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7" r:id="rId1"/>
  </p:sldMasterIdLst>
  <p:notesMasterIdLst>
    <p:notesMasterId r:id="rId10"/>
  </p:notesMasterIdLst>
  <p:sldIdLst>
    <p:sldId id="256" r:id="rId2"/>
    <p:sldId id="257" r:id="rId3"/>
    <p:sldId id="260" r:id="rId4"/>
    <p:sldId id="261" r:id="rId5"/>
    <p:sldId id="262" r:id="rId6"/>
    <p:sldId id="263" r:id="rId7"/>
    <p:sldId id="265" r:id="rId8"/>
    <p:sldId id="266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03" autoAdjust="0"/>
    <p:restoredTop sz="86385" autoAdjust="0"/>
  </p:normalViewPr>
  <p:slideViewPr>
    <p:cSldViewPr snapToGrid="0">
      <p:cViewPr>
        <p:scale>
          <a:sx n="68" d="100"/>
          <a:sy n="68" d="100"/>
        </p:scale>
        <p:origin x="32" y="-62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ie Forsell" userId="66d792a5-3edd-4fdd-bd4a-75cdd701469b" providerId="ADAL" clId="{CBB307BA-5A44-4C29-BD66-E2751047B4CF}"/>
    <pc:docChg chg="custSel addSld delSld modSld sldOrd">
      <pc:chgData name="Jennie Forsell" userId="66d792a5-3edd-4fdd-bd4a-75cdd701469b" providerId="ADAL" clId="{CBB307BA-5A44-4C29-BD66-E2751047B4CF}" dt="2025-03-05T08:55:28.659" v="2113" actId="20577"/>
      <pc:docMkLst>
        <pc:docMk/>
      </pc:docMkLst>
      <pc:sldChg chg="modSp mod">
        <pc:chgData name="Jennie Forsell" userId="66d792a5-3edd-4fdd-bd4a-75cdd701469b" providerId="ADAL" clId="{CBB307BA-5A44-4C29-BD66-E2751047B4CF}" dt="2025-02-26T16:06:25.847" v="731" actId="20577"/>
        <pc:sldMkLst>
          <pc:docMk/>
          <pc:sldMk cId="346969256" sldId="257"/>
        </pc:sldMkLst>
        <pc:spChg chg="mod">
          <ac:chgData name="Jennie Forsell" userId="66d792a5-3edd-4fdd-bd4a-75cdd701469b" providerId="ADAL" clId="{CBB307BA-5A44-4C29-BD66-E2751047B4CF}" dt="2025-02-26T16:06:25.847" v="731" actId="20577"/>
          <ac:spMkLst>
            <pc:docMk/>
            <pc:sldMk cId="346969256" sldId="257"/>
            <ac:spMk id="3" creationId="{8731C982-4C5E-8B64-CB6C-DE069CA502BB}"/>
          </ac:spMkLst>
        </pc:spChg>
        <pc:spChg chg="mod">
          <ac:chgData name="Jennie Forsell" userId="66d792a5-3edd-4fdd-bd4a-75cdd701469b" providerId="ADAL" clId="{CBB307BA-5A44-4C29-BD66-E2751047B4CF}" dt="2025-02-26T15:53:09.100" v="65" actId="20577"/>
          <ac:spMkLst>
            <pc:docMk/>
            <pc:sldMk cId="346969256" sldId="257"/>
            <ac:spMk id="4" creationId="{31DAFCA6-6BC4-2E57-94A1-4B76E959015E}"/>
          </ac:spMkLst>
        </pc:spChg>
      </pc:sldChg>
      <pc:sldChg chg="del">
        <pc:chgData name="Jennie Forsell" userId="66d792a5-3edd-4fdd-bd4a-75cdd701469b" providerId="ADAL" clId="{CBB307BA-5A44-4C29-BD66-E2751047B4CF}" dt="2025-02-26T16:03:35.557" v="704" actId="47"/>
        <pc:sldMkLst>
          <pc:docMk/>
          <pc:sldMk cId="2116760929" sldId="258"/>
        </pc:sldMkLst>
      </pc:sldChg>
      <pc:sldChg chg="addSp delSp modSp mod">
        <pc:chgData name="Jennie Forsell" userId="66d792a5-3edd-4fdd-bd4a-75cdd701469b" providerId="ADAL" clId="{CBB307BA-5A44-4C29-BD66-E2751047B4CF}" dt="2025-02-26T15:49:35.820" v="16" actId="14100"/>
        <pc:sldMkLst>
          <pc:docMk/>
          <pc:sldMk cId="4257621311" sldId="260"/>
        </pc:sldMkLst>
        <pc:picChg chg="add mod">
          <ac:chgData name="Jennie Forsell" userId="66d792a5-3edd-4fdd-bd4a-75cdd701469b" providerId="ADAL" clId="{CBB307BA-5A44-4C29-BD66-E2751047B4CF}" dt="2025-02-26T15:49:35.820" v="16" actId="14100"/>
          <ac:picMkLst>
            <pc:docMk/>
            <pc:sldMk cId="4257621311" sldId="260"/>
            <ac:picMk id="6" creationId="{CCA47521-8538-1E0C-2FED-681980A3E5BC}"/>
          </ac:picMkLst>
        </pc:picChg>
      </pc:sldChg>
      <pc:sldChg chg="addSp delSp modSp add mod">
        <pc:chgData name="Jennie Forsell" userId="66d792a5-3edd-4fdd-bd4a-75cdd701469b" providerId="ADAL" clId="{CBB307BA-5A44-4C29-BD66-E2751047B4CF}" dt="2025-02-26T15:48:34.640" v="13" actId="1076"/>
        <pc:sldMkLst>
          <pc:docMk/>
          <pc:sldMk cId="2270022767" sldId="261"/>
        </pc:sldMkLst>
        <pc:picChg chg="add mod">
          <ac:chgData name="Jennie Forsell" userId="66d792a5-3edd-4fdd-bd4a-75cdd701469b" providerId="ADAL" clId="{CBB307BA-5A44-4C29-BD66-E2751047B4CF}" dt="2025-02-26T15:48:34.640" v="13" actId="1076"/>
          <ac:picMkLst>
            <pc:docMk/>
            <pc:sldMk cId="2270022767" sldId="261"/>
            <ac:picMk id="3" creationId="{2C84A7A1-31C1-0E39-791E-BD8D5F3B1F69}"/>
          </ac:picMkLst>
        </pc:picChg>
      </pc:sldChg>
      <pc:sldChg chg="addSp delSp modSp add mod">
        <pc:chgData name="Jennie Forsell" userId="66d792a5-3edd-4fdd-bd4a-75cdd701469b" providerId="ADAL" clId="{CBB307BA-5A44-4C29-BD66-E2751047B4CF}" dt="2025-02-26T15:50:27.018" v="24" actId="14100"/>
        <pc:sldMkLst>
          <pc:docMk/>
          <pc:sldMk cId="786717294" sldId="262"/>
        </pc:sldMkLst>
        <pc:picChg chg="add mod">
          <ac:chgData name="Jennie Forsell" userId="66d792a5-3edd-4fdd-bd4a-75cdd701469b" providerId="ADAL" clId="{CBB307BA-5A44-4C29-BD66-E2751047B4CF}" dt="2025-02-26T15:50:27.018" v="24" actId="14100"/>
          <ac:picMkLst>
            <pc:docMk/>
            <pc:sldMk cId="786717294" sldId="262"/>
            <ac:picMk id="3" creationId="{D1380EF9-E99C-F206-B7ED-50EA129A22FE}"/>
          </ac:picMkLst>
        </pc:picChg>
      </pc:sldChg>
      <pc:sldChg chg="addSp delSp modSp add mod">
        <pc:chgData name="Jennie Forsell" userId="66d792a5-3edd-4fdd-bd4a-75cdd701469b" providerId="ADAL" clId="{CBB307BA-5A44-4C29-BD66-E2751047B4CF}" dt="2025-02-26T15:51:24.197" v="29" actId="1076"/>
        <pc:sldMkLst>
          <pc:docMk/>
          <pc:sldMk cId="982163040" sldId="263"/>
        </pc:sldMkLst>
        <pc:picChg chg="add mod">
          <ac:chgData name="Jennie Forsell" userId="66d792a5-3edd-4fdd-bd4a-75cdd701469b" providerId="ADAL" clId="{CBB307BA-5A44-4C29-BD66-E2751047B4CF}" dt="2025-02-26T15:51:24.197" v="29" actId="1076"/>
          <ac:picMkLst>
            <pc:docMk/>
            <pc:sldMk cId="982163040" sldId="263"/>
            <ac:picMk id="3" creationId="{4525BC79-A5C1-91AE-E16B-43EB0296CAFB}"/>
          </ac:picMkLst>
        </pc:picChg>
      </pc:sldChg>
      <pc:sldChg chg="modSp add del mod">
        <pc:chgData name="Jennie Forsell" userId="66d792a5-3edd-4fdd-bd4a-75cdd701469b" providerId="ADAL" clId="{CBB307BA-5A44-4C29-BD66-E2751047B4CF}" dt="2025-03-05T08:52:43.324" v="1724" actId="2696"/>
        <pc:sldMkLst>
          <pc:docMk/>
          <pc:sldMk cId="2767468329" sldId="264"/>
        </pc:sldMkLst>
        <pc:spChg chg="mod">
          <ac:chgData name="Jennie Forsell" userId="66d792a5-3edd-4fdd-bd4a-75cdd701469b" providerId="ADAL" clId="{CBB307BA-5A44-4C29-BD66-E2751047B4CF}" dt="2025-03-03T15:34:53.282" v="734" actId="20577"/>
          <ac:spMkLst>
            <pc:docMk/>
            <pc:sldMk cId="2767468329" sldId="264"/>
            <ac:spMk id="4" creationId="{3250753A-3D10-5B92-9EBB-28452508F82A}"/>
          </ac:spMkLst>
        </pc:spChg>
      </pc:sldChg>
      <pc:sldChg chg="addSp delSp modSp add mod ord">
        <pc:chgData name="Jennie Forsell" userId="66d792a5-3edd-4fdd-bd4a-75cdd701469b" providerId="ADAL" clId="{CBB307BA-5A44-4C29-BD66-E2751047B4CF}" dt="2025-02-26T15:52:37.927" v="35"/>
        <pc:sldMkLst>
          <pc:docMk/>
          <pc:sldMk cId="2666374533" sldId="265"/>
        </pc:sldMkLst>
        <pc:picChg chg="add mod">
          <ac:chgData name="Jennie Forsell" userId="66d792a5-3edd-4fdd-bd4a-75cdd701469b" providerId="ADAL" clId="{CBB307BA-5A44-4C29-BD66-E2751047B4CF}" dt="2025-02-26T15:52:15.266" v="33" actId="1076"/>
          <ac:picMkLst>
            <pc:docMk/>
            <pc:sldMk cId="2666374533" sldId="265"/>
            <ac:picMk id="3" creationId="{E0707E86-468F-746A-CD21-E463EDE0F271}"/>
          </ac:picMkLst>
        </pc:picChg>
      </pc:sldChg>
      <pc:sldChg chg="modSp add mod">
        <pc:chgData name="Jennie Forsell" userId="66d792a5-3edd-4fdd-bd4a-75cdd701469b" providerId="ADAL" clId="{CBB307BA-5A44-4C29-BD66-E2751047B4CF}" dt="2025-03-05T08:55:28.659" v="2113" actId="20577"/>
        <pc:sldMkLst>
          <pc:docMk/>
          <pc:sldMk cId="3551997696" sldId="266"/>
        </pc:sldMkLst>
        <pc:spChg chg="mod">
          <ac:chgData name="Jennie Forsell" userId="66d792a5-3edd-4fdd-bd4a-75cdd701469b" providerId="ADAL" clId="{CBB307BA-5A44-4C29-BD66-E2751047B4CF}" dt="2025-03-05T08:55:28.659" v="2113" actId="20577"/>
          <ac:spMkLst>
            <pc:docMk/>
            <pc:sldMk cId="3551997696" sldId="266"/>
            <ac:spMk id="4" creationId="{74B546A4-0513-2267-857E-131D455EC45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70D309-F53B-4D45-A748-9A9537E3EC27}" type="datetimeFigureOut">
              <a:rPr lang="sv-SE" smtClean="0"/>
              <a:t>2025-02-26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DD056D-1BB5-434E-B5EA-5FD9CC72C4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69621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DD056D-1BB5-434E-B5EA-5FD9CC72C402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478059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DD056D-1BB5-434E-B5EA-5FD9CC72C402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71154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39C4EA-0E43-4951-C763-F379EE222B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78425468-EE31-02D5-D61C-326CFCD35D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B7EFC3B7-3FAA-8424-3809-965C5DC308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33341083-74E7-CA0E-034A-387089B321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DD056D-1BB5-434E-B5EA-5FD9CC72C402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977330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0D0C44-E0B7-7260-EB3C-8BE99AEBD4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AA8C79C6-F463-94D2-E18C-28E218F58A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7C5BA6C9-041A-045E-B6FE-17187EBCC1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C0DD6BE-5860-37B3-59D7-261305AC9C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DD056D-1BB5-434E-B5EA-5FD9CC72C402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122384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1C9A1B-DC63-780B-8D2C-AE10DA5A5A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34A5D363-57B2-7C6C-9AB6-44F5E8AEA9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4A2DCDC3-DC51-C042-5CCF-38D928F22A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1930A5F-84E2-878D-C432-88458A60DD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DD056D-1BB5-434E-B5EA-5FD9CC72C402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9632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63C906-7965-4615-6049-2AA5722DAB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7A5009E9-A074-8CE5-5370-92E680AB21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24F8F842-1842-CE78-0E9D-5CA15F7F20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0DA918B-5E64-B633-0244-881B5F3119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DD056D-1BB5-434E-B5EA-5FD9CC72C402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486821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3F393F-C9A0-8F4A-264B-0596CD2986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B933CF86-4F6D-972B-0EE1-E7BAA09D25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428063C8-8205-2584-0384-7DCE776BE8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0B873D7F-2086-2DB4-056F-1151CF9272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DD056D-1BB5-434E-B5EA-5FD9CC72C402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173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2025-02-26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9208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2025-02-26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7938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2025-02-26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214495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2025-02-26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192579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 fö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2025-02-26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416441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2025-02-26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920802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2025-02-26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66816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2025-02-26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7785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2025-02-26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0770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2025-02-26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72379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2025-02-26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9699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2025-02-26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97874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2025-02-26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5772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2025-02-26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81550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2025-02-26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25003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2025-02-26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05761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AD0738-4363-4238-AB84-E513B1267DA7}" type="datetimeFigureOut">
              <a:rPr lang="sv-SE" smtClean="0"/>
              <a:t>2025-02-26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7356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8" r:id="rId1"/>
    <p:sldLayoutId id="2147484009" r:id="rId2"/>
    <p:sldLayoutId id="2147484010" r:id="rId3"/>
    <p:sldLayoutId id="2147484011" r:id="rId4"/>
    <p:sldLayoutId id="2147484012" r:id="rId5"/>
    <p:sldLayoutId id="2147484013" r:id="rId6"/>
    <p:sldLayoutId id="2147484014" r:id="rId7"/>
    <p:sldLayoutId id="2147484015" r:id="rId8"/>
    <p:sldLayoutId id="2147484016" r:id="rId9"/>
    <p:sldLayoutId id="2147484017" r:id="rId10"/>
    <p:sldLayoutId id="2147484018" r:id="rId11"/>
    <p:sldLayoutId id="2147484019" r:id="rId12"/>
    <p:sldLayoutId id="2147484020" r:id="rId13"/>
    <p:sldLayoutId id="2147484021" r:id="rId14"/>
    <p:sldLayoutId id="2147484022" r:id="rId15"/>
    <p:sldLayoutId id="214748402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Teckensnitt, text, logotyp, symbol&#10;&#10;Automatiskt genererad beskrivning">
            <a:extLst>
              <a:ext uri="{FF2B5EF4-FFF2-40B4-BE49-F238E27FC236}">
                <a16:creationId xmlns:a16="http://schemas.microsoft.com/office/drawing/2014/main" id="{76CCB9B4-16E5-4727-E85F-1D4E981F90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4282" y="1086476"/>
            <a:ext cx="4204407" cy="4107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620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31DAFCA6-6BC4-2E57-94A1-4B76E9590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2811"/>
          </a:xfrm>
        </p:spPr>
        <p:txBody>
          <a:bodyPr>
            <a:normAutofit/>
          </a:bodyPr>
          <a:lstStyle/>
          <a:p>
            <a:r>
              <a:rPr lang="sv-SE" sz="3200" dirty="0">
                <a:solidFill>
                  <a:schemeClr val="tx1"/>
                </a:solidFill>
              </a:rPr>
              <a:t>Ledarmöte säsongen 2025/26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8731C982-4C5E-8B64-CB6C-DE069CA502BB}"/>
              </a:ext>
            </a:extLst>
          </p:cNvPr>
          <p:cNvSpPr txBox="1"/>
          <p:nvPr/>
        </p:nvSpPr>
        <p:spPr>
          <a:xfrm>
            <a:off x="1253408" y="1332411"/>
            <a:ext cx="802059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1600" dirty="0"/>
          </a:p>
          <a:p>
            <a:r>
              <a:rPr lang="sv-SE" sz="1600" b="1" dirty="0"/>
              <a:t>AGENDA:</a:t>
            </a:r>
            <a:br>
              <a:rPr lang="sv-SE" sz="1600" b="1" dirty="0"/>
            </a:br>
            <a:endParaRPr lang="sv-SE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Utvärdering enkät </a:t>
            </a:r>
            <a:r>
              <a:rPr lang="sv-SE" sz="1600" dirty="0" err="1"/>
              <a:t>Bollkul</a:t>
            </a:r>
            <a:endParaRPr lang="sv-SE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Hur ska lagen samt träningsgrupperna se ut kommande säsong- dela våra tankar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Hur ser tränarunderlaget ut just nu?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Sammandrag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Föräldramöte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Övrigt</a:t>
            </a:r>
            <a:br>
              <a:rPr lang="sv-SE" sz="1600" dirty="0"/>
            </a:br>
            <a:br>
              <a:rPr lang="sv-SE" sz="1600" dirty="0"/>
            </a:br>
            <a:br>
              <a:rPr lang="sv-SE" sz="1600" dirty="0"/>
            </a:br>
            <a:endParaRPr lang="sv-SE" sz="1600" dirty="0"/>
          </a:p>
        </p:txBody>
      </p:sp>
    </p:spTree>
    <p:extLst>
      <p:ext uri="{BB962C8B-B14F-4D97-AF65-F5344CB8AC3E}">
        <p14:creationId xmlns:p14="http://schemas.microsoft.com/office/powerpoint/2010/main" val="346969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>
            <a:extLst>
              <a:ext uri="{FF2B5EF4-FFF2-40B4-BE49-F238E27FC236}">
                <a16:creationId xmlns:a16="http://schemas.microsoft.com/office/drawing/2014/main" id="{CCA47521-8538-1E0C-2FED-681980A3E5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0625" y="1161734"/>
            <a:ext cx="7006213" cy="3859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621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52B1CD-259B-9146-8270-60AD58A542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2C84A7A1-31C1-0E39-791E-BD8D5F3B1F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3413" y="830840"/>
            <a:ext cx="7051007" cy="5196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0022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19EBFB-47C4-0448-044C-DED92E7099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D1380EF9-E99C-F206-B7ED-50EA129A22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4304" y="990282"/>
            <a:ext cx="7896809" cy="4313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717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E83362-9BA9-5F9E-8EFC-F95085DECD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4525BC79-A5C1-91AE-E16B-43EB0296CA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5702" y="794998"/>
            <a:ext cx="8211696" cy="4867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2163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1BD5C3-716B-D51A-9738-75320FFE53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E0707E86-468F-746A-CD21-E463EDE0F2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812" y="294837"/>
            <a:ext cx="8240275" cy="626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6374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4C740C-7622-060F-BCBD-B3CA2356C3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>
            <a:extLst>
              <a:ext uri="{FF2B5EF4-FFF2-40B4-BE49-F238E27FC236}">
                <a16:creationId xmlns:a16="http://schemas.microsoft.com/office/drawing/2014/main" id="{74B546A4-0513-2267-857E-131D455EC45A}"/>
              </a:ext>
            </a:extLst>
          </p:cNvPr>
          <p:cNvSpPr txBox="1"/>
          <p:nvPr/>
        </p:nvSpPr>
        <p:spPr>
          <a:xfrm>
            <a:off x="1012371" y="650521"/>
            <a:ext cx="6654519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200" b="1" dirty="0"/>
              <a:t>Mötesanteckningar:</a:t>
            </a:r>
            <a:br>
              <a:rPr lang="sv-SE" sz="1200" b="1" dirty="0"/>
            </a:br>
            <a:endParaRPr lang="sv-SE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200" b="1" dirty="0"/>
              <a:t>Utvärdering enkät </a:t>
            </a:r>
            <a:r>
              <a:rPr lang="sv-SE" sz="1200" b="1" dirty="0" err="1"/>
              <a:t>Bollkul</a:t>
            </a:r>
            <a:endParaRPr lang="sv-SE" sz="1200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1200" dirty="0"/>
              <a:t>Tittade tillsammans och konstaterade att det var kul att många vill fortsätta. </a:t>
            </a:r>
            <a:br>
              <a:rPr lang="sv-SE" sz="1200" dirty="0"/>
            </a:br>
            <a:endParaRPr lang="sv-SE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200" b="1" dirty="0"/>
              <a:t>Hur ska lagen samt träningsgrupperna se ut kommande säsong- dela våra tankar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1200" dirty="0"/>
              <a:t>Mathias presenterar förslag på upplägg inför kommande säsong som spikades med gruppen. (Se </a:t>
            </a:r>
            <a:r>
              <a:rPr lang="sv-SE" sz="1200" dirty="0" err="1"/>
              <a:t>excel</a:t>
            </a:r>
            <a:r>
              <a:rPr lang="sv-SE" sz="1200" dirty="0"/>
              <a:t>)</a:t>
            </a:r>
            <a:br>
              <a:rPr lang="sv-SE" sz="1200" dirty="0"/>
            </a:br>
            <a:endParaRPr lang="sv-SE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200" b="1" dirty="0"/>
              <a:t>Hur ser tränarunderlaget ut just nu?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1200" b="1" dirty="0"/>
              <a:t>J</a:t>
            </a:r>
            <a:r>
              <a:rPr lang="sv-SE" sz="1200" dirty="0"/>
              <a:t>ennie blir lagledare i mixade F/P 7 nästa säsong, två nya tränare behövs till denna grupp. Säsong 26/27 kommer Daniel </a:t>
            </a:r>
            <a:r>
              <a:rPr lang="sv-SE" sz="1200" dirty="0" err="1"/>
              <a:t>Kylin</a:t>
            </a:r>
            <a:r>
              <a:rPr lang="sv-SE" sz="1200" dirty="0"/>
              <a:t> och Sebastian att ta ett P7/P8. Satsa därför på två tränare som på sikt tar ett F7/F8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1200" dirty="0"/>
              <a:t>P8/P9 behöver ytterligare två tränare då deras barn är födda 2017. Dom behöver också lagledare och större engagemang i föräldragruppen kommande säsong.</a:t>
            </a:r>
            <a:br>
              <a:rPr lang="sv-SE" sz="1200" dirty="0"/>
            </a:br>
            <a:endParaRPr lang="sv-SE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200" b="1" dirty="0"/>
              <a:t>Sammandrag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1200" dirty="0"/>
              <a:t>Mathias presenterar upplägget och tränare återkommer med antal lag som dom vill anmäla kommande säsong. Ingen deadline sattes med förbundets sista datum är slutet mars.</a:t>
            </a:r>
            <a:endParaRPr lang="sv-SE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200" b="1" dirty="0"/>
              <a:t>Föräldramöte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1200" b="1" dirty="0" err="1"/>
              <a:t>Bollkul</a:t>
            </a:r>
            <a:r>
              <a:rPr lang="sv-SE" sz="1200" b="1" dirty="0"/>
              <a:t>: </a:t>
            </a:r>
            <a:r>
              <a:rPr lang="sv-SE" sz="1200" dirty="0"/>
              <a:t>30/3 Jennie och Mathias deltar</a:t>
            </a:r>
            <a:br>
              <a:rPr lang="sv-SE" sz="1200" dirty="0"/>
            </a:br>
            <a:r>
              <a:rPr lang="sv-SE" sz="1200" b="1" dirty="0"/>
              <a:t>F7/F8: </a:t>
            </a:r>
            <a:r>
              <a:rPr lang="sv-SE" sz="1200" dirty="0"/>
              <a:t>oklart</a:t>
            </a:r>
            <a:br>
              <a:rPr lang="sv-SE" sz="1200" dirty="0"/>
            </a:br>
            <a:r>
              <a:rPr lang="sv-SE" sz="1200" b="1" dirty="0"/>
              <a:t>P7/P8: </a:t>
            </a:r>
            <a:r>
              <a:rPr lang="sv-SE" sz="1200" dirty="0"/>
              <a:t>oklart</a:t>
            </a:r>
            <a:br>
              <a:rPr lang="sv-SE" sz="1200" dirty="0"/>
            </a:br>
            <a:endParaRPr lang="sv-SE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200" b="1" dirty="0"/>
              <a:t>Övrigt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1200" dirty="0"/>
              <a:t>Cecilia intresserad av vara med i ungdomsgrupp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1200" dirty="0"/>
              <a:t>Dålig framförhållning för föreningens försäljningar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1200" dirty="0"/>
              <a:t>Bristfällig information kring </a:t>
            </a:r>
            <a:r>
              <a:rPr lang="sv-SE" sz="1200" dirty="0" err="1"/>
              <a:t>Inelko</a:t>
            </a:r>
            <a:r>
              <a:rPr lang="sv-SE" sz="1200" dirty="0"/>
              <a:t>-cup, vad betalar klubben respektive medlem?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1200" dirty="0"/>
              <a:t>Hur fungerar det med Kiosk?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1200" dirty="0"/>
              <a:t>Hur fungerar det med lagkassa?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1200" dirty="0"/>
              <a:t>Hur tänker klubben med minibuss/buss på lång/kort sikt?</a:t>
            </a:r>
          </a:p>
        </p:txBody>
      </p:sp>
    </p:spTree>
    <p:extLst>
      <p:ext uri="{BB962C8B-B14F-4D97-AF65-F5344CB8AC3E}">
        <p14:creationId xmlns:p14="http://schemas.microsoft.com/office/powerpoint/2010/main" val="3551997696"/>
      </p:ext>
    </p:extLst>
  </p:cSld>
  <p:clrMapOvr>
    <a:masterClrMapping/>
  </p:clrMapOvr>
</p:sld>
</file>

<file path=ppt/theme/theme1.xml><?xml version="1.0" encoding="utf-8"?>
<a:theme xmlns:a="http://schemas.openxmlformats.org/drawingml/2006/main" name="Fasett">
  <a:themeElements>
    <a:clrScheme name="Anpassat 1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F0000"/>
      </a:accent1>
      <a:accent2>
        <a:srgbClr val="FF0000"/>
      </a:accent2>
      <a:accent3>
        <a:srgbClr val="FF0000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12582</TotalTime>
  <Words>270</Words>
  <Application>Microsoft Office PowerPoint</Application>
  <PresentationFormat>Bredbild</PresentationFormat>
  <Paragraphs>35</Paragraphs>
  <Slides>8</Slides>
  <Notes>7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3" baseType="lpstr">
      <vt:lpstr>Arial</vt:lpstr>
      <vt:lpstr>Calibri</vt:lpstr>
      <vt:lpstr>Trebuchet MS</vt:lpstr>
      <vt:lpstr>Wingdings 3</vt:lpstr>
      <vt:lpstr>Fasett</vt:lpstr>
      <vt:lpstr>PowerPoint-presentation</vt:lpstr>
      <vt:lpstr>Ledarmöte säsongen 2025/26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Mattias Göthlin</dc:creator>
  <cp:lastModifiedBy>Jennie Forsell</cp:lastModifiedBy>
  <cp:revision>29</cp:revision>
  <dcterms:created xsi:type="dcterms:W3CDTF">2023-09-18T15:23:39Z</dcterms:created>
  <dcterms:modified xsi:type="dcterms:W3CDTF">2025-03-05T08:55:36Z</dcterms:modified>
</cp:coreProperties>
</file>