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15"/>
  </p:notesMasterIdLst>
  <p:sldIdLst>
    <p:sldId id="256" r:id="rId2"/>
    <p:sldId id="265" r:id="rId3"/>
    <p:sldId id="261" r:id="rId4"/>
    <p:sldId id="266" r:id="rId5"/>
    <p:sldId id="264" r:id="rId6"/>
    <p:sldId id="267" r:id="rId7"/>
    <p:sldId id="269" r:id="rId8"/>
    <p:sldId id="270" r:id="rId9"/>
    <p:sldId id="268" r:id="rId10"/>
    <p:sldId id="272" r:id="rId11"/>
    <p:sldId id="259" r:id="rId12"/>
    <p:sldId id="26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71A9A5-FD87-4285-BD0F-A7594956E9DE}" v="1" dt="2024-08-26T20:02:05.7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22" autoAdjust="0"/>
    <p:restoredTop sz="86385" autoAdjust="0"/>
  </p:normalViewPr>
  <p:slideViewPr>
    <p:cSldViewPr snapToGrid="0">
      <p:cViewPr varScale="1">
        <p:scale>
          <a:sx n="103" d="100"/>
          <a:sy n="103" d="100"/>
        </p:scale>
        <p:origin x="138" y="2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Hübinette" userId="56f266cc-2aa1-4d1c-92c7-46c30a23f38e" providerId="ADAL" clId="{E871A9A5-FD87-4285-BD0F-A7594956E9DE}"/>
    <pc:docChg chg="undo redo custSel addSld delSld modSld sldOrd">
      <pc:chgData name="Anna Hübinette" userId="56f266cc-2aa1-4d1c-92c7-46c30a23f38e" providerId="ADAL" clId="{E871A9A5-FD87-4285-BD0F-A7594956E9DE}" dt="2024-08-27T13:51:11.477" v="4306" actId="20577"/>
      <pc:docMkLst>
        <pc:docMk/>
      </pc:docMkLst>
      <pc:sldChg chg="del">
        <pc:chgData name="Anna Hübinette" userId="56f266cc-2aa1-4d1c-92c7-46c30a23f38e" providerId="ADAL" clId="{E871A9A5-FD87-4285-BD0F-A7594956E9DE}" dt="2024-08-26T19:32:38.969" v="767" actId="47"/>
        <pc:sldMkLst>
          <pc:docMk/>
          <pc:sldMk cId="1740027901" sldId="257"/>
        </pc:sldMkLst>
      </pc:sldChg>
      <pc:sldChg chg="del">
        <pc:chgData name="Anna Hübinette" userId="56f266cc-2aa1-4d1c-92c7-46c30a23f38e" providerId="ADAL" clId="{E871A9A5-FD87-4285-BD0F-A7594956E9DE}" dt="2024-08-26T19:32:36.428" v="766" actId="47"/>
        <pc:sldMkLst>
          <pc:docMk/>
          <pc:sldMk cId="1542988844" sldId="259"/>
        </pc:sldMkLst>
      </pc:sldChg>
      <pc:sldChg chg="modSp add mod">
        <pc:chgData name="Anna Hübinette" userId="56f266cc-2aa1-4d1c-92c7-46c30a23f38e" providerId="ADAL" clId="{E871A9A5-FD87-4285-BD0F-A7594956E9DE}" dt="2024-08-26T20:20:36.778" v="3930" actId="20577"/>
        <pc:sldMkLst>
          <pc:docMk/>
          <pc:sldMk cId="2190188747" sldId="259"/>
        </pc:sldMkLst>
        <pc:spChg chg="mod">
          <ac:chgData name="Anna Hübinette" userId="56f266cc-2aa1-4d1c-92c7-46c30a23f38e" providerId="ADAL" clId="{E871A9A5-FD87-4285-BD0F-A7594956E9DE}" dt="2024-08-26T20:20:36.778" v="3930" actId="20577"/>
          <ac:spMkLst>
            <pc:docMk/>
            <pc:sldMk cId="2190188747" sldId="259"/>
            <ac:spMk id="3" creationId="{F9265770-0B74-5E2F-4010-3DFFD76EE358}"/>
          </ac:spMkLst>
        </pc:spChg>
      </pc:sldChg>
      <pc:sldChg chg="add">
        <pc:chgData name="Anna Hübinette" userId="56f266cc-2aa1-4d1c-92c7-46c30a23f38e" providerId="ADAL" clId="{E871A9A5-FD87-4285-BD0F-A7594956E9DE}" dt="2024-08-26T20:18:44.524" v="3896"/>
        <pc:sldMkLst>
          <pc:docMk/>
          <pc:sldMk cId="279419141" sldId="260"/>
        </pc:sldMkLst>
      </pc:sldChg>
      <pc:sldChg chg="addSp delSp modSp del mod ord">
        <pc:chgData name="Anna Hübinette" userId="56f266cc-2aa1-4d1c-92c7-46c30a23f38e" providerId="ADAL" clId="{E871A9A5-FD87-4285-BD0F-A7594956E9DE}" dt="2024-08-26T20:00:27.856" v="2373" actId="47"/>
        <pc:sldMkLst>
          <pc:docMk/>
          <pc:sldMk cId="3077371423" sldId="260"/>
        </pc:sldMkLst>
        <pc:spChg chg="mod">
          <ac:chgData name="Anna Hübinette" userId="56f266cc-2aa1-4d1c-92c7-46c30a23f38e" providerId="ADAL" clId="{E871A9A5-FD87-4285-BD0F-A7594956E9DE}" dt="2024-08-26T19:56:52.489" v="2194" actId="2711"/>
          <ac:spMkLst>
            <pc:docMk/>
            <pc:sldMk cId="3077371423" sldId="260"/>
            <ac:spMk id="2" creationId="{8FE10352-B0F9-6C5D-51DF-6A093C77B94B}"/>
          </ac:spMkLst>
        </pc:spChg>
        <pc:spChg chg="mod">
          <ac:chgData name="Anna Hübinette" userId="56f266cc-2aa1-4d1c-92c7-46c30a23f38e" providerId="ADAL" clId="{E871A9A5-FD87-4285-BD0F-A7594956E9DE}" dt="2024-08-26T19:22:20.310" v="661" actId="20577"/>
          <ac:spMkLst>
            <pc:docMk/>
            <pc:sldMk cId="3077371423" sldId="260"/>
            <ac:spMk id="3" creationId="{CD5DD726-F44D-58D3-EE5E-504924A35C88}"/>
          </ac:spMkLst>
        </pc:spChg>
        <pc:spChg chg="add del">
          <ac:chgData name="Anna Hübinette" userId="56f266cc-2aa1-4d1c-92c7-46c30a23f38e" providerId="ADAL" clId="{E871A9A5-FD87-4285-BD0F-A7594956E9DE}" dt="2024-08-26T19:31:05.023" v="664" actId="22"/>
          <ac:spMkLst>
            <pc:docMk/>
            <pc:sldMk cId="3077371423" sldId="260"/>
            <ac:spMk id="5" creationId="{DB1855C8-10DC-713E-9483-08FE48F3032B}"/>
          </ac:spMkLst>
        </pc:spChg>
      </pc:sldChg>
      <pc:sldChg chg="modSp mod">
        <pc:chgData name="Anna Hübinette" userId="56f266cc-2aa1-4d1c-92c7-46c30a23f38e" providerId="ADAL" clId="{E871A9A5-FD87-4285-BD0F-A7594956E9DE}" dt="2024-08-27T13:36:10.890" v="4131" actId="20577"/>
        <pc:sldMkLst>
          <pc:docMk/>
          <pc:sldMk cId="532965110" sldId="261"/>
        </pc:sldMkLst>
        <pc:spChg chg="mod">
          <ac:chgData name="Anna Hübinette" userId="56f266cc-2aa1-4d1c-92c7-46c30a23f38e" providerId="ADAL" clId="{E871A9A5-FD87-4285-BD0F-A7594956E9DE}" dt="2024-08-26T19:56:19.556" v="2177" actId="20577"/>
          <ac:spMkLst>
            <pc:docMk/>
            <pc:sldMk cId="532965110" sldId="261"/>
            <ac:spMk id="2" creationId="{C2E71E54-7156-96D9-30BD-294354341667}"/>
          </ac:spMkLst>
        </pc:spChg>
        <pc:spChg chg="mod">
          <ac:chgData name="Anna Hübinette" userId="56f266cc-2aa1-4d1c-92c7-46c30a23f38e" providerId="ADAL" clId="{E871A9A5-FD87-4285-BD0F-A7594956E9DE}" dt="2024-08-27T13:36:10.890" v="4131" actId="20577"/>
          <ac:spMkLst>
            <pc:docMk/>
            <pc:sldMk cId="532965110" sldId="261"/>
            <ac:spMk id="3" creationId="{B235945A-BA89-626E-A7AA-387C69D68A85}"/>
          </ac:spMkLst>
        </pc:spChg>
      </pc:sldChg>
      <pc:sldChg chg="del">
        <pc:chgData name="Anna Hübinette" userId="56f266cc-2aa1-4d1c-92c7-46c30a23f38e" providerId="ADAL" clId="{E871A9A5-FD87-4285-BD0F-A7594956E9DE}" dt="2024-08-26T19:54:26.778" v="2137" actId="47"/>
        <pc:sldMkLst>
          <pc:docMk/>
          <pc:sldMk cId="518793863" sldId="262"/>
        </pc:sldMkLst>
      </pc:sldChg>
      <pc:sldChg chg="del">
        <pc:chgData name="Anna Hübinette" userId="56f266cc-2aa1-4d1c-92c7-46c30a23f38e" providerId="ADAL" clId="{E871A9A5-FD87-4285-BD0F-A7594956E9DE}" dt="2024-08-26T19:32:40.525" v="768" actId="47"/>
        <pc:sldMkLst>
          <pc:docMk/>
          <pc:sldMk cId="1625847215" sldId="263"/>
        </pc:sldMkLst>
      </pc:sldChg>
      <pc:sldChg chg="modSp mod ord">
        <pc:chgData name="Anna Hübinette" userId="56f266cc-2aa1-4d1c-92c7-46c30a23f38e" providerId="ADAL" clId="{E871A9A5-FD87-4285-BD0F-A7594956E9DE}" dt="2024-08-26T20:22:56.793" v="3948"/>
        <pc:sldMkLst>
          <pc:docMk/>
          <pc:sldMk cId="3029270061" sldId="264"/>
        </pc:sldMkLst>
        <pc:spChg chg="mod">
          <ac:chgData name="Anna Hübinette" userId="56f266cc-2aa1-4d1c-92c7-46c30a23f38e" providerId="ADAL" clId="{E871A9A5-FD87-4285-BD0F-A7594956E9DE}" dt="2024-08-26T19:53:59.622" v="2135" actId="2711"/>
          <ac:spMkLst>
            <pc:docMk/>
            <pc:sldMk cId="3029270061" sldId="264"/>
            <ac:spMk id="2" creationId="{918904F8-0B34-0321-8C62-FC4022288D45}"/>
          </ac:spMkLst>
        </pc:spChg>
        <pc:spChg chg="mod">
          <ac:chgData name="Anna Hübinette" userId="56f266cc-2aa1-4d1c-92c7-46c30a23f38e" providerId="ADAL" clId="{E871A9A5-FD87-4285-BD0F-A7594956E9DE}" dt="2024-08-26T19:54:10.533" v="2136" actId="2711"/>
          <ac:spMkLst>
            <pc:docMk/>
            <pc:sldMk cId="3029270061" sldId="264"/>
            <ac:spMk id="7" creationId="{2E4C0676-DC24-826D-ACA9-62D9574BA49C}"/>
          </ac:spMkLst>
        </pc:spChg>
      </pc:sldChg>
      <pc:sldChg chg="modSp new mod">
        <pc:chgData name="Anna Hübinette" userId="56f266cc-2aa1-4d1c-92c7-46c30a23f38e" providerId="ADAL" clId="{E871A9A5-FD87-4285-BD0F-A7594956E9DE}" dt="2024-08-27T13:35:15.958" v="4124" actId="20577"/>
        <pc:sldMkLst>
          <pc:docMk/>
          <pc:sldMk cId="520729536" sldId="265"/>
        </pc:sldMkLst>
        <pc:spChg chg="mod">
          <ac:chgData name="Anna Hübinette" userId="56f266cc-2aa1-4d1c-92c7-46c30a23f38e" providerId="ADAL" clId="{E871A9A5-FD87-4285-BD0F-A7594956E9DE}" dt="2024-08-26T19:52:42.944" v="2118" actId="2711"/>
          <ac:spMkLst>
            <pc:docMk/>
            <pc:sldMk cId="520729536" sldId="265"/>
            <ac:spMk id="2" creationId="{0B3E50B8-DF61-C483-AFFD-72E214A6E152}"/>
          </ac:spMkLst>
        </pc:spChg>
        <pc:spChg chg="mod">
          <ac:chgData name="Anna Hübinette" userId="56f266cc-2aa1-4d1c-92c7-46c30a23f38e" providerId="ADAL" clId="{E871A9A5-FD87-4285-BD0F-A7594956E9DE}" dt="2024-08-27T13:35:15.958" v="4124" actId="20577"/>
          <ac:spMkLst>
            <pc:docMk/>
            <pc:sldMk cId="520729536" sldId="265"/>
            <ac:spMk id="3" creationId="{731EFA00-A03F-C6AC-A20C-437C404DC2C8}"/>
          </ac:spMkLst>
        </pc:spChg>
      </pc:sldChg>
      <pc:sldChg chg="modSp add mod">
        <pc:chgData name="Anna Hübinette" userId="56f266cc-2aa1-4d1c-92c7-46c30a23f38e" providerId="ADAL" clId="{E871A9A5-FD87-4285-BD0F-A7594956E9DE}" dt="2024-08-27T13:37:02.210" v="4165" actId="6549"/>
        <pc:sldMkLst>
          <pc:docMk/>
          <pc:sldMk cId="3332131710" sldId="266"/>
        </pc:sldMkLst>
        <pc:spChg chg="mod">
          <ac:chgData name="Anna Hübinette" userId="56f266cc-2aa1-4d1c-92c7-46c30a23f38e" providerId="ADAL" clId="{E871A9A5-FD87-4285-BD0F-A7594956E9DE}" dt="2024-08-26T19:55:24.259" v="2152" actId="255"/>
          <ac:spMkLst>
            <pc:docMk/>
            <pc:sldMk cId="3332131710" sldId="266"/>
            <ac:spMk id="2" creationId="{C2E71E54-7156-96D9-30BD-294354341667}"/>
          </ac:spMkLst>
        </pc:spChg>
        <pc:spChg chg="mod">
          <ac:chgData name="Anna Hübinette" userId="56f266cc-2aa1-4d1c-92c7-46c30a23f38e" providerId="ADAL" clId="{E871A9A5-FD87-4285-BD0F-A7594956E9DE}" dt="2024-08-27T13:37:02.210" v="4165" actId="6549"/>
          <ac:spMkLst>
            <pc:docMk/>
            <pc:sldMk cId="3332131710" sldId="266"/>
            <ac:spMk id="3" creationId="{B235945A-BA89-626E-A7AA-387C69D68A85}"/>
          </ac:spMkLst>
        </pc:spChg>
      </pc:sldChg>
      <pc:sldChg chg="addSp delSp modSp add del mod">
        <pc:chgData name="Anna Hübinette" userId="56f266cc-2aa1-4d1c-92c7-46c30a23f38e" providerId="ADAL" clId="{E871A9A5-FD87-4285-BD0F-A7594956E9DE}" dt="2024-08-27T13:38:39.363" v="4182" actId="20577"/>
        <pc:sldMkLst>
          <pc:docMk/>
          <pc:sldMk cId="3214379692" sldId="267"/>
        </pc:sldMkLst>
        <pc:spChg chg="mod">
          <ac:chgData name="Anna Hübinette" userId="56f266cc-2aa1-4d1c-92c7-46c30a23f38e" providerId="ADAL" clId="{E871A9A5-FD87-4285-BD0F-A7594956E9DE}" dt="2024-08-26T20:19:22.982" v="3909" actId="20577"/>
          <ac:spMkLst>
            <pc:docMk/>
            <pc:sldMk cId="3214379692" sldId="267"/>
            <ac:spMk id="2" creationId="{C2E71E54-7156-96D9-30BD-294354341667}"/>
          </ac:spMkLst>
        </pc:spChg>
        <pc:spChg chg="mod">
          <ac:chgData name="Anna Hübinette" userId="56f266cc-2aa1-4d1c-92c7-46c30a23f38e" providerId="ADAL" clId="{E871A9A5-FD87-4285-BD0F-A7594956E9DE}" dt="2024-08-27T13:38:39.363" v="4182" actId="20577"/>
          <ac:spMkLst>
            <pc:docMk/>
            <pc:sldMk cId="3214379692" sldId="267"/>
            <ac:spMk id="3" creationId="{B235945A-BA89-626E-A7AA-387C69D68A85}"/>
          </ac:spMkLst>
        </pc:spChg>
        <pc:spChg chg="add del">
          <ac:chgData name="Anna Hübinette" userId="56f266cc-2aa1-4d1c-92c7-46c30a23f38e" providerId="ADAL" clId="{E871A9A5-FD87-4285-BD0F-A7594956E9DE}" dt="2024-08-26T20:01:44.565" v="2385" actId="22"/>
          <ac:spMkLst>
            <pc:docMk/>
            <pc:sldMk cId="3214379692" sldId="267"/>
            <ac:spMk id="5" creationId="{AE7EF5F4-BA00-16ED-AB18-BA5D790B856C}"/>
          </ac:spMkLst>
        </pc:spChg>
      </pc:sldChg>
      <pc:sldChg chg="modSp add mod">
        <pc:chgData name="Anna Hübinette" userId="56f266cc-2aa1-4d1c-92c7-46c30a23f38e" providerId="ADAL" clId="{E871A9A5-FD87-4285-BD0F-A7594956E9DE}" dt="2024-08-26T20:22:39.566" v="3946" actId="20577"/>
        <pc:sldMkLst>
          <pc:docMk/>
          <pc:sldMk cId="1137905853" sldId="268"/>
        </pc:sldMkLst>
        <pc:spChg chg="mod">
          <ac:chgData name="Anna Hübinette" userId="56f266cc-2aa1-4d1c-92c7-46c30a23f38e" providerId="ADAL" clId="{E871A9A5-FD87-4285-BD0F-A7594956E9DE}" dt="2024-08-26T20:03:25.767" v="2465" actId="20577"/>
          <ac:spMkLst>
            <pc:docMk/>
            <pc:sldMk cId="1137905853" sldId="268"/>
            <ac:spMk id="2" creationId="{42B0136E-E27F-02A1-EA92-936517051373}"/>
          </ac:spMkLst>
        </pc:spChg>
        <pc:spChg chg="mod">
          <ac:chgData name="Anna Hübinette" userId="56f266cc-2aa1-4d1c-92c7-46c30a23f38e" providerId="ADAL" clId="{E871A9A5-FD87-4285-BD0F-A7594956E9DE}" dt="2024-08-26T20:22:39.566" v="3946" actId="20577"/>
          <ac:spMkLst>
            <pc:docMk/>
            <pc:sldMk cId="1137905853" sldId="268"/>
            <ac:spMk id="3" creationId="{A810D5FA-B64C-C10C-6183-255CDAD7C1A9}"/>
          </ac:spMkLst>
        </pc:spChg>
      </pc:sldChg>
      <pc:sldChg chg="modSp add mod">
        <pc:chgData name="Anna Hübinette" userId="56f266cc-2aa1-4d1c-92c7-46c30a23f38e" providerId="ADAL" clId="{E871A9A5-FD87-4285-BD0F-A7594956E9DE}" dt="2024-08-27T13:51:11.477" v="4306" actId="20577"/>
        <pc:sldMkLst>
          <pc:docMk/>
          <pc:sldMk cId="210081378" sldId="269"/>
        </pc:sldMkLst>
        <pc:spChg chg="mod">
          <ac:chgData name="Anna Hübinette" userId="56f266cc-2aa1-4d1c-92c7-46c30a23f38e" providerId="ADAL" clId="{E871A9A5-FD87-4285-BD0F-A7594956E9DE}" dt="2024-08-26T20:06:48.280" v="2678" actId="20577"/>
          <ac:spMkLst>
            <pc:docMk/>
            <pc:sldMk cId="210081378" sldId="269"/>
            <ac:spMk id="2" creationId="{C2E71E54-7156-96D9-30BD-294354341667}"/>
          </ac:spMkLst>
        </pc:spChg>
        <pc:spChg chg="mod">
          <ac:chgData name="Anna Hübinette" userId="56f266cc-2aa1-4d1c-92c7-46c30a23f38e" providerId="ADAL" clId="{E871A9A5-FD87-4285-BD0F-A7594956E9DE}" dt="2024-08-27T13:51:11.477" v="4306" actId="20577"/>
          <ac:spMkLst>
            <pc:docMk/>
            <pc:sldMk cId="210081378" sldId="269"/>
            <ac:spMk id="3" creationId="{B235945A-BA89-626E-A7AA-387C69D68A85}"/>
          </ac:spMkLst>
        </pc:spChg>
      </pc:sldChg>
      <pc:sldChg chg="new del">
        <pc:chgData name="Anna Hübinette" userId="56f266cc-2aa1-4d1c-92c7-46c30a23f38e" providerId="ADAL" clId="{E871A9A5-FD87-4285-BD0F-A7594956E9DE}" dt="2024-08-26T20:04:52.539" v="2469" actId="680"/>
        <pc:sldMkLst>
          <pc:docMk/>
          <pc:sldMk cId="2113370006" sldId="269"/>
        </pc:sldMkLst>
      </pc:sldChg>
      <pc:sldChg chg="modSp add del mod ord">
        <pc:chgData name="Anna Hübinette" userId="56f266cc-2aa1-4d1c-92c7-46c30a23f38e" providerId="ADAL" clId="{E871A9A5-FD87-4285-BD0F-A7594956E9DE}" dt="2024-08-26T20:06:33.856" v="2660" actId="47"/>
        <pc:sldMkLst>
          <pc:docMk/>
          <pc:sldMk cId="3747210816" sldId="269"/>
        </pc:sldMkLst>
        <pc:spChg chg="mod">
          <ac:chgData name="Anna Hübinette" userId="56f266cc-2aa1-4d1c-92c7-46c30a23f38e" providerId="ADAL" clId="{E871A9A5-FD87-4285-BD0F-A7594956E9DE}" dt="2024-08-26T20:05:15.879" v="2522" actId="20577"/>
          <ac:spMkLst>
            <pc:docMk/>
            <pc:sldMk cId="3747210816" sldId="269"/>
            <ac:spMk id="2" creationId="{42B0136E-E27F-02A1-EA92-936517051373}"/>
          </ac:spMkLst>
        </pc:spChg>
        <pc:spChg chg="mod">
          <ac:chgData name="Anna Hübinette" userId="56f266cc-2aa1-4d1c-92c7-46c30a23f38e" providerId="ADAL" clId="{E871A9A5-FD87-4285-BD0F-A7594956E9DE}" dt="2024-08-26T20:06:18.565" v="2659" actId="20577"/>
          <ac:spMkLst>
            <pc:docMk/>
            <pc:sldMk cId="3747210816" sldId="269"/>
            <ac:spMk id="3" creationId="{A810D5FA-B64C-C10C-6183-255CDAD7C1A9}"/>
          </ac:spMkLst>
        </pc:spChg>
      </pc:sldChg>
      <pc:sldChg chg="modSp add mod">
        <pc:chgData name="Anna Hübinette" userId="56f266cc-2aa1-4d1c-92c7-46c30a23f38e" providerId="ADAL" clId="{E871A9A5-FD87-4285-BD0F-A7594956E9DE}" dt="2024-08-26T20:21:50.237" v="3936" actId="20577"/>
        <pc:sldMkLst>
          <pc:docMk/>
          <pc:sldMk cId="1337124373" sldId="270"/>
        </pc:sldMkLst>
        <pc:spChg chg="mod">
          <ac:chgData name="Anna Hübinette" userId="56f266cc-2aa1-4d1c-92c7-46c30a23f38e" providerId="ADAL" clId="{E871A9A5-FD87-4285-BD0F-A7594956E9DE}" dt="2024-08-26T20:18:04.312" v="3895" actId="20577"/>
          <ac:spMkLst>
            <pc:docMk/>
            <pc:sldMk cId="1337124373" sldId="270"/>
            <ac:spMk id="2" creationId="{C2E71E54-7156-96D9-30BD-294354341667}"/>
          </ac:spMkLst>
        </pc:spChg>
        <pc:spChg chg="mod">
          <ac:chgData name="Anna Hübinette" userId="56f266cc-2aa1-4d1c-92c7-46c30a23f38e" providerId="ADAL" clId="{E871A9A5-FD87-4285-BD0F-A7594956E9DE}" dt="2024-08-26T20:21:50.237" v="3936" actId="20577"/>
          <ac:spMkLst>
            <pc:docMk/>
            <pc:sldMk cId="1337124373" sldId="270"/>
            <ac:spMk id="3" creationId="{B235945A-BA89-626E-A7AA-387C69D68A85}"/>
          </ac:spMkLst>
        </pc:spChg>
      </pc:sldChg>
      <pc:sldChg chg="modSp add mod">
        <pc:chgData name="Anna Hübinette" userId="56f266cc-2aa1-4d1c-92c7-46c30a23f38e" providerId="ADAL" clId="{E871A9A5-FD87-4285-BD0F-A7594956E9DE}" dt="2024-08-26T20:21:12.597" v="3934" actId="20577"/>
        <pc:sldMkLst>
          <pc:docMk/>
          <pc:sldMk cId="665104470" sldId="271"/>
        </pc:sldMkLst>
        <pc:spChg chg="mod">
          <ac:chgData name="Anna Hübinette" userId="56f266cc-2aa1-4d1c-92c7-46c30a23f38e" providerId="ADAL" clId="{E871A9A5-FD87-4285-BD0F-A7594956E9DE}" dt="2024-08-26T20:21:12.597" v="3934" actId="20577"/>
          <ac:spMkLst>
            <pc:docMk/>
            <pc:sldMk cId="665104470" sldId="271"/>
            <ac:spMk id="3" creationId="{95F50653-BDA4-5F28-FE29-84A4C5BBE457}"/>
          </ac:spMkLst>
        </pc:spChg>
      </pc:sldChg>
      <pc:sldChg chg="addSp delSp modSp new del mod">
        <pc:chgData name="Anna Hübinette" userId="56f266cc-2aa1-4d1c-92c7-46c30a23f38e" providerId="ADAL" clId="{E871A9A5-FD87-4285-BD0F-A7594956E9DE}" dt="2024-08-27T13:42:15.175" v="4208" actId="47"/>
        <pc:sldMkLst>
          <pc:docMk/>
          <pc:sldMk cId="1592112294" sldId="272"/>
        </pc:sldMkLst>
        <pc:picChg chg="add del mod">
          <ac:chgData name="Anna Hübinette" userId="56f266cc-2aa1-4d1c-92c7-46c30a23f38e" providerId="ADAL" clId="{E871A9A5-FD87-4285-BD0F-A7594956E9DE}" dt="2024-08-27T13:42:08.635" v="4207" actId="22"/>
          <ac:picMkLst>
            <pc:docMk/>
            <pc:sldMk cId="1592112294" sldId="272"/>
            <ac:picMk id="3" creationId="{907E62ED-EF4B-5287-CDB1-F1B51DFCA743}"/>
          </ac:picMkLst>
        </pc:picChg>
      </pc:sldChg>
      <pc:sldChg chg="addSp delSp modSp add mod ord">
        <pc:chgData name="Anna Hübinette" userId="56f266cc-2aa1-4d1c-92c7-46c30a23f38e" providerId="ADAL" clId="{E871A9A5-FD87-4285-BD0F-A7594956E9DE}" dt="2024-08-27T13:42:57.263" v="4264" actId="1076"/>
        <pc:sldMkLst>
          <pc:docMk/>
          <pc:sldMk cId="4085874137" sldId="272"/>
        </pc:sldMkLst>
        <pc:spChg chg="mod">
          <ac:chgData name="Anna Hübinette" userId="56f266cc-2aa1-4d1c-92c7-46c30a23f38e" providerId="ADAL" clId="{E871A9A5-FD87-4285-BD0F-A7594956E9DE}" dt="2024-08-27T13:42:36.877" v="4257" actId="20577"/>
          <ac:spMkLst>
            <pc:docMk/>
            <pc:sldMk cId="4085874137" sldId="272"/>
            <ac:spMk id="2" creationId="{C2E71E54-7156-96D9-30BD-294354341667}"/>
          </ac:spMkLst>
        </pc:spChg>
        <pc:spChg chg="del mod">
          <ac:chgData name="Anna Hübinette" userId="56f266cc-2aa1-4d1c-92c7-46c30a23f38e" providerId="ADAL" clId="{E871A9A5-FD87-4285-BD0F-A7594956E9DE}" dt="2024-08-27T13:42:44.887" v="4259" actId="478"/>
          <ac:spMkLst>
            <pc:docMk/>
            <pc:sldMk cId="4085874137" sldId="272"/>
            <ac:spMk id="3" creationId="{B235945A-BA89-626E-A7AA-387C69D68A85}"/>
          </ac:spMkLst>
        </pc:spChg>
        <pc:picChg chg="add mod">
          <ac:chgData name="Anna Hübinette" userId="56f266cc-2aa1-4d1c-92c7-46c30a23f38e" providerId="ADAL" clId="{E871A9A5-FD87-4285-BD0F-A7594956E9DE}" dt="2024-08-27T13:42:57.263" v="4264" actId="1076"/>
          <ac:picMkLst>
            <pc:docMk/>
            <pc:sldMk cId="4085874137" sldId="272"/>
            <ac:picMk id="5" creationId="{F11B5BA0-82BB-249A-2544-7DC4A86AE4C8}"/>
          </ac:picMkLst>
        </pc:picChg>
      </pc:sldChg>
      <pc:sldChg chg="add del">
        <pc:chgData name="Anna Hübinette" userId="56f266cc-2aa1-4d1c-92c7-46c30a23f38e" providerId="ADAL" clId="{E871A9A5-FD87-4285-BD0F-A7594956E9DE}" dt="2024-08-27T13:42:47.813" v="4261"/>
        <pc:sldMkLst>
          <pc:docMk/>
          <pc:sldMk cId="186016577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D309-F53B-4D45-A748-9A9537E3EC2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D056D-1BB5-434E-B5EA-5FD9CC72C4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62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6728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6966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E0150-9768-0D54-4D82-4B94F5258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D80B1AD-FAE3-7940-9C17-1BC4FC19E5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0057172-D3F1-16A0-59AF-281A0DD54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8593241-E26D-615E-D61C-91DA4B2F2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5666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E6E53-5236-4534-6F47-D06096182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5ACA3E8A-F1FA-BF8C-B8AF-87F9BD6A1E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B17154E-5355-C385-BC76-9D9E8DFA71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79F6196-2D93-5413-F77E-421E8FE400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5447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20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93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44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25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1644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08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8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778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077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37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69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8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7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55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00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576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0738-4363-4238-AB84-E513B1267DA7}" type="datetimeFigureOut">
              <a:rPr lang="sv-SE" smtClean="0"/>
              <a:t>2024-08-27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hellton.s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ckensnitt, text, logotyp, symbol&#10;&#10;Automatiskt genererad beskrivning">
            <a:extLst>
              <a:ext uri="{FF2B5EF4-FFF2-40B4-BE49-F238E27FC236}">
                <a16:creationId xmlns:a16="http://schemas.microsoft.com/office/drawing/2014/main" id="{76CCB9B4-16E5-4727-E85F-1D4E981F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82" y="1086476"/>
            <a:ext cx="4204407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6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r>
              <a:rPr lang="sv-SE" dirty="0">
                <a:latin typeface="Garamond" panose="02020404030301010803" pitchFamily="18" charset="0"/>
              </a:rPr>
              <a:t>Förslag om arbetsfördelning vid A-lagsmatch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11B5BA0-82BB-249A-2544-7DC4A86AE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9975" y="1300277"/>
            <a:ext cx="2623479" cy="526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874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246091-7488-6F5C-59C1-3B0583AAA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Garamond" panose="02020404030301010803" pitchFamily="18" charset="0"/>
              </a:rPr>
              <a:t>Roller som krävs till ett lag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9265770-0B74-5E2F-4010-3DFFD76EE358}"/>
              </a:ext>
            </a:extLst>
          </p:cNvPr>
          <p:cNvSpPr txBox="1"/>
          <p:nvPr/>
        </p:nvSpPr>
        <p:spPr>
          <a:xfrm>
            <a:off x="139699" y="1270000"/>
            <a:ext cx="9339967" cy="5478423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Huvudtränare</a:t>
            </a:r>
            <a:endParaRPr lang="sv-SE" sz="1400" b="1" dirty="0">
              <a:latin typeface="Garamond" panose="02020404030301010803" pitchFamily="18" charset="0"/>
            </a:endParaRP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Planera och styra träningar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Coacha matcher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Rapportera in närvaro på Laget</a:t>
            </a: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Hjälptränare</a:t>
            </a:r>
            <a:endParaRPr lang="sv-SE" sz="1400" b="1" dirty="0">
              <a:latin typeface="Garamond" panose="02020404030301010803" pitchFamily="18" charset="0"/>
            </a:endParaRP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Deltar på träningar och matcher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Reserv till huvudtränaren</a:t>
            </a: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Mentor </a:t>
            </a:r>
            <a:r>
              <a:rPr lang="sv-SE" sz="1600" b="1" dirty="0" err="1">
                <a:latin typeface="Garamond" panose="02020404030301010803" pitchFamily="18" charset="0"/>
              </a:rPr>
              <a:t>A-Lag</a:t>
            </a:r>
            <a:r>
              <a:rPr lang="sv-SE" sz="1600" b="1" dirty="0">
                <a:latin typeface="Garamond" panose="02020404030301010803" pitchFamily="18" charset="0"/>
              </a:rPr>
              <a:t>/U-lag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Deltar på matcher och träningar</a:t>
            </a: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Lagansvarig 1-2 personer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Laget.se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Kommunikation med kansli &amp; handboll Väst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Skicka kallelser till träningar &amp; matcher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Jobbschema för egna sammandrag (sekretariat, matchvärd, kiosk)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(Ev. organisera lagevent &amp; cuper)</a:t>
            </a: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Lagkassa/Försäljning, </a:t>
            </a:r>
            <a:r>
              <a:rPr lang="sv-SE" sz="1600" b="1" dirty="0" err="1">
                <a:latin typeface="Garamond" panose="02020404030301010803" pitchFamily="18" charset="0"/>
              </a:rPr>
              <a:t>ev</a:t>
            </a:r>
            <a:r>
              <a:rPr lang="sv-SE" sz="1600" b="1" dirty="0">
                <a:latin typeface="Garamond" panose="02020404030301010803" pitchFamily="18" charset="0"/>
              </a:rPr>
              <a:t> kioskansvarig 1-3 personer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Hantera lagkassan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Organisera </a:t>
            </a:r>
            <a:r>
              <a:rPr lang="sv-SE" sz="1400" dirty="0" err="1">
                <a:latin typeface="Garamond" panose="02020404030301010803" pitchFamily="18" charset="0"/>
              </a:rPr>
              <a:t>ev</a:t>
            </a:r>
            <a:r>
              <a:rPr lang="sv-SE" sz="1400" dirty="0">
                <a:latin typeface="Garamond" panose="02020404030301010803" pitchFamily="18" charset="0"/>
              </a:rPr>
              <a:t> försäljningsaktiviteter för att fylla på lagkassan</a:t>
            </a: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 err="1">
                <a:latin typeface="Garamond" panose="02020404030301010803" pitchFamily="18" charset="0"/>
              </a:rPr>
              <a:t>Helltoncup</a:t>
            </a:r>
            <a:r>
              <a:rPr lang="sv-SE" sz="1600" b="1" dirty="0">
                <a:latin typeface="Garamond" panose="02020404030301010803" pitchFamily="18" charset="0"/>
              </a:rPr>
              <a:t>-ansvarig 1-2 personer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Kontaktperson för </a:t>
            </a:r>
            <a:r>
              <a:rPr lang="sv-SE" sz="1400" dirty="0" err="1">
                <a:latin typeface="Garamond" panose="02020404030301010803" pitchFamily="18" charset="0"/>
              </a:rPr>
              <a:t>Helltoncup</a:t>
            </a:r>
            <a:endParaRPr lang="sv-SE" sz="1400" dirty="0">
              <a:latin typeface="Garamond" panose="02020404030301010803" pitchFamily="18" charset="0"/>
            </a:endParaRP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Ansvara att organisera vårt lags jobbschema för </a:t>
            </a:r>
            <a:r>
              <a:rPr lang="sv-SE" sz="1400" dirty="0" err="1">
                <a:latin typeface="Garamond" panose="02020404030301010803" pitchFamily="18" charset="0"/>
              </a:rPr>
              <a:t>Helltoncup</a:t>
            </a:r>
            <a:r>
              <a:rPr lang="sv-SE" sz="1400" dirty="0">
                <a:latin typeface="Garamond" panose="02020404030301010803" pitchFamily="18" charset="0"/>
              </a:rPr>
              <a:t> </a:t>
            </a: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Materialansvarig 1 person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Ansvarig för tröjor och övrig utrustning kommer med till matcher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Tejp och medicinväskan är påfylld</a:t>
            </a:r>
          </a:p>
          <a:p>
            <a:pPr indent="-187200"/>
            <a:endParaRPr lang="sv-SE" sz="1400" b="1" u="sng" dirty="0"/>
          </a:p>
        </p:txBody>
      </p:sp>
    </p:spTree>
    <p:extLst>
      <p:ext uri="{BB962C8B-B14F-4D97-AF65-F5344CB8AC3E}">
        <p14:creationId xmlns:p14="http://schemas.microsoft.com/office/powerpoint/2010/main" val="2190188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3C49F-1E97-7023-3E2C-E742E655B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9259DE-3674-FC2C-8F6B-29D898F24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Garamond" panose="02020404030301010803" pitchFamily="18" charset="0"/>
              </a:rPr>
              <a:t>Kontaktuppgifter</a:t>
            </a:r>
            <a:br>
              <a:rPr lang="sv-SE" dirty="0">
                <a:latin typeface="Garamond" panose="02020404030301010803" pitchFamily="18" charset="0"/>
              </a:rPr>
            </a:br>
            <a:endParaRPr lang="sv-SE" dirty="0">
              <a:latin typeface="Garamond" panose="02020404030301010803" pitchFamily="18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527F7F3-79F0-C245-F5EF-230A2C3B8EA1}"/>
              </a:ext>
            </a:extLst>
          </p:cNvPr>
          <p:cNvSpPr txBox="1"/>
          <p:nvPr/>
        </p:nvSpPr>
        <p:spPr>
          <a:xfrm>
            <a:off x="257175" y="1332495"/>
            <a:ext cx="10588891" cy="7171194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-187200"/>
            <a:r>
              <a:rPr lang="sv-SE" sz="2800" dirty="0">
                <a:solidFill>
                  <a:schemeClr val="accent1"/>
                </a:solidFill>
                <a:latin typeface="Garamond" panose="02020404030301010803" pitchFamily="18" charset="0"/>
              </a:rPr>
              <a:t>Lag: </a:t>
            </a:r>
            <a:endParaRPr lang="sv-SE" sz="1400" dirty="0">
              <a:solidFill>
                <a:schemeClr val="accent1"/>
              </a:solidFill>
              <a:latin typeface="Garamond" panose="02020404030301010803" pitchFamily="18" charset="0"/>
            </a:endParaRPr>
          </a:p>
          <a:p>
            <a:pPr indent="-187200"/>
            <a:endParaRPr lang="sv-SE" sz="1600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Ange namn, e-mailadress &amp; </a:t>
            </a:r>
            <a:r>
              <a:rPr lang="sv-SE" sz="1600" b="1" dirty="0" err="1">
                <a:latin typeface="Garamond" panose="02020404030301010803" pitchFamily="18" charset="0"/>
              </a:rPr>
              <a:t>mobilnr</a:t>
            </a:r>
            <a:r>
              <a:rPr lang="sv-SE" sz="1600" b="1" dirty="0">
                <a:latin typeface="Garamond" panose="02020404030301010803" pitchFamily="18" charset="0"/>
              </a:rPr>
              <a:t> för varje roll nedan:</a:t>
            </a: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Huvudtränare:</a:t>
            </a: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Hjälptränare:</a:t>
            </a: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Mentor A-lag/U-lag:</a:t>
            </a: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</p:txBody>
      </p:sp>
    </p:spTree>
    <p:extLst>
      <p:ext uri="{BB962C8B-B14F-4D97-AF65-F5344CB8AC3E}">
        <p14:creationId xmlns:p14="http://schemas.microsoft.com/office/powerpoint/2010/main" val="279419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6A91A-0486-AFBE-FA6A-FB21A7B4C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9F8F31-45AF-D6F7-FF5D-1ADF019E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Garamond" panose="02020404030301010803" pitchFamily="18" charset="0"/>
              </a:rPr>
              <a:t>Kontaktuppgifter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5F50653-BDA4-5F28-FE29-84A4C5BBE457}"/>
              </a:ext>
            </a:extLst>
          </p:cNvPr>
          <p:cNvSpPr txBox="1"/>
          <p:nvPr/>
        </p:nvSpPr>
        <p:spPr>
          <a:xfrm>
            <a:off x="126460" y="1332495"/>
            <a:ext cx="10564238" cy="8817799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-187200"/>
            <a:endParaRPr lang="sv-SE" sz="900" dirty="0">
              <a:solidFill>
                <a:schemeClr val="accent1"/>
              </a:solidFill>
            </a:endParaRPr>
          </a:p>
          <a:p>
            <a:pPr indent="-187200"/>
            <a:r>
              <a:rPr lang="sv-SE" dirty="0">
                <a:latin typeface="Garamond" panose="02020404030301010803" pitchFamily="18" charset="0"/>
              </a:rPr>
              <a:t>Ange namn, e-mailadress &amp; </a:t>
            </a:r>
            <a:r>
              <a:rPr lang="sv-SE" dirty="0" err="1">
                <a:latin typeface="Garamond" panose="02020404030301010803" pitchFamily="18" charset="0"/>
              </a:rPr>
              <a:t>mobilnr</a:t>
            </a:r>
            <a:r>
              <a:rPr lang="sv-SE" dirty="0">
                <a:latin typeface="Garamond" panose="02020404030301010803" pitchFamily="18" charset="0"/>
              </a:rPr>
              <a:t> för varje roll nedan:</a:t>
            </a:r>
          </a:p>
          <a:p>
            <a:pPr indent="-187200"/>
            <a:r>
              <a:rPr lang="sv-SE" dirty="0">
                <a:latin typeface="Garamond" panose="02020404030301010803" pitchFamily="18" charset="0"/>
              </a:rPr>
              <a:t>Ska skickas fullt ifylld till kansliet på </a:t>
            </a:r>
            <a:r>
              <a:rPr lang="sv-SE" dirty="0">
                <a:solidFill>
                  <a:srgbClr val="0070C0"/>
                </a:solidFill>
                <a:latin typeface="Garamond" panose="020204040303010108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info@hellton.se</a:t>
            </a:r>
            <a:r>
              <a:rPr lang="sv-SE" dirty="0">
                <a:solidFill>
                  <a:srgbClr val="0070C0"/>
                </a:solidFill>
                <a:latin typeface="Garamond" panose="02020404030301010803" pitchFamily="18" charset="0"/>
              </a:rPr>
              <a:t> </a:t>
            </a:r>
            <a:r>
              <a:rPr lang="sv-SE" dirty="0">
                <a:latin typeface="Garamond" panose="02020404030301010803" pitchFamily="18" charset="0"/>
              </a:rPr>
              <a:t>senast 15 oktober.</a:t>
            </a:r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Lagansvarig</a:t>
            </a: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Lagkassa/Försäljning/ Kioskansvarig</a:t>
            </a: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 err="1">
                <a:latin typeface="Garamond" panose="02020404030301010803" pitchFamily="18" charset="0"/>
              </a:rPr>
              <a:t>Helltoncup</a:t>
            </a:r>
            <a:r>
              <a:rPr lang="sv-SE" sz="1600" b="1" dirty="0">
                <a:latin typeface="Garamond" panose="02020404030301010803" pitchFamily="18" charset="0"/>
              </a:rPr>
              <a:t>-ansvarig</a:t>
            </a: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Materialansvarig</a:t>
            </a: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</p:txBody>
      </p:sp>
    </p:spTree>
    <p:extLst>
      <p:ext uri="{BB962C8B-B14F-4D97-AF65-F5344CB8AC3E}">
        <p14:creationId xmlns:p14="http://schemas.microsoft.com/office/powerpoint/2010/main" val="665104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3E50B8-DF61-C483-AFFD-72E214A6E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Garamond" panose="02020404030301010803" pitchFamily="18" charset="0"/>
              </a:rPr>
              <a:t>Styrelsen &amp; kansli 2024/2025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1EFA00-A03F-C6AC-A20C-437C404DC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1357"/>
            <a:ext cx="8596668" cy="4401405"/>
          </a:xfrm>
        </p:spPr>
        <p:txBody>
          <a:bodyPr>
            <a:normAutofit fontScale="25000" lnSpcReduction="20000"/>
          </a:bodyPr>
          <a:lstStyle/>
          <a:p>
            <a:r>
              <a:rPr lang="sv-SE" sz="9600" dirty="0">
                <a:latin typeface="Garamond" panose="02020404030301010803" pitchFamily="18" charset="0"/>
              </a:rPr>
              <a:t>Rickard Backström, Ordförande</a:t>
            </a:r>
          </a:p>
          <a:p>
            <a:r>
              <a:rPr lang="sv-SE" sz="9600" dirty="0">
                <a:latin typeface="Garamond" panose="02020404030301010803" pitchFamily="18" charset="0"/>
              </a:rPr>
              <a:t>Alexandra Sterner, Vice ordförande </a:t>
            </a:r>
          </a:p>
          <a:p>
            <a:r>
              <a:rPr lang="sv-SE" sz="9600" dirty="0">
                <a:latin typeface="Garamond" panose="02020404030301010803" pitchFamily="18" charset="0"/>
              </a:rPr>
              <a:t>Anna Hübinette, Kassör, försäljningsplanering</a:t>
            </a:r>
          </a:p>
          <a:p>
            <a:r>
              <a:rPr lang="sv-SE" sz="9600" dirty="0">
                <a:latin typeface="Garamond" panose="02020404030301010803" pitchFamily="18" charset="0"/>
              </a:rPr>
              <a:t>Henrik Pettersson, Ungdom och Hellton cup</a:t>
            </a:r>
          </a:p>
          <a:p>
            <a:r>
              <a:rPr lang="sv-SE" sz="9600" dirty="0">
                <a:latin typeface="Garamond" panose="02020404030301010803" pitchFamily="18" charset="0"/>
              </a:rPr>
              <a:t>Eva Wallin, Evenemang</a:t>
            </a:r>
          </a:p>
          <a:p>
            <a:r>
              <a:rPr lang="sv-SE" sz="9600" dirty="0">
                <a:latin typeface="Garamond" panose="02020404030301010803" pitchFamily="18" charset="0"/>
              </a:rPr>
              <a:t>Hasse Ekman, Evenemang och Marknad</a:t>
            </a:r>
          </a:p>
          <a:p>
            <a:r>
              <a:rPr lang="sv-SE" sz="9600" dirty="0">
                <a:latin typeface="Garamond" panose="02020404030301010803" pitchFamily="18" charset="0"/>
              </a:rPr>
              <a:t>Kjell Björnstad</a:t>
            </a:r>
          </a:p>
          <a:p>
            <a:r>
              <a:rPr lang="sv-SE" sz="9600" dirty="0">
                <a:latin typeface="Garamond" panose="02020404030301010803" pitchFamily="18" charset="0"/>
              </a:rPr>
              <a:t>Peter Bäckstrand, Suppleant och </a:t>
            </a:r>
            <a:r>
              <a:rPr lang="sv-SE" sz="9600" dirty="0" err="1">
                <a:latin typeface="Garamond" panose="02020404030301010803" pitchFamily="18" charset="0"/>
              </a:rPr>
              <a:t>Sportgrupp</a:t>
            </a:r>
            <a:endParaRPr lang="sv-SE" sz="9600" dirty="0">
              <a:latin typeface="Garamond" panose="02020404030301010803" pitchFamily="18" charset="0"/>
            </a:endParaRPr>
          </a:p>
          <a:p>
            <a:r>
              <a:rPr lang="sv-SE" sz="9600" dirty="0">
                <a:latin typeface="Garamond" panose="02020404030301010803" pitchFamily="18" charset="0"/>
              </a:rPr>
              <a:t>Carl-Magnus Eriksson, Suppleant och </a:t>
            </a:r>
            <a:r>
              <a:rPr lang="sv-SE" sz="9600" dirty="0" err="1">
                <a:latin typeface="Garamond" panose="02020404030301010803" pitchFamily="18" charset="0"/>
              </a:rPr>
              <a:t>Sportgrupp</a:t>
            </a:r>
            <a:endParaRPr lang="sv-SE" sz="9600" dirty="0">
              <a:latin typeface="Garamond" panose="02020404030301010803" pitchFamily="18" charset="0"/>
            </a:endParaRPr>
          </a:p>
          <a:p>
            <a:endParaRPr lang="sv-SE" sz="9600" dirty="0">
              <a:latin typeface="Garamond" panose="02020404030301010803" pitchFamily="18" charset="0"/>
            </a:endParaRPr>
          </a:p>
          <a:p>
            <a:r>
              <a:rPr lang="sv-SE" sz="9600" dirty="0">
                <a:latin typeface="Garamond" panose="02020404030301010803" pitchFamily="18" charset="0"/>
              </a:rPr>
              <a:t>Jonas Thörn – Kansli</a:t>
            </a:r>
          </a:p>
          <a:p>
            <a:r>
              <a:rPr lang="sv-SE" sz="9600" dirty="0">
                <a:latin typeface="Garamond" panose="02020404030301010803" pitchFamily="18" charset="0"/>
              </a:rPr>
              <a:t>Carina Thörn – Bokföring </a:t>
            </a:r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0729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/>
          <a:lstStyle/>
          <a:p>
            <a:r>
              <a:rPr lang="sv-SE" dirty="0">
                <a:latin typeface="Garamond" panose="02020404030301010803" pitchFamily="18" charset="0"/>
              </a:rPr>
              <a:t>Ekonomi säsongen 2023/2024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35945A-BA89-626E-A7AA-387C69D68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9261796" cy="4470979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Garamond" panose="02020404030301010803" pitchFamily="18" charset="0"/>
              </a:rPr>
              <a:t>Budgeterat en mindre förlust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Resultatet blev en lite större förlust än budget p g a:</a:t>
            </a:r>
          </a:p>
          <a:p>
            <a:pPr lvl="1"/>
            <a:r>
              <a:rPr lang="sv-SE" sz="2400" dirty="0">
                <a:latin typeface="Garamond" panose="02020404030301010803" pitchFamily="18" charset="0"/>
              </a:rPr>
              <a:t>Färre lag till Hellton cup gav lägre intäkter</a:t>
            </a:r>
          </a:p>
          <a:p>
            <a:pPr lvl="1"/>
            <a:r>
              <a:rPr lang="sv-SE" sz="2400" dirty="0">
                <a:latin typeface="Garamond" panose="02020404030301010803" pitchFamily="18" charset="0"/>
              </a:rPr>
              <a:t>Eftersläpningar på kontrakt</a:t>
            </a:r>
          </a:p>
          <a:p>
            <a:pPr lvl="1"/>
            <a:r>
              <a:rPr lang="sv-SE" sz="2400" dirty="0">
                <a:latin typeface="Garamond" panose="02020404030301010803" pitchFamily="18" charset="0"/>
              </a:rPr>
              <a:t>Sen ändring av serien för damerna medförde högre transportkostnader</a:t>
            </a:r>
          </a:p>
          <a:p>
            <a:pPr lvl="1"/>
            <a:r>
              <a:rPr lang="sv-SE" sz="2400" dirty="0">
                <a:latin typeface="Garamond" panose="02020404030301010803" pitchFamily="18" charset="0"/>
              </a:rPr>
              <a:t>Ökade kostnader för planhyror m </a:t>
            </a:r>
            <a:r>
              <a:rPr lang="sv-SE" sz="2400" dirty="0" err="1">
                <a:latin typeface="Garamond" panose="02020404030301010803" pitchFamily="18" charset="0"/>
              </a:rPr>
              <a:t>m</a:t>
            </a:r>
            <a:r>
              <a:rPr lang="sv-SE" sz="2400" dirty="0">
                <a:latin typeface="Garamond" panose="02020404030301010803" pitchFamily="18" charset="0"/>
              </a:rPr>
              <a:t> för alla lag. </a:t>
            </a:r>
          </a:p>
        </p:txBody>
      </p:sp>
    </p:spTree>
    <p:extLst>
      <p:ext uri="{BB962C8B-B14F-4D97-AF65-F5344CB8AC3E}">
        <p14:creationId xmlns:p14="http://schemas.microsoft.com/office/powerpoint/2010/main" val="532965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r>
              <a:rPr lang="sv-SE" dirty="0">
                <a:latin typeface="Garamond" panose="02020404030301010803" pitchFamily="18" charset="0"/>
              </a:rPr>
              <a:t>Ekonomi säsongen 2024/2025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35945A-BA89-626E-A7AA-387C69D68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9311492" cy="4470979"/>
          </a:xfrm>
        </p:spPr>
        <p:txBody>
          <a:bodyPr>
            <a:normAutofit lnSpcReduction="10000"/>
          </a:bodyPr>
          <a:lstStyle/>
          <a:p>
            <a:r>
              <a:rPr lang="sv-SE" sz="2400" dirty="0">
                <a:latin typeface="Garamond" panose="02020404030301010803" pitchFamily="18" charset="0"/>
              </a:rPr>
              <a:t>Budgeterat vinst &amp; fokus på att bygga upp en buffert inför kommande år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Fler lag på Hellton cup ger högre intäkter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Marknadsgruppen försöker få till fler och längre sponsringsavtal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Högre inträde för Div.1 match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Justering av medlemsavgifter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Samordning av resor och avtal på transporter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Betydligt lägre ersättning till seniorspelare. Färre kontrakt och enbart nya kontrakt. Anpassade till serienivå.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Alla spelare är lika viktiga för föreningen! Oavsett om det är barn, ungdom eller senior!</a:t>
            </a:r>
          </a:p>
        </p:txBody>
      </p:sp>
    </p:spTree>
    <p:extLst>
      <p:ext uri="{BB962C8B-B14F-4D97-AF65-F5344CB8AC3E}">
        <p14:creationId xmlns:p14="http://schemas.microsoft.com/office/powerpoint/2010/main" val="3332131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8904F8-0B34-0321-8C62-FC4022288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Garamond" panose="02020404030301010803" pitchFamily="18" charset="0"/>
              </a:rPr>
              <a:t>Medlemsavgifter säsongen 2024/2025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FA9FC155-56BC-A7C3-449B-B7D6DA7E28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848309"/>
              </p:ext>
            </p:extLst>
          </p:nvPr>
        </p:nvGraphicFramePr>
        <p:xfrm>
          <a:off x="1351722" y="1401417"/>
          <a:ext cx="6629400" cy="3526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4300">
                  <a:extLst>
                    <a:ext uri="{9D8B030D-6E8A-4147-A177-3AD203B41FA5}">
                      <a16:colId xmlns:a16="http://schemas.microsoft.com/office/drawing/2014/main" val="965715222"/>
                    </a:ext>
                  </a:extLst>
                </a:gridCol>
                <a:gridCol w="1231817">
                  <a:extLst>
                    <a:ext uri="{9D8B030D-6E8A-4147-A177-3AD203B41FA5}">
                      <a16:colId xmlns:a16="http://schemas.microsoft.com/office/drawing/2014/main" val="357505313"/>
                    </a:ext>
                  </a:extLst>
                </a:gridCol>
                <a:gridCol w="1227534">
                  <a:extLst>
                    <a:ext uri="{9D8B030D-6E8A-4147-A177-3AD203B41FA5}">
                      <a16:colId xmlns:a16="http://schemas.microsoft.com/office/drawing/2014/main" val="4294879231"/>
                    </a:ext>
                  </a:extLst>
                </a:gridCol>
                <a:gridCol w="1288198">
                  <a:extLst>
                    <a:ext uri="{9D8B030D-6E8A-4147-A177-3AD203B41FA5}">
                      <a16:colId xmlns:a16="http://schemas.microsoft.com/office/drawing/2014/main" val="663251769"/>
                    </a:ext>
                  </a:extLst>
                </a:gridCol>
                <a:gridCol w="1207551">
                  <a:extLst>
                    <a:ext uri="{9D8B030D-6E8A-4147-A177-3AD203B41FA5}">
                      <a16:colId xmlns:a16="http://schemas.microsoft.com/office/drawing/2014/main" val="769623126"/>
                    </a:ext>
                  </a:extLst>
                </a:gridCol>
              </a:tblGrid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Åldersklass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Födda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Medlemsavgift 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Tävlingsavgift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Summa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7488206"/>
                  </a:ext>
                </a:extLst>
              </a:tr>
              <a:tr h="235734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U-5 och yngre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-19 och senare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150:-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 150:-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6958217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U-8-6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-16-17-18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600:-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600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0150316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U-10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-14-15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600:-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700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4918553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U-12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-12-13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600:-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800:-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1400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1682063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U-14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-10-11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600:-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900:-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 1500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8134903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U-16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-08-09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600:-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1000:-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 1600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6570364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U-18 och Senior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-07 och äldre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600:-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1100:-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 1700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1922154"/>
                  </a:ext>
                </a:extLst>
              </a:tr>
              <a:tr h="913468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Familj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(ej fam. medlem fr. 18 år)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1000:-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Tävlingsavgift för aktiva skall betalas enligt ovan.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6642819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Styrelse och Ledare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600:-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344024"/>
                  </a:ext>
                </a:extLst>
              </a:tr>
              <a:tr h="432178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Supporter/Stödmedlem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300:-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Ej rösträtt på årsmöte.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0790903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358667"/>
                  </a:ext>
                </a:extLst>
              </a:tr>
            </a:tbl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2E4C0676-DC24-826D-ACA9-62D9574BA49C}"/>
              </a:ext>
            </a:extLst>
          </p:cNvPr>
          <p:cNvSpPr txBox="1"/>
          <p:nvPr/>
        </p:nvSpPr>
        <p:spPr>
          <a:xfrm>
            <a:off x="1351722" y="5048071"/>
            <a:ext cx="61026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För deltagande i tävlingsspel (matcher/cuper) skall medlemsavgiften och tävlingsavgiften vara betald </a:t>
            </a:r>
            <a:r>
              <a:rPr kumimoji="0" lang="sv-SE" altLang="sv-S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senast den 1 oktober 2024.</a:t>
            </a: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Skall det vara deltagande i cuper innan detta datum skall medlemsavgift betalas in senast dagen innan cup. </a:t>
            </a:r>
            <a:endParaRPr lang="sv-SE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270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r>
              <a:rPr lang="sv-SE" dirty="0">
                <a:latin typeface="Garamond" panose="02020404030301010803" pitchFamily="18" charset="0"/>
              </a:rPr>
              <a:t>Styrelsens fokus under året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35945A-BA89-626E-A7AA-387C69D68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8596668" cy="4470979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Garamond" panose="02020404030301010803" pitchFamily="18" charset="0"/>
              </a:rPr>
              <a:t>Workshop – Hellton Nu och i framtiden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Ekonomin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Se över rutiner och dokument 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Skapa föreningskänsla </a:t>
            </a:r>
          </a:p>
        </p:txBody>
      </p:sp>
    </p:spTree>
    <p:extLst>
      <p:ext uri="{BB962C8B-B14F-4D97-AF65-F5344CB8AC3E}">
        <p14:creationId xmlns:p14="http://schemas.microsoft.com/office/powerpoint/2010/main" val="3214379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r>
              <a:rPr lang="sv-SE" dirty="0">
                <a:latin typeface="Garamond" panose="02020404030301010803" pitchFamily="18" charset="0"/>
              </a:rPr>
              <a:t>Kiosk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35945A-BA89-626E-A7AA-387C69D68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8596668" cy="4470979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Garamond" panose="02020404030301010803" pitchFamily="18" charset="0"/>
              </a:rPr>
              <a:t>Vid match i A-salen eller Sporthallen på </a:t>
            </a:r>
            <a:r>
              <a:rPr lang="sv-SE" sz="2400" dirty="0" err="1">
                <a:latin typeface="Garamond" panose="02020404030301010803" pitchFamily="18" charset="0"/>
              </a:rPr>
              <a:t>Sundsta</a:t>
            </a:r>
            <a:r>
              <a:rPr lang="sv-SE" sz="2400" dirty="0">
                <a:latin typeface="Garamond" panose="02020404030301010803" pitchFamily="18" charset="0"/>
              </a:rPr>
              <a:t> ska alltid vår föreningskiosk vara öppen och bemannad av laget.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Egen ”lag-kiosk” är frivilligt och får endast användas i andra hallar.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Vill man hämta föreningskioskvaror för att sälja i annan hall så får man det, men det behöver ”beställas” innan.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Fler matcher kommer att spelas i </a:t>
            </a:r>
            <a:r>
              <a:rPr lang="sv-SE" sz="2400" dirty="0" err="1">
                <a:latin typeface="Garamond" panose="02020404030301010803" pitchFamily="18" charset="0"/>
              </a:rPr>
              <a:t>Sundsta</a:t>
            </a:r>
            <a:r>
              <a:rPr lang="sv-SE" sz="2400" dirty="0">
                <a:latin typeface="Garamond" panose="02020404030301010803" pitchFamily="18" charset="0"/>
              </a:rPr>
              <a:t> p g a den har nyttjats för dåligt. Inget vi påverkar, men vi ser möjligheten till att skapa gemenskap och heja på varandras matcher.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Ny rutin och många matcher. Viktigt att alla hjälps åt!</a:t>
            </a:r>
          </a:p>
        </p:txBody>
      </p:sp>
    </p:spTree>
    <p:extLst>
      <p:ext uri="{BB962C8B-B14F-4D97-AF65-F5344CB8AC3E}">
        <p14:creationId xmlns:p14="http://schemas.microsoft.com/office/powerpoint/2010/main" val="21008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r>
              <a:rPr lang="sv-SE" dirty="0">
                <a:latin typeface="Garamond" panose="02020404030301010803" pitchFamily="18" charset="0"/>
              </a:rPr>
              <a:t>Jobba för att tjäna pengar till laget?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35945A-BA89-626E-A7AA-387C69D68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8596668" cy="4470979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Garamond" panose="02020404030301010803" pitchFamily="18" charset="0"/>
              </a:rPr>
              <a:t>Vi får förfrågningar från t e x Göta att hjälpa till med evenemang mot ersättning. Är det intressant för att tjäna pengar till Lagkassan? </a:t>
            </a:r>
          </a:p>
          <a:p>
            <a:r>
              <a:rPr lang="sv-SE" sz="2400" dirty="0">
                <a:latin typeface="Garamond" panose="02020404030301010803" pitchFamily="18" charset="0"/>
              </a:rPr>
              <a:t>I många fall behöver det vara äldre tonåringar eller vuxna.</a:t>
            </a:r>
          </a:p>
        </p:txBody>
      </p:sp>
    </p:spTree>
    <p:extLst>
      <p:ext uri="{BB962C8B-B14F-4D97-AF65-F5344CB8AC3E}">
        <p14:creationId xmlns:p14="http://schemas.microsoft.com/office/powerpoint/2010/main" val="1337124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B0136E-E27F-02A1-EA92-936517051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>
                <a:latin typeface="Garamond" panose="02020404030301010803" pitchFamily="18" charset="0"/>
              </a:rPr>
              <a:t>Bra att veta inför föräldramöte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810D5FA-B64C-C10C-6183-255CDAD7C1A9}"/>
              </a:ext>
            </a:extLst>
          </p:cNvPr>
          <p:cNvSpPr txBox="1"/>
          <p:nvPr/>
        </p:nvSpPr>
        <p:spPr>
          <a:xfrm>
            <a:off x="794083" y="1157591"/>
            <a:ext cx="9702062" cy="12054582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marL="5143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400" b="1" kern="100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Sponsring till laget - 80-20 % regel</a:t>
            </a:r>
          </a:p>
          <a:p>
            <a:pPr marL="228600">
              <a:spcAft>
                <a:spcPts val="800"/>
              </a:spcAft>
            </a:pPr>
            <a:r>
              <a:rPr lang="sv-SE" sz="2400" kern="100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Vid lagsponsring ska 80 % gå till laget och 20 % gå till föreningen. </a:t>
            </a:r>
          </a:p>
          <a:p>
            <a:pPr marL="5557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400" b="1" dirty="0">
                <a:latin typeface="Garamond" panose="02020404030301010803" pitchFamily="18" charset="0"/>
              </a:rPr>
              <a:t>Åtagande under året</a:t>
            </a:r>
          </a:p>
          <a:p>
            <a:pPr marL="270000" lvl="1"/>
            <a:r>
              <a:rPr lang="sv-SE" sz="2400" dirty="0">
                <a:latin typeface="Garamond" panose="02020404030301010803" pitchFamily="18" charset="0"/>
              </a:rPr>
              <a:t>   - Jobba under sammandrag/match för egna laget</a:t>
            </a:r>
          </a:p>
          <a:p>
            <a:pPr marL="270000" lvl="1"/>
            <a:r>
              <a:rPr lang="sv-SE" sz="2400" dirty="0">
                <a:latin typeface="Garamond" panose="02020404030301010803" pitchFamily="18" charset="0"/>
              </a:rPr>
              <a:t>	- Arbeta under Hellton cup</a:t>
            </a:r>
          </a:p>
          <a:p>
            <a:pPr marL="270000" lvl="1"/>
            <a:r>
              <a:rPr lang="sv-SE" sz="2400" dirty="0">
                <a:latin typeface="Garamond" panose="02020404030301010803" pitchFamily="18" charset="0"/>
              </a:rPr>
              <a:t>	- Sälja Bingolotter till jul – själva och vid butik</a:t>
            </a:r>
          </a:p>
          <a:p>
            <a:pPr marL="270000" lvl="1"/>
            <a:r>
              <a:rPr lang="sv-SE" sz="2400" dirty="0">
                <a:latin typeface="Garamond" panose="02020404030301010803" pitchFamily="18" charset="0"/>
              </a:rPr>
              <a:t>	- Jobba på A-lags match </a:t>
            </a:r>
          </a:p>
          <a:p>
            <a:pPr marL="270000" lvl="1"/>
            <a:r>
              <a:rPr lang="sv-SE" sz="2400" dirty="0">
                <a:latin typeface="Garamond" panose="02020404030301010803" pitchFamily="18" charset="0"/>
              </a:rPr>
              <a:t>	- En försäljning för föreningen på våren</a:t>
            </a:r>
          </a:p>
          <a:p>
            <a:pPr marL="270000" lvl="1"/>
            <a:endParaRPr lang="sv-SE" sz="2400" dirty="0">
              <a:latin typeface="Garamond" panose="02020404030301010803" pitchFamily="18" charset="0"/>
            </a:endParaRPr>
          </a:p>
          <a:p>
            <a:pPr marL="270000" lvl="1"/>
            <a:r>
              <a:rPr lang="sv-SE" sz="2400" dirty="0">
                <a:latin typeface="Garamond" panose="02020404030301010803" pitchFamily="18" charset="0"/>
              </a:rPr>
              <a:t> </a:t>
            </a:r>
            <a:r>
              <a:rPr lang="sv-SE" sz="2400" b="1" dirty="0">
                <a:latin typeface="Garamond" panose="02020404030301010803" pitchFamily="18" charset="0"/>
              </a:rPr>
              <a:t>Medlemsavgifter</a:t>
            </a:r>
          </a:p>
          <a:p>
            <a:pPr marL="270000" lvl="1"/>
            <a:r>
              <a:rPr lang="sv-SE" sz="2400" dirty="0">
                <a:latin typeface="Garamond" panose="02020404030301010803" pitchFamily="18" charset="0"/>
              </a:rPr>
              <a:t>Skickas ut via Laget.se. Aktuella avgifter finns på hemsidan.</a:t>
            </a:r>
          </a:p>
          <a:p>
            <a:pPr marL="555750" lvl="1" indent="-285750">
              <a:buFont typeface="Arial" panose="020B0604020202020204" pitchFamily="34" charset="0"/>
              <a:buChar char="•"/>
            </a:pPr>
            <a:r>
              <a:rPr lang="sv-SE" sz="2400" b="1" dirty="0">
                <a:latin typeface="Garamond" panose="02020404030301010803" pitchFamily="18" charset="0"/>
              </a:rPr>
              <a:t>Roller som krävs till ett lag</a:t>
            </a:r>
            <a:endParaRPr lang="sv-SE" sz="2400" dirty="0">
              <a:latin typeface="Garamond" panose="02020404030301010803" pitchFamily="18" charset="0"/>
            </a:endParaRPr>
          </a:p>
          <a:p>
            <a:pPr marL="270000" lvl="1"/>
            <a:r>
              <a:rPr lang="sv-SE" sz="2400" dirty="0">
                <a:latin typeface="Garamond" panose="02020404030301010803" pitchFamily="18" charset="0"/>
              </a:rPr>
              <a:t>Se detaljerad förklaring på kommande sidor. Bestäm ansvariga, fyll i kontaktuppgifter om mail och telefon och skicka till kansliet.</a:t>
            </a: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pPr marL="98550" indent="-285750">
              <a:buFont typeface="Arial" panose="020B0604020202020204" pitchFamily="34" charset="0"/>
              <a:buChar char="•"/>
            </a:pPr>
            <a:endParaRPr lang="sv-SE" sz="1600" b="1" dirty="0">
              <a:latin typeface="Garamond" panose="02020404030301010803" pitchFamily="18" charset="0"/>
            </a:endParaRPr>
          </a:p>
          <a:p>
            <a:r>
              <a:rPr lang="sv-SE" sz="1600" b="1" dirty="0">
                <a:latin typeface="Garamond" panose="02020404030301010803" pitchFamily="18" charset="0"/>
              </a:rPr>
              <a:t> </a:t>
            </a:r>
            <a:endParaRPr lang="sv-SE" sz="1400" b="1" u="sng" dirty="0"/>
          </a:p>
        </p:txBody>
      </p:sp>
    </p:spTree>
    <p:extLst>
      <p:ext uri="{BB962C8B-B14F-4D97-AF65-F5344CB8AC3E}">
        <p14:creationId xmlns:p14="http://schemas.microsoft.com/office/powerpoint/2010/main" val="1137905853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FF0000"/>
      </a:accent2>
      <a:accent3>
        <a:srgbClr val="FF0000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1354</TotalTime>
  <Words>831</Words>
  <Application>Microsoft Office PowerPoint</Application>
  <PresentationFormat>Bredbild</PresentationFormat>
  <Paragraphs>317</Paragraphs>
  <Slides>13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20" baseType="lpstr">
      <vt:lpstr>Arial</vt:lpstr>
      <vt:lpstr>Calibri</vt:lpstr>
      <vt:lpstr>Garamond</vt:lpstr>
      <vt:lpstr>Times New Roman</vt:lpstr>
      <vt:lpstr>Trebuchet MS</vt:lpstr>
      <vt:lpstr>Wingdings 3</vt:lpstr>
      <vt:lpstr>Fasett</vt:lpstr>
      <vt:lpstr>PowerPoint-presentation</vt:lpstr>
      <vt:lpstr>Styrelsen &amp; kansli 2024/2025</vt:lpstr>
      <vt:lpstr>Ekonomi säsongen 2023/2024 </vt:lpstr>
      <vt:lpstr>Ekonomi säsongen 2024/2025 </vt:lpstr>
      <vt:lpstr>Medlemsavgifter säsongen 2024/2025</vt:lpstr>
      <vt:lpstr>Styrelsens fokus under året</vt:lpstr>
      <vt:lpstr>Kiosk</vt:lpstr>
      <vt:lpstr>Jobba för att tjäna pengar till laget?</vt:lpstr>
      <vt:lpstr>Bra att veta inför föräldramöte</vt:lpstr>
      <vt:lpstr>Förslag om arbetsfördelning vid A-lagsmatch</vt:lpstr>
      <vt:lpstr>Roller som krävs till ett lag</vt:lpstr>
      <vt:lpstr>Kontaktuppgifter </vt:lpstr>
      <vt:lpstr>Kontaktuppgifter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Göthlin</dc:creator>
  <cp:lastModifiedBy>Anna Hübinette</cp:lastModifiedBy>
  <cp:revision>53</cp:revision>
  <dcterms:created xsi:type="dcterms:W3CDTF">2023-09-18T15:23:39Z</dcterms:created>
  <dcterms:modified xsi:type="dcterms:W3CDTF">2024-08-27T13:51:14Z</dcterms:modified>
</cp:coreProperties>
</file>