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6"/>
  </p:notesMasterIdLst>
  <p:sldIdLst>
    <p:sldId id="256" r:id="rId2"/>
    <p:sldId id="262" r:id="rId3"/>
    <p:sldId id="263" r:id="rId4"/>
    <p:sldId id="264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9AA236-B882-47C7-90D5-D091FB04B9FA}" v="3" dt="2024-03-11T18:51:38.2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276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Hübinette" userId="56f266cc-2aa1-4d1c-92c7-46c30a23f38e" providerId="ADAL" clId="{219AA236-B882-47C7-90D5-D091FB04B9FA}"/>
    <pc:docChg chg="addSld delSld modSld sldOrd">
      <pc:chgData name="Anna Hübinette" userId="56f266cc-2aa1-4d1c-92c7-46c30a23f38e" providerId="ADAL" clId="{219AA236-B882-47C7-90D5-D091FB04B9FA}" dt="2024-03-11T18:55:04.676" v="25" actId="20577"/>
      <pc:docMkLst>
        <pc:docMk/>
      </pc:docMkLst>
      <pc:sldChg chg="del">
        <pc:chgData name="Anna Hübinette" userId="56f266cc-2aa1-4d1c-92c7-46c30a23f38e" providerId="ADAL" clId="{219AA236-B882-47C7-90D5-D091FB04B9FA}" dt="2024-03-11T18:50:26.468" v="1" actId="47"/>
        <pc:sldMkLst>
          <pc:docMk/>
          <pc:sldMk cId="2190188747" sldId="259"/>
        </pc:sldMkLst>
      </pc:sldChg>
      <pc:sldChg chg="del">
        <pc:chgData name="Anna Hübinette" userId="56f266cc-2aa1-4d1c-92c7-46c30a23f38e" providerId="ADAL" clId="{219AA236-B882-47C7-90D5-D091FB04B9FA}" dt="2024-03-11T18:51:14.365" v="5" actId="47"/>
        <pc:sldMkLst>
          <pc:docMk/>
          <pc:sldMk cId="279419141" sldId="260"/>
        </pc:sldMkLst>
      </pc:sldChg>
      <pc:sldChg chg="del">
        <pc:chgData name="Anna Hübinette" userId="56f266cc-2aa1-4d1c-92c7-46c30a23f38e" providerId="ADAL" clId="{219AA236-B882-47C7-90D5-D091FB04B9FA}" dt="2024-03-11T18:51:43.186" v="7" actId="47"/>
        <pc:sldMkLst>
          <pc:docMk/>
          <pc:sldMk cId="665104470" sldId="261"/>
        </pc:sldMkLst>
      </pc:sldChg>
      <pc:sldChg chg="modSp add mod">
        <pc:chgData name="Anna Hübinette" userId="56f266cc-2aa1-4d1c-92c7-46c30a23f38e" providerId="ADAL" clId="{219AA236-B882-47C7-90D5-D091FB04B9FA}" dt="2024-03-11T18:55:04.676" v="25" actId="20577"/>
        <pc:sldMkLst>
          <pc:docMk/>
          <pc:sldMk cId="337305685" sldId="262"/>
        </pc:sldMkLst>
        <pc:spChg chg="mod">
          <ac:chgData name="Anna Hübinette" userId="56f266cc-2aa1-4d1c-92c7-46c30a23f38e" providerId="ADAL" clId="{219AA236-B882-47C7-90D5-D091FB04B9FA}" dt="2024-03-11T18:55:04.676" v="25" actId="20577"/>
          <ac:spMkLst>
            <pc:docMk/>
            <pc:sldMk cId="337305685" sldId="262"/>
            <ac:spMk id="3" creationId="{F9265770-0B74-5E2F-4010-3DFFD76EE358}"/>
          </ac:spMkLst>
        </pc:spChg>
      </pc:sldChg>
      <pc:sldChg chg="add ord">
        <pc:chgData name="Anna Hübinette" userId="56f266cc-2aa1-4d1c-92c7-46c30a23f38e" providerId="ADAL" clId="{219AA236-B882-47C7-90D5-D091FB04B9FA}" dt="2024-03-11T18:51:11.274" v="4"/>
        <pc:sldMkLst>
          <pc:docMk/>
          <pc:sldMk cId="552860154" sldId="263"/>
        </pc:sldMkLst>
      </pc:sldChg>
      <pc:sldChg chg="add">
        <pc:chgData name="Anna Hübinette" userId="56f266cc-2aa1-4d1c-92c7-46c30a23f38e" providerId="ADAL" clId="{219AA236-B882-47C7-90D5-D091FB04B9FA}" dt="2024-03-11T18:51:38.190" v="6"/>
        <pc:sldMkLst>
          <pc:docMk/>
          <pc:sldMk cId="444093998" sldId="26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D309-F53B-4D45-A748-9A9537E3EC2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DD056D-1BB5-434E-B5EA-5FD9CC72C402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696214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9664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8E0150-9768-0D54-4D82-4B94F5258D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7D80B1AD-FAE3-7940-9C17-1BC4FC19E50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40057172-D3F1-16A0-59AF-281A0DD540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F8593241-E26D-615E-D61C-91DA4B2F2A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856660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3E6E53-5236-4534-6F47-D060961828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>
            <a:extLst>
              <a:ext uri="{FF2B5EF4-FFF2-40B4-BE49-F238E27FC236}">
                <a16:creationId xmlns:a16="http://schemas.microsoft.com/office/drawing/2014/main" id="{5ACA3E8A-F1FA-BF8C-B8AF-87F9BD6A1E7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>
            <a:extLst>
              <a:ext uri="{FF2B5EF4-FFF2-40B4-BE49-F238E27FC236}">
                <a16:creationId xmlns:a16="http://schemas.microsoft.com/office/drawing/2014/main" id="{CB17154E-5355-C385-BC76-9D9E8DFA71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79F6196-2D93-5413-F77E-421E8FE400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DD056D-1BB5-434E-B5EA-5FD9CC72C40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55447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920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27938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14495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19257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 för 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16441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t eller fals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920802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6816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7785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20770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72379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699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97874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057723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81550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250037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05761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D0738-4363-4238-AB84-E513B1267DA7}" type="datetimeFigureOut">
              <a:rPr lang="sv-SE" smtClean="0"/>
              <a:t>2024-03-11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83101DA-3F57-4DA6-8C25-55384415EC6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7356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09" r:id="rId2"/>
    <p:sldLayoutId id="2147484010" r:id="rId3"/>
    <p:sldLayoutId id="2147484011" r:id="rId4"/>
    <p:sldLayoutId id="2147484012" r:id="rId5"/>
    <p:sldLayoutId id="2147484013" r:id="rId6"/>
    <p:sldLayoutId id="2147484014" r:id="rId7"/>
    <p:sldLayoutId id="2147484015" r:id="rId8"/>
    <p:sldLayoutId id="2147484016" r:id="rId9"/>
    <p:sldLayoutId id="2147484017" r:id="rId10"/>
    <p:sldLayoutId id="2147484018" r:id="rId11"/>
    <p:sldLayoutId id="2147484019" r:id="rId12"/>
    <p:sldLayoutId id="2147484020" r:id="rId13"/>
    <p:sldLayoutId id="2147484021" r:id="rId14"/>
    <p:sldLayoutId id="2147484022" r:id="rId15"/>
    <p:sldLayoutId id="21474840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info@hellton.s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objekt 4" descr="En bild som visar Teckensnitt, text, logotyp, symbol&#10;&#10;Automatiskt genererad beskrivning">
            <a:extLst>
              <a:ext uri="{FF2B5EF4-FFF2-40B4-BE49-F238E27FC236}">
                <a16:creationId xmlns:a16="http://schemas.microsoft.com/office/drawing/2014/main" id="{76CCB9B4-16E5-4727-E85F-1D4E981F9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282" y="1086476"/>
            <a:ext cx="4204407" cy="4107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6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B246091-7488-6F5C-59C1-3B0583AAA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Roller som krävs till ett lag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F9265770-0B74-5E2F-4010-3DFFD76EE358}"/>
              </a:ext>
            </a:extLst>
          </p:cNvPr>
          <p:cNvSpPr txBox="1"/>
          <p:nvPr/>
        </p:nvSpPr>
        <p:spPr>
          <a:xfrm>
            <a:off x="139699" y="1270000"/>
            <a:ext cx="10487292" cy="5478423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Huvudtränare</a:t>
            </a:r>
            <a:endParaRPr lang="sv-SE" sz="1400" b="1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Planera och styra träningar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Coacha matcher</a:t>
            </a: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Hjälptränare</a:t>
            </a:r>
            <a:endParaRPr lang="sv-SE" sz="1400" b="1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Deltar på träningar och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Reserv till huvudtränaren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Mentor </a:t>
            </a:r>
            <a:r>
              <a:rPr lang="sv-SE" sz="1600" b="1" dirty="0" err="1">
                <a:latin typeface="Garamond" panose="02020404030301010803" pitchFamily="18" charset="0"/>
              </a:rPr>
              <a:t>A-Lag</a:t>
            </a:r>
            <a:r>
              <a:rPr lang="sv-SE" sz="1600" b="1" dirty="0">
                <a:latin typeface="Garamond" panose="02020404030301010803" pitchFamily="18" charset="0"/>
              </a:rPr>
              <a:t>/U-lag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Deltar på matcher och träningar</a:t>
            </a: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Lagansvarig 1-2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Laget.se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Kommunikation med kansli &amp; handboll Väst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Skicka kallelser till träningar &amp;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Jobbschema för egna sammandrag (sekretariat, matchvärd, kiosk)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(Ev. organisera lagevent &amp; cuper)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Kioskansvarig/Lagkassa/Försäljning 1-3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Göra inköp till kiosk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Hantera lagkassan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Organisera </a:t>
            </a:r>
            <a:r>
              <a:rPr lang="sv-SE" sz="1400" dirty="0" err="1">
                <a:latin typeface="Garamond" panose="02020404030301010803" pitchFamily="18" charset="0"/>
              </a:rPr>
              <a:t>ev</a:t>
            </a:r>
            <a:r>
              <a:rPr lang="sv-SE" sz="1400" dirty="0">
                <a:latin typeface="Garamond" panose="02020404030301010803" pitchFamily="18" charset="0"/>
              </a:rPr>
              <a:t> försäljningsaktiviteter för att fylla på lagkassan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 err="1">
                <a:latin typeface="Garamond" panose="02020404030301010803" pitchFamily="18" charset="0"/>
              </a:rPr>
              <a:t>Helltoncup</a:t>
            </a:r>
            <a:r>
              <a:rPr lang="sv-SE" sz="1600" b="1" dirty="0">
                <a:latin typeface="Garamond" panose="02020404030301010803" pitchFamily="18" charset="0"/>
              </a:rPr>
              <a:t>-ansvarig 1-2 personer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Kontaktperson för </a:t>
            </a:r>
            <a:r>
              <a:rPr lang="sv-SE" sz="1400" dirty="0" err="1">
                <a:latin typeface="Garamond" panose="02020404030301010803" pitchFamily="18" charset="0"/>
              </a:rPr>
              <a:t>Helltoncup</a:t>
            </a:r>
            <a:endParaRPr lang="sv-SE" sz="1400" dirty="0">
              <a:latin typeface="Garamond" panose="02020404030301010803" pitchFamily="18" charset="0"/>
            </a:endParaRP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Ansvara för att organisera lagets jobbschema för </a:t>
            </a:r>
            <a:r>
              <a:rPr lang="sv-SE" sz="1400" dirty="0" err="1">
                <a:latin typeface="Garamond" panose="02020404030301010803" pitchFamily="18" charset="0"/>
              </a:rPr>
              <a:t>Helltoncup</a:t>
            </a:r>
            <a:r>
              <a:rPr lang="sv-SE" sz="1400" dirty="0">
                <a:latin typeface="Garamond" panose="02020404030301010803" pitchFamily="18" charset="0"/>
              </a:rPr>
              <a:t> </a:t>
            </a:r>
          </a:p>
          <a:p>
            <a:pPr indent="-187200"/>
            <a:endParaRPr lang="sv-SE" sz="14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Materialansvarig 1 person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Ansvarig för tröjor och övrig utrustning kommer med till matcher</a:t>
            </a:r>
          </a:p>
          <a:p>
            <a:pPr lvl="1"/>
            <a:r>
              <a:rPr lang="sv-SE" sz="1400" dirty="0">
                <a:latin typeface="Garamond" panose="02020404030301010803" pitchFamily="18" charset="0"/>
              </a:rPr>
              <a:t>Tejp och medicinväskan är påfylld</a:t>
            </a:r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337305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3C49F-1E97-7023-3E2C-E742E655B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39259DE-3674-FC2C-8F6B-29D898F242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latin typeface="Garamond" panose="02020404030301010803" pitchFamily="18" charset="0"/>
              </a:rPr>
              <a:t>Kontaktuppgifter</a:t>
            </a:r>
            <a:br>
              <a:rPr lang="sv-SE" dirty="0">
                <a:latin typeface="Garamond" panose="02020404030301010803" pitchFamily="18" charset="0"/>
              </a:rPr>
            </a:br>
            <a:endParaRPr lang="sv-SE" dirty="0">
              <a:latin typeface="Garamond" panose="02020404030301010803" pitchFamily="18" charset="0"/>
            </a:endParaRP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A527F7F3-79F0-C245-F5EF-230A2C3B8EA1}"/>
              </a:ext>
            </a:extLst>
          </p:cNvPr>
          <p:cNvSpPr txBox="1"/>
          <p:nvPr/>
        </p:nvSpPr>
        <p:spPr>
          <a:xfrm>
            <a:off x="257175" y="1332495"/>
            <a:ext cx="10588891" cy="7171194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r>
              <a:rPr lang="sv-SE" sz="2800" dirty="0">
                <a:solidFill>
                  <a:schemeClr val="accent1"/>
                </a:solidFill>
                <a:latin typeface="Garamond" panose="02020404030301010803" pitchFamily="18" charset="0"/>
              </a:rPr>
              <a:t>Lag: </a:t>
            </a:r>
            <a:endParaRPr lang="sv-SE" sz="1400" dirty="0">
              <a:solidFill>
                <a:schemeClr val="accent1"/>
              </a:solidFill>
              <a:latin typeface="Garamond" panose="02020404030301010803" pitchFamily="18" charset="0"/>
            </a:endParaRPr>
          </a:p>
          <a:p>
            <a:pPr indent="-187200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Ange namn, e-mailadress &amp; </a:t>
            </a:r>
            <a:r>
              <a:rPr lang="sv-SE" sz="1600" b="1" dirty="0" err="1">
                <a:latin typeface="Garamond" panose="02020404030301010803" pitchFamily="18" charset="0"/>
              </a:rPr>
              <a:t>mobilnr</a:t>
            </a:r>
            <a:r>
              <a:rPr lang="sv-SE" sz="1600" b="1" dirty="0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Huvudtränare: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Hjälptränare:</a:t>
            </a: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Mentor A-lag/U-lag:</a:t>
            </a: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lvl="1"/>
            <a:endParaRPr lang="sv-SE" sz="1600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>
              <a:latin typeface="Garamond" panose="02020404030301010803" pitchFamily="18" charset="0"/>
            </a:endParaRPr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552860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6A91A-0486-AFBE-FA6A-FB21A7B4C7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F9F8F31-45AF-D6F7-FF5D-1ADF019E5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latin typeface="Garamond" panose="02020404030301010803" pitchFamily="18" charset="0"/>
              </a:rPr>
              <a:t>Kontaktuppgifter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95F50653-BDA4-5F28-FE29-84A4C5BBE457}"/>
              </a:ext>
            </a:extLst>
          </p:cNvPr>
          <p:cNvSpPr txBox="1"/>
          <p:nvPr/>
        </p:nvSpPr>
        <p:spPr>
          <a:xfrm>
            <a:off x="126460" y="1332495"/>
            <a:ext cx="10564238" cy="8817799"/>
          </a:xfrm>
          <a:prstGeom prst="rect">
            <a:avLst/>
          </a:prstGeom>
          <a:noFill/>
        </p:spPr>
        <p:txBody>
          <a:bodyPr wrap="square" numCol="2">
            <a:spAutoFit/>
          </a:bodyPr>
          <a:lstStyle/>
          <a:p>
            <a:pPr indent="-187200"/>
            <a:endParaRPr lang="sv-SE" sz="900" dirty="0">
              <a:solidFill>
                <a:schemeClr val="accent1"/>
              </a:solidFill>
            </a:endParaRPr>
          </a:p>
          <a:p>
            <a:pPr indent="-187200"/>
            <a:r>
              <a:rPr lang="sv-SE" dirty="0">
                <a:latin typeface="Garamond" panose="02020404030301010803" pitchFamily="18" charset="0"/>
              </a:rPr>
              <a:t>Ange namn, e-mailadress &amp; </a:t>
            </a:r>
            <a:r>
              <a:rPr lang="sv-SE" dirty="0" err="1">
                <a:latin typeface="Garamond" panose="02020404030301010803" pitchFamily="18" charset="0"/>
              </a:rPr>
              <a:t>mobilnr</a:t>
            </a:r>
            <a:r>
              <a:rPr lang="sv-SE" dirty="0">
                <a:latin typeface="Garamond" panose="02020404030301010803" pitchFamily="18" charset="0"/>
              </a:rPr>
              <a:t> för varje roll nedan:</a:t>
            </a:r>
          </a:p>
          <a:p>
            <a:pPr indent="-187200"/>
            <a:r>
              <a:rPr lang="sv-SE" dirty="0">
                <a:latin typeface="Garamond" panose="02020404030301010803" pitchFamily="18" charset="0"/>
              </a:rPr>
              <a:t>Ska skickas fullt ifylld till kansliet på </a:t>
            </a:r>
            <a:r>
              <a:rPr lang="sv-SE" dirty="0">
                <a:solidFill>
                  <a:srgbClr val="0070C0"/>
                </a:solidFill>
                <a:latin typeface="Garamond" panose="02020404030301010803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info@hellton.se</a:t>
            </a:r>
            <a:r>
              <a:rPr lang="sv-SE" dirty="0">
                <a:solidFill>
                  <a:srgbClr val="0070C0"/>
                </a:solidFill>
                <a:latin typeface="Garamond" panose="02020404030301010803" pitchFamily="18" charset="0"/>
              </a:rPr>
              <a:t> </a:t>
            </a:r>
            <a:r>
              <a:rPr lang="sv-SE" dirty="0">
                <a:latin typeface="Garamond" panose="02020404030301010803" pitchFamily="18" charset="0"/>
              </a:rPr>
              <a:t>senast 15 oktober.</a:t>
            </a:r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Lagansvarig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Kioskansvarig/Lagkassa/Försäljning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 err="1">
                <a:latin typeface="Garamond" panose="02020404030301010803" pitchFamily="18" charset="0"/>
              </a:rPr>
              <a:t>Helltoncup</a:t>
            </a:r>
            <a:r>
              <a:rPr lang="sv-SE" sz="1600" b="1" dirty="0">
                <a:latin typeface="Garamond" panose="02020404030301010803" pitchFamily="18" charset="0"/>
              </a:rPr>
              <a:t>-ansvarig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r>
              <a:rPr lang="sv-SE" sz="1600" b="1" dirty="0">
                <a:latin typeface="Garamond" panose="02020404030301010803" pitchFamily="18" charset="0"/>
              </a:rPr>
              <a:t>Materialansvarig</a:t>
            </a:r>
          </a:p>
          <a:p>
            <a:pPr indent="-187200"/>
            <a:endParaRPr lang="sv-SE" sz="1600" b="1" dirty="0">
              <a:latin typeface="Garamond" panose="02020404030301010803" pitchFamily="18" charset="0"/>
            </a:endParaRPr>
          </a:p>
          <a:p>
            <a:pPr indent="-187200"/>
            <a:endParaRPr lang="sv-SE" sz="16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  <a:p>
            <a:pPr indent="-187200"/>
            <a:endParaRPr lang="sv-SE" sz="1400" b="1" u="sng" dirty="0"/>
          </a:p>
        </p:txBody>
      </p:sp>
    </p:spTree>
    <p:extLst>
      <p:ext uri="{BB962C8B-B14F-4D97-AF65-F5344CB8AC3E}">
        <p14:creationId xmlns:p14="http://schemas.microsoft.com/office/powerpoint/2010/main" val="444093998"/>
      </p:ext>
    </p:extLst>
  </p:cSld>
  <p:clrMapOvr>
    <a:masterClrMapping/>
  </p:clrMapOvr>
</p:sld>
</file>

<file path=ppt/theme/theme1.xml><?xml version="1.0" encoding="utf-8"?>
<a:theme xmlns:a="http://schemas.openxmlformats.org/drawingml/2006/main" name="Fasett">
  <a:themeElements>
    <a:clrScheme name="Anpassat 1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F0000"/>
      </a:accent1>
      <a:accent2>
        <a:srgbClr val="FF0000"/>
      </a:accent2>
      <a:accent3>
        <a:srgbClr val="FF0000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1033</TotalTime>
  <Words>184</Words>
  <Application>Microsoft Office PowerPoint</Application>
  <PresentationFormat>Bredbild</PresentationFormat>
  <Paragraphs>174</Paragraphs>
  <Slides>4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10" baseType="lpstr">
      <vt:lpstr>Arial</vt:lpstr>
      <vt:lpstr>Calibri</vt:lpstr>
      <vt:lpstr>Garamond</vt:lpstr>
      <vt:lpstr>Trebuchet MS</vt:lpstr>
      <vt:lpstr>Wingdings 3</vt:lpstr>
      <vt:lpstr>Fasett</vt:lpstr>
      <vt:lpstr>PowerPoint-presentation</vt:lpstr>
      <vt:lpstr>Roller som krävs till ett lag</vt:lpstr>
      <vt:lpstr>Kontaktuppgifter 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Mattias Göthlin</dc:creator>
  <cp:lastModifiedBy>Anna Hübinette</cp:lastModifiedBy>
  <cp:revision>33</cp:revision>
  <dcterms:created xsi:type="dcterms:W3CDTF">2023-09-18T15:23:39Z</dcterms:created>
  <dcterms:modified xsi:type="dcterms:W3CDTF">2024-03-11T18:55:10Z</dcterms:modified>
</cp:coreProperties>
</file>