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7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9208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27938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214495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1925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416441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920802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681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7785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20770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37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9699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978747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772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81550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50037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761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AD0738-4363-4238-AB84-E513B1267DA7}" type="datetimeFigureOut">
              <a:rPr lang="sv-SE" smtClean="0"/>
              <a:t>2023-10-01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3101DA-3F57-4DA6-8C25-55384415EC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735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8" r:id="rId1"/>
    <p:sldLayoutId id="2147484009" r:id="rId2"/>
    <p:sldLayoutId id="2147484010" r:id="rId3"/>
    <p:sldLayoutId id="2147484011" r:id="rId4"/>
    <p:sldLayoutId id="2147484012" r:id="rId5"/>
    <p:sldLayoutId id="2147484013" r:id="rId6"/>
    <p:sldLayoutId id="2147484014" r:id="rId7"/>
    <p:sldLayoutId id="2147484015" r:id="rId8"/>
    <p:sldLayoutId id="2147484016" r:id="rId9"/>
    <p:sldLayoutId id="2147484017" r:id="rId10"/>
    <p:sldLayoutId id="2147484018" r:id="rId11"/>
    <p:sldLayoutId id="2147484019" r:id="rId12"/>
    <p:sldLayoutId id="2147484020" r:id="rId13"/>
    <p:sldLayoutId id="2147484021" r:id="rId14"/>
    <p:sldLayoutId id="2147484022" r:id="rId15"/>
    <p:sldLayoutId id="21474840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msgn21\Desktop\Handboll\Kompassen.pdf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 descr="En bild som visar Teckensnitt, text, logotyp, symbol&#10;&#10;Automatiskt genererad beskrivning">
            <a:extLst>
              <a:ext uri="{FF2B5EF4-FFF2-40B4-BE49-F238E27FC236}">
                <a16:creationId xmlns:a16="http://schemas.microsoft.com/office/drawing/2014/main" id="{76CCB9B4-16E5-4727-E85F-1D4E981F90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282" y="1086476"/>
            <a:ext cx="4204407" cy="4107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66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31DAFCA6-6BC4-2E57-94A1-4B76E959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22811"/>
          </a:xfrm>
        </p:spPr>
        <p:txBody>
          <a:bodyPr>
            <a:normAutofit/>
          </a:bodyPr>
          <a:lstStyle/>
          <a:p>
            <a:r>
              <a:rPr lang="sv-SE" sz="3200" dirty="0">
                <a:solidFill>
                  <a:schemeClr val="tx1"/>
                </a:solidFill>
              </a:rPr>
              <a:t>Information om laget F7/P7 2023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8731C982-4C5E-8B64-CB6C-DE069CA502BB}"/>
              </a:ext>
            </a:extLst>
          </p:cNvPr>
          <p:cNvSpPr txBox="1"/>
          <p:nvPr/>
        </p:nvSpPr>
        <p:spPr>
          <a:xfrm>
            <a:off x="677334" y="1558833"/>
            <a:ext cx="80205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Laget F7/P7 är ett nystartat mixat lag med flickor och pojkar för säsongen 2023/24.</a:t>
            </a:r>
          </a:p>
          <a:p>
            <a:endParaRPr lang="sv-SE" sz="1600" dirty="0"/>
          </a:p>
          <a:p>
            <a:r>
              <a:rPr lang="sv-SE" sz="1600" dirty="0"/>
              <a:t>Barn födda 2016 som var med i </a:t>
            </a:r>
            <a:r>
              <a:rPr lang="sv-SE" sz="1600" dirty="0" err="1"/>
              <a:t>bollkul</a:t>
            </a:r>
            <a:r>
              <a:rPr lang="sv-SE" sz="1600" dirty="0"/>
              <a:t> förgående säsong bildar laget F7/P7 tillsammans med barn som vill börja spela handboll i denna åldersgrupp.</a:t>
            </a:r>
          </a:p>
          <a:p>
            <a:endParaRPr lang="sv-SE" sz="1600" dirty="0"/>
          </a:p>
          <a:p>
            <a:r>
              <a:rPr lang="sv-SE" sz="1600" dirty="0"/>
              <a:t>Ett träningstillfälle per vecka söndagar </a:t>
            </a:r>
            <a:r>
              <a:rPr lang="sv-SE" sz="1600" dirty="0" err="1"/>
              <a:t>kl</a:t>
            </a:r>
            <a:r>
              <a:rPr lang="sv-SE" sz="1600" dirty="0"/>
              <a:t> 11:00-12:00</a:t>
            </a:r>
          </a:p>
          <a:p>
            <a:endParaRPr lang="sv-SE" sz="1600" dirty="0"/>
          </a:p>
          <a:p>
            <a:r>
              <a:rPr lang="sv-SE" sz="1600" dirty="0"/>
              <a:t>Det planeras för en match ex mot ett Skåre-lag i samma åldersgrupp under säsongen 2023 som förläggs på en träningsdag.</a:t>
            </a:r>
          </a:p>
          <a:p>
            <a:endParaRPr lang="sv-SE" sz="1600" dirty="0"/>
          </a:p>
          <a:p>
            <a:r>
              <a:rPr lang="sv-SE" sz="1600" dirty="0"/>
              <a:t>Ansvarig lag. admin är Mattias G och stöttar laget med admin frågor mm.</a:t>
            </a:r>
          </a:p>
          <a:p>
            <a:endParaRPr lang="sv-SE" sz="1600" dirty="0"/>
          </a:p>
          <a:p>
            <a:r>
              <a:rPr lang="sv-SE" sz="1600" dirty="0"/>
              <a:t>Tränarsituationen är en öppen fråga, finns det förälder som kan tänka sig hjälpa till med träningarna, tränare el. </a:t>
            </a:r>
            <a:r>
              <a:rPr lang="sv-SE" sz="1600" dirty="0" err="1"/>
              <a:t>ass.tränare</a:t>
            </a:r>
            <a:r>
              <a:rPr lang="sv-SE" sz="1600" dirty="0"/>
              <a:t>.</a:t>
            </a:r>
          </a:p>
          <a:p>
            <a:endParaRPr lang="sv-SE" sz="1600" dirty="0"/>
          </a:p>
          <a:p>
            <a:r>
              <a:rPr lang="sv-SE" sz="1600" dirty="0"/>
              <a:t>Finns stöd att få för övningar till träningarna.</a:t>
            </a:r>
          </a:p>
          <a:p>
            <a:endParaRPr lang="sv-SE" sz="1600" dirty="0"/>
          </a:p>
          <a:p>
            <a:r>
              <a:rPr lang="sv-SE" sz="1600" dirty="0">
                <a:hlinkClick r:id="rId2"/>
              </a:rPr>
              <a:t>Kompassen.pdf</a:t>
            </a:r>
            <a:endParaRPr lang="sv-SE" sz="1600" dirty="0"/>
          </a:p>
          <a:p>
            <a:endParaRPr lang="sv-SE" sz="1600" dirty="0"/>
          </a:p>
          <a:p>
            <a:endParaRPr lang="sv-SE" sz="1600" dirty="0"/>
          </a:p>
        </p:txBody>
      </p:sp>
    </p:spTree>
    <p:extLst>
      <p:ext uri="{BB962C8B-B14F-4D97-AF65-F5344CB8AC3E}">
        <p14:creationId xmlns:p14="http://schemas.microsoft.com/office/powerpoint/2010/main" val="346969256"/>
      </p:ext>
    </p:extLst>
  </p:cSld>
  <p:clrMapOvr>
    <a:masterClrMapping/>
  </p:clrMapOvr>
</p:sld>
</file>

<file path=ppt/theme/theme1.xml><?xml version="1.0" encoding="utf-8"?>
<a:theme xmlns:a="http://schemas.openxmlformats.org/drawingml/2006/main" name="Fasett">
  <a:themeElements>
    <a:clrScheme name="Anpassat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F0000"/>
      </a:accent1>
      <a:accent2>
        <a:srgbClr val="FF0000"/>
      </a:accent2>
      <a:accent3>
        <a:srgbClr val="FF0000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131</Words>
  <Application>Microsoft Office PowerPoint</Application>
  <PresentationFormat>Bredbild</PresentationFormat>
  <Paragraphs>16</Paragraphs>
  <Slides>2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</vt:i4>
      </vt:variant>
    </vt:vector>
  </HeadingPairs>
  <TitlesOfParts>
    <vt:vector size="6" baseType="lpstr">
      <vt:lpstr>Arial</vt:lpstr>
      <vt:lpstr>Trebuchet MS</vt:lpstr>
      <vt:lpstr>Wingdings 3</vt:lpstr>
      <vt:lpstr>Fasett</vt:lpstr>
      <vt:lpstr>PowerPoint-presentation</vt:lpstr>
      <vt:lpstr>Information om laget F7/P7 2023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Mattias Göthlin</dc:creator>
  <cp:lastModifiedBy>Mattias Göthlin</cp:lastModifiedBy>
  <cp:revision>4</cp:revision>
  <dcterms:created xsi:type="dcterms:W3CDTF">2023-09-18T15:23:39Z</dcterms:created>
  <dcterms:modified xsi:type="dcterms:W3CDTF">2023-10-01T19:07:20Z</dcterms:modified>
</cp:coreProperties>
</file>