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sgn21\Desktop\Handboll\Kompassen.pdf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1DAFCA6-6BC4-2E57-94A1-4B76E959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</a:rPr>
              <a:t>Information om laget F7/P7 2023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731C982-4C5E-8B64-CB6C-DE069CA502BB}"/>
              </a:ext>
            </a:extLst>
          </p:cNvPr>
          <p:cNvSpPr txBox="1"/>
          <p:nvPr/>
        </p:nvSpPr>
        <p:spPr>
          <a:xfrm>
            <a:off x="677334" y="1558833"/>
            <a:ext cx="80205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Laget F7/P7 är ett nystartat mixat lag med flickor och pojkar för säsongen 2023/24.</a:t>
            </a:r>
          </a:p>
          <a:p>
            <a:endParaRPr lang="sv-SE" sz="1600" dirty="0"/>
          </a:p>
          <a:p>
            <a:r>
              <a:rPr lang="sv-SE" sz="1600" dirty="0"/>
              <a:t>Barn födda 2016 som var med i </a:t>
            </a:r>
            <a:r>
              <a:rPr lang="sv-SE" sz="1600" dirty="0" err="1"/>
              <a:t>bollkul</a:t>
            </a:r>
            <a:r>
              <a:rPr lang="sv-SE" sz="1600" dirty="0"/>
              <a:t> förgående säsong bildar laget F7/P7 tillsammans med barn som vill börja spela handboll i denna åldersgrupp.</a:t>
            </a:r>
          </a:p>
          <a:p>
            <a:endParaRPr lang="sv-SE" sz="1600" dirty="0"/>
          </a:p>
          <a:p>
            <a:r>
              <a:rPr lang="sv-SE" sz="1600" dirty="0"/>
              <a:t>Ett träningstillfälle per vecka söndagar </a:t>
            </a:r>
            <a:r>
              <a:rPr lang="sv-SE" sz="1600" dirty="0" err="1"/>
              <a:t>kl</a:t>
            </a:r>
            <a:r>
              <a:rPr lang="sv-SE" sz="1600" dirty="0"/>
              <a:t> 11:00-12:00</a:t>
            </a:r>
          </a:p>
          <a:p>
            <a:endParaRPr lang="sv-SE" sz="1600" dirty="0"/>
          </a:p>
          <a:p>
            <a:r>
              <a:rPr lang="sv-SE" sz="1600" dirty="0"/>
              <a:t>Det planeras för en match ex mot ett Skåre-lag i samma åldersgrupp under säsongen 2023 som förläggs på en träningsdag.</a:t>
            </a:r>
          </a:p>
          <a:p>
            <a:endParaRPr lang="sv-SE" sz="1600" dirty="0"/>
          </a:p>
          <a:p>
            <a:r>
              <a:rPr lang="sv-SE" sz="1600" dirty="0"/>
              <a:t>Ansvarig lag. admin är Mattias G och stöttar laget med admin frågor mm.</a:t>
            </a:r>
          </a:p>
          <a:p>
            <a:endParaRPr lang="sv-SE" sz="1600" dirty="0"/>
          </a:p>
          <a:p>
            <a:r>
              <a:rPr lang="sv-SE" sz="1600" dirty="0"/>
              <a:t>Tränarsituationen är en öppen fråga, finns det förälder som kan tänka sig hjälpa till med träningarna, tränare el. </a:t>
            </a:r>
            <a:r>
              <a:rPr lang="sv-SE" sz="1600" dirty="0" err="1"/>
              <a:t>ass.tränare</a:t>
            </a:r>
            <a:r>
              <a:rPr lang="sv-SE" sz="1600" dirty="0"/>
              <a:t>.</a:t>
            </a:r>
          </a:p>
          <a:p>
            <a:endParaRPr lang="sv-SE" sz="1600" dirty="0"/>
          </a:p>
          <a:p>
            <a:r>
              <a:rPr lang="sv-SE" sz="1600" dirty="0"/>
              <a:t>Finns stöd att få för övningar till träningarna.</a:t>
            </a:r>
          </a:p>
          <a:p>
            <a:endParaRPr lang="sv-SE" sz="1600" dirty="0"/>
          </a:p>
          <a:p>
            <a:r>
              <a:rPr lang="sv-SE" sz="1600" dirty="0">
                <a:hlinkClick r:id="rId2"/>
              </a:rPr>
              <a:t>Kompassen.pdf</a:t>
            </a:r>
            <a:endParaRPr lang="sv-SE" sz="1600" dirty="0"/>
          </a:p>
          <a:p>
            <a:endParaRPr lang="sv-SE" sz="1600" dirty="0"/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46969256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131</Words>
  <Application>Microsoft Office PowerPoint</Application>
  <PresentationFormat>Bredbild</PresentationFormat>
  <Paragraphs>16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Fasett</vt:lpstr>
      <vt:lpstr>PowerPoint-presentation</vt:lpstr>
      <vt:lpstr>Information om laget F7/P7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Mattias Göthlin</cp:lastModifiedBy>
  <cp:revision>4</cp:revision>
  <dcterms:created xsi:type="dcterms:W3CDTF">2023-09-18T15:23:39Z</dcterms:created>
  <dcterms:modified xsi:type="dcterms:W3CDTF">2023-10-01T19:07:20Z</dcterms:modified>
</cp:coreProperties>
</file>