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7" r:id="rId1"/>
  </p:sldMasterIdLst>
  <p:sldIdLst>
    <p:sldId id="256" r:id="rId2"/>
    <p:sldId id="257" r:id="rId3"/>
    <p:sldId id="258" r:id="rId4"/>
    <p:sldId id="261" r:id="rId5"/>
    <p:sldId id="260" r:id="rId6"/>
    <p:sldId id="262"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DCB91A-38C7-4CEF-861A-05757C6A2C35}" v="15" dt="2026-01-08T15:08:09.4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3" d="100"/>
          <a:sy n="63" d="100"/>
        </p:scale>
        <p:origin x="76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nie Forsell" userId="66d792a5-3edd-4fdd-bd4a-75cdd701469b" providerId="ADAL" clId="{3B8D0FB3-0FC0-473C-83F4-0913B0D196C9}"/>
    <pc:docChg chg="addSld modSld sldOrd">
      <pc:chgData name="Jennie Forsell" userId="66d792a5-3edd-4fdd-bd4a-75cdd701469b" providerId="ADAL" clId="{3B8D0FB3-0FC0-473C-83F4-0913B0D196C9}" dt="2026-01-08T15:53:58.684" v="896" actId="113"/>
      <pc:docMkLst>
        <pc:docMk/>
      </pc:docMkLst>
      <pc:sldChg chg="modSp mod">
        <pc:chgData name="Jennie Forsell" userId="66d792a5-3edd-4fdd-bd4a-75cdd701469b" providerId="ADAL" clId="{3B8D0FB3-0FC0-473C-83F4-0913B0D196C9}" dt="2026-01-08T15:52:37.964" v="866" actId="113"/>
        <pc:sldMkLst>
          <pc:docMk/>
          <pc:sldMk cId="346969256" sldId="257"/>
        </pc:sldMkLst>
        <pc:spChg chg="mod">
          <ac:chgData name="Jennie Forsell" userId="66d792a5-3edd-4fdd-bd4a-75cdd701469b" providerId="ADAL" clId="{3B8D0FB3-0FC0-473C-83F4-0913B0D196C9}" dt="2026-01-08T15:49:14.400" v="865" actId="255"/>
          <ac:spMkLst>
            <pc:docMk/>
            <pc:sldMk cId="346969256" sldId="257"/>
            <ac:spMk id="3" creationId="{8731C982-4C5E-8B64-CB6C-DE069CA502BB}"/>
          </ac:spMkLst>
        </pc:spChg>
        <pc:spChg chg="mod">
          <ac:chgData name="Jennie Forsell" userId="66d792a5-3edd-4fdd-bd4a-75cdd701469b" providerId="ADAL" clId="{3B8D0FB3-0FC0-473C-83F4-0913B0D196C9}" dt="2026-01-08T15:52:37.964" v="866" actId="113"/>
          <ac:spMkLst>
            <pc:docMk/>
            <pc:sldMk cId="346969256" sldId="257"/>
            <ac:spMk id="4" creationId="{31DAFCA6-6BC4-2E57-94A1-4B76E959015E}"/>
          </ac:spMkLst>
        </pc:spChg>
      </pc:sldChg>
      <pc:sldChg chg="modSp mod">
        <pc:chgData name="Jennie Forsell" userId="66d792a5-3edd-4fdd-bd4a-75cdd701469b" providerId="ADAL" clId="{3B8D0FB3-0FC0-473C-83F4-0913B0D196C9}" dt="2026-01-08T15:52:42.843" v="867" actId="113"/>
        <pc:sldMkLst>
          <pc:docMk/>
          <pc:sldMk cId="3193237045" sldId="258"/>
        </pc:sldMkLst>
        <pc:spChg chg="mod">
          <ac:chgData name="Jennie Forsell" userId="66d792a5-3edd-4fdd-bd4a-75cdd701469b" providerId="ADAL" clId="{3B8D0FB3-0FC0-473C-83F4-0913B0D196C9}" dt="2026-01-08T14:56:25.260" v="82" actId="20577"/>
          <ac:spMkLst>
            <pc:docMk/>
            <pc:sldMk cId="3193237045" sldId="258"/>
            <ac:spMk id="3" creationId="{8731C982-4C5E-8B64-CB6C-DE069CA502BB}"/>
          </ac:spMkLst>
        </pc:spChg>
        <pc:spChg chg="mod">
          <ac:chgData name="Jennie Forsell" userId="66d792a5-3edd-4fdd-bd4a-75cdd701469b" providerId="ADAL" clId="{3B8D0FB3-0FC0-473C-83F4-0913B0D196C9}" dt="2026-01-08T15:52:42.843" v="867" actId="113"/>
          <ac:spMkLst>
            <pc:docMk/>
            <pc:sldMk cId="3193237045" sldId="258"/>
            <ac:spMk id="4" creationId="{31DAFCA6-6BC4-2E57-94A1-4B76E959015E}"/>
          </ac:spMkLst>
        </pc:spChg>
      </pc:sldChg>
      <pc:sldChg chg="addSp modSp mod">
        <pc:chgData name="Jennie Forsell" userId="66d792a5-3edd-4fdd-bd4a-75cdd701469b" providerId="ADAL" clId="{3B8D0FB3-0FC0-473C-83F4-0913B0D196C9}" dt="2026-01-08T15:53:06.358" v="881" actId="113"/>
        <pc:sldMkLst>
          <pc:docMk/>
          <pc:sldMk cId="1521615036" sldId="260"/>
        </pc:sldMkLst>
        <pc:spChg chg="mod">
          <ac:chgData name="Jennie Forsell" userId="66d792a5-3edd-4fdd-bd4a-75cdd701469b" providerId="ADAL" clId="{3B8D0FB3-0FC0-473C-83F4-0913B0D196C9}" dt="2026-01-08T14:57:43.614" v="147" actId="20577"/>
          <ac:spMkLst>
            <pc:docMk/>
            <pc:sldMk cId="1521615036" sldId="260"/>
            <ac:spMk id="3" creationId="{8731C982-4C5E-8B64-CB6C-DE069CA502BB}"/>
          </ac:spMkLst>
        </pc:spChg>
        <pc:spChg chg="mod">
          <ac:chgData name="Jennie Forsell" userId="66d792a5-3edd-4fdd-bd4a-75cdd701469b" providerId="ADAL" clId="{3B8D0FB3-0FC0-473C-83F4-0913B0D196C9}" dt="2026-01-08T15:53:06.358" v="881" actId="113"/>
          <ac:spMkLst>
            <pc:docMk/>
            <pc:sldMk cId="1521615036" sldId="260"/>
            <ac:spMk id="4" creationId="{31DAFCA6-6BC4-2E57-94A1-4B76E959015E}"/>
          </ac:spMkLst>
        </pc:spChg>
        <pc:picChg chg="add mod">
          <ac:chgData name="Jennie Forsell" userId="66d792a5-3edd-4fdd-bd4a-75cdd701469b" providerId="ADAL" clId="{3B8D0FB3-0FC0-473C-83F4-0913B0D196C9}" dt="2026-01-08T14:57:48.144" v="149" actId="1076"/>
          <ac:picMkLst>
            <pc:docMk/>
            <pc:sldMk cId="1521615036" sldId="260"/>
            <ac:picMk id="2" creationId="{7A7EBA75-3452-BA60-F52D-49D768BBE47A}"/>
          </ac:picMkLst>
        </pc:picChg>
      </pc:sldChg>
      <pc:sldChg chg="addSp modSp mod">
        <pc:chgData name="Jennie Forsell" userId="66d792a5-3edd-4fdd-bd4a-75cdd701469b" providerId="ADAL" clId="{3B8D0FB3-0FC0-473C-83F4-0913B0D196C9}" dt="2026-01-08T15:53:12.664" v="893" actId="20577"/>
        <pc:sldMkLst>
          <pc:docMk/>
          <pc:sldMk cId="3938891526" sldId="261"/>
        </pc:sldMkLst>
        <pc:spChg chg="mod">
          <ac:chgData name="Jennie Forsell" userId="66d792a5-3edd-4fdd-bd4a-75cdd701469b" providerId="ADAL" clId="{3B8D0FB3-0FC0-473C-83F4-0913B0D196C9}" dt="2026-01-08T14:57:01.613" v="112" actId="20577"/>
          <ac:spMkLst>
            <pc:docMk/>
            <pc:sldMk cId="3938891526" sldId="261"/>
            <ac:spMk id="3" creationId="{8731C982-4C5E-8B64-CB6C-DE069CA502BB}"/>
          </ac:spMkLst>
        </pc:spChg>
        <pc:spChg chg="mod">
          <ac:chgData name="Jennie Forsell" userId="66d792a5-3edd-4fdd-bd4a-75cdd701469b" providerId="ADAL" clId="{3B8D0FB3-0FC0-473C-83F4-0913B0D196C9}" dt="2026-01-08T15:53:12.664" v="893" actId="20577"/>
          <ac:spMkLst>
            <pc:docMk/>
            <pc:sldMk cId="3938891526" sldId="261"/>
            <ac:spMk id="4" creationId="{31DAFCA6-6BC4-2E57-94A1-4B76E959015E}"/>
          </ac:spMkLst>
        </pc:spChg>
        <pc:picChg chg="add mod">
          <ac:chgData name="Jennie Forsell" userId="66d792a5-3edd-4fdd-bd4a-75cdd701469b" providerId="ADAL" clId="{3B8D0FB3-0FC0-473C-83F4-0913B0D196C9}" dt="2026-01-08T14:57:09.902" v="115" actId="1076"/>
          <ac:picMkLst>
            <pc:docMk/>
            <pc:sldMk cId="3938891526" sldId="261"/>
            <ac:picMk id="2" creationId="{6BD77C73-A81C-5EAB-3EC3-DC4EEFCD14CD}"/>
          </ac:picMkLst>
        </pc:picChg>
      </pc:sldChg>
      <pc:sldChg chg="modSp add mod ord">
        <pc:chgData name="Jennie Forsell" userId="66d792a5-3edd-4fdd-bd4a-75cdd701469b" providerId="ADAL" clId="{3B8D0FB3-0FC0-473C-83F4-0913B0D196C9}" dt="2026-01-08T15:53:19.791" v="894" actId="113"/>
        <pc:sldMkLst>
          <pc:docMk/>
          <pc:sldMk cId="2905975742" sldId="262"/>
        </pc:sldMkLst>
        <pc:spChg chg="mod">
          <ac:chgData name="Jennie Forsell" userId="66d792a5-3edd-4fdd-bd4a-75cdd701469b" providerId="ADAL" clId="{3B8D0FB3-0FC0-473C-83F4-0913B0D196C9}" dt="2026-01-08T15:02:26.305" v="510" actId="20577"/>
          <ac:spMkLst>
            <pc:docMk/>
            <pc:sldMk cId="2905975742" sldId="262"/>
            <ac:spMk id="3" creationId="{55528671-E37E-A6E9-FB77-896B433066A3}"/>
          </ac:spMkLst>
        </pc:spChg>
        <pc:spChg chg="mod">
          <ac:chgData name="Jennie Forsell" userId="66d792a5-3edd-4fdd-bd4a-75cdd701469b" providerId="ADAL" clId="{3B8D0FB3-0FC0-473C-83F4-0913B0D196C9}" dt="2026-01-08T15:53:19.791" v="894" actId="113"/>
          <ac:spMkLst>
            <pc:docMk/>
            <pc:sldMk cId="2905975742" sldId="262"/>
            <ac:spMk id="4" creationId="{4FE61E4A-58E1-404B-DC1E-1D80C56C3E2F}"/>
          </ac:spMkLst>
        </pc:spChg>
      </pc:sldChg>
      <pc:sldChg chg="modSp add mod">
        <pc:chgData name="Jennie Forsell" userId="66d792a5-3edd-4fdd-bd4a-75cdd701469b" providerId="ADAL" clId="{3B8D0FB3-0FC0-473C-83F4-0913B0D196C9}" dt="2026-01-08T15:53:53.910" v="895" actId="113"/>
        <pc:sldMkLst>
          <pc:docMk/>
          <pc:sldMk cId="877509875" sldId="263"/>
        </pc:sldMkLst>
        <pc:spChg chg="mod">
          <ac:chgData name="Jennie Forsell" userId="66d792a5-3edd-4fdd-bd4a-75cdd701469b" providerId="ADAL" clId="{3B8D0FB3-0FC0-473C-83F4-0913B0D196C9}" dt="2026-01-08T15:06:29.813" v="557" actId="5793"/>
          <ac:spMkLst>
            <pc:docMk/>
            <pc:sldMk cId="877509875" sldId="263"/>
            <ac:spMk id="3" creationId="{7E32820A-AB3D-D2D0-D731-BF20F7A41462}"/>
          </ac:spMkLst>
        </pc:spChg>
        <pc:spChg chg="mod">
          <ac:chgData name="Jennie Forsell" userId="66d792a5-3edd-4fdd-bd4a-75cdd701469b" providerId="ADAL" clId="{3B8D0FB3-0FC0-473C-83F4-0913B0D196C9}" dt="2026-01-08T15:53:53.910" v="895" actId="113"/>
          <ac:spMkLst>
            <pc:docMk/>
            <pc:sldMk cId="877509875" sldId="263"/>
            <ac:spMk id="4" creationId="{20050F23-BB32-2258-41E7-AC15743D32F9}"/>
          </ac:spMkLst>
        </pc:spChg>
      </pc:sldChg>
      <pc:sldChg chg="modSp add mod">
        <pc:chgData name="Jennie Forsell" userId="66d792a5-3edd-4fdd-bd4a-75cdd701469b" providerId="ADAL" clId="{3B8D0FB3-0FC0-473C-83F4-0913B0D196C9}" dt="2026-01-08T15:53:58.684" v="896" actId="113"/>
        <pc:sldMkLst>
          <pc:docMk/>
          <pc:sldMk cId="1158000438" sldId="264"/>
        </pc:sldMkLst>
        <pc:spChg chg="mod">
          <ac:chgData name="Jennie Forsell" userId="66d792a5-3edd-4fdd-bd4a-75cdd701469b" providerId="ADAL" clId="{3B8D0FB3-0FC0-473C-83F4-0913B0D196C9}" dt="2026-01-08T15:08:43.197" v="719" actId="20577"/>
          <ac:spMkLst>
            <pc:docMk/>
            <pc:sldMk cId="1158000438" sldId="264"/>
            <ac:spMk id="3" creationId="{F11EEBD2-7785-20E0-F89B-C197AC613F8B}"/>
          </ac:spMkLst>
        </pc:spChg>
        <pc:spChg chg="mod">
          <ac:chgData name="Jennie Forsell" userId="66d792a5-3edd-4fdd-bd4a-75cdd701469b" providerId="ADAL" clId="{3B8D0FB3-0FC0-473C-83F4-0913B0D196C9}" dt="2026-01-08T15:53:58.684" v="896" actId="113"/>
          <ac:spMkLst>
            <pc:docMk/>
            <pc:sldMk cId="1158000438" sldId="264"/>
            <ac:spMk id="4" creationId="{FADC0FFE-5AD0-B4C9-751E-735AB0B255D5}"/>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sv-SE"/>
              <a:t>Klicka här för att ändra mall för rubrikformat</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3FAD0738-4363-4238-AB84-E513B1267DA7}" type="datetimeFigureOut">
              <a:rPr lang="sv-SE" smtClean="0"/>
              <a:t>2026-01-08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1049208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2026-01-08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4027938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v-SE"/>
              <a:t>Klicka här för att ändra mall för rubrikformat</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2026-01-08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7214495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2026-01-08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21192579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för cit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v-SE"/>
              <a:t>Klicka här för att ändra mall för rubrikformat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2026-01-08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416441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nt eller falskt">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sv-SE"/>
              <a:t>Klicka här för att ändra mall för rubrikformat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2026-01-08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33920802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3FAD0738-4363-4238-AB84-E513B1267DA7}" type="datetimeFigureOut">
              <a:rPr lang="sv-SE" smtClean="0"/>
              <a:t>2026-01-08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1066816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3FAD0738-4363-4238-AB84-E513B1267DA7}" type="datetimeFigureOut">
              <a:rPr lang="sv-SE" smtClean="0"/>
              <a:t>2026-01-08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4157785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3FAD0738-4363-4238-AB84-E513B1267DA7}" type="datetimeFigureOut">
              <a:rPr lang="sv-SE" smtClean="0"/>
              <a:t>2026-01-08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16207701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3FAD0738-4363-4238-AB84-E513B1267DA7}" type="datetimeFigureOut">
              <a:rPr lang="sv-SE" smtClean="0"/>
              <a:t>2026-01-08</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24723797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3FAD0738-4363-4238-AB84-E513B1267DA7}" type="datetimeFigureOut">
              <a:rPr lang="sv-SE" smtClean="0"/>
              <a:t>2026-01-08</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3059699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a:t>Klicka här för att ändra mall för rubrikformat</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3FAD0738-4363-4238-AB84-E513B1267DA7}" type="datetimeFigureOut">
              <a:rPr lang="sv-SE" smtClean="0"/>
              <a:t>2026-01-08</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697874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3FAD0738-4363-4238-AB84-E513B1267DA7}" type="datetimeFigureOut">
              <a:rPr lang="sv-SE" smtClean="0"/>
              <a:t>2026-01-08</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5057723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AD0738-4363-4238-AB84-E513B1267DA7}" type="datetimeFigureOut">
              <a:rPr lang="sv-SE" smtClean="0"/>
              <a:t>2026-01-08</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23815506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sv-SE"/>
              <a:t>Klicka här för att ändra mall för rubrikformat</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3FAD0738-4363-4238-AB84-E513B1267DA7}" type="datetimeFigureOut">
              <a:rPr lang="sv-SE" smtClean="0"/>
              <a:t>2026-01-08</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725003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3FAD0738-4363-4238-AB84-E513B1267DA7}" type="datetimeFigureOut">
              <a:rPr lang="sv-SE" smtClean="0"/>
              <a:t>2026-01-08</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783101DA-3F57-4DA6-8C25-55384415EC6D}" type="slidenum">
              <a:rPr lang="sv-SE" smtClean="0"/>
              <a:t>‹#›</a:t>
            </a:fld>
            <a:endParaRPr lang="sv-SE"/>
          </a:p>
        </p:txBody>
      </p:sp>
    </p:spTree>
    <p:extLst>
      <p:ext uri="{BB962C8B-B14F-4D97-AF65-F5344CB8AC3E}">
        <p14:creationId xmlns:p14="http://schemas.microsoft.com/office/powerpoint/2010/main" val="805761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FAD0738-4363-4238-AB84-E513B1267DA7}" type="datetimeFigureOut">
              <a:rPr lang="sv-SE" smtClean="0"/>
              <a:t>2026-01-08</a:t>
            </a:fld>
            <a:endParaRPr lang="sv-S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sv-S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83101DA-3F57-4DA6-8C25-55384415EC6D}" type="slidenum">
              <a:rPr lang="sv-SE" smtClean="0"/>
              <a:t>‹#›</a:t>
            </a:fld>
            <a:endParaRPr lang="sv-SE"/>
          </a:p>
        </p:txBody>
      </p:sp>
    </p:spTree>
    <p:extLst>
      <p:ext uri="{BB962C8B-B14F-4D97-AF65-F5344CB8AC3E}">
        <p14:creationId xmlns:p14="http://schemas.microsoft.com/office/powerpoint/2010/main" val="607356220"/>
      </p:ext>
    </p:extLst>
  </p:cSld>
  <p:clrMap bg1="lt1" tx1="dk1" bg2="lt2" tx2="dk2" accent1="accent1" accent2="accent2" accent3="accent3" accent4="accent4" accent5="accent5" accent6="accent6" hlink="hlink" folHlink="folHlink"/>
  <p:sldLayoutIdLst>
    <p:sldLayoutId id="2147484008" r:id="rId1"/>
    <p:sldLayoutId id="2147484009" r:id="rId2"/>
    <p:sldLayoutId id="2147484010" r:id="rId3"/>
    <p:sldLayoutId id="2147484011" r:id="rId4"/>
    <p:sldLayoutId id="2147484012" r:id="rId5"/>
    <p:sldLayoutId id="2147484013" r:id="rId6"/>
    <p:sldLayoutId id="2147484014" r:id="rId7"/>
    <p:sldLayoutId id="2147484015" r:id="rId8"/>
    <p:sldLayoutId id="2147484016" r:id="rId9"/>
    <p:sldLayoutId id="2147484017" r:id="rId10"/>
    <p:sldLayoutId id="2147484018" r:id="rId11"/>
    <p:sldLayoutId id="2147484019" r:id="rId12"/>
    <p:sldLayoutId id="2147484020" r:id="rId13"/>
    <p:sldLayoutId id="2147484021" r:id="rId14"/>
    <p:sldLayoutId id="2147484022" r:id="rId15"/>
    <p:sldLayoutId id="214748402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Bildobjekt 4" descr="En bild som visar Teckensnitt, text, logotyp, symbol&#10;&#10;Automatiskt genererad beskrivning">
            <a:extLst>
              <a:ext uri="{FF2B5EF4-FFF2-40B4-BE49-F238E27FC236}">
                <a16:creationId xmlns:a16="http://schemas.microsoft.com/office/drawing/2014/main" id="{76CCB9B4-16E5-4727-E85F-1D4E981F90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44282" y="1086476"/>
            <a:ext cx="4204407" cy="4107976"/>
          </a:xfrm>
          <a:prstGeom prst="rect">
            <a:avLst/>
          </a:prstGeom>
        </p:spPr>
      </p:pic>
    </p:spTree>
    <p:extLst>
      <p:ext uri="{BB962C8B-B14F-4D97-AF65-F5344CB8AC3E}">
        <p14:creationId xmlns:p14="http://schemas.microsoft.com/office/powerpoint/2010/main" val="202662094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31DAFCA6-6BC4-2E57-94A1-4B76E959015E}"/>
              </a:ext>
            </a:extLst>
          </p:cNvPr>
          <p:cNvSpPr>
            <a:spLocks noGrp="1"/>
          </p:cNvSpPr>
          <p:nvPr>
            <p:ph type="title"/>
          </p:nvPr>
        </p:nvSpPr>
        <p:spPr>
          <a:xfrm>
            <a:off x="677334" y="609600"/>
            <a:ext cx="8596668" cy="722811"/>
          </a:xfrm>
        </p:spPr>
        <p:txBody>
          <a:bodyPr>
            <a:normAutofit/>
          </a:bodyPr>
          <a:lstStyle/>
          <a:p>
            <a:pPr algn="ctr"/>
            <a:r>
              <a:rPr lang="sv-SE" sz="3200" b="1" dirty="0">
                <a:solidFill>
                  <a:schemeClr val="tx1"/>
                </a:solidFill>
              </a:rPr>
              <a:t>Klasshandboll</a:t>
            </a:r>
          </a:p>
        </p:txBody>
      </p:sp>
      <p:sp>
        <p:nvSpPr>
          <p:cNvPr id="3" name="textruta 2">
            <a:extLst>
              <a:ext uri="{FF2B5EF4-FFF2-40B4-BE49-F238E27FC236}">
                <a16:creationId xmlns:a16="http://schemas.microsoft.com/office/drawing/2014/main" id="{8731C982-4C5E-8B64-CB6C-DE069CA502BB}"/>
              </a:ext>
            </a:extLst>
          </p:cNvPr>
          <p:cNvSpPr txBox="1"/>
          <p:nvPr/>
        </p:nvSpPr>
        <p:spPr>
          <a:xfrm>
            <a:off x="677334" y="1558833"/>
            <a:ext cx="8020594" cy="6526402"/>
          </a:xfrm>
          <a:prstGeom prst="rect">
            <a:avLst/>
          </a:prstGeom>
          <a:noFill/>
        </p:spPr>
        <p:txBody>
          <a:bodyPr wrap="square" rtlCol="0">
            <a:spAutoFit/>
          </a:bodyPr>
          <a:lstStyle/>
          <a:p>
            <a:pPr marL="457200" indent="-457200">
              <a:lnSpc>
                <a:spcPct val="115000"/>
              </a:lnSpc>
              <a:buFont typeface="Arial" panose="020B0604020202020204" pitchFamily="34" charset="0"/>
              <a:buChar char="•"/>
              <a:tabLst>
                <a:tab pos="892175" algn="l"/>
                <a:tab pos="2149475" algn="l"/>
                <a:tab pos="2239963" algn="l"/>
              </a:tabLst>
            </a:pPr>
            <a:r>
              <a:rPr lang="sv-SE" dirty="0">
                <a:ea typeface="Calibri"/>
                <a:cs typeface="Calibri"/>
              </a:rPr>
              <a:t>Matchtid 1x10 minuter</a:t>
            </a:r>
            <a:br>
              <a:rPr lang="sv-SE" dirty="0">
                <a:ea typeface="Calibri"/>
                <a:cs typeface="Calibri"/>
              </a:rPr>
            </a:br>
            <a:endParaRPr lang="sv-SE" dirty="0">
              <a:ea typeface="Calibri"/>
              <a:cs typeface="Calibri"/>
            </a:endParaRPr>
          </a:p>
          <a:p>
            <a:pPr marL="457200" indent="-457200">
              <a:lnSpc>
                <a:spcPct val="115000"/>
              </a:lnSpc>
              <a:buFont typeface="Arial" panose="020B0604020202020204" pitchFamily="34" charset="0"/>
              <a:buChar char="•"/>
              <a:tabLst>
                <a:tab pos="892175" algn="l"/>
                <a:tab pos="2149475" algn="l"/>
                <a:tab pos="2239963" algn="l"/>
              </a:tabLst>
            </a:pPr>
            <a:r>
              <a:rPr lang="sv-SE" dirty="0">
                <a:ea typeface="Calibri"/>
                <a:cs typeface="Calibri"/>
              </a:rPr>
              <a:t>Spelas med fyra utespelare + målvakt</a:t>
            </a:r>
            <a:br>
              <a:rPr lang="sv-SE" dirty="0">
                <a:ea typeface="Calibri"/>
                <a:cs typeface="Calibri"/>
              </a:rPr>
            </a:br>
            <a:endParaRPr lang="sv-SE" dirty="0">
              <a:ea typeface="Calibri"/>
              <a:cs typeface="Calibri"/>
            </a:endParaRPr>
          </a:p>
          <a:p>
            <a:pPr marL="457200" indent="-457200">
              <a:lnSpc>
                <a:spcPct val="115000"/>
              </a:lnSpc>
              <a:buFont typeface="Arial" panose="020B0604020202020204" pitchFamily="34" charset="0"/>
              <a:buChar char="•"/>
              <a:tabLst>
                <a:tab pos="892175" algn="l"/>
                <a:tab pos="2149475" algn="l"/>
                <a:tab pos="2239963" algn="l"/>
              </a:tabLst>
            </a:pPr>
            <a:r>
              <a:rPr lang="sv-SE" dirty="0">
                <a:ea typeface="Calibri"/>
                <a:cs typeface="Calibri"/>
              </a:rPr>
              <a:t>Spelas med ”hand the ball-boll (mjuk boll som ej kan studsas för att främja passningsspel, passar även för barn med mindre händer samt de barn som testar handboll för första gången)</a:t>
            </a:r>
            <a:br>
              <a:rPr lang="sv-SE" dirty="0">
                <a:ea typeface="Calibri"/>
                <a:cs typeface="Calibri"/>
              </a:rPr>
            </a:br>
            <a:endParaRPr lang="sv-SE" dirty="0">
              <a:ea typeface="Calibri"/>
              <a:cs typeface="Calibri"/>
            </a:endParaRPr>
          </a:p>
          <a:p>
            <a:pPr marL="457200" indent="-457200">
              <a:lnSpc>
                <a:spcPct val="115000"/>
              </a:lnSpc>
              <a:buFont typeface="Arial" panose="020B0604020202020204" pitchFamily="34" charset="0"/>
              <a:buChar char="•"/>
              <a:tabLst>
                <a:tab pos="892175" algn="l"/>
                <a:tab pos="2149475" algn="l"/>
                <a:tab pos="2239963" algn="l"/>
              </a:tabLst>
            </a:pPr>
            <a:r>
              <a:rPr lang="sv-SE" dirty="0">
                <a:ea typeface="Calibri" panose="020F0502020204030204" pitchFamily="34" charset="0"/>
                <a:cs typeface="Calibri" panose="020F0502020204030204" pitchFamily="34" charset="0"/>
              </a:rPr>
              <a:t>Försök att ha som regel att alla barn ska få ett pass innan man skjuter på mål</a:t>
            </a:r>
            <a:br>
              <a:rPr lang="sv-SE" dirty="0">
                <a:ea typeface="Calibri" panose="020F0502020204030204" pitchFamily="34" charset="0"/>
                <a:cs typeface="Calibri" panose="020F0502020204030204" pitchFamily="34" charset="0"/>
              </a:rPr>
            </a:br>
            <a:endParaRPr lang="sv-SE" dirty="0">
              <a:ea typeface="Calibri" panose="020F0502020204030204" pitchFamily="34" charset="0"/>
              <a:cs typeface="Calibri" panose="020F0502020204030204" pitchFamily="34" charset="0"/>
            </a:endParaRPr>
          </a:p>
          <a:p>
            <a:pPr marL="457200" indent="-457200">
              <a:lnSpc>
                <a:spcPct val="115000"/>
              </a:lnSpc>
              <a:buFont typeface="Arial" panose="020B0604020202020204" pitchFamily="34" charset="0"/>
              <a:buChar char="•"/>
              <a:tabLst>
                <a:tab pos="892175" algn="l"/>
                <a:tab pos="2149475" algn="l"/>
                <a:tab pos="2239963" algn="l"/>
              </a:tabLst>
            </a:pPr>
            <a:r>
              <a:rPr lang="sv-SE" dirty="0">
                <a:ea typeface="Calibri" panose="020F0502020204030204" pitchFamily="34" charset="0"/>
                <a:cs typeface="Calibri" panose="020F0502020204030204" pitchFamily="34" charset="0"/>
              </a:rPr>
              <a:t>Alla barn ska få lika mycket speltid</a:t>
            </a:r>
            <a:br>
              <a:rPr lang="sv-SE" dirty="0">
                <a:ea typeface="Calibri" panose="020F0502020204030204" pitchFamily="34" charset="0"/>
                <a:cs typeface="Calibri" panose="020F0502020204030204" pitchFamily="34" charset="0"/>
              </a:rPr>
            </a:br>
            <a:endParaRPr lang="sv-SE" dirty="0">
              <a:ea typeface="Calibri" panose="020F0502020204030204" pitchFamily="34" charset="0"/>
              <a:cs typeface="Calibri" panose="020F0502020204030204" pitchFamily="34" charset="0"/>
            </a:endParaRPr>
          </a:p>
          <a:p>
            <a:pPr marL="457200" indent="-457200">
              <a:lnSpc>
                <a:spcPct val="115000"/>
              </a:lnSpc>
              <a:buFont typeface="Arial" panose="020B0604020202020204" pitchFamily="34" charset="0"/>
              <a:buChar char="•"/>
              <a:tabLst>
                <a:tab pos="892175" algn="l"/>
                <a:tab pos="2149475" algn="l"/>
                <a:tab pos="2239963" algn="l"/>
              </a:tabLst>
            </a:pPr>
            <a:r>
              <a:rPr lang="sv-SE" sz="2000" b="1" dirty="0">
                <a:ea typeface="Calibri" panose="020F0502020204030204" pitchFamily="34" charset="0"/>
                <a:cs typeface="Calibri" panose="020F0502020204030204" pitchFamily="34" charset="0"/>
              </a:rPr>
              <a:t>De lag som har lagledare från IF Helltons ungdomslag ansvarar för att ert barn finns redo vid planen när det är dags för match</a:t>
            </a:r>
          </a:p>
          <a:p>
            <a:endParaRPr lang="sv-SE" sz="1600" dirty="0"/>
          </a:p>
          <a:p>
            <a:endParaRPr lang="sv-SE" sz="1600" dirty="0"/>
          </a:p>
          <a:p>
            <a:endParaRPr lang="sv-SE" sz="1600" dirty="0"/>
          </a:p>
          <a:p>
            <a:endParaRPr lang="sv-SE" sz="1600" dirty="0"/>
          </a:p>
          <a:p>
            <a:endParaRPr lang="sv-SE" sz="1600" dirty="0"/>
          </a:p>
        </p:txBody>
      </p:sp>
      <mc:AlternateContent xmlns:mc="http://schemas.openxmlformats.org/markup-compatibility/2006" xmlns:pslz="http://schemas.microsoft.com/office/powerpoint/2016/slidezoom">
        <mc:Choice Requires="pslz">
          <p:graphicFrame>
            <p:nvGraphicFramePr>
              <p:cNvPr id="5" name="Bildzoom 4">
                <a:extLst>
                  <a:ext uri="{FF2B5EF4-FFF2-40B4-BE49-F238E27FC236}">
                    <a16:creationId xmlns:a16="http://schemas.microsoft.com/office/drawing/2014/main" id="{01ACF4E2-80DC-D6FE-8F35-4B0C29A88559}"/>
                  </a:ext>
                </a:extLst>
              </p:cNvPr>
              <p:cNvGraphicFramePr>
                <a:graphicFrameLocks noChangeAspect="1"/>
              </p:cNvGraphicFramePr>
              <p:nvPr>
                <p:extLst>
                  <p:ext uri="{D42A27DB-BD31-4B8C-83A1-F6EECF244321}">
                    <p14:modId xmlns:p14="http://schemas.microsoft.com/office/powerpoint/2010/main" val="4133344121"/>
                  </p:ext>
                </p:extLst>
              </p:nvPr>
            </p:nvGraphicFramePr>
            <p:xfrm>
              <a:off x="-3048000" y="656590"/>
              <a:ext cx="3048000" cy="1714500"/>
            </p:xfrm>
            <a:graphic>
              <a:graphicData uri="http://schemas.microsoft.com/office/powerpoint/2016/slidezoom">
                <pslz:sldZm>
                  <pslz:sldZmObj sldId="257" cId="346969256">
                    <pslz:zmPr id="{8B30CD1E-F78F-4F9B-AB4D-F5862AB036B6}" returnToParent="0" transitionDur="1000">
                      <p166:blipFill xmlns:p166="http://schemas.microsoft.com/office/powerpoint/2016/6/main">
                        <a:blip r:embed="rId2"/>
                        <a:stretch>
                          <a:fillRect/>
                        </a:stretch>
                      </p166:blipFill>
                      <p166:spPr xmlns:p166="http://schemas.microsoft.com/office/powerpoint/2016/6/main">
                        <a:xfrm>
                          <a:off x="0" y="0"/>
                          <a:ext cx="3048000" cy="1714500"/>
                        </a:xfrm>
                        <a:prstGeom prst="rect">
                          <a:avLst/>
                        </a:prstGeom>
                        <a:ln w="3175">
                          <a:solidFill>
                            <a:prstClr val="ltGray"/>
                          </a:solidFill>
                        </a:ln>
                      </p166:spPr>
                    </pslz:zmPr>
                  </pslz:sldZmObj>
                </pslz:sldZm>
              </a:graphicData>
            </a:graphic>
          </p:graphicFrame>
        </mc:Choice>
        <mc:Fallback xmlns="">
          <p:pic>
            <p:nvPicPr>
              <p:cNvPr id="5" name="Bildzoom 4">
                <a:extLst>
                  <a:ext uri="{FF2B5EF4-FFF2-40B4-BE49-F238E27FC236}">
                    <a16:creationId xmlns:a16="http://schemas.microsoft.com/office/drawing/2014/main" id="{01ACF4E2-80DC-D6FE-8F35-4B0C29A88559}"/>
                  </a:ext>
                </a:extLst>
              </p:cNvPr>
              <p:cNvPicPr>
                <a:picLocks noGrp="1" noRot="1" noChangeAspect="1" noMove="1" noResize="1" noEditPoints="1" noAdjustHandles="1" noChangeArrowheads="1" noChangeShapeType="1"/>
              </p:cNvPicPr>
              <p:nvPr/>
            </p:nvPicPr>
            <p:blipFill>
              <a:blip r:embed="rId3"/>
              <a:stretch>
                <a:fillRect/>
              </a:stretch>
            </p:blipFill>
            <p:spPr>
              <a:xfrm>
                <a:off x="-3048000" y="656590"/>
                <a:ext cx="3048000" cy="1714500"/>
              </a:xfrm>
              <a:prstGeom prst="rect">
                <a:avLst/>
              </a:prstGeom>
              <a:ln w="3175">
                <a:solidFill>
                  <a:prstClr val="ltGray"/>
                </a:solidFill>
              </a:ln>
            </p:spPr>
          </p:pic>
        </mc:Fallback>
      </mc:AlternateContent>
    </p:spTree>
    <p:extLst>
      <p:ext uri="{BB962C8B-B14F-4D97-AF65-F5344CB8AC3E}">
        <p14:creationId xmlns:p14="http://schemas.microsoft.com/office/powerpoint/2010/main" val="346969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31DAFCA6-6BC4-2E57-94A1-4B76E959015E}"/>
              </a:ext>
            </a:extLst>
          </p:cNvPr>
          <p:cNvSpPr>
            <a:spLocks noGrp="1"/>
          </p:cNvSpPr>
          <p:nvPr>
            <p:ph type="title"/>
          </p:nvPr>
        </p:nvSpPr>
        <p:spPr>
          <a:xfrm>
            <a:off x="677334" y="609600"/>
            <a:ext cx="8596668" cy="722811"/>
          </a:xfrm>
        </p:spPr>
        <p:txBody>
          <a:bodyPr>
            <a:normAutofit/>
          </a:bodyPr>
          <a:lstStyle/>
          <a:p>
            <a:r>
              <a:rPr lang="sv-SE" sz="3200" b="1" dirty="0">
                <a:solidFill>
                  <a:schemeClr val="tx1"/>
                </a:solidFill>
              </a:rPr>
              <a:t>Hur spelar vi klasshanboll?</a:t>
            </a:r>
          </a:p>
        </p:txBody>
      </p:sp>
      <p:sp>
        <p:nvSpPr>
          <p:cNvPr id="3" name="textruta 2">
            <a:extLst>
              <a:ext uri="{FF2B5EF4-FFF2-40B4-BE49-F238E27FC236}">
                <a16:creationId xmlns:a16="http://schemas.microsoft.com/office/drawing/2014/main" id="{8731C982-4C5E-8B64-CB6C-DE069CA502BB}"/>
              </a:ext>
            </a:extLst>
          </p:cNvPr>
          <p:cNvSpPr txBox="1"/>
          <p:nvPr/>
        </p:nvSpPr>
        <p:spPr>
          <a:xfrm>
            <a:off x="677334" y="1558833"/>
            <a:ext cx="8020594" cy="5855449"/>
          </a:xfrm>
          <a:prstGeom prst="rect">
            <a:avLst/>
          </a:prstGeom>
          <a:noFill/>
        </p:spPr>
        <p:txBody>
          <a:bodyPr wrap="square" rtlCol="0">
            <a:spAutoFit/>
          </a:bodyPr>
          <a:lstStyle/>
          <a:p>
            <a:pPr>
              <a:lnSpc>
                <a:spcPct val="115000"/>
              </a:lnSpc>
            </a:pPr>
            <a:endParaRPr lang="sv-SE" dirty="0"/>
          </a:p>
          <a:p>
            <a:pPr marL="285750" indent="-285750">
              <a:lnSpc>
                <a:spcPct val="115000"/>
              </a:lnSpc>
              <a:buFont typeface="Arial" panose="020B0604020202020204" pitchFamily="34" charset="0"/>
              <a:buChar char="•"/>
            </a:pPr>
            <a:r>
              <a:rPr lang="sv-SE" dirty="0"/>
              <a:t>Svensk handboll förespråkar att vi spelar ett fritt anfalls- och försvarsspel utan givna positioner i minihandboll</a:t>
            </a:r>
            <a:br>
              <a:rPr lang="sv-SE" dirty="0"/>
            </a:br>
            <a:endParaRPr lang="sv-SE" dirty="0">
              <a:ea typeface="Calibri" panose="020F0502020204030204" pitchFamily="34" charset="0"/>
              <a:cs typeface="Calibri" panose="020F0502020204030204" pitchFamily="34" charset="0"/>
            </a:endParaRPr>
          </a:p>
          <a:p>
            <a:pPr marL="285750" indent="-285750">
              <a:lnSpc>
                <a:spcPct val="115000"/>
              </a:lnSpc>
              <a:buFont typeface="Arial" panose="020B0604020202020204" pitchFamily="34" charset="0"/>
              <a:buChar char="•"/>
            </a:pPr>
            <a:r>
              <a:rPr lang="sv-SE" dirty="0"/>
              <a:t> Svensk handboll förespråkar ett fritt </a:t>
            </a:r>
            <a:r>
              <a:rPr lang="sv-SE" i="1" dirty="0"/>
              <a:t>offensivt</a:t>
            </a:r>
            <a:r>
              <a:rPr lang="sv-SE" dirty="0"/>
              <a:t> försvarsspel. Låt barnen jaga boll och lösa situationerna så som de kommer = ej ställa upp i försvarsspel utmed linjen</a:t>
            </a:r>
            <a:br>
              <a:rPr lang="sv-SE" dirty="0"/>
            </a:br>
            <a:endParaRPr lang="sv-SE" dirty="0"/>
          </a:p>
          <a:p>
            <a:pPr marL="285750" indent="-285750">
              <a:lnSpc>
                <a:spcPct val="115000"/>
              </a:lnSpc>
              <a:buFont typeface="Arial" panose="020B0604020202020204" pitchFamily="34" charset="0"/>
              <a:buChar char="•"/>
            </a:pPr>
            <a:r>
              <a:rPr lang="sv-SE" dirty="0"/>
              <a:t>Detta tvingar barnen att lära sig rörelse utan boll = ta sig ur passningsskugga och främjar barnens spelsinne</a:t>
            </a:r>
            <a:br>
              <a:rPr lang="sv-SE" dirty="0"/>
            </a:br>
            <a:endParaRPr lang="sv-SE" dirty="0"/>
          </a:p>
          <a:p>
            <a:pPr marL="285750" indent="-285750">
              <a:lnSpc>
                <a:spcPct val="115000"/>
              </a:lnSpc>
              <a:buFont typeface="Arial" panose="020B0604020202020204" pitchFamily="34" charset="0"/>
              <a:buChar char="•"/>
            </a:pPr>
            <a:r>
              <a:rPr lang="sv-SE" dirty="0"/>
              <a:t>När anfallande lag har avslutat ska hela laget springa hem till egen målgårdslinje och stanna där tills andra laget har slagit två passningar (inkl. målvaktskast) alternativt tagit sig över på offensiv planhalva på bara 1 pass. </a:t>
            </a:r>
            <a:endParaRPr lang="sv-SE" dirty="0">
              <a:ea typeface="Calibri" panose="020F0502020204030204" pitchFamily="34" charset="0"/>
              <a:cs typeface="Calibri" panose="020F0502020204030204" pitchFamily="34" charset="0"/>
            </a:endParaRPr>
          </a:p>
          <a:p>
            <a:endParaRPr lang="sv-SE" sz="1600" dirty="0"/>
          </a:p>
          <a:p>
            <a:endParaRPr lang="sv-SE" sz="1600" dirty="0"/>
          </a:p>
          <a:p>
            <a:endParaRPr lang="sv-SE" sz="1600" dirty="0"/>
          </a:p>
          <a:p>
            <a:endParaRPr lang="sv-SE" sz="1600" dirty="0"/>
          </a:p>
        </p:txBody>
      </p:sp>
    </p:spTree>
    <p:extLst>
      <p:ext uri="{BB962C8B-B14F-4D97-AF65-F5344CB8AC3E}">
        <p14:creationId xmlns:p14="http://schemas.microsoft.com/office/powerpoint/2010/main" val="31932370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31DAFCA6-6BC4-2E57-94A1-4B76E959015E}"/>
              </a:ext>
            </a:extLst>
          </p:cNvPr>
          <p:cNvSpPr>
            <a:spLocks noGrp="1"/>
          </p:cNvSpPr>
          <p:nvPr>
            <p:ph type="title"/>
          </p:nvPr>
        </p:nvSpPr>
        <p:spPr>
          <a:xfrm>
            <a:off x="677334" y="609600"/>
            <a:ext cx="8596668" cy="722811"/>
          </a:xfrm>
        </p:spPr>
        <p:txBody>
          <a:bodyPr>
            <a:normAutofit/>
          </a:bodyPr>
          <a:lstStyle/>
          <a:p>
            <a:r>
              <a:rPr lang="sv-SE" sz="3200" b="1" dirty="0">
                <a:solidFill>
                  <a:schemeClr val="tx1"/>
                </a:solidFill>
              </a:rPr>
              <a:t>Minihandbollsregler</a:t>
            </a:r>
          </a:p>
        </p:txBody>
      </p:sp>
      <p:sp>
        <p:nvSpPr>
          <p:cNvPr id="3" name="textruta 2">
            <a:extLst>
              <a:ext uri="{FF2B5EF4-FFF2-40B4-BE49-F238E27FC236}">
                <a16:creationId xmlns:a16="http://schemas.microsoft.com/office/drawing/2014/main" id="{8731C982-4C5E-8B64-CB6C-DE069CA502BB}"/>
              </a:ext>
            </a:extLst>
          </p:cNvPr>
          <p:cNvSpPr txBox="1"/>
          <p:nvPr/>
        </p:nvSpPr>
        <p:spPr>
          <a:xfrm>
            <a:off x="677334" y="1558833"/>
            <a:ext cx="8020594" cy="830997"/>
          </a:xfrm>
          <a:prstGeom prst="rect">
            <a:avLst/>
          </a:prstGeom>
          <a:noFill/>
        </p:spPr>
        <p:txBody>
          <a:bodyPr wrap="square" rtlCol="0">
            <a:spAutoFit/>
          </a:bodyPr>
          <a:lstStyle/>
          <a:p>
            <a:endParaRPr lang="sv-SE" sz="1600" dirty="0"/>
          </a:p>
          <a:p>
            <a:endParaRPr lang="sv-SE" sz="1600" dirty="0"/>
          </a:p>
          <a:p>
            <a:endParaRPr lang="sv-SE" sz="1600" dirty="0"/>
          </a:p>
        </p:txBody>
      </p:sp>
      <p:pic>
        <p:nvPicPr>
          <p:cNvPr id="2" name="Bildobjekt 1">
            <a:extLst>
              <a:ext uri="{FF2B5EF4-FFF2-40B4-BE49-F238E27FC236}">
                <a16:creationId xmlns:a16="http://schemas.microsoft.com/office/drawing/2014/main" id="{6BD77C73-A81C-5EAB-3EC3-DC4EEFCD14CD}"/>
              </a:ext>
            </a:extLst>
          </p:cNvPr>
          <p:cNvPicPr>
            <a:picLocks noChangeAspect="1"/>
          </p:cNvPicPr>
          <p:nvPr/>
        </p:nvPicPr>
        <p:blipFill>
          <a:blip r:embed="rId2"/>
          <a:stretch>
            <a:fillRect/>
          </a:stretch>
        </p:blipFill>
        <p:spPr>
          <a:xfrm>
            <a:off x="677334" y="1558833"/>
            <a:ext cx="8280539" cy="5012145"/>
          </a:xfrm>
          <a:prstGeom prst="rect">
            <a:avLst/>
          </a:prstGeom>
        </p:spPr>
      </p:pic>
    </p:spTree>
    <p:extLst>
      <p:ext uri="{BB962C8B-B14F-4D97-AF65-F5344CB8AC3E}">
        <p14:creationId xmlns:p14="http://schemas.microsoft.com/office/powerpoint/2010/main" val="3938891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31DAFCA6-6BC4-2E57-94A1-4B76E959015E}"/>
              </a:ext>
            </a:extLst>
          </p:cNvPr>
          <p:cNvSpPr>
            <a:spLocks noGrp="1"/>
          </p:cNvSpPr>
          <p:nvPr>
            <p:ph type="title"/>
          </p:nvPr>
        </p:nvSpPr>
        <p:spPr>
          <a:xfrm>
            <a:off x="677334" y="609600"/>
            <a:ext cx="8596668" cy="722811"/>
          </a:xfrm>
        </p:spPr>
        <p:txBody>
          <a:bodyPr>
            <a:normAutofit/>
          </a:bodyPr>
          <a:lstStyle/>
          <a:p>
            <a:r>
              <a:rPr lang="sv-SE" sz="3200" b="1" dirty="0">
                <a:solidFill>
                  <a:schemeClr val="tx1"/>
                </a:solidFill>
              </a:rPr>
              <a:t>Minihandbollsregler</a:t>
            </a:r>
          </a:p>
        </p:txBody>
      </p:sp>
      <p:sp>
        <p:nvSpPr>
          <p:cNvPr id="3" name="textruta 2">
            <a:extLst>
              <a:ext uri="{FF2B5EF4-FFF2-40B4-BE49-F238E27FC236}">
                <a16:creationId xmlns:a16="http://schemas.microsoft.com/office/drawing/2014/main" id="{8731C982-4C5E-8B64-CB6C-DE069CA502BB}"/>
              </a:ext>
            </a:extLst>
          </p:cNvPr>
          <p:cNvSpPr txBox="1"/>
          <p:nvPr/>
        </p:nvSpPr>
        <p:spPr>
          <a:xfrm>
            <a:off x="677334" y="1558833"/>
            <a:ext cx="8020594" cy="1077218"/>
          </a:xfrm>
          <a:prstGeom prst="rect">
            <a:avLst/>
          </a:prstGeom>
          <a:noFill/>
        </p:spPr>
        <p:txBody>
          <a:bodyPr wrap="square" rtlCol="0">
            <a:spAutoFit/>
          </a:bodyPr>
          <a:lstStyle/>
          <a:p>
            <a:endParaRPr lang="sv-SE" sz="1600" dirty="0"/>
          </a:p>
          <a:p>
            <a:endParaRPr lang="sv-SE" sz="1600" dirty="0"/>
          </a:p>
          <a:p>
            <a:endParaRPr lang="sv-SE" sz="1600" dirty="0"/>
          </a:p>
          <a:p>
            <a:endParaRPr lang="sv-SE" sz="1600" dirty="0"/>
          </a:p>
        </p:txBody>
      </p:sp>
      <p:pic>
        <p:nvPicPr>
          <p:cNvPr id="2" name="Bildobjekt 1">
            <a:extLst>
              <a:ext uri="{FF2B5EF4-FFF2-40B4-BE49-F238E27FC236}">
                <a16:creationId xmlns:a16="http://schemas.microsoft.com/office/drawing/2014/main" id="{7A7EBA75-3452-BA60-F52D-49D768BBE47A}"/>
              </a:ext>
            </a:extLst>
          </p:cNvPr>
          <p:cNvPicPr>
            <a:picLocks noChangeAspect="1"/>
          </p:cNvPicPr>
          <p:nvPr/>
        </p:nvPicPr>
        <p:blipFill>
          <a:blip r:embed="rId2"/>
          <a:stretch>
            <a:fillRect/>
          </a:stretch>
        </p:blipFill>
        <p:spPr>
          <a:xfrm>
            <a:off x="677334" y="1332411"/>
            <a:ext cx="8250769" cy="4732858"/>
          </a:xfrm>
          <a:prstGeom prst="rect">
            <a:avLst/>
          </a:prstGeom>
        </p:spPr>
      </p:pic>
    </p:spTree>
    <p:extLst>
      <p:ext uri="{BB962C8B-B14F-4D97-AF65-F5344CB8AC3E}">
        <p14:creationId xmlns:p14="http://schemas.microsoft.com/office/powerpoint/2010/main" val="1521615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2316E6-2AC5-BC8F-6B1E-7BDD41B7DBD0}"/>
            </a:ext>
          </a:extLst>
        </p:cNvPr>
        <p:cNvGrpSpPr/>
        <p:nvPr/>
      </p:nvGrpSpPr>
      <p:grpSpPr>
        <a:xfrm>
          <a:off x="0" y="0"/>
          <a:ext cx="0" cy="0"/>
          <a:chOff x="0" y="0"/>
          <a:chExt cx="0" cy="0"/>
        </a:xfrm>
      </p:grpSpPr>
      <p:sp>
        <p:nvSpPr>
          <p:cNvPr id="4" name="Rubrik 3">
            <a:extLst>
              <a:ext uri="{FF2B5EF4-FFF2-40B4-BE49-F238E27FC236}">
                <a16:creationId xmlns:a16="http://schemas.microsoft.com/office/drawing/2014/main" id="{4FE61E4A-58E1-404B-DC1E-1D80C56C3E2F}"/>
              </a:ext>
            </a:extLst>
          </p:cNvPr>
          <p:cNvSpPr>
            <a:spLocks noGrp="1"/>
          </p:cNvSpPr>
          <p:nvPr>
            <p:ph type="title"/>
          </p:nvPr>
        </p:nvSpPr>
        <p:spPr>
          <a:xfrm>
            <a:off x="677334" y="609600"/>
            <a:ext cx="8596668" cy="722811"/>
          </a:xfrm>
        </p:spPr>
        <p:txBody>
          <a:bodyPr>
            <a:normAutofit/>
          </a:bodyPr>
          <a:lstStyle/>
          <a:p>
            <a:r>
              <a:rPr lang="sv-SE" sz="3200" b="1" dirty="0">
                <a:solidFill>
                  <a:schemeClr val="tx1"/>
                </a:solidFill>
              </a:rPr>
              <a:t>Klimatet i hallen</a:t>
            </a:r>
          </a:p>
        </p:txBody>
      </p:sp>
      <p:sp>
        <p:nvSpPr>
          <p:cNvPr id="3" name="textruta 2">
            <a:extLst>
              <a:ext uri="{FF2B5EF4-FFF2-40B4-BE49-F238E27FC236}">
                <a16:creationId xmlns:a16="http://schemas.microsoft.com/office/drawing/2014/main" id="{55528671-E37E-A6E9-FB77-896B433066A3}"/>
              </a:ext>
            </a:extLst>
          </p:cNvPr>
          <p:cNvSpPr txBox="1"/>
          <p:nvPr/>
        </p:nvSpPr>
        <p:spPr>
          <a:xfrm>
            <a:off x="677334" y="1558833"/>
            <a:ext cx="8020594" cy="4401205"/>
          </a:xfrm>
          <a:prstGeom prst="rect">
            <a:avLst/>
          </a:prstGeom>
          <a:noFill/>
        </p:spPr>
        <p:txBody>
          <a:bodyPr wrap="square" rtlCol="0">
            <a:spAutoFit/>
          </a:bodyPr>
          <a:lstStyle/>
          <a:p>
            <a:pPr marL="285750" lvl="0" indent="-285750">
              <a:buFont typeface="Arial" panose="020B0604020202020204" pitchFamily="34" charset="0"/>
              <a:buChar char="•"/>
            </a:pPr>
            <a:r>
              <a:rPr lang="sv-SE" dirty="0"/>
              <a:t>Barnhandboll ska kännetecknas av ett varmt, välkomnande och positivt klimat</a:t>
            </a:r>
            <a:br>
              <a:rPr lang="sv-SE" dirty="0"/>
            </a:br>
            <a:endParaRPr lang="sv-SE" dirty="0"/>
          </a:p>
          <a:p>
            <a:pPr marL="285750" indent="-285750">
              <a:buFont typeface="Arial" panose="020B0604020202020204" pitchFamily="34" charset="0"/>
              <a:buChar char="•"/>
            </a:pPr>
            <a:r>
              <a:rPr lang="sv-SE" dirty="0"/>
              <a:t>Fokus är att vi ”tränar på att spela match” Resultat oviktigt, syftet med klasshandbollen är att fler barn ska få upp ögonen för sporten och att ha kul tillsammans med klasskamrater och nya kompisar från andra skolor</a:t>
            </a:r>
            <a:br>
              <a:rPr lang="sv-SE" dirty="0"/>
            </a:br>
            <a:endParaRPr lang="sv-SE" dirty="0"/>
          </a:p>
          <a:p>
            <a:pPr marL="285750" indent="-285750">
              <a:buFont typeface="Arial" panose="020B0604020202020204" pitchFamily="34" charset="0"/>
              <a:buChar char="•"/>
            </a:pPr>
            <a:r>
              <a:rPr lang="sv-SE" dirty="0"/>
              <a:t>Inget matchresultat redovisas under eller efter match</a:t>
            </a:r>
            <a:br>
              <a:rPr lang="sv-SE" dirty="0"/>
            </a:br>
            <a:endParaRPr lang="sv-SE" dirty="0"/>
          </a:p>
          <a:p>
            <a:pPr marL="285750" indent="-285750">
              <a:buFont typeface="Arial" panose="020B0604020202020204" pitchFamily="34" charset="0"/>
              <a:buChar char="•"/>
            </a:pPr>
            <a:r>
              <a:rPr lang="sv-SE" dirty="0"/>
              <a:t>Alla föräldrar hejar på alla barn ❤️</a:t>
            </a:r>
          </a:p>
          <a:p>
            <a:pPr marL="285750" indent="-285750">
              <a:buFont typeface="Arial" panose="020B0604020202020204" pitchFamily="34" charset="0"/>
              <a:buChar char="•"/>
            </a:pPr>
            <a:endParaRPr lang="sv-SE" dirty="0"/>
          </a:p>
          <a:p>
            <a:pPr marL="285750" lvl="0" indent="-285750">
              <a:buFont typeface="Arial" panose="020B0604020202020204" pitchFamily="34" charset="0"/>
              <a:buChar char="•"/>
            </a:pPr>
            <a:endParaRPr lang="sv-SE" dirty="0"/>
          </a:p>
          <a:p>
            <a:endParaRPr lang="sv-SE" sz="1600" dirty="0"/>
          </a:p>
          <a:p>
            <a:endParaRPr lang="sv-SE" sz="1600" dirty="0"/>
          </a:p>
          <a:p>
            <a:endParaRPr lang="sv-SE" sz="1600" dirty="0"/>
          </a:p>
          <a:p>
            <a:endParaRPr lang="sv-SE" sz="1600" dirty="0"/>
          </a:p>
        </p:txBody>
      </p:sp>
    </p:spTree>
    <p:extLst>
      <p:ext uri="{BB962C8B-B14F-4D97-AF65-F5344CB8AC3E}">
        <p14:creationId xmlns:p14="http://schemas.microsoft.com/office/powerpoint/2010/main" val="2905975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9366C3-AC60-C059-1B68-AB31C8523DC1}"/>
            </a:ext>
          </a:extLst>
        </p:cNvPr>
        <p:cNvGrpSpPr/>
        <p:nvPr/>
      </p:nvGrpSpPr>
      <p:grpSpPr>
        <a:xfrm>
          <a:off x="0" y="0"/>
          <a:ext cx="0" cy="0"/>
          <a:chOff x="0" y="0"/>
          <a:chExt cx="0" cy="0"/>
        </a:xfrm>
      </p:grpSpPr>
      <p:sp>
        <p:nvSpPr>
          <p:cNvPr id="4" name="Rubrik 3">
            <a:extLst>
              <a:ext uri="{FF2B5EF4-FFF2-40B4-BE49-F238E27FC236}">
                <a16:creationId xmlns:a16="http://schemas.microsoft.com/office/drawing/2014/main" id="{20050F23-BB32-2258-41E7-AC15743D32F9}"/>
              </a:ext>
            </a:extLst>
          </p:cNvPr>
          <p:cNvSpPr>
            <a:spLocks noGrp="1"/>
          </p:cNvSpPr>
          <p:nvPr>
            <p:ph type="title"/>
          </p:nvPr>
        </p:nvSpPr>
        <p:spPr>
          <a:xfrm>
            <a:off x="677334" y="609600"/>
            <a:ext cx="8596668" cy="722811"/>
          </a:xfrm>
        </p:spPr>
        <p:txBody>
          <a:bodyPr>
            <a:normAutofit/>
          </a:bodyPr>
          <a:lstStyle/>
          <a:p>
            <a:r>
              <a:rPr lang="sv-SE" sz="3200" dirty="0">
                <a:solidFill>
                  <a:schemeClr val="tx1"/>
                </a:solidFill>
              </a:rPr>
              <a:t>#</a:t>
            </a:r>
            <a:r>
              <a:rPr lang="sv-SE" sz="3200" b="1" dirty="0">
                <a:solidFill>
                  <a:schemeClr val="tx1"/>
                </a:solidFill>
              </a:rPr>
              <a:t>schysstmatch</a:t>
            </a:r>
          </a:p>
        </p:txBody>
      </p:sp>
      <p:sp>
        <p:nvSpPr>
          <p:cNvPr id="3" name="textruta 2">
            <a:extLst>
              <a:ext uri="{FF2B5EF4-FFF2-40B4-BE49-F238E27FC236}">
                <a16:creationId xmlns:a16="http://schemas.microsoft.com/office/drawing/2014/main" id="{7E32820A-AB3D-D2D0-D731-BF20F7A41462}"/>
              </a:ext>
            </a:extLst>
          </p:cNvPr>
          <p:cNvSpPr txBox="1"/>
          <p:nvPr/>
        </p:nvSpPr>
        <p:spPr>
          <a:xfrm>
            <a:off x="677334" y="1558833"/>
            <a:ext cx="8020594" cy="4955203"/>
          </a:xfrm>
          <a:prstGeom prst="rect">
            <a:avLst/>
          </a:prstGeom>
          <a:noFill/>
        </p:spPr>
        <p:txBody>
          <a:bodyPr wrap="square" rtlCol="0">
            <a:spAutoFit/>
          </a:bodyPr>
          <a:lstStyle/>
          <a:p>
            <a:pPr marL="285750" indent="-285750">
              <a:buFont typeface="Arial" panose="020B0604020202020204" pitchFamily="34" charset="0"/>
              <a:buChar char="•"/>
            </a:pPr>
            <a:r>
              <a:rPr lang="sv-SE" dirty="0"/>
              <a:t>Svensk handboll </a:t>
            </a:r>
            <a:r>
              <a:rPr lang="sv-SE" dirty="0" err="1"/>
              <a:t>tarett</a:t>
            </a:r>
            <a:r>
              <a:rPr lang="sv-SE" dirty="0"/>
              <a:t> gemensamt grepp och skapar den miljö vi önskar runt handbollen genom projektet </a:t>
            </a:r>
            <a:r>
              <a:rPr lang="sv-SE" b="1" dirty="0"/>
              <a:t>#schysstmatch</a:t>
            </a:r>
            <a:br>
              <a:rPr lang="sv-SE" b="1" dirty="0"/>
            </a:br>
            <a:endParaRPr lang="sv-SE" b="1" dirty="0"/>
          </a:p>
          <a:p>
            <a:pPr marL="285750" indent="-285750">
              <a:buFont typeface="Arial" panose="020B0604020202020204" pitchFamily="34" charset="0"/>
              <a:buChar char="•"/>
            </a:pPr>
            <a:r>
              <a:rPr lang="sv-SE" dirty="0"/>
              <a:t>Syftet är att etablera och utveckla en hållbar kultur av fair play, där handbollen fungerar som ett föredöme inom idrotten</a:t>
            </a:r>
            <a:br>
              <a:rPr lang="sv-SE" dirty="0"/>
            </a:br>
            <a:endParaRPr lang="sv-SE" dirty="0"/>
          </a:p>
          <a:p>
            <a:pPr marL="285750" indent="-285750">
              <a:buFont typeface="Arial" panose="020B0604020202020204" pitchFamily="34" charset="0"/>
              <a:buChar char="•"/>
            </a:pPr>
            <a:r>
              <a:rPr lang="sv-SE" dirty="0"/>
              <a:t>Vi vill skapa en bättre matchmiljö för alla. För såväl domare, spelare, ledare, föräldrar och publik</a:t>
            </a:r>
          </a:p>
          <a:p>
            <a:pPr marL="285750" indent="-285750">
              <a:buFont typeface="Arial" panose="020B0604020202020204" pitchFamily="34" charset="0"/>
              <a:buChar char="•"/>
            </a:pPr>
            <a:endParaRPr lang="sv-SE" dirty="0"/>
          </a:p>
          <a:p>
            <a:r>
              <a:rPr lang="sv-SE" b="1" i="1" dirty="0">
                <a:latin typeface="Arial" panose="020B0604020202020204" pitchFamily="34" charset="0"/>
              </a:rPr>
              <a:t>#Schysstmatch </a:t>
            </a:r>
            <a:r>
              <a:rPr lang="sv-SE" i="1" dirty="0">
                <a:latin typeface="Arial" panose="020B0604020202020204" pitchFamily="34" charset="0"/>
              </a:rPr>
              <a:t>innebär att vi alla – spelare, ledare, domare, funktionärer och publik – tillsammans hjälps åt för att skapa en trygg, välkomnande och positiv miljö kring våra matcher.</a:t>
            </a:r>
            <a:r>
              <a:rPr lang="sv-SE" b="1" i="1" dirty="0">
                <a:latin typeface="Arial" panose="020B0604020202020204" pitchFamily="34" charset="0"/>
              </a:rPr>
              <a:t> </a:t>
            </a:r>
            <a:r>
              <a:rPr lang="sv-SE" i="1" dirty="0">
                <a:latin typeface="Arial" panose="020B0604020202020204" pitchFamily="34" charset="0"/>
              </a:rPr>
              <a:t>Alla matcher ska genomsyras av </a:t>
            </a:r>
            <a:r>
              <a:rPr lang="sv-SE" i="1" dirty="0" err="1">
                <a:latin typeface="Arial" panose="020B0604020202020204" pitchFamily="34" charset="0"/>
              </a:rPr>
              <a:t>Fairplay</a:t>
            </a:r>
            <a:r>
              <a:rPr lang="sv-SE" i="1" dirty="0">
                <a:latin typeface="Arial" panose="020B0604020202020204" pitchFamily="34" charset="0"/>
              </a:rPr>
              <a:t>!</a:t>
            </a:r>
            <a:r>
              <a:rPr lang="sv-SE" b="1" i="1" dirty="0">
                <a:latin typeface="Arial" panose="020B0604020202020204" pitchFamily="34" charset="0"/>
              </a:rPr>
              <a:t> </a:t>
            </a:r>
            <a:r>
              <a:rPr lang="sv-SE" dirty="0">
                <a:latin typeface="Arial" panose="020B0604020202020204" pitchFamily="34" charset="0"/>
              </a:rPr>
              <a:t> </a:t>
            </a:r>
            <a:endParaRPr lang="sv-SE" dirty="0"/>
          </a:p>
          <a:p>
            <a:pPr marL="285750" lvl="0" indent="-285750">
              <a:buFont typeface="Arial" panose="020B0604020202020204" pitchFamily="34" charset="0"/>
              <a:buChar char="•"/>
            </a:pPr>
            <a:endParaRPr lang="sv-SE" dirty="0"/>
          </a:p>
          <a:p>
            <a:pPr marL="285750" lvl="0" indent="-285750">
              <a:buFont typeface="Arial" panose="020B0604020202020204" pitchFamily="34" charset="0"/>
              <a:buChar char="•"/>
            </a:pPr>
            <a:endParaRPr lang="sv-SE" dirty="0"/>
          </a:p>
          <a:p>
            <a:endParaRPr lang="sv-SE" sz="1600" dirty="0"/>
          </a:p>
          <a:p>
            <a:endParaRPr lang="sv-SE" sz="1600" dirty="0"/>
          </a:p>
          <a:p>
            <a:endParaRPr lang="sv-SE" sz="1600" dirty="0"/>
          </a:p>
          <a:p>
            <a:endParaRPr lang="sv-SE" sz="1600" dirty="0"/>
          </a:p>
        </p:txBody>
      </p:sp>
    </p:spTree>
    <p:extLst>
      <p:ext uri="{BB962C8B-B14F-4D97-AF65-F5344CB8AC3E}">
        <p14:creationId xmlns:p14="http://schemas.microsoft.com/office/powerpoint/2010/main" val="8775098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90A97-540F-9317-2A4E-314C38495E83}"/>
            </a:ext>
          </a:extLst>
        </p:cNvPr>
        <p:cNvGrpSpPr/>
        <p:nvPr/>
      </p:nvGrpSpPr>
      <p:grpSpPr>
        <a:xfrm>
          <a:off x="0" y="0"/>
          <a:ext cx="0" cy="0"/>
          <a:chOff x="0" y="0"/>
          <a:chExt cx="0" cy="0"/>
        </a:xfrm>
      </p:grpSpPr>
      <p:sp>
        <p:nvSpPr>
          <p:cNvPr id="4" name="Rubrik 3">
            <a:extLst>
              <a:ext uri="{FF2B5EF4-FFF2-40B4-BE49-F238E27FC236}">
                <a16:creationId xmlns:a16="http://schemas.microsoft.com/office/drawing/2014/main" id="{FADC0FFE-5AD0-B4C9-751E-735AB0B255D5}"/>
              </a:ext>
            </a:extLst>
          </p:cNvPr>
          <p:cNvSpPr>
            <a:spLocks noGrp="1"/>
          </p:cNvSpPr>
          <p:nvPr>
            <p:ph type="title"/>
          </p:nvPr>
        </p:nvSpPr>
        <p:spPr>
          <a:xfrm>
            <a:off x="677334" y="609600"/>
            <a:ext cx="8596668" cy="722811"/>
          </a:xfrm>
        </p:spPr>
        <p:txBody>
          <a:bodyPr>
            <a:normAutofit/>
          </a:bodyPr>
          <a:lstStyle/>
          <a:p>
            <a:r>
              <a:rPr lang="sv-SE" sz="3200" b="1" dirty="0">
                <a:solidFill>
                  <a:schemeClr val="tx1"/>
                </a:solidFill>
              </a:rPr>
              <a:t>Uppträdande på planen (och läktare!)</a:t>
            </a:r>
          </a:p>
        </p:txBody>
      </p:sp>
      <p:sp>
        <p:nvSpPr>
          <p:cNvPr id="3" name="textruta 2">
            <a:extLst>
              <a:ext uri="{FF2B5EF4-FFF2-40B4-BE49-F238E27FC236}">
                <a16:creationId xmlns:a16="http://schemas.microsoft.com/office/drawing/2014/main" id="{F11EEBD2-7785-20E0-F89B-C197AC613F8B}"/>
              </a:ext>
            </a:extLst>
          </p:cNvPr>
          <p:cNvSpPr txBox="1"/>
          <p:nvPr/>
        </p:nvSpPr>
        <p:spPr>
          <a:xfrm>
            <a:off x="677334" y="1558833"/>
            <a:ext cx="8020594" cy="4373505"/>
          </a:xfrm>
          <a:prstGeom prst="rect">
            <a:avLst/>
          </a:prstGeom>
          <a:noFill/>
        </p:spPr>
        <p:txBody>
          <a:bodyPr wrap="square" rtlCol="0">
            <a:spAutoFit/>
          </a:bodyPr>
          <a:lstStyle/>
          <a:p>
            <a:pPr marL="285750" indent="-285750">
              <a:lnSpc>
                <a:spcPct val="115000"/>
              </a:lnSpc>
              <a:buFont typeface="Arial" panose="020B0604020202020204" pitchFamily="34" charset="0"/>
              <a:buChar char="•"/>
            </a:pPr>
            <a:r>
              <a:rPr lang="sv-SE" dirty="0">
                <a:ea typeface="Calibri" panose="020F0502020204030204" pitchFamily="34" charset="0"/>
                <a:cs typeface="Calibri" panose="020F0502020204030204" pitchFamily="34" charset="0"/>
              </a:rPr>
              <a:t>Vi som ledare ansvarar för att alla närvarande uppträder på ett schysst sätt – mot varandra, mot motståndare och mot domare</a:t>
            </a:r>
            <a:br>
              <a:rPr lang="sv-SE" dirty="0">
                <a:ea typeface="Calibri" panose="020F0502020204030204" pitchFamily="34" charset="0"/>
                <a:cs typeface="Calibri" panose="020F0502020204030204" pitchFamily="34" charset="0"/>
              </a:rPr>
            </a:br>
            <a:endParaRPr lang="sv-SE" dirty="0">
              <a:ea typeface="Calibri" panose="020F0502020204030204" pitchFamily="34" charset="0"/>
              <a:cs typeface="Calibri" panose="020F0502020204030204" pitchFamily="34" charset="0"/>
            </a:endParaRPr>
          </a:p>
          <a:p>
            <a:pPr marL="285750" indent="-285750">
              <a:lnSpc>
                <a:spcPct val="115000"/>
              </a:lnSpc>
              <a:buFont typeface="Arial" panose="020B0604020202020204" pitchFamily="34" charset="0"/>
              <a:buChar char="•"/>
            </a:pPr>
            <a:r>
              <a:rPr lang="sv-SE" dirty="0"/>
              <a:t>Tänk på att domarna ofta dömer sina första matcher. Hjälp till att vägleda/stötta!</a:t>
            </a:r>
          </a:p>
          <a:p>
            <a:pPr marL="285750" indent="-285750">
              <a:lnSpc>
                <a:spcPct val="115000"/>
              </a:lnSpc>
              <a:buFont typeface="Arial" panose="020B0604020202020204" pitchFamily="34" charset="0"/>
              <a:buChar char="•"/>
            </a:pPr>
            <a:endParaRPr lang="sv-SE" dirty="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sv-SE" dirty="0"/>
              <a:t>Vi tackar alltid motståndare och domare efter matchen. Gärna på ”mittenplanen” om det är tight om tid mellan matcherna. </a:t>
            </a:r>
          </a:p>
          <a:p>
            <a:pPr marL="285750" indent="-285750">
              <a:buFont typeface="Arial" panose="020B0604020202020204" pitchFamily="34" charset="0"/>
              <a:buChar char="•"/>
            </a:pPr>
            <a:endParaRPr lang="sv-SE" dirty="0"/>
          </a:p>
          <a:p>
            <a:pPr marL="285750" lvl="0" indent="-285750">
              <a:buFont typeface="Arial" panose="020B0604020202020204" pitchFamily="34" charset="0"/>
              <a:buChar char="•"/>
            </a:pPr>
            <a:r>
              <a:rPr lang="sv-SE" dirty="0"/>
              <a:t>Efter att vi tackat varandra lämnare färdigspelat lag skyndsamt planen för nästa match att starta</a:t>
            </a:r>
          </a:p>
          <a:p>
            <a:endParaRPr lang="sv-SE" sz="1600" dirty="0"/>
          </a:p>
          <a:p>
            <a:endParaRPr lang="sv-SE" sz="1600" dirty="0"/>
          </a:p>
          <a:p>
            <a:endParaRPr lang="sv-SE" sz="1600" dirty="0"/>
          </a:p>
          <a:p>
            <a:endParaRPr lang="sv-SE" sz="1600" dirty="0"/>
          </a:p>
        </p:txBody>
      </p:sp>
    </p:spTree>
    <p:extLst>
      <p:ext uri="{BB962C8B-B14F-4D97-AF65-F5344CB8AC3E}">
        <p14:creationId xmlns:p14="http://schemas.microsoft.com/office/powerpoint/2010/main" val="1158000438"/>
      </p:ext>
    </p:extLst>
  </p:cSld>
  <p:clrMapOvr>
    <a:masterClrMapping/>
  </p:clrMapOvr>
</p:sld>
</file>

<file path=ppt/theme/theme1.xml><?xml version="1.0" encoding="utf-8"?>
<a:theme xmlns:a="http://schemas.openxmlformats.org/drawingml/2006/main" name="Fasett">
  <a:themeElements>
    <a:clrScheme name="Anpassat 1">
      <a:dk1>
        <a:sysClr val="windowText" lastClr="000000"/>
      </a:dk1>
      <a:lt1>
        <a:sysClr val="window" lastClr="FFFFFF"/>
      </a:lt1>
      <a:dk2>
        <a:srgbClr val="2C3C43"/>
      </a:dk2>
      <a:lt2>
        <a:srgbClr val="EBEBEB"/>
      </a:lt2>
      <a:accent1>
        <a:srgbClr val="FF0000"/>
      </a:accent1>
      <a:accent2>
        <a:srgbClr val="FF0000"/>
      </a:accent2>
      <a:accent3>
        <a:srgbClr val="FF0000"/>
      </a:accent3>
      <a:accent4>
        <a:srgbClr val="E76618"/>
      </a:accent4>
      <a:accent5>
        <a:srgbClr val="C42F1A"/>
      </a:accent5>
      <a:accent6>
        <a:srgbClr val="918655"/>
      </a:accent6>
      <a:hlink>
        <a:srgbClr val="99CA3C"/>
      </a:hlink>
      <a:folHlink>
        <a:srgbClr val="B9D181"/>
      </a:folHlink>
    </a:clrScheme>
    <a:fontScheme name="Faset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et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1585</TotalTime>
  <Words>469</Words>
  <Application>Microsoft Office PowerPoint</Application>
  <PresentationFormat>Bredbild</PresentationFormat>
  <Paragraphs>51</Paragraphs>
  <Slides>8</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8</vt:i4>
      </vt:variant>
    </vt:vector>
  </HeadingPairs>
  <TitlesOfParts>
    <vt:vector size="13" baseType="lpstr">
      <vt:lpstr>Arial</vt:lpstr>
      <vt:lpstr>Calibri</vt:lpstr>
      <vt:lpstr>Trebuchet MS</vt:lpstr>
      <vt:lpstr>Wingdings 3</vt:lpstr>
      <vt:lpstr>Fasett</vt:lpstr>
      <vt:lpstr>PowerPoint-presentation</vt:lpstr>
      <vt:lpstr>Klasshandboll</vt:lpstr>
      <vt:lpstr>Hur spelar vi klasshanboll?</vt:lpstr>
      <vt:lpstr>Minihandbollsregler</vt:lpstr>
      <vt:lpstr>Minihandbollsregler</vt:lpstr>
      <vt:lpstr>Klimatet i hallen</vt:lpstr>
      <vt:lpstr>#schysstmatch</vt:lpstr>
      <vt:lpstr>Uppträdande på planen (och läktare!)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Mattias Göthlin</dc:creator>
  <cp:lastModifiedBy>Jennie Forsell</cp:lastModifiedBy>
  <cp:revision>7</cp:revision>
  <dcterms:created xsi:type="dcterms:W3CDTF">2023-09-18T15:23:39Z</dcterms:created>
  <dcterms:modified xsi:type="dcterms:W3CDTF">2026-01-08T15:54:02Z</dcterms:modified>
</cp:coreProperties>
</file>