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7"/>
  </p:notesMasterIdLst>
  <p:sldIdLst>
    <p:sldId id="256" r:id="rId2"/>
    <p:sldId id="257" r:id="rId3"/>
    <p:sldId id="261" r:id="rId4"/>
    <p:sldId id="260"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9329" autoAdjust="0"/>
  </p:normalViewPr>
  <p:slideViewPr>
    <p:cSldViewPr snapToGrid="0">
      <p:cViewPr varScale="1">
        <p:scale>
          <a:sx n="62" d="100"/>
          <a:sy n="62" d="100"/>
        </p:scale>
        <p:origin x="31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0D309-F53B-4D45-A748-9A9537E3EC27}" type="datetimeFigureOut">
              <a:rPr lang="sv-SE" smtClean="0"/>
              <a:t>2024-10-06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D056D-1BB5-434E-B5EA-5FD9CC72C402}" type="slidenum">
              <a:rPr lang="sv-SE" smtClean="0"/>
              <a:t>‹#›</a:t>
            </a:fld>
            <a:endParaRPr lang="sv-SE"/>
          </a:p>
        </p:txBody>
      </p:sp>
    </p:spTree>
    <p:extLst>
      <p:ext uri="{BB962C8B-B14F-4D97-AF65-F5344CB8AC3E}">
        <p14:creationId xmlns:p14="http://schemas.microsoft.com/office/powerpoint/2010/main" val="126962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2</a:t>
            </a:fld>
            <a:endParaRPr lang="sv-SE"/>
          </a:p>
        </p:txBody>
      </p:sp>
    </p:spTree>
    <p:extLst>
      <p:ext uri="{BB962C8B-B14F-4D97-AF65-F5344CB8AC3E}">
        <p14:creationId xmlns:p14="http://schemas.microsoft.com/office/powerpoint/2010/main" val="404780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4</a:t>
            </a:fld>
            <a:endParaRPr lang="sv-SE"/>
          </a:p>
        </p:txBody>
      </p:sp>
    </p:spTree>
    <p:extLst>
      <p:ext uri="{BB962C8B-B14F-4D97-AF65-F5344CB8AC3E}">
        <p14:creationId xmlns:p14="http://schemas.microsoft.com/office/powerpoint/2010/main" val="127115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4920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02793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44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11925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64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392080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668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15778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620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2024-10-06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47237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AD0738-4363-4238-AB84-E513B1267DA7}" type="datetimeFigureOut">
              <a:rPr lang="sv-SE" smtClean="0"/>
              <a:t>2024-10-06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05969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AD0738-4363-4238-AB84-E513B1267DA7}" type="datetimeFigureOut">
              <a:rPr lang="sv-SE" smtClean="0"/>
              <a:t>2024-10-06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6978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AD0738-4363-4238-AB84-E513B1267DA7}" type="datetimeFigureOut">
              <a:rPr lang="sv-SE" smtClean="0"/>
              <a:t>2024-10-06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5057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0738-4363-4238-AB84-E513B1267DA7}" type="datetimeFigureOut">
              <a:rPr lang="sv-SE" smtClean="0"/>
              <a:t>2024-10-06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3815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2024-10-06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7250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2024-10-06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805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D0738-4363-4238-AB84-E513B1267DA7}" type="datetimeFigureOut">
              <a:rPr lang="sv-SE" smtClean="0"/>
              <a:t>2024-10-06</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3101DA-3F57-4DA6-8C25-55384415EC6D}" type="slidenum">
              <a:rPr lang="sv-SE" smtClean="0"/>
              <a:t>‹#›</a:t>
            </a:fld>
            <a:endParaRPr lang="sv-SE"/>
          </a:p>
        </p:txBody>
      </p:sp>
    </p:spTree>
    <p:extLst>
      <p:ext uri="{BB962C8B-B14F-4D97-AF65-F5344CB8AC3E}">
        <p14:creationId xmlns:p14="http://schemas.microsoft.com/office/powerpoint/2010/main" val="607356220"/>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online.fliphtml5.com/bnryu/jorg/#p=1"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stadium.se/foreningar/1566118?SearchParameter=%26%40QueryTerm%3D*%26CatalogFilterIDs%3Db8MKg0jBsVsAAAFjyNlIVWfj%26ContextCategoryUUID%3DwH0Kg0jFbrEAAAFyzmUUOnJG%26OnlineFlag%3D1%26SizeCategoryFilter%3DBarn&amp;PageSize=24"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ckensnitt, text, logotyp, symbol&#10;&#10;Automatiskt genererad beskrivning">
            <a:extLst>
              <a:ext uri="{FF2B5EF4-FFF2-40B4-BE49-F238E27FC236}">
                <a16:creationId xmlns:a16="http://schemas.microsoft.com/office/drawing/2014/main" id="{76CCB9B4-16E5-4727-E85F-1D4E981F9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282" y="1086476"/>
            <a:ext cx="4204407" cy="4107976"/>
          </a:xfrm>
          <a:prstGeom prst="rect">
            <a:avLst/>
          </a:prstGeom>
        </p:spPr>
      </p:pic>
    </p:spTree>
    <p:extLst>
      <p:ext uri="{BB962C8B-B14F-4D97-AF65-F5344CB8AC3E}">
        <p14:creationId xmlns:p14="http://schemas.microsoft.com/office/powerpoint/2010/main" val="20266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1DAFCA6-6BC4-2E57-94A1-4B76E959015E}"/>
              </a:ext>
            </a:extLst>
          </p:cNvPr>
          <p:cNvSpPr>
            <a:spLocks noGrp="1"/>
          </p:cNvSpPr>
          <p:nvPr>
            <p:ph type="title"/>
          </p:nvPr>
        </p:nvSpPr>
        <p:spPr>
          <a:xfrm>
            <a:off x="677334" y="609600"/>
            <a:ext cx="8596668" cy="722811"/>
          </a:xfrm>
        </p:spPr>
        <p:txBody>
          <a:bodyPr>
            <a:normAutofit/>
          </a:bodyPr>
          <a:lstStyle/>
          <a:p>
            <a:r>
              <a:rPr lang="sv-SE" sz="3200" dirty="0">
                <a:solidFill>
                  <a:schemeClr val="tx1"/>
                </a:solidFill>
              </a:rPr>
              <a:t>			</a:t>
            </a:r>
            <a:r>
              <a:rPr lang="sv-SE" sz="3200" b="1" dirty="0">
                <a:solidFill>
                  <a:schemeClr val="tx1"/>
                </a:solidFill>
              </a:rPr>
              <a:t>Föräldramöte Lag F8/7 2024</a:t>
            </a:r>
          </a:p>
        </p:txBody>
      </p:sp>
      <p:sp>
        <p:nvSpPr>
          <p:cNvPr id="3" name="textruta 2">
            <a:extLst>
              <a:ext uri="{FF2B5EF4-FFF2-40B4-BE49-F238E27FC236}">
                <a16:creationId xmlns:a16="http://schemas.microsoft.com/office/drawing/2014/main" id="{8731C982-4C5E-8B64-CB6C-DE069CA502BB}"/>
              </a:ext>
            </a:extLst>
          </p:cNvPr>
          <p:cNvSpPr txBox="1"/>
          <p:nvPr/>
        </p:nvSpPr>
        <p:spPr>
          <a:xfrm>
            <a:off x="1253408" y="1332411"/>
            <a:ext cx="8020594" cy="5262979"/>
          </a:xfrm>
          <a:prstGeom prst="rect">
            <a:avLst/>
          </a:prstGeom>
          <a:noFill/>
        </p:spPr>
        <p:txBody>
          <a:bodyPr wrap="square" rtlCol="0">
            <a:spAutoFit/>
          </a:bodyPr>
          <a:lstStyle/>
          <a:p>
            <a:endParaRPr lang="sv-SE" sz="1600" dirty="0"/>
          </a:p>
          <a:p>
            <a:r>
              <a:rPr lang="sv-SE" sz="1600" dirty="0"/>
              <a:t>Hej och välkomna till föräldramöte för nystartat flicklag F8/7</a:t>
            </a:r>
          </a:p>
          <a:p>
            <a:endParaRPr lang="sv-SE" sz="1600" dirty="0"/>
          </a:p>
          <a:p>
            <a:r>
              <a:rPr lang="sv-SE" sz="1600" b="1" dirty="0"/>
              <a:t>Tränare för laget:</a:t>
            </a:r>
          </a:p>
          <a:p>
            <a:r>
              <a:rPr lang="sv-SE" sz="1600" dirty="0"/>
              <a:t>Huvudtränare: 	Sebastian Tornberg</a:t>
            </a:r>
          </a:p>
          <a:p>
            <a:r>
              <a:rPr lang="sv-SE" sz="1600" dirty="0" err="1"/>
              <a:t>Ass.tränare</a:t>
            </a:r>
            <a:r>
              <a:rPr lang="sv-SE" sz="1600" dirty="0"/>
              <a:t>:	 	Victoria </a:t>
            </a:r>
            <a:r>
              <a:rPr lang="sv-SE" sz="1600" dirty="0" err="1"/>
              <a:t>Patré</a:t>
            </a:r>
            <a:endParaRPr lang="sv-SE" sz="1600" dirty="0"/>
          </a:p>
          <a:p>
            <a:r>
              <a:rPr lang="sv-SE" sz="1600" dirty="0" err="1"/>
              <a:t>Ass.tränare</a:t>
            </a:r>
            <a:r>
              <a:rPr lang="sv-SE" sz="1600" dirty="0"/>
              <a:t>:		Frida Moen</a:t>
            </a:r>
          </a:p>
          <a:p>
            <a:r>
              <a:rPr lang="sv-SE" sz="1600" dirty="0" err="1"/>
              <a:t>Ass.tränare</a:t>
            </a:r>
            <a:r>
              <a:rPr lang="sv-SE" sz="1600" dirty="0"/>
              <a:t>:		Daniel </a:t>
            </a:r>
            <a:r>
              <a:rPr lang="sv-SE" sz="1600" dirty="0" err="1"/>
              <a:t>Kylin</a:t>
            </a:r>
            <a:endParaRPr lang="sv-SE" sz="1600" dirty="0"/>
          </a:p>
          <a:p>
            <a:r>
              <a:rPr lang="sv-SE" sz="1600" dirty="0" err="1"/>
              <a:t>Ass.tränare</a:t>
            </a:r>
            <a:r>
              <a:rPr lang="sv-SE" sz="1600" dirty="0"/>
              <a:t>:		Simon Lempart</a:t>
            </a:r>
          </a:p>
          <a:p>
            <a:r>
              <a:rPr lang="sv-SE" sz="1600" dirty="0"/>
              <a:t>Lagledare/Admin:	Cecilia </a:t>
            </a:r>
            <a:r>
              <a:rPr lang="sv-SE" sz="1600" dirty="0" err="1"/>
              <a:t>Ellmark</a:t>
            </a:r>
            <a:r>
              <a:rPr lang="sv-SE" sz="1600" dirty="0"/>
              <a:t>	 Tornberg	</a:t>
            </a:r>
          </a:p>
          <a:p>
            <a:endParaRPr lang="sv-SE" sz="1600" dirty="0"/>
          </a:p>
          <a:p>
            <a:r>
              <a:rPr lang="sv-SE" sz="1600" b="1" dirty="0"/>
              <a:t>Kontakter i Hellton:</a:t>
            </a:r>
          </a:p>
          <a:p>
            <a:r>
              <a:rPr lang="sv-SE" sz="1600" dirty="0"/>
              <a:t>Kanslichef:		Jonas Thörn</a:t>
            </a:r>
          </a:p>
          <a:p>
            <a:r>
              <a:rPr lang="sv-SE" sz="1600" dirty="0"/>
              <a:t>Ungdomsansvarig: 	Henrik Pettersson</a:t>
            </a:r>
          </a:p>
          <a:p>
            <a:r>
              <a:rPr lang="sv-SE" sz="1600" dirty="0"/>
              <a:t>Barnansvarig:		Mattias Göthlin	</a:t>
            </a:r>
          </a:p>
          <a:p>
            <a:endParaRPr lang="sv-SE" sz="1600" dirty="0"/>
          </a:p>
          <a:p>
            <a:r>
              <a:rPr lang="sv-SE" sz="1600" b="1" dirty="0" err="1"/>
              <a:t>Kompasen</a:t>
            </a:r>
            <a:r>
              <a:rPr lang="sv-SE" sz="1600" b="1" dirty="0"/>
              <a:t>:</a:t>
            </a:r>
          </a:p>
          <a:p>
            <a:r>
              <a:rPr lang="sv-SE" sz="1600" dirty="0"/>
              <a:t>Förenings styrdokument kompassen är ett dokument till lagledare, tränare, och föräldrar som </a:t>
            </a:r>
            <a:r>
              <a:rPr lang="sv-SE" sz="1600" dirty="0" err="1"/>
              <a:t>bla</a:t>
            </a:r>
            <a:r>
              <a:rPr lang="sv-SE" sz="1600" dirty="0"/>
              <a:t> tar upp vad varje åldersgrupp bör träna och tänka på.</a:t>
            </a:r>
          </a:p>
          <a:p>
            <a:r>
              <a:rPr lang="sv-SE" sz="1600" dirty="0">
                <a:hlinkClick r:id="rId3"/>
              </a:rPr>
              <a:t>IF Hellton Kompassen 24/25 (fliphtml5.com)</a:t>
            </a:r>
            <a:endParaRPr lang="sv-SE" sz="1600" dirty="0"/>
          </a:p>
          <a:p>
            <a:endParaRPr lang="sv-SE" sz="1600" dirty="0"/>
          </a:p>
        </p:txBody>
      </p:sp>
    </p:spTree>
    <p:extLst>
      <p:ext uri="{BB962C8B-B14F-4D97-AF65-F5344CB8AC3E}">
        <p14:creationId xmlns:p14="http://schemas.microsoft.com/office/powerpoint/2010/main" val="34696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0DDB3BC1-B4D4-94DA-7A1B-BD68A653788D}"/>
              </a:ext>
            </a:extLst>
          </p:cNvPr>
          <p:cNvSpPr txBox="1"/>
          <p:nvPr/>
        </p:nvSpPr>
        <p:spPr>
          <a:xfrm>
            <a:off x="1233926" y="615650"/>
            <a:ext cx="7542328" cy="5909310"/>
          </a:xfrm>
          <a:prstGeom prst="rect">
            <a:avLst/>
          </a:prstGeom>
          <a:noFill/>
        </p:spPr>
        <p:txBody>
          <a:bodyPr wrap="square">
            <a:spAutoFit/>
          </a:bodyPr>
          <a:lstStyle/>
          <a:p>
            <a:r>
              <a:rPr lang="sv-SE" b="1" dirty="0"/>
              <a:t>Laget.se</a:t>
            </a:r>
            <a:br>
              <a:rPr lang="sv-SE" sz="1800" b="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br>
            <a:r>
              <a:rPr lang="sv-SE" dirty="0"/>
              <a:t>Här läggs kallelser till träningar och matcher. Viktig att svara på dem för att underlätta för tränarnas planering. Här kommer även nyhetsutskick. Kolla gärna upp era kontaktuppgifter att det stämmer och det finns </a:t>
            </a:r>
            <a:r>
              <a:rPr lang="sv-SE" dirty="0" err="1"/>
              <a:t>mobilnr</a:t>
            </a:r>
            <a:r>
              <a:rPr lang="sv-SE" dirty="0"/>
              <a:t> och mailadress.</a:t>
            </a:r>
          </a:p>
          <a:p>
            <a:endParaRPr lang="sv-SE" dirty="0"/>
          </a:p>
          <a:p>
            <a:r>
              <a:rPr lang="sv-SE" dirty="0"/>
              <a:t>Under fliken Dokument kommer denna information att finnas tillgänglig.</a:t>
            </a:r>
          </a:p>
          <a:p>
            <a:endParaRPr lang="sv-SE" dirty="0"/>
          </a:p>
          <a:p>
            <a:r>
              <a:rPr lang="sv-SE" sz="1800" b="1" dirty="0"/>
              <a:t>Träningstider:</a:t>
            </a:r>
          </a:p>
          <a:p>
            <a:r>
              <a:rPr lang="sv-SE" sz="1800" dirty="0"/>
              <a:t>Söndagar 12:00-13:00 i A-salen.</a:t>
            </a:r>
          </a:p>
          <a:p>
            <a:endParaRPr lang="sv-SE" dirty="0"/>
          </a:p>
          <a:p>
            <a:r>
              <a:rPr lang="sv-SE" b="1" dirty="0"/>
              <a:t>På träningen:</a:t>
            </a:r>
          </a:p>
          <a:p>
            <a:r>
              <a:rPr lang="sv-SE" dirty="0"/>
              <a:t>Ha med inneskor och vattenflaska. Viktigt med bra stabila skor för att minska skaderisk. </a:t>
            </a:r>
            <a:r>
              <a:rPr lang="sv-SE" i="1" dirty="0"/>
              <a:t>Inga smycken eller örhängen på träning eller match (alt tejpade). </a:t>
            </a:r>
          </a:p>
          <a:p>
            <a:r>
              <a:rPr lang="sv-SE" dirty="0"/>
              <a:t>Håret ska </a:t>
            </a:r>
            <a:r>
              <a:rPr lang="sv-SE" b="1" u="sng" dirty="0"/>
              <a:t>helst</a:t>
            </a:r>
            <a:r>
              <a:rPr lang="sv-SE" dirty="0"/>
              <a:t> vara uppsatt med tofs inför varje träning och match. </a:t>
            </a:r>
          </a:p>
          <a:p>
            <a:endParaRPr lang="sv-SE" b="1" dirty="0"/>
          </a:p>
          <a:p>
            <a:r>
              <a:rPr lang="sv-SE" sz="1800" dirty="0"/>
              <a:t>Förälder som kan hjälpa till med träningarna, tränare eller som </a:t>
            </a:r>
            <a:r>
              <a:rPr lang="sv-SE" sz="1800" dirty="0" err="1"/>
              <a:t>ass.tränare</a:t>
            </a:r>
            <a:r>
              <a:rPr lang="sv-SE" sz="1800" dirty="0"/>
              <a:t>.</a:t>
            </a:r>
          </a:p>
          <a:p>
            <a:endParaRPr lang="sv-SE" b="1" dirty="0"/>
          </a:p>
        </p:txBody>
      </p:sp>
    </p:spTree>
    <p:extLst>
      <p:ext uri="{BB962C8B-B14F-4D97-AF65-F5344CB8AC3E}">
        <p14:creationId xmlns:p14="http://schemas.microsoft.com/office/powerpoint/2010/main" val="391841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B5323504-4F7B-8356-ECC3-9E81DE216FF1}"/>
              </a:ext>
            </a:extLst>
          </p:cNvPr>
          <p:cNvSpPr txBox="1"/>
          <p:nvPr/>
        </p:nvSpPr>
        <p:spPr>
          <a:xfrm>
            <a:off x="1172817" y="832368"/>
            <a:ext cx="7613374" cy="6186309"/>
          </a:xfrm>
          <a:prstGeom prst="rect">
            <a:avLst/>
          </a:prstGeom>
          <a:noFill/>
        </p:spPr>
        <p:txBody>
          <a:bodyPr wrap="square">
            <a:spAutoFit/>
          </a:bodyPr>
          <a:lstStyle/>
          <a:p>
            <a:endParaRPr lang="sv-SE" sz="1800" dirty="0"/>
          </a:p>
          <a:p>
            <a:r>
              <a:rPr lang="sv-SE" sz="1800" b="1" dirty="0"/>
              <a:t>Vad händer under året:</a:t>
            </a:r>
          </a:p>
          <a:p>
            <a:r>
              <a:rPr lang="sv-SE" sz="1800" dirty="0"/>
              <a:t>Den 17/10 klockan 17:00-20:00 kommer Dam laget att arrangera IF Hellton föreningskväll.</a:t>
            </a:r>
          </a:p>
          <a:p>
            <a:endParaRPr lang="sv-SE" sz="1800" dirty="0"/>
          </a:p>
          <a:p>
            <a:r>
              <a:rPr lang="sv-SE" sz="1800" dirty="0"/>
              <a:t>Laget är anmält till minihandboll, det är två omgångar under hösten.</a:t>
            </a:r>
          </a:p>
          <a:p>
            <a:pPr marL="285750" indent="-285750">
              <a:buFont typeface="Arial" panose="020B0604020202020204" pitchFamily="34" charset="0"/>
              <a:buChar char="•"/>
            </a:pPr>
            <a:r>
              <a:rPr lang="sv-SE" sz="1800" dirty="0"/>
              <a:t>Första omgången arrangerar Hammarö den 10 november.</a:t>
            </a:r>
          </a:p>
          <a:p>
            <a:pPr marL="285750" indent="-285750">
              <a:buFont typeface="Arial" panose="020B0604020202020204" pitchFamily="34" charset="0"/>
              <a:buChar char="•"/>
            </a:pPr>
            <a:r>
              <a:rPr lang="sv-SE" sz="1800" dirty="0"/>
              <a:t>Andra omgången arrangerar Arvika den 30 november.</a:t>
            </a:r>
          </a:p>
          <a:p>
            <a:r>
              <a:rPr lang="sv-SE" dirty="0"/>
              <a:t>Hellton har ett lag anmält, men beroende på hur mång som vill delta så går det att lägga till lag.</a:t>
            </a:r>
          </a:p>
          <a:p>
            <a:endParaRPr lang="sv-SE" sz="1800" dirty="0"/>
          </a:p>
          <a:p>
            <a:r>
              <a:rPr lang="sv-SE" dirty="0"/>
              <a:t>Vad är då minihandboll?</a:t>
            </a:r>
          </a:p>
          <a:p>
            <a:endParaRPr lang="sv-SE" sz="1800" dirty="0"/>
          </a:p>
          <a:p>
            <a:r>
              <a:rPr lang="sv-SE" sz="1800" dirty="0"/>
              <a:t>Spelscheman och info om minihandboll finns att kika på under fliken dokument på lagets hemsida.</a:t>
            </a:r>
          </a:p>
          <a:p>
            <a:endParaRPr lang="sv-SE" dirty="0"/>
          </a:p>
          <a:p>
            <a:r>
              <a:rPr lang="sv-SE" sz="1800" b="1" dirty="0"/>
              <a:t>Stadium Förening:</a:t>
            </a:r>
          </a:p>
          <a:p>
            <a:r>
              <a:rPr lang="sv-SE" sz="1800" dirty="0"/>
              <a:t>Här finner man förningens profilkläder, inget krav att köpa kläder.</a:t>
            </a:r>
          </a:p>
          <a:p>
            <a:r>
              <a:rPr lang="sv-SE" dirty="0">
                <a:hlinkClick r:id="rId3"/>
              </a:rPr>
              <a:t>IF Hellton på stadium.se</a:t>
            </a:r>
            <a:endParaRPr lang="sv-SE" dirty="0"/>
          </a:p>
          <a:p>
            <a:endParaRPr lang="sv-SE" sz="1800" dirty="0"/>
          </a:p>
          <a:p>
            <a:endParaRPr lang="sv-SE" sz="1800" dirty="0"/>
          </a:p>
          <a:p>
            <a:endParaRPr lang="sv-SE" sz="1800" dirty="0"/>
          </a:p>
        </p:txBody>
      </p:sp>
    </p:spTree>
    <p:extLst>
      <p:ext uri="{BB962C8B-B14F-4D97-AF65-F5344CB8AC3E}">
        <p14:creationId xmlns:p14="http://schemas.microsoft.com/office/powerpoint/2010/main" val="425762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D0EBC-2560-88EC-B9E7-CF252C1C3AB9}"/>
              </a:ext>
            </a:extLst>
          </p:cNvPr>
          <p:cNvSpPr>
            <a:spLocks noGrp="1"/>
          </p:cNvSpPr>
          <p:nvPr>
            <p:ph type="title"/>
          </p:nvPr>
        </p:nvSpPr>
        <p:spPr/>
        <p:txBody>
          <a:bodyPr>
            <a:normAutofit fontScale="90000"/>
          </a:bodyPr>
          <a:lstStyle/>
          <a:p>
            <a:r>
              <a:rPr lang="sv-SE" dirty="0"/>
              <a:t>Övrigt</a:t>
            </a:r>
            <a:br>
              <a:rPr lang="sv-SE" dirty="0"/>
            </a:br>
            <a:r>
              <a:rPr lang="sv-SE" dirty="0"/>
              <a:t>Titta på </a:t>
            </a:r>
            <a:r>
              <a:rPr lang="sv-SE" dirty="0" err="1"/>
              <a:t>matc</a:t>
            </a:r>
            <a:r>
              <a:rPr lang="sv-SE" dirty="0"/>
              <a:t>, </a:t>
            </a:r>
            <a:r>
              <a:rPr lang="sv-SE" dirty="0" err="1"/>
              <a:t>Seb</a:t>
            </a:r>
            <a:r>
              <a:rPr lang="sv-SE" dirty="0"/>
              <a:t> kallar till titt.</a:t>
            </a:r>
            <a:br>
              <a:rPr lang="sv-SE" dirty="0"/>
            </a:br>
            <a:br>
              <a:rPr lang="sv-SE" dirty="0"/>
            </a:br>
            <a:r>
              <a:rPr lang="sv-SE" dirty="0"/>
              <a:t>Frågor:</a:t>
            </a:r>
          </a:p>
        </p:txBody>
      </p:sp>
    </p:spTree>
    <p:extLst>
      <p:ext uri="{BB962C8B-B14F-4D97-AF65-F5344CB8AC3E}">
        <p14:creationId xmlns:p14="http://schemas.microsoft.com/office/powerpoint/2010/main" val="481682195"/>
      </p:ext>
    </p:extLst>
  </p:cSld>
  <p:clrMapOvr>
    <a:masterClrMapping/>
  </p:clrMapOvr>
</p:sld>
</file>

<file path=ppt/theme/theme1.xml><?xml version="1.0" encoding="utf-8"?>
<a:theme xmlns:a="http://schemas.openxmlformats.org/drawingml/2006/main" name="Fasett">
  <a:themeElements>
    <a:clrScheme name="Anpassat 1">
      <a:dk1>
        <a:sysClr val="windowText" lastClr="000000"/>
      </a:dk1>
      <a:lt1>
        <a:sysClr val="window" lastClr="FFFFFF"/>
      </a:lt1>
      <a:dk2>
        <a:srgbClr val="2C3C43"/>
      </a:dk2>
      <a:lt2>
        <a:srgbClr val="EBEBEB"/>
      </a:lt2>
      <a:accent1>
        <a:srgbClr val="FF0000"/>
      </a:accent1>
      <a:accent2>
        <a:srgbClr val="FF0000"/>
      </a:accent2>
      <a:accent3>
        <a:srgbClr val="FF0000"/>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4502</TotalTime>
  <Words>376</Words>
  <Application>Microsoft Office PowerPoint</Application>
  <PresentationFormat>Bredbild</PresentationFormat>
  <Paragraphs>52</Paragraphs>
  <Slides>5</Slides>
  <Notes>2</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Arial</vt:lpstr>
      <vt:lpstr>Calibri</vt:lpstr>
      <vt:lpstr>Garamond</vt:lpstr>
      <vt:lpstr>Trebuchet MS</vt:lpstr>
      <vt:lpstr>Wingdings 3</vt:lpstr>
      <vt:lpstr>Fasett</vt:lpstr>
      <vt:lpstr>PowerPoint-presentation</vt:lpstr>
      <vt:lpstr>   Föräldramöte Lag F8/7 2024</vt:lpstr>
      <vt:lpstr>PowerPoint-presentation</vt:lpstr>
      <vt:lpstr>PowerPoint-presentation</vt:lpstr>
      <vt:lpstr>Övrigt Titta på matc, Seb kallar till titt.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Göthlin</dc:creator>
  <cp:lastModifiedBy>Mattias Göthlin</cp:lastModifiedBy>
  <cp:revision>32</cp:revision>
  <dcterms:created xsi:type="dcterms:W3CDTF">2023-09-18T15:23:39Z</dcterms:created>
  <dcterms:modified xsi:type="dcterms:W3CDTF">2024-10-07T11:01:46Z</dcterms:modified>
</cp:coreProperties>
</file>