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microsoft.com/office/2020/02/relationships/classificationlabels" Target="docMetadata/LabelInfo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6"/>
  </p:notesMasterIdLst>
  <p:sldIdLst>
    <p:sldId id="256" r:id="rId2"/>
    <p:sldId id="258" r:id="rId3"/>
    <p:sldId id="259" r:id="rId4"/>
    <p:sldId id="260" r:id="rId5"/>
  </p:sldIdLst>
  <p:sldSz cx="12192000" cy="6858000"/>
  <p:notesSz cx="6858000" cy="9144000"/>
  <p:embeddedFontLst>
    <p:embeddedFont>
      <p:font typeface="Garamond" panose="02020404030301010803" pitchFamily="18" charset="0"/>
      <p:regular r:id="rId7"/>
      <p:bold r:id="rId8"/>
      <p:italic r:id="rId9"/>
      <p:boldItalic r:id="rId10"/>
    </p:embeddedFont>
    <p:embeddedFont>
      <p:font typeface="Trebuchet MS" panose="020B0603020202020204" pitchFamily="34" charset="0"/>
      <p:regular r:id="rId11"/>
      <p:bold r:id="rId12"/>
      <p:italic r:id="rId13"/>
      <p:boldItalic r:id="rId14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15" roundtripDataSignature="AMtx7mi5K2LbcRhdrU7Ag9ZftR0xnkyiv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4493" autoAdjust="0"/>
    <p:restoredTop sz="96283" autoAdjust="0"/>
  </p:normalViewPr>
  <p:slideViewPr>
    <p:cSldViewPr snapToGrid="0">
      <p:cViewPr varScale="1">
        <p:scale>
          <a:sx n="104" d="100"/>
          <a:sy n="104" d="100"/>
        </p:scale>
        <p:origin x="139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2.fntdata"/><Relationship Id="rId13" Type="http://schemas.openxmlformats.org/officeDocument/2006/relationships/font" Target="fonts/font7.fntdata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font" Target="fonts/font1.fntdata"/><Relationship Id="rId12" Type="http://schemas.openxmlformats.org/officeDocument/2006/relationships/font" Target="fonts/font6.fntdata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font" Target="fonts/font5.fntdata"/><Relationship Id="rId5" Type="http://schemas.openxmlformats.org/officeDocument/2006/relationships/slide" Target="slides/slide4.xml"/><Relationship Id="rId15" Type="http://customschemas.google.com/relationships/presentationmetadata" Target="metadata"/><Relationship Id="rId10" Type="http://schemas.openxmlformats.org/officeDocument/2006/relationships/font" Target="fonts/font4.fntdata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font" Target="fonts/font3.fntdata"/><Relationship Id="rId14" Type="http://schemas.openxmlformats.org/officeDocument/2006/relationships/font" Target="fonts/font8.fntdata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ttias Göthlin" userId="fecd06ed-494a-4576-84fb-295f1cf80314" providerId="ADAL" clId="{9F02F2C9-AF1A-446A-AC1E-7028B41961E8}"/>
    <pc:docChg chg="undo custSel addSld delSld modSld">
      <pc:chgData name="Mattias Göthlin" userId="fecd06ed-494a-4576-84fb-295f1cf80314" providerId="ADAL" clId="{9F02F2C9-AF1A-446A-AC1E-7028B41961E8}" dt="2025-03-26T19:20:16.663" v="1092" actId="20577"/>
      <pc:docMkLst>
        <pc:docMk/>
      </pc:docMkLst>
      <pc:sldChg chg="modSp mod modNotesTx">
        <pc:chgData name="Mattias Göthlin" userId="fecd06ed-494a-4576-84fb-295f1cf80314" providerId="ADAL" clId="{9F02F2C9-AF1A-446A-AC1E-7028B41961E8}" dt="2025-03-26T17:04:08.660" v="975" actId="20577"/>
        <pc:sldMkLst>
          <pc:docMk/>
          <pc:sldMk cId="0" sldId="258"/>
        </pc:sldMkLst>
        <pc:spChg chg="mod">
          <ac:chgData name="Mattias Göthlin" userId="fecd06ed-494a-4576-84fb-295f1cf80314" providerId="ADAL" clId="{9F02F2C9-AF1A-446A-AC1E-7028B41961E8}" dt="2025-03-26T17:04:08.660" v="975" actId="20577"/>
          <ac:spMkLst>
            <pc:docMk/>
            <pc:sldMk cId="0" sldId="258"/>
            <ac:spMk id="159" creationId="{00000000-0000-0000-0000-000000000000}"/>
          </ac:spMkLst>
        </pc:spChg>
      </pc:sldChg>
      <pc:sldChg chg="modSp mod">
        <pc:chgData name="Mattias Göthlin" userId="fecd06ed-494a-4576-84fb-295f1cf80314" providerId="ADAL" clId="{9F02F2C9-AF1A-446A-AC1E-7028B41961E8}" dt="2025-03-25T17:57:44.263" v="973" actId="5793"/>
        <pc:sldMkLst>
          <pc:docMk/>
          <pc:sldMk cId="0" sldId="259"/>
        </pc:sldMkLst>
        <pc:spChg chg="mod">
          <ac:chgData name="Mattias Göthlin" userId="fecd06ed-494a-4576-84fb-295f1cf80314" providerId="ADAL" clId="{9F02F2C9-AF1A-446A-AC1E-7028B41961E8}" dt="2025-03-25T17:57:44.263" v="973" actId="5793"/>
          <ac:spMkLst>
            <pc:docMk/>
            <pc:sldMk cId="0" sldId="259"/>
            <ac:spMk id="4" creationId="{C816CECF-69C8-D3FF-DDA4-D2301F8D49B7}"/>
          </ac:spMkLst>
        </pc:spChg>
        <pc:spChg chg="mod">
          <ac:chgData name="Mattias Göthlin" userId="fecd06ed-494a-4576-84fb-295f1cf80314" providerId="ADAL" clId="{9F02F2C9-AF1A-446A-AC1E-7028B41961E8}" dt="2025-03-25T17:50:01.929" v="643" actId="20577"/>
          <ac:spMkLst>
            <pc:docMk/>
            <pc:sldMk cId="0" sldId="259"/>
            <ac:spMk id="165" creationId="{00000000-0000-0000-0000-000000000000}"/>
          </ac:spMkLst>
        </pc:spChg>
      </pc:sldChg>
      <pc:sldChg chg="modSp mod modNotesTx">
        <pc:chgData name="Mattias Göthlin" userId="fecd06ed-494a-4576-84fb-295f1cf80314" providerId="ADAL" clId="{9F02F2C9-AF1A-446A-AC1E-7028B41961E8}" dt="2025-03-26T19:20:16.663" v="1092" actId="20577"/>
        <pc:sldMkLst>
          <pc:docMk/>
          <pc:sldMk cId="3890645503" sldId="260"/>
        </pc:sldMkLst>
        <pc:spChg chg="mod">
          <ac:chgData name="Mattias Göthlin" userId="fecd06ed-494a-4576-84fb-295f1cf80314" providerId="ADAL" clId="{9F02F2C9-AF1A-446A-AC1E-7028B41961E8}" dt="2025-03-26T19:20:16.663" v="1092" actId="20577"/>
          <ac:spMkLst>
            <pc:docMk/>
            <pc:sldMk cId="3890645503" sldId="260"/>
            <ac:spMk id="7" creationId="{A6FBD9D1-1E33-B2E8-F914-DB9E455E06E3}"/>
          </ac:spMkLst>
        </pc:spChg>
      </pc:sldChg>
      <pc:sldChg chg="addSp delSp modSp new del mod">
        <pc:chgData name="Mattias Göthlin" userId="fecd06ed-494a-4576-84fb-295f1cf80314" providerId="ADAL" clId="{9F02F2C9-AF1A-446A-AC1E-7028B41961E8}" dt="2025-03-17T07:11:20.504" v="50" actId="2696"/>
        <pc:sldMkLst>
          <pc:docMk/>
          <pc:sldMk cId="513303576" sldId="261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-SE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5" name="Google Shape;14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g2e3e88216ef_0_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sv-SE" dirty="0"/>
              <a:t>Som det ser ut nu så är det 3st tjejer på väg, som då börjar till hösten.</a:t>
            </a:r>
            <a:endParaRPr dirty="0"/>
          </a:p>
        </p:txBody>
      </p:sp>
      <p:sp>
        <p:nvSpPr>
          <p:cNvPr id="156" name="Google Shape;156;g2e3e88216ef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62" name="Google Shape;162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r>
              <a:rPr lang="sv-SE" dirty="0"/>
              <a:t>Sista träningen är i slutet på mars, då sommar-sporterna sen tar vid. Men finns det önskemål att fortsätta spela under våren så ska vi se över möjligheterna att få ihop fler träningar under våren.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63" name="Google Shape;163;p3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-SE"/>
              <a:t>3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  <a:p>
            <a:endParaRPr lang="sv-SE" dirty="0"/>
          </a:p>
          <a:p>
            <a:r>
              <a:rPr lang="sv-SE" dirty="0"/>
              <a:t>Under frågan till vårdnadshavare, fråga om mobiltelefoner och sociala medier.</a:t>
            </a:r>
          </a:p>
          <a:p>
            <a:endParaRPr lang="sv-SE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sv-SE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sv-SE" dirty="0"/>
              <a:t>Vi tycker att det är en fin sammanhållning i laget och vi upplever att alla tjejerna är snälla och måna om varandra, hoppas ni håller med!</a:t>
            </a:r>
          </a:p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-SE" sz="12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4</a:t>
            </a:fld>
            <a:endParaRPr lang="sv-SE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315999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Rubrikbild" type="title">
  <p:cSld name="TITLE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" name="Google Shape;27;p10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8" name="Google Shape;28;p10"/>
            <p:cNvCxnSpPr/>
            <p:nvPr/>
          </p:nvCxnSpPr>
          <p:spPr>
            <a:xfrm>
              <a:off x="9371012" y="0"/>
              <a:ext cx="1219200" cy="6858000"/>
            </a:xfrm>
            <a:prstGeom prst="straightConnector1">
              <a:avLst/>
            </a:prstGeom>
            <a:noFill/>
            <a:ln w="9525" cap="flat" cmpd="sng">
              <a:solidFill>
                <a:srgbClr val="BFBFBF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29" name="Google Shape;29;p10"/>
            <p:cNvCxnSpPr/>
            <p:nvPr/>
          </p:nvCxnSpPr>
          <p:spPr>
            <a:xfrm flipH="1">
              <a:off x="7425267" y="3681413"/>
              <a:ext cx="4763558" cy="3176587"/>
            </a:xfrm>
            <a:prstGeom prst="straightConnector1">
              <a:avLst/>
            </a:prstGeom>
            <a:noFill/>
            <a:ln w="9525" cap="flat" cmpd="sng">
              <a:solidFill>
                <a:srgbClr val="D8D8D8"/>
              </a:solidFill>
              <a:prstDash val="solid"/>
              <a:round/>
              <a:headEnd type="none" w="sm" len="sm"/>
              <a:tailEnd type="none" w="sm" len="sm"/>
            </a:ln>
          </p:spPr>
        </p:cxnSp>
        <p:sp>
          <p:nvSpPr>
            <p:cNvPr id="30" name="Google Shape;30;p10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 extrusionOk="0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29803"/>
              </a:schemeClr>
            </a:solidFill>
            <a:ln>
              <a:noFill/>
            </a:ln>
          </p:spPr>
        </p:sp>
        <p:sp>
          <p:nvSpPr>
            <p:cNvPr id="31" name="Google Shape;31;p10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 extrusionOk="0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</p:spPr>
        </p:sp>
        <p:sp>
          <p:nvSpPr>
            <p:cNvPr id="32" name="Google Shape;32;p10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1764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33;p10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 extrusionOk="0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F0000">
                <a:alpha val="69803"/>
              </a:srgbClr>
            </a:solidFill>
            <a:ln>
              <a:noFill/>
            </a:ln>
          </p:spPr>
        </p:sp>
        <p:sp>
          <p:nvSpPr>
            <p:cNvPr id="34" name="Google Shape;34;p10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 extrusionOk="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rgbClr val="FF6666">
                <a:alpha val="69803"/>
              </a:srgbClr>
            </a:solidFill>
            <a:ln>
              <a:noFill/>
            </a:ln>
          </p:spPr>
        </p:sp>
        <p:sp>
          <p:nvSpPr>
            <p:cNvPr id="35" name="Google Shape;35;p10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 extrusionOk="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4705"/>
              </a:schemeClr>
            </a:solidFill>
            <a:ln>
              <a:noFill/>
            </a:ln>
          </p:spPr>
        </p:sp>
        <p:sp>
          <p:nvSpPr>
            <p:cNvPr id="36" name="Google Shape;36;p1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37;p10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4705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8" name="Google Shape;38;p10"/>
          <p:cNvSpPr txBox="1"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Font typeface="Trebuchet MS"/>
              <a:buNone/>
              <a:defRPr sz="5400">
                <a:solidFill>
                  <a:schemeClr val="accent1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10"/>
          <p:cNvSpPr txBox="1"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r">
              <a:spcBef>
                <a:spcPts val="1000"/>
              </a:spcBef>
              <a:spcAft>
                <a:spcPts val="0"/>
              </a:spcAft>
              <a:buSzPts val="1440"/>
              <a:buNone/>
              <a:defRPr>
                <a:solidFill>
                  <a:srgbClr val="7F7F7F"/>
                </a:solidFill>
              </a:defRPr>
            </a:lvl1pPr>
            <a:lvl2pPr lvl="1" algn="ctr">
              <a:spcBef>
                <a:spcPts val="1000"/>
              </a:spcBef>
              <a:spcAft>
                <a:spcPts val="0"/>
              </a:spcAft>
              <a:buSzPts val="128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1000"/>
              </a:spcBef>
              <a:spcAft>
                <a:spcPts val="0"/>
              </a:spcAft>
              <a:buSzPts val="112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1000"/>
              </a:spcBef>
              <a:spcAft>
                <a:spcPts val="0"/>
              </a:spcAft>
              <a:buSzPts val="96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1000"/>
              </a:spcBef>
              <a:spcAft>
                <a:spcPts val="0"/>
              </a:spcAft>
              <a:buSzPts val="96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1000"/>
              </a:spcBef>
              <a:spcAft>
                <a:spcPts val="0"/>
              </a:spcAft>
              <a:buSzPts val="96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1000"/>
              </a:spcBef>
              <a:spcAft>
                <a:spcPts val="0"/>
              </a:spcAft>
              <a:buSzPts val="96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1000"/>
              </a:spcBef>
              <a:spcAft>
                <a:spcPts val="0"/>
              </a:spcAft>
              <a:buSzPts val="96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1000"/>
              </a:spcBef>
              <a:spcAft>
                <a:spcPts val="0"/>
              </a:spcAft>
              <a:buSzPts val="96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40" name="Google Shape;40;p10"/>
          <p:cNvSpPr txBox="1">
            <a:spLocks noGrp="1"/>
          </p:cNvSpPr>
          <p:nvPr>
            <p:ph type="dt" idx="10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10"/>
          <p:cNvSpPr txBox="1">
            <a:spLocks noGrp="1"/>
          </p:cNvSpPr>
          <p:nvPr>
            <p:ph type="ftr" idx="11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10"/>
          <p:cNvSpPr txBox="1">
            <a:spLocks noGrp="1"/>
          </p:cNvSpPr>
          <p:nvPr>
            <p:ph type="sldNum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-S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 och bildtext">
  <p:cSld name="Titel och bildtext"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9"/>
          <p:cNvSpPr txBox="1"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400"/>
              <a:buFont typeface="Trebuchet MS"/>
              <a:buNone/>
              <a:defRPr sz="4400" b="0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6" name="Google Shape;96;p19"/>
          <p:cNvSpPr txBox="1"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3F3F3F"/>
                </a:solidFill>
              </a:defRPr>
            </a:lvl1pPr>
            <a:lvl2pPr marL="914400" lvl="1" indent="-2286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97" name="Google Shape;97;p19"/>
          <p:cNvSpPr txBox="1">
            <a:spLocks noGrp="1"/>
          </p:cNvSpPr>
          <p:nvPr>
            <p:ph type="dt" idx="10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8" name="Google Shape;98;p19"/>
          <p:cNvSpPr txBox="1">
            <a:spLocks noGrp="1"/>
          </p:cNvSpPr>
          <p:nvPr>
            <p:ph type="ftr" idx="11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9" name="Google Shape;99;p19"/>
          <p:cNvSpPr txBox="1">
            <a:spLocks noGrp="1"/>
          </p:cNvSpPr>
          <p:nvPr>
            <p:ph type="sldNum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-S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itat med beskrivning">
  <p:cSld name="Citat med beskrivning"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20"/>
          <p:cNvSpPr txBox="1"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400"/>
              <a:buFont typeface="Trebuchet MS"/>
              <a:buNone/>
              <a:defRPr sz="4400" b="0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2" name="Google Shape;102;p20"/>
          <p:cNvSpPr txBox="1">
            <a:spLocks noGrp="1"/>
          </p:cNvSpPr>
          <p:nvPr>
            <p:ph type="body" idx="1"/>
          </p:nvPr>
        </p:nvSpPr>
        <p:spPr>
          <a:xfrm>
            <a:off x="1366139" y="3632200"/>
            <a:ext cx="7224524" cy="38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l">
              <a:spcBef>
                <a:spcPts val="1000"/>
              </a:spcBef>
              <a:spcAft>
                <a:spcPts val="0"/>
              </a:spcAft>
              <a:buSzPts val="1280"/>
              <a:buFont typeface="Trebuchet MS"/>
              <a:buNone/>
              <a:defRPr sz="1600">
                <a:solidFill>
                  <a:srgbClr val="7F7F7F"/>
                </a:solidFill>
              </a:defRPr>
            </a:lvl1pPr>
            <a:lvl2pPr marL="914400" lvl="1" indent="-228600" algn="l">
              <a:spcBef>
                <a:spcPts val="1000"/>
              </a:spcBef>
              <a:spcAft>
                <a:spcPts val="0"/>
              </a:spcAft>
              <a:buSzPts val="1280"/>
              <a:buFont typeface="Trebuchet MS"/>
              <a:buNone/>
              <a:defRPr/>
            </a:lvl2pPr>
            <a:lvl3pPr marL="1371600" lvl="2" indent="-228600" algn="l">
              <a:spcBef>
                <a:spcPts val="1000"/>
              </a:spcBef>
              <a:spcAft>
                <a:spcPts val="0"/>
              </a:spcAft>
              <a:buSzPts val="1120"/>
              <a:buFont typeface="Trebuchet MS"/>
              <a:buNone/>
              <a:defRPr/>
            </a:lvl3pPr>
            <a:lvl4pPr marL="1828800" lvl="3" indent="-228600" algn="l">
              <a:spcBef>
                <a:spcPts val="1000"/>
              </a:spcBef>
              <a:spcAft>
                <a:spcPts val="0"/>
              </a:spcAft>
              <a:buSzPts val="960"/>
              <a:buFont typeface="Trebuchet MS"/>
              <a:buNone/>
              <a:defRPr/>
            </a:lvl4pPr>
            <a:lvl5pPr marL="2286000" lvl="4" indent="-228600" algn="l">
              <a:spcBef>
                <a:spcPts val="1000"/>
              </a:spcBef>
              <a:spcAft>
                <a:spcPts val="0"/>
              </a:spcAft>
              <a:buSzPts val="960"/>
              <a:buFont typeface="Trebuchet MS"/>
              <a:buNone/>
              <a:defRPr/>
            </a:lvl5pPr>
            <a:lvl6pPr marL="2743200" lvl="5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marL="3200400" lvl="6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marL="3657600" lvl="7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marL="4114800" lvl="8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>
            <a:endParaRPr/>
          </a:p>
        </p:txBody>
      </p:sp>
      <p:sp>
        <p:nvSpPr>
          <p:cNvPr id="103" name="Google Shape;103;p20"/>
          <p:cNvSpPr txBox="1">
            <a:spLocks noGrp="1"/>
          </p:cNvSpPr>
          <p:nvPr>
            <p:ph type="body" idx="2"/>
          </p:nvPr>
        </p:nvSpPr>
        <p:spPr>
          <a:xfrm>
            <a:off x="677335" y="4470400"/>
            <a:ext cx="8596668" cy="1570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3F3F3F"/>
                </a:solidFill>
              </a:defRPr>
            </a:lvl1pPr>
            <a:lvl2pPr marL="914400" lvl="1" indent="-2286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04" name="Google Shape;104;p20"/>
          <p:cNvSpPr txBox="1">
            <a:spLocks noGrp="1"/>
          </p:cNvSpPr>
          <p:nvPr>
            <p:ph type="dt" idx="10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5" name="Google Shape;105;p20"/>
          <p:cNvSpPr txBox="1">
            <a:spLocks noGrp="1"/>
          </p:cNvSpPr>
          <p:nvPr>
            <p:ph type="ftr" idx="11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6" name="Google Shape;106;p20"/>
          <p:cNvSpPr txBox="1">
            <a:spLocks noGrp="1"/>
          </p:cNvSpPr>
          <p:nvPr>
            <p:ph type="sldNum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-SE"/>
              <a:t>‹#›</a:t>
            </a:fld>
            <a:endParaRPr/>
          </a:p>
        </p:txBody>
      </p:sp>
      <p:sp>
        <p:nvSpPr>
          <p:cNvPr id="107" name="Google Shape;107;p20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sv-SE" sz="8000">
                <a:solidFill>
                  <a:srgbClr val="FF6666"/>
                </a:solidFill>
                <a:latin typeface="Arial"/>
                <a:ea typeface="Arial"/>
                <a:cs typeface="Arial"/>
                <a:sym typeface="Arial"/>
              </a:rPr>
              <a:t>“</a:t>
            </a:r>
            <a:endParaRPr/>
          </a:p>
        </p:txBody>
      </p:sp>
      <p:sp>
        <p:nvSpPr>
          <p:cNvPr id="108" name="Google Shape;108;p20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sv-SE" sz="8000">
                <a:solidFill>
                  <a:srgbClr val="FF6666"/>
                </a:solidFill>
                <a:latin typeface="Arial"/>
                <a:ea typeface="Arial"/>
                <a:cs typeface="Arial"/>
                <a:sym typeface="Arial"/>
              </a:rPr>
              <a:t>”</a:t>
            </a:r>
            <a:endParaRPr sz="1800">
              <a:solidFill>
                <a:srgbClr val="FF6666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Namnkort">
  <p:cSld name="Namnkort"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21"/>
          <p:cNvSpPr txBox="1"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400"/>
              <a:buFont typeface="Trebuchet MS"/>
              <a:buNone/>
              <a:defRPr sz="4400" b="0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1" name="Google Shape;111;p21"/>
          <p:cNvSpPr txBox="1"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3F3F3F"/>
                </a:solidFill>
              </a:defRPr>
            </a:lvl1pPr>
            <a:lvl2pPr marL="914400" lvl="1" indent="-2286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12" name="Google Shape;112;p21"/>
          <p:cNvSpPr txBox="1">
            <a:spLocks noGrp="1"/>
          </p:cNvSpPr>
          <p:nvPr>
            <p:ph type="dt" idx="10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3" name="Google Shape;113;p21"/>
          <p:cNvSpPr txBox="1">
            <a:spLocks noGrp="1"/>
          </p:cNvSpPr>
          <p:nvPr>
            <p:ph type="ftr" idx="11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4" name="Google Shape;114;p21"/>
          <p:cNvSpPr txBox="1">
            <a:spLocks noGrp="1"/>
          </p:cNvSpPr>
          <p:nvPr>
            <p:ph type="sldNum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-S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Namnkort för citat">
  <p:cSld name="Namnkort för citat"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22"/>
          <p:cNvSpPr txBox="1"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400"/>
              <a:buFont typeface="Trebuchet MS"/>
              <a:buNone/>
              <a:defRPr sz="4400" b="0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7" name="Google Shape;117;p22"/>
          <p:cNvSpPr txBox="1">
            <a:spLocks noGrp="1"/>
          </p:cNvSpPr>
          <p:nvPr>
            <p:ph type="body" idx="1"/>
          </p:nvPr>
        </p:nvSpPr>
        <p:spPr>
          <a:xfrm>
            <a:off x="677332" y="4013200"/>
            <a:ext cx="8596669" cy="5142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1000"/>
              </a:spcBef>
              <a:spcAft>
                <a:spcPts val="0"/>
              </a:spcAft>
              <a:buSzPts val="1920"/>
              <a:buFont typeface="Trebuchet MS"/>
              <a:buNone/>
              <a:defRPr sz="2400">
                <a:solidFill>
                  <a:srgbClr val="3F3F3F"/>
                </a:solidFill>
              </a:defRPr>
            </a:lvl1pPr>
            <a:lvl2pPr marL="914400" lvl="1" indent="-228600" algn="l">
              <a:spcBef>
                <a:spcPts val="1000"/>
              </a:spcBef>
              <a:spcAft>
                <a:spcPts val="0"/>
              </a:spcAft>
              <a:buSzPts val="1280"/>
              <a:buFont typeface="Trebuchet MS"/>
              <a:buNone/>
              <a:defRPr/>
            </a:lvl2pPr>
            <a:lvl3pPr marL="1371600" lvl="2" indent="-228600" algn="l">
              <a:spcBef>
                <a:spcPts val="1000"/>
              </a:spcBef>
              <a:spcAft>
                <a:spcPts val="0"/>
              </a:spcAft>
              <a:buSzPts val="1120"/>
              <a:buFont typeface="Trebuchet MS"/>
              <a:buNone/>
              <a:defRPr/>
            </a:lvl3pPr>
            <a:lvl4pPr marL="1828800" lvl="3" indent="-228600" algn="l">
              <a:spcBef>
                <a:spcPts val="1000"/>
              </a:spcBef>
              <a:spcAft>
                <a:spcPts val="0"/>
              </a:spcAft>
              <a:buSzPts val="960"/>
              <a:buFont typeface="Trebuchet MS"/>
              <a:buNone/>
              <a:defRPr/>
            </a:lvl4pPr>
            <a:lvl5pPr marL="2286000" lvl="4" indent="-228600" algn="l">
              <a:spcBef>
                <a:spcPts val="1000"/>
              </a:spcBef>
              <a:spcAft>
                <a:spcPts val="0"/>
              </a:spcAft>
              <a:buSzPts val="960"/>
              <a:buFont typeface="Trebuchet MS"/>
              <a:buNone/>
              <a:defRPr/>
            </a:lvl5pPr>
            <a:lvl6pPr marL="2743200" lvl="5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marL="3200400" lvl="6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marL="3657600" lvl="7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marL="4114800" lvl="8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>
            <a:endParaRPr/>
          </a:p>
        </p:txBody>
      </p:sp>
      <p:sp>
        <p:nvSpPr>
          <p:cNvPr id="118" name="Google Shape;118;p22"/>
          <p:cNvSpPr txBox="1">
            <a:spLocks noGrp="1"/>
          </p:cNvSpPr>
          <p:nvPr>
            <p:ph type="body" idx="2"/>
          </p:nvPr>
        </p:nvSpPr>
        <p:spPr>
          <a:xfrm>
            <a:off x="677335" y="4527448"/>
            <a:ext cx="8596668" cy="15139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7F7F7F"/>
                </a:solidFill>
              </a:defRPr>
            </a:lvl1pPr>
            <a:lvl2pPr marL="914400" lvl="1" indent="-2286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19" name="Google Shape;119;p22"/>
          <p:cNvSpPr txBox="1">
            <a:spLocks noGrp="1"/>
          </p:cNvSpPr>
          <p:nvPr>
            <p:ph type="dt" idx="10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0" name="Google Shape;120;p22"/>
          <p:cNvSpPr txBox="1">
            <a:spLocks noGrp="1"/>
          </p:cNvSpPr>
          <p:nvPr>
            <p:ph type="ftr" idx="11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1" name="Google Shape;121;p22"/>
          <p:cNvSpPr txBox="1">
            <a:spLocks noGrp="1"/>
          </p:cNvSpPr>
          <p:nvPr>
            <p:ph type="sldNum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-SE"/>
              <a:t>‹#›</a:t>
            </a:fld>
            <a:endParaRPr/>
          </a:p>
        </p:txBody>
      </p:sp>
      <p:sp>
        <p:nvSpPr>
          <p:cNvPr id="122" name="Google Shape;122;p22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sv-SE" sz="8000">
                <a:solidFill>
                  <a:srgbClr val="FF6666"/>
                </a:solidFill>
                <a:latin typeface="Arial"/>
                <a:ea typeface="Arial"/>
                <a:cs typeface="Arial"/>
                <a:sym typeface="Arial"/>
              </a:rPr>
              <a:t>“</a:t>
            </a:r>
            <a:endParaRPr/>
          </a:p>
        </p:txBody>
      </p:sp>
      <p:sp>
        <p:nvSpPr>
          <p:cNvPr id="123" name="Google Shape;123;p22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sv-SE" sz="8000">
                <a:solidFill>
                  <a:srgbClr val="FF6666"/>
                </a:solidFill>
                <a:latin typeface="Arial"/>
                <a:ea typeface="Arial"/>
                <a:cs typeface="Arial"/>
                <a:sym typeface="Arial"/>
              </a:rPr>
              <a:t>”</a:t>
            </a:r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ant eller falskt">
  <p:cSld name="Sant eller falskt"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23"/>
          <p:cNvSpPr txBox="1"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400"/>
              <a:buFont typeface="Trebuchet MS"/>
              <a:buNone/>
              <a:defRPr sz="4400" b="0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6" name="Google Shape;126;p23"/>
          <p:cNvSpPr txBox="1">
            <a:spLocks noGrp="1"/>
          </p:cNvSpPr>
          <p:nvPr>
            <p:ph type="body" idx="1"/>
          </p:nvPr>
        </p:nvSpPr>
        <p:spPr>
          <a:xfrm>
            <a:off x="677332" y="4013200"/>
            <a:ext cx="8596669" cy="5142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1000"/>
              </a:spcBef>
              <a:spcAft>
                <a:spcPts val="0"/>
              </a:spcAft>
              <a:buSzPts val="1920"/>
              <a:buFont typeface="Trebuchet MS"/>
              <a:buNone/>
              <a:defRPr sz="2400">
                <a:solidFill>
                  <a:schemeClr val="accent1"/>
                </a:solidFill>
              </a:defRPr>
            </a:lvl1pPr>
            <a:lvl2pPr marL="914400" lvl="1" indent="-228600" algn="l">
              <a:spcBef>
                <a:spcPts val="1000"/>
              </a:spcBef>
              <a:spcAft>
                <a:spcPts val="0"/>
              </a:spcAft>
              <a:buSzPts val="1280"/>
              <a:buFont typeface="Trebuchet MS"/>
              <a:buNone/>
              <a:defRPr/>
            </a:lvl2pPr>
            <a:lvl3pPr marL="1371600" lvl="2" indent="-228600" algn="l">
              <a:spcBef>
                <a:spcPts val="1000"/>
              </a:spcBef>
              <a:spcAft>
                <a:spcPts val="0"/>
              </a:spcAft>
              <a:buSzPts val="1120"/>
              <a:buFont typeface="Trebuchet MS"/>
              <a:buNone/>
              <a:defRPr/>
            </a:lvl3pPr>
            <a:lvl4pPr marL="1828800" lvl="3" indent="-228600" algn="l">
              <a:spcBef>
                <a:spcPts val="1000"/>
              </a:spcBef>
              <a:spcAft>
                <a:spcPts val="0"/>
              </a:spcAft>
              <a:buSzPts val="960"/>
              <a:buFont typeface="Trebuchet MS"/>
              <a:buNone/>
              <a:defRPr/>
            </a:lvl4pPr>
            <a:lvl5pPr marL="2286000" lvl="4" indent="-228600" algn="l">
              <a:spcBef>
                <a:spcPts val="1000"/>
              </a:spcBef>
              <a:spcAft>
                <a:spcPts val="0"/>
              </a:spcAft>
              <a:buSzPts val="960"/>
              <a:buFont typeface="Trebuchet MS"/>
              <a:buNone/>
              <a:defRPr/>
            </a:lvl5pPr>
            <a:lvl6pPr marL="2743200" lvl="5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marL="3200400" lvl="6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marL="3657600" lvl="7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marL="4114800" lvl="8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>
            <a:endParaRPr/>
          </a:p>
        </p:txBody>
      </p:sp>
      <p:sp>
        <p:nvSpPr>
          <p:cNvPr id="127" name="Google Shape;127;p23"/>
          <p:cNvSpPr txBox="1">
            <a:spLocks noGrp="1"/>
          </p:cNvSpPr>
          <p:nvPr>
            <p:ph type="body" idx="2"/>
          </p:nvPr>
        </p:nvSpPr>
        <p:spPr>
          <a:xfrm>
            <a:off x="677335" y="4527448"/>
            <a:ext cx="8596668" cy="15139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7F7F7F"/>
                </a:solidFill>
              </a:defRPr>
            </a:lvl1pPr>
            <a:lvl2pPr marL="914400" lvl="1" indent="-2286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28" name="Google Shape;128;p23"/>
          <p:cNvSpPr txBox="1">
            <a:spLocks noGrp="1"/>
          </p:cNvSpPr>
          <p:nvPr>
            <p:ph type="dt" idx="10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9" name="Google Shape;129;p23"/>
          <p:cNvSpPr txBox="1">
            <a:spLocks noGrp="1"/>
          </p:cNvSpPr>
          <p:nvPr>
            <p:ph type="ftr" idx="11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0" name="Google Shape;130;p23"/>
          <p:cNvSpPr txBox="1">
            <a:spLocks noGrp="1"/>
          </p:cNvSpPr>
          <p:nvPr>
            <p:ph type="sldNum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-S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Rubrik och lodrät text" type="vertTx">
  <p:cSld name="VERTICAL_TEXT"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24"/>
          <p:cNvSpPr txBox="1"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3" name="Google Shape;133;p24"/>
          <p:cNvSpPr txBox="1">
            <a:spLocks noGrp="1"/>
          </p:cNvSpPr>
          <p:nvPr>
            <p:ph type="body" idx="1"/>
          </p:nvPr>
        </p:nvSpPr>
        <p:spPr>
          <a:xfrm rot="5400000">
            <a:off x="3035281" y="-197358"/>
            <a:ext cx="3880773" cy="85966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1pPr>
            <a:lvl2pPr marL="914400" lvl="1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2pPr>
            <a:lvl3pPr marL="1371600" lvl="2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3pPr>
            <a:lvl4pPr marL="1828800" lvl="3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4pPr>
            <a:lvl5pPr marL="2286000" lvl="4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5pPr>
            <a:lvl6pPr marL="2743200" lvl="5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marL="3200400" lvl="6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marL="3657600" lvl="7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marL="4114800" lvl="8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>
            <a:endParaRPr/>
          </a:p>
        </p:txBody>
      </p:sp>
      <p:sp>
        <p:nvSpPr>
          <p:cNvPr id="134" name="Google Shape;134;p24"/>
          <p:cNvSpPr txBox="1">
            <a:spLocks noGrp="1"/>
          </p:cNvSpPr>
          <p:nvPr>
            <p:ph type="dt" idx="10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5" name="Google Shape;135;p24"/>
          <p:cNvSpPr txBox="1">
            <a:spLocks noGrp="1"/>
          </p:cNvSpPr>
          <p:nvPr>
            <p:ph type="ftr" idx="11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6" name="Google Shape;136;p24"/>
          <p:cNvSpPr txBox="1">
            <a:spLocks noGrp="1"/>
          </p:cNvSpPr>
          <p:nvPr>
            <p:ph type="sldNum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-S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Lodrät rubrik och text" type="vertTitleAndTx">
  <p:cSld name="VERTICAL_TITLE_AND_VERTICAL_TEXT"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25"/>
          <p:cNvSpPr txBox="1">
            <a:spLocks noGrp="1"/>
          </p:cNvSpPr>
          <p:nvPr>
            <p:ph type="title"/>
          </p:nvPr>
        </p:nvSpPr>
        <p:spPr>
          <a:xfrm rot="5400000">
            <a:off x="5994319" y="2582953"/>
            <a:ext cx="5251451" cy="13047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9" name="Google Shape;139;p25"/>
          <p:cNvSpPr txBox="1">
            <a:spLocks noGrp="1"/>
          </p:cNvSpPr>
          <p:nvPr>
            <p:ph type="body" idx="1"/>
          </p:nvPr>
        </p:nvSpPr>
        <p:spPr>
          <a:xfrm rot="5400000">
            <a:off x="1581685" y="-294750"/>
            <a:ext cx="5251450" cy="70601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1pPr>
            <a:lvl2pPr marL="914400" lvl="1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2pPr>
            <a:lvl3pPr marL="1371600" lvl="2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3pPr>
            <a:lvl4pPr marL="1828800" lvl="3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4pPr>
            <a:lvl5pPr marL="2286000" lvl="4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5pPr>
            <a:lvl6pPr marL="2743200" lvl="5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marL="3200400" lvl="6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marL="3657600" lvl="7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marL="4114800" lvl="8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>
            <a:endParaRPr/>
          </a:p>
        </p:txBody>
      </p:sp>
      <p:sp>
        <p:nvSpPr>
          <p:cNvPr id="140" name="Google Shape;140;p25"/>
          <p:cNvSpPr txBox="1">
            <a:spLocks noGrp="1"/>
          </p:cNvSpPr>
          <p:nvPr>
            <p:ph type="dt" idx="10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1" name="Google Shape;141;p25"/>
          <p:cNvSpPr txBox="1">
            <a:spLocks noGrp="1"/>
          </p:cNvSpPr>
          <p:nvPr>
            <p:ph type="ftr" idx="11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2" name="Google Shape;142;p25"/>
          <p:cNvSpPr txBox="1">
            <a:spLocks noGrp="1"/>
          </p:cNvSpPr>
          <p:nvPr>
            <p:ph type="sldNum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-S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dast rubrik" type="titleOnly">
  <p:cSld name="TITLE_ONLY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1"/>
          <p:cNvSpPr txBox="1"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11"/>
          <p:cNvSpPr txBox="1">
            <a:spLocks noGrp="1"/>
          </p:cNvSpPr>
          <p:nvPr>
            <p:ph type="dt" idx="10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11"/>
          <p:cNvSpPr txBox="1">
            <a:spLocks noGrp="1"/>
          </p:cNvSpPr>
          <p:nvPr>
            <p:ph type="ftr" idx="11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-S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Rubrik och innehåll" type="obj">
  <p:cSld name="OBJECT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Trebuchet MS"/>
              <a:buNone/>
              <a:defRPr sz="360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" name="Google Shape;50;p12"/>
          <p:cNvSpPr txBox="1"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1pPr>
            <a:lvl2pPr marL="914400" lvl="1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2pPr>
            <a:lvl3pPr marL="1371600" lvl="2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3pPr>
            <a:lvl4pPr marL="1828800" lvl="3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4pPr>
            <a:lvl5pPr marL="2286000" lvl="4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5pPr>
            <a:lvl6pPr marL="2743200" lvl="5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marL="3200400" lvl="6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marL="3657600" lvl="7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marL="4114800" lvl="8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>
            <a:endParaRPr/>
          </a:p>
        </p:txBody>
      </p:sp>
      <p:sp>
        <p:nvSpPr>
          <p:cNvPr id="51" name="Google Shape;51;p12"/>
          <p:cNvSpPr txBox="1">
            <a:spLocks noGrp="1"/>
          </p:cNvSpPr>
          <p:nvPr>
            <p:ph type="dt" idx="10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2"/>
          <p:cNvSpPr txBox="1">
            <a:spLocks noGrp="1"/>
          </p:cNvSpPr>
          <p:nvPr>
            <p:ph type="ftr" idx="11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2"/>
          <p:cNvSpPr txBox="1">
            <a:spLocks noGrp="1"/>
          </p:cNvSpPr>
          <p:nvPr>
            <p:ph type="sldNum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-S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Avsnittsrubrik" type="secHead">
  <p:cSld name="SECTION_HEADER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3"/>
          <p:cNvSpPr txBox="1"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000"/>
              <a:buFont typeface="Trebuchet MS"/>
              <a:buNone/>
              <a:defRPr sz="4000" b="0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3"/>
          <p:cNvSpPr txBox="1"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1000"/>
              </a:spcBef>
              <a:spcAft>
                <a:spcPts val="0"/>
              </a:spcAft>
              <a:buSzPts val="1600"/>
              <a:buNone/>
              <a:defRPr sz="2000">
                <a:solidFill>
                  <a:srgbClr val="7F7F7F"/>
                </a:solidFill>
              </a:defRPr>
            </a:lvl1pPr>
            <a:lvl2pPr marL="914400" lvl="1" indent="-2286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57" name="Google Shape;57;p13"/>
          <p:cNvSpPr txBox="1">
            <a:spLocks noGrp="1"/>
          </p:cNvSpPr>
          <p:nvPr>
            <p:ph type="dt" idx="10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8" name="Google Shape;58;p13"/>
          <p:cNvSpPr txBox="1">
            <a:spLocks noGrp="1"/>
          </p:cNvSpPr>
          <p:nvPr>
            <p:ph type="ftr" idx="11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3"/>
          <p:cNvSpPr txBox="1">
            <a:spLocks noGrp="1"/>
          </p:cNvSpPr>
          <p:nvPr>
            <p:ph type="sldNum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-S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vå delar" type="twoObj">
  <p:cSld name="TWO_OBJECTS"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4"/>
          <p:cNvSpPr txBox="1"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2" name="Google Shape;62;p14"/>
          <p:cNvSpPr txBox="1">
            <a:spLocks noGrp="1"/>
          </p:cNvSpPr>
          <p:nvPr>
            <p:ph type="body" idx="1"/>
          </p:nvPr>
        </p:nvSpPr>
        <p:spPr>
          <a:xfrm>
            <a:off x="677334" y="2160589"/>
            <a:ext cx="4184035" cy="38807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1pPr>
            <a:lvl2pPr marL="914400" lvl="1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2pPr>
            <a:lvl3pPr marL="1371600" lvl="2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3pPr>
            <a:lvl4pPr marL="1828800" lvl="3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4pPr>
            <a:lvl5pPr marL="2286000" lvl="4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5pPr>
            <a:lvl6pPr marL="2743200" lvl="5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marL="3200400" lvl="6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marL="3657600" lvl="7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marL="4114800" lvl="8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>
            <a:endParaRPr/>
          </a:p>
        </p:txBody>
      </p:sp>
      <p:sp>
        <p:nvSpPr>
          <p:cNvPr id="63" name="Google Shape;63;p14"/>
          <p:cNvSpPr txBox="1">
            <a:spLocks noGrp="1"/>
          </p:cNvSpPr>
          <p:nvPr>
            <p:ph type="body" idx="2"/>
          </p:nvPr>
        </p:nvSpPr>
        <p:spPr>
          <a:xfrm>
            <a:off x="5089970" y="2160589"/>
            <a:ext cx="4184034" cy="38807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1pPr>
            <a:lvl2pPr marL="914400" lvl="1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2pPr>
            <a:lvl3pPr marL="1371600" lvl="2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3pPr>
            <a:lvl4pPr marL="1828800" lvl="3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4pPr>
            <a:lvl5pPr marL="2286000" lvl="4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5pPr>
            <a:lvl6pPr marL="2743200" lvl="5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marL="3200400" lvl="6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marL="3657600" lvl="7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marL="4114800" lvl="8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>
            <a:endParaRPr/>
          </a:p>
        </p:txBody>
      </p:sp>
      <p:sp>
        <p:nvSpPr>
          <p:cNvPr id="64" name="Google Shape;64;p14"/>
          <p:cNvSpPr txBox="1">
            <a:spLocks noGrp="1"/>
          </p:cNvSpPr>
          <p:nvPr>
            <p:ph type="dt" idx="10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5" name="Google Shape;65;p14"/>
          <p:cNvSpPr txBox="1">
            <a:spLocks noGrp="1"/>
          </p:cNvSpPr>
          <p:nvPr>
            <p:ph type="ftr" idx="11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4"/>
          <p:cNvSpPr txBox="1">
            <a:spLocks noGrp="1"/>
          </p:cNvSpPr>
          <p:nvPr>
            <p:ph type="sldNum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-S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Jämförelse" type="twoTxTwoObj">
  <p:cSld name="TWO_OBJECTS_WITH_TEXT"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5"/>
          <p:cNvSpPr txBox="1"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Trebuchet MS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9" name="Google Shape;69;p15"/>
          <p:cNvSpPr txBox="1"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1000"/>
              </a:spcBef>
              <a:spcAft>
                <a:spcPts val="0"/>
              </a:spcAft>
              <a:buSzPts val="1920"/>
              <a:buNone/>
              <a:defRPr sz="2400" b="0"/>
            </a:lvl1pPr>
            <a:lvl2pPr marL="914400" lvl="1" indent="-228600" algn="l">
              <a:spcBef>
                <a:spcPts val="1000"/>
              </a:spcBef>
              <a:spcAft>
                <a:spcPts val="0"/>
              </a:spcAft>
              <a:buSzPts val="1600"/>
              <a:buNone/>
              <a:defRPr sz="2000" b="1"/>
            </a:lvl2pPr>
            <a:lvl3pPr marL="1371600" lvl="2" indent="-2286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 b="1"/>
            </a:lvl3pPr>
            <a:lvl4pPr marL="1828800" lvl="3" indent="-228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 b="1"/>
            </a:lvl4pPr>
            <a:lvl5pPr marL="2286000" lvl="4" indent="-228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 b="1"/>
            </a:lvl5pPr>
            <a:lvl6pPr marL="2743200" lvl="5" indent="-228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 b="1"/>
            </a:lvl6pPr>
            <a:lvl7pPr marL="3200400" lvl="6" indent="-228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 b="1"/>
            </a:lvl7pPr>
            <a:lvl8pPr marL="3657600" lvl="7" indent="-228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 b="1"/>
            </a:lvl8pPr>
            <a:lvl9pPr marL="4114800" lvl="8" indent="-228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 b="1"/>
            </a:lvl9pPr>
          </a:lstStyle>
          <a:p>
            <a:endParaRPr/>
          </a:p>
        </p:txBody>
      </p:sp>
      <p:sp>
        <p:nvSpPr>
          <p:cNvPr id="70" name="Google Shape;70;p15"/>
          <p:cNvSpPr txBox="1">
            <a:spLocks noGrp="1"/>
          </p:cNvSpPr>
          <p:nvPr>
            <p:ph type="body" idx="2"/>
          </p:nvPr>
        </p:nvSpPr>
        <p:spPr>
          <a:xfrm>
            <a:off x="675745" y="2737245"/>
            <a:ext cx="4185623" cy="33041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1pPr>
            <a:lvl2pPr marL="914400" lvl="1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2pPr>
            <a:lvl3pPr marL="1371600" lvl="2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3pPr>
            <a:lvl4pPr marL="1828800" lvl="3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4pPr>
            <a:lvl5pPr marL="2286000" lvl="4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5pPr>
            <a:lvl6pPr marL="2743200" lvl="5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marL="3200400" lvl="6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marL="3657600" lvl="7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marL="4114800" lvl="8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>
            <a:endParaRPr/>
          </a:p>
        </p:txBody>
      </p:sp>
      <p:sp>
        <p:nvSpPr>
          <p:cNvPr id="71" name="Google Shape;71;p15"/>
          <p:cNvSpPr txBox="1">
            <a:spLocks noGrp="1"/>
          </p:cNvSpPr>
          <p:nvPr>
            <p:ph type="body" idx="3"/>
          </p:nvPr>
        </p:nvSpPr>
        <p:spPr>
          <a:xfrm>
            <a:off x="5088383" y="2160983"/>
            <a:ext cx="4185618" cy="5762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1000"/>
              </a:spcBef>
              <a:spcAft>
                <a:spcPts val="0"/>
              </a:spcAft>
              <a:buSzPts val="1920"/>
              <a:buNone/>
              <a:defRPr sz="2400" b="0"/>
            </a:lvl1pPr>
            <a:lvl2pPr marL="914400" lvl="1" indent="-228600" algn="l">
              <a:spcBef>
                <a:spcPts val="1000"/>
              </a:spcBef>
              <a:spcAft>
                <a:spcPts val="0"/>
              </a:spcAft>
              <a:buSzPts val="1600"/>
              <a:buNone/>
              <a:defRPr sz="2000" b="1"/>
            </a:lvl2pPr>
            <a:lvl3pPr marL="1371600" lvl="2" indent="-2286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 b="1"/>
            </a:lvl3pPr>
            <a:lvl4pPr marL="1828800" lvl="3" indent="-228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 b="1"/>
            </a:lvl4pPr>
            <a:lvl5pPr marL="2286000" lvl="4" indent="-228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 b="1"/>
            </a:lvl5pPr>
            <a:lvl6pPr marL="2743200" lvl="5" indent="-228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 b="1"/>
            </a:lvl6pPr>
            <a:lvl7pPr marL="3200400" lvl="6" indent="-228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 b="1"/>
            </a:lvl7pPr>
            <a:lvl8pPr marL="3657600" lvl="7" indent="-228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 b="1"/>
            </a:lvl8pPr>
            <a:lvl9pPr marL="4114800" lvl="8" indent="-228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 b="1"/>
            </a:lvl9pPr>
          </a:lstStyle>
          <a:p>
            <a:endParaRPr/>
          </a:p>
        </p:txBody>
      </p:sp>
      <p:sp>
        <p:nvSpPr>
          <p:cNvPr id="72" name="Google Shape;72;p15"/>
          <p:cNvSpPr txBox="1">
            <a:spLocks noGrp="1"/>
          </p:cNvSpPr>
          <p:nvPr>
            <p:ph type="body" idx="4"/>
          </p:nvPr>
        </p:nvSpPr>
        <p:spPr>
          <a:xfrm>
            <a:off x="5088384" y="2737245"/>
            <a:ext cx="4185617" cy="33041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1pPr>
            <a:lvl2pPr marL="914400" lvl="1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2pPr>
            <a:lvl3pPr marL="1371600" lvl="2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3pPr>
            <a:lvl4pPr marL="1828800" lvl="3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4pPr>
            <a:lvl5pPr marL="2286000" lvl="4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5pPr>
            <a:lvl6pPr marL="2743200" lvl="5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marL="3200400" lvl="6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marL="3657600" lvl="7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marL="4114800" lvl="8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>
            <a:endParaRPr/>
          </a:p>
        </p:txBody>
      </p:sp>
      <p:sp>
        <p:nvSpPr>
          <p:cNvPr id="73" name="Google Shape;73;p15"/>
          <p:cNvSpPr txBox="1">
            <a:spLocks noGrp="1"/>
          </p:cNvSpPr>
          <p:nvPr>
            <p:ph type="dt" idx="10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5"/>
          <p:cNvSpPr txBox="1">
            <a:spLocks noGrp="1"/>
          </p:cNvSpPr>
          <p:nvPr>
            <p:ph type="ftr" idx="11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5" name="Google Shape;75;p15"/>
          <p:cNvSpPr txBox="1">
            <a:spLocks noGrp="1"/>
          </p:cNvSpPr>
          <p:nvPr>
            <p:ph type="sldNum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-S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om" type="blank">
  <p:cSld name="BLANK"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6"/>
          <p:cNvSpPr txBox="1">
            <a:spLocks noGrp="1"/>
          </p:cNvSpPr>
          <p:nvPr>
            <p:ph type="dt" idx="10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6"/>
          <p:cNvSpPr txBox="1">
            <a:spLocks noGrp="1"/>
          </p:cNvSpPr>
          <p:nvPr>
            <p:ph type="ftr" idx="11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6"/>
          <p:cNvSpPr txBox="1">
            <a:spLocks noGrp="1"/>
          </p:cNvSpPr>
          <p:nvPr>
            <p:ph type="sldNum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-S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ext med bildtext" type="objTx">
  <p:cSld name="OBJECT_WITH_CAPTION_TEXT"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7"/>
          <p:cNvSpPr txBox="1"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Trebuchet MS"/>
              <a:buNone/>
              <a:defRPr sz="200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7"/>
          <p:cNvSpPr txBox="1">
            <a:spLocks noGrp="1"/>
          </p:cNvSpPr>
          <p:nvPr>
            <p:ph type="body" idx="1"/>
          </p:nvPr>
        </p:nvSpPr>
        <p:spPr>
          <a:xfrm>
            <a:off x="4760461" y="514924"/>
            <a:ext cx="4513541" cy="55264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1pPr>
            <a:lvl2pPr marL="914400" lvl="1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2pPr>
            <a:lvl3pPr marL="1371600" lvl="2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3pPr>
            <a:lvl4pPr marL="1828800" lvl="3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4pPr>
            <a:lvl5pPr marL="2286000" lvl="4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5pPr>
            <a:lvl6pPr marL="2743200" lvl="5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marL="3200400" lvl="6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marL="3657600" lvl="7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marL="4114800" lvl="8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>
            <a:endParaRPr/>
          </a:p>
        </p:txBody>
      </p:sp>
      <p:sp>
        <p:nvSpPr>
          <p:cNvPr id="83" name="Google Shape;83;p17"/>
          <p:cNvSpPr txBox="1">
            <a:spLocks noGrp="1"/>
          </p:cNvSpPr>
          <p:nvPr>
            <p:ph type="body" idx="2"/>
          </p:nvPr>
        </p:nvSpPr>
        <p:spPr>
          <a:xfrm>
            <a:off x="677334" y="2777069"/>
            <a:ext cx="3854528" cy="25844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/>
            </a:lvl1pPr>
            <a:lvl2pPr marL="914400" lvl="1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/>
            </a:lvl2pPr>
            <a:lvl3pPr marL="1371600" lvl="2" indent="-228600" algn="l">
              <a:spcBef>
                <a:spcPts val="1000"/>
              </a:spcBef>
              <a:spcAft>
                <a:spcPts val="0"/>
              </a:spcAft>
              <a:buSzPts val="960"/>
              <a:buNone/>
              <a:defRPr sz="1200"/>
            </a:lvl3pPr>
            <a:lvl4pPr marL="1828800" lvl="3" indent="-228600" algn="l">
              <a:spcBef>
                <a:spcPts val="1000"/>
              </a:spcBef>
              <a:spcAft>
                <a:spcPts val="0"/>
              </a:spcAft>
              <a:buSzPts val="800"/>
              <a:buNone/>
              <a:defRPr sz="1000"/>
            </a:lvl4pPr>
            <a:lvl5pPr marL="2286000" lvl="4" indent="-228600" algn="l">
              <a:spcBef>
                <a:spcPts val="1000"/>
              </a:spcBef>
              <a:spcAft>
                <a:spcPts val="0"/>
              </a:spcAft>
              <a:buSzPts val="800"/>
              <a:buNone/>
              <a:defRPr sz="1000"/>
            </a:lvl5pPr>
            <a:lvl6pPr marL="2743200" lvl="5" indent="-228600" algn="l">
              <a:spcBef>
                <a:spcPts val="1000"/>
              </a:spcBef>
              <a:spcAft>
                <a:spcPts val="0"/>
              </a:spcAft>
              <a:buSzPts val="800"/>
              <a:buNone/>
              <a:defRPr sz="1000"/>
            </a:lvl6pPr>
            <a:lvl7pPr marL="3200400" lvl="6" indent="-228600" algn="l">
              <a:spcBef>
                <a:spcPts val="1000"/>
              </a:spcBef>
              <a:spcAft>
                <a:spcPts val="0"/>
              </a:spcAft>
              <a:buSzPts val="800"/>
              <a:buNone/>
              <a:defRPr sz="1000"/>
            </a:lvl7pPr>
            <a:lvl8pPr marL="3657600" lvl="7" indent="-228600" algn="l">
              <a:spcBef>
                <a:spcPts val="1000"/>
              </a:spcBef>
              <a:spcAft>
                <a:spcPts val="0"/>
              </a:spcAft>
              <a:buSzPts val="800"/>
              <a:buNone/>
              <a:defRPr sz="1000"/>
            </a:lvl8pPr>
            <a:lvl9pPr marL="4114800" lvl="8" indent="-228600" algn="l">
              <a:spcBef>
                <a:spcPts val="1000"/>
              </a:spcBef>
              <a:spcAft>
                <a:spcPts val="0"/>
              </a:spcAft>
              <a:buSzPts val="800"/>
              <a:buNone/>
              <a:defRPr sz="1000"/>
            </a:lvl9pPr>
          </a:lstStyle>
          <a:p>
            <a:endParaRPr/>
          </a:p>
        </p:txBody>
      </p:sp>
      <p:sp>
        <p:nvSpPr>
          <p:cNvPr id="84" name="Google Shape;84;p17"/>
          <p:cNvSpPr txBox="1">
            <a:spLocks noGrp="1"/>
          </p:cNvSpPr>
          <p:nvPr>
            <p:ph type="dt" idx="10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5" name="Google Shape;85;p17"/>
          <p:cNvSpPr txBox="1">
            <a:spLocks noGrp="1"/>
          </p:cNvSpPr>
          <p:nvPr>
            <p:ph type="ftr" idx="11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6" name="Google Shape;86;p17"/>
          <p:cNvSpPr txBox="1">
            <a:spLocks noGrp="1"/>
          </p:cNvSpPr>
          <p:nvPr>
            <p:ph type="sldNum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-S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ld med bildtext" type="picTx">
  <p:cSld name="PICTURE_WITH_CAPTION_TEXT"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8"/>
          <p:cNvSpPr txBox="1"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Trebuchet MS"/>
              <a:buNone/>
              <a:defRPr sz="2400" b="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9" name="Google Shape;89;p18"/>
          <p:cNvSpPr>
            <a:spLocks noGrp="1"/>
          </p:cNvSpPr>
          <p:nvPr>
            <p:ph type="pic" idx="2"/>
          </p:nvPr>
        </p:nvSpPr>
        <p:spPr>
          <a:xfrm>
            <a:off x="677334" y="609600"/>
            <a:ext cx="8596668" cy="3845718"/>
          </a:xfrm>
          <a:prstGeom prst="rect">
            <a:avLst/>
          </a:prstGeom>
          <a:noFill/>
          <a:ln>
            <a:noFill/>
          </a:ln>
        </p:spPr>
      </p:sp>
      <p:sp>
        <p:nvSpPr>
          <p:cNvPr id="90" name="Google Shape;90;p18"/>
          <p:cNvSpPr txBox="1">
            <a:spLocks noGrp="1"/>
          </p:cNvSpPr>
          <p:nvPr>
            <p:ph type="body" idx="1"/>
          </p:nvPr>
        </p:nvSpPr>
        <p:spPr>
          <a:xfrm>
            <a:off x="677334" y="5367338"/>
            <a:ext cx="8596667" cy="6740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1000"/>
              </a:spcBef>
              <a:spcAft>
                <a:spcPts val="0"/>
              </a:spcAft>
              <a:buSzPts val="960"/>
              <a:buNone/>
              <a:defRPr sz="1200"/>
            </a:lvl1pPr>
            <a:lvl2pPr marL="914400" lvl="1" indent="-228600" algn="l">
              <a:spcBef>
                <a:spcPts val="1000"/>
              </a:spcBef>
              <a:spcAft>
                <a:spcPts val="0"/>
              </a:spcAft>
              <a:buSzPts val="960"/>
              <a:buNone/>
              <a:defRPr sz="1200"/>
            </a:lvl2pPr>
            <a:lvl3pPr marL="1371600" lvl="2" indent="-228600" algn="l">
              <a:spcBef>
                <a:spcPts val="1000"/>
              </a:spcBef>
              <a:spcAft>
                <a:spcPts val="0"/>
              </a:spcAft>
              <a:buSzPts val="800"/>
              <a:buNone/>
              <a:defRPr sz="1000"/>
            </a:lvl3pPr>
            <a:lvl4pPr marL="1828800" lvl="3" indent="-2286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4pPr>
            <a:lvl5pPr marL="2286000" lvl="4" indent="-2286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5pPr>
            <a:lvl6pPr marL="2743200" lvl="5" indent="-2286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6pPr>
            <a:lvl7pPr marL="3200400" lvl="6" indent="-2286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7pPr>
            <a:lvl8pPr marL="3657600" lvl="7" indent="-2286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8pPr>
            <a:lvl9pPr marL="4114800" lvl="8" indent="-2286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9pPr>
          </a:lstStyle>
          <a:p>
            <a:endParaRPr/>
          </a:p>
        </p:txBody>
      </p:sp>
      <p:sp>
        <p:nvSpPr>
          <p:cNvPr id="91" name="Google Shape;91;p18"/>
          <p:cNvSpPr txBox="1">
            <a:spLocks noGrp="1"/>
          </p:cNvSpPr>
          <p:nvPr>
            <p:ph type="dt" idx="10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2" name="Google Shape;92;p18"/>
          <p:cNvSpPr txBox="1">
            <a:spLocks noGrp="1"/>
          </p:cNvSpPr>
          <p:nvPr>
            <p:ph type="ftr" idx="11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3" name="Google Shape;93;p18"/>
          <p:cNvSpPr txBox="1">
            <a:spLocks noGrp="1"/>
          </p:cNvSpPr>
          <p:nvPr>
            <p:ph type="sldNum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-SE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oogle Shape;10;p9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1" name="Google Shape;11;p9"/>
            <p:cNvCxnSpPr/>
            <p:nvPr/>
          </p:nvCxnSpPr>
          <p:spPr>
            <a:xfrm>
              <a:off x="9371012" y="0"/>
              <a:ext cx="1219200" cy="6858000"/>
            </a:xfrm>
            <a:prstGeom prst="straightConnector1">
              <a:avLst/>
            </a:prstGeom>
            <a:noFill/>
            <a:ln w="9525" cap="flat" cmpd="sng">
              <a:solidFill>
                <a:srgbClr val="BFBFBF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12" name="Google Shape;12;p9"/>
            <p:cNvCxnSpPr/>
            <p:nvPr/>
          </p:nvCxnSpPr>
          <p:spPr>
            <a:xfrm flipH="1">
              <a:off x="7425267" y="3681413"/>
              <a:ext cx="4763558" cy="3176587"/>
            </a:xfrm>
            <a:prstGeom prst="straightConnector1">
              <a:avLst/>
            </a:prstGeom>
            <a:noFill/>
            <a:ln w="9525" cap="flat" cmpd="sng">
              <a:solidFill>
                <a:srgbClr val="D8D8D8"/>
              </a:solidFill>
              <a:prstDash val="solid"/>
              <a:round/>
              <a:headEnd type="none" w="sm" len="sm"/>
              <a:tailEnd type="none" w="sm" len="sm"/>
            </a:ln>
          </p:spPr>
        </p:cxnSp>
        <p:sp>
          <p:nvSpPr>
            <p:cNvPr id="13" name="Google Shape;13;p9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 extrusionOk="0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29803"/>
              </a:schemeClr>
            </a:solidFill>
            <a:ln>
              <a:noFill/>
            </a:ln>
          </p:spPr>
        </p:sp>
        <p:sp>
          <p:nvSpPr>
            <p:cNvPr id="14" name="Google Shape;14;p9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 extrusionOk="0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</p:spPr>
        </p:sp>
        <p:sp>
          <p:nvSpPr>
            <p:cNvPr id="15" name="Google Shape;15;p9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1764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16;p9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 extrusionOk="0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F0000">
                <a:alpha val="69803"/>
              </a:srgbClr>
            </a:solidFill>
            <a:ln>
              <a:noFill/>
            </a:ln>
          </p:spPr>
        </p:sp>
        <p:sp>
          <p:nvSpPr>
            <p:cNvPr id="17" name="Google Shape;17;p9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 extrusionOk="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rgbClr val="FF6666">
                <a:alpha val="69803"/>
              </a:srgbClr>
            </a:solidFill>
            <a:ln>
              <a:noFill/>
            </a:ln>
          </p:spPr>
        </p:sp>
        <p:sp>
          <p:nvSpPr>
            <p:cNvPr id="18" name="Google Shape;18;p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 extrusionOk="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4705"/>
              </a:schemeClr>
            </a:solidFill>
            <a:ln>
              <a:noFill/>
            </a:ln>
          </p:spPr>
        </p:sp>
        <p:sp>
          <p:nvSpPr>
            <p:cNvPr id="19" name="Google Shape;19;p9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20;p9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4705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1" name="Google Shape;21;p9"/>
          <p:cNvSpPr txBox="1"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Trebuchet MS"/>
              <a:buNone/>
              <a:defRPr sz="3600" b="0" i="0" u="none" strike="noStrike" cap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22" name="Google Shape;22;p9"/>
          <p:cNvSpPr txBox="1"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2004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440"/>
              <a:buFont typeface="Noto Sans Symbols"/>
              <a:buChar char="►"/>
              <a:defRPr sz="18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L="914400" marR="0" lvl="1" indent="-30988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80"/>
              <a:buFont typeface="Noto Sans Symbols"/>
              <a:buChar char="►"/>
              <a:defRPr sz="16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L="1371600" marR="0" lvl="2" indent="-299719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120"/>
              <a:buFont typeface="Noto Sans Symbols"/>
              <a:buChar char="►"/>
              <a:defRPr sz="14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L="1828800" marR="0" lvl="3" indent="-28956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►"/>
              <a:defRPr sz="12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L="2286000" marR="0" lvl="4" indent="-28956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►"/>
              <a:defRPr sz="12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L="2743200" marR="0" lvl="5" indent="-28956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►"/>
              <a:defRPr sz="12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L="3200400" marR="0" lvl="6" indent="-28956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►"/>
              <a:defRPr sz="12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L="3657600" marR="0" lvl="7" indent="-289559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►"/>
              <a:defRPr sz="12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L="4114800" marR="0" lvl="8" indent="-289559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►"/>
              <a:defRPr sz="12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23" name="Google Shape;23;p9"/>
          <p:cNvSpPr txBox="1">
            <a:spLocks noGrp="1"/>
          </p:cNvSpPr>
          <p:nvPr>
            <p:ph type="dt" idx="10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24" name="Google Shape;24;p9"/>
          <p:cNvSpPr txBox="1">
            <a:spLocks noGrp="1"/>
          </p:cNvSpPr>
          <p:nvPr>
            <p:ph type="ftr" idx="11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25" name="Google Shape;25;p9"/>
          <p:cNvSpPr txBox="1">
            <a:spLocks noGrp="1"/>
          </p:cNvSpPr>
          <p:nvPr>
            <p:ph type="sldNum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L="0" marR="0" lvl="1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L="0" marR="0" lvl="2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L="0" marR="0" lvl="3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L="0" marR="0" lvl="4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L="0" marR="0" lvl="5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L="0" marR="0" lvl="6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L="0" marR="0" lvl="7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L="0" marR="0" lvl="8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-SE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7" name="Google Shape;147;p1" descr="En bild som visar Teckensnitt, text, logotyp, symbol&#10;&#10;Automatiskt genererad beskrivni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144282" y="1086476"/>
            <a:ext cx="4204407" cy="410797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g2e3e88216ef_0_0"/>
          <p:cNvSpPr txBox="1">
            <a:spLocks noGrp="1"/>
          </p:cNvSpPr>
          <p:nvPr>
            <p:ph type="title"/>
          </p:nvPr>
        </p:nvSpPr>
        <p:spPr>
          <a:xfrm>
            <a:off x="677334" y="545781"/>
            <a:ext cx="8596800" cy="6463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Garamond"/>
              <a:buNone/>
            </a:pPr>
            <a:r>
              <a:rPr lang="sv-SE" dirty="0">
                <a:latin typeface="+mj-lt"/>
                <a:ea typeface="Garamond"/>
                <a:cs typeface="Garamond"/>
                <a:sym typeface="Garamond"/>
              </a:rPr>
              <a:t>Föräldramöte inför Säsong -2025/26</a:t>
            </a:r>
            <a:endParaRPr dirty="0">
              <a:latin typeface="+mj-lt"/>
            </a:endParaRPr>
          </a:p>
        </p:txBody>
      </p:sp>
      <p:sp>
        <p:nvSpPr>
          <p:cNvPr id="159" name="Google Shape;159;g2e3e88216ef_0_0"/>
          <p:cNvSpPr txBox="1"/>
          <p:nvPr/>
        </p:nvSpPr>
        <p:spPr>
          <a:xfrm>
            <a:off x="677334" y="1454926"/>
            <a:ext cx="8982300" cy="55607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4191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ourier New" panose="02070309020205020404" pitchFamily="49" charset="0"/>
              <a:buChar char="o"/>
            </a:pPr>
            <a:r>
              <a:rPr lang="sv-SE" sz="1800" b="1" dirty="0">
                <a:solidFill>
                  <a:schemeClr val="dk1"/>
                </a:solidFill>
                <a:latin typeface="+mn-lt"/>
                <a:ea typeface="Garamond"/>
                <a:cs typeface="Garamond"/>
                <a:sym typeface="Garamond"/>
              </a:rPr>
              <a:t>Laget</a:t>
            </a:r>
            <a:endParaRPr sz="1100" dirty="0">
              <a:latin typeface="+mn-lt"/>
            </a:endParaRPr>
          </a:p>
          <a:p>
            <a:pPr marL="876300" marR="0" lvl="1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 panose="020B0604020202020204" pitchFamily="34" charset="0"/>
              <a:buChar char="•"/>
            </a:pPr>
            <a:r>
              <a:rPr lang="sv-SE" sz="1800" dirty="0">
                <a:solidFill>
                  <a:schemeClr val="dk1"/>
                </a:solidFill>
                <a:latin typeface="+mn-lt"/>
                <a:ea typeface="Garamond"/>
                <a:cs typeface="Garamond"/>
                <a:sym typeface="Garamond"/>
              </a:rPr>
              <a:t>Dagens lag F9/10 kommer att delas till två ålderslag.</a:t>
            </a:r>
          </a:p>
          <a:p>
            <a:pPr marL="533400" marR="0" lvl="1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</a:pPr>
            <a:r>
              <a:rPr lang="sv-SE" sz="1800" dirty="0">
                <a:solidFill>
                  <a:schemeClr val="dk1"/>
                </a:solidFill>
                <a:latin typeface="+mn-lt"/>
                <a:sym typeface="Garamond"/>
              </a:rPr>
              <a:t>	</a:t>
            </a:r>
            <a:r>
              <a:rPr lang="sv-SE" sz="1800" b="1" dirty="0">
                <a:solidFill>
                  <a:schemeClr val="dk1"/>
                </a:solidFill>
                <a:latin typeface="+mn-lt"/>
                <a:sym typeface="Garamond"/>
              </a:rPr>
              <a:t>F10 födda 2015 </a:t>
            </a:r>
            <a:r>
              <a:rPr lang="sv-SE" sz="1800" dirty="0">
                <a:solidFill>
                  <a:schemeClr val="dk1"/>
                </a:solidFill>
                <a:latin typeface="+mn-lt"/>
                <a:sym typeface="Garamond"/>
              </a:rPr>
              <a:t>samt F11 2014</a:t>
            </a:r>
          </a:p>
          <a:p>
            <a:pPr marL="876300" marR="0" lvl="1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 panose="020B0604020202020204" pitchFamily="34" charset="0"/>
              <a:buChar char="•"/>
            </a:pPr>
            <a:r>
              <a:rPr lang="sv-SE" sz="1800" dirty="0">
                <a:solidFill>
                  <a:schemeClr val="dk1"/>
                </a:solidFill>
                <a:latin typeface="+mn-lt"/>
                <a:sym typeface="Garamond"/>
              </a:rPr>
              <a:t>Idag har vi 21st aktiva tjejer i laget 2015. </a:t>
            </a:r>
          </a:p>
          <a:p>
            <a:pPr marL="533400" marR="0" lvl="1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</a:pPr>
            <a:endParaRPr sz="1100" dirty="0">
              <a:latin typeface="+mn-lt"/>
            </a:endParaRPr>
          </a:p>
          <a:p>
            <a:pPr marL="4191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Courier New" panose="02070309020205020404" pitchFamily="49" charset="0"/>
              <a:buChar char="o"/>
            </a:pPr>
            <a:r>
              <a:rPr lang="sv-SE" sz="1800" b="1" dirty="0">
                <a:latin typeface="+mn-lt"/>
                <a:ea typeface="Garamond"/>
                <a:cs typeface="Garamond"/>
                <a:sym typeface="Garamond"/>
              </a:rPr>
              <a:t>Seriespel</a:t>
            </a:r>
            <a:endParaRPr sz="1800" b="1" i="0" u="none" strike="noStrike" cap="none" dirty="0">
              <a:solidFill>
                <a:srgbClr val="000000"/>
              </a:solidFill>
              <a:latin typeface="+mn-lt"/>
              <a:ea typeface="Garamond"/>
              <a:cs typeface="Garamond"/>
              <a:sym typeface="Garamond"/>
            </a:endParaRPr>
          </a:p>
          <a:p>
            <a:pPr marL="876300" marR="0" lvl="1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Arial" panose="020B0604020202020204" pitchFamily="34" charset="0"/>
              <a:buChar char="•"/>
            </a:pPr>
            <a:r>
              <a:rPr lang="sv-SE" sz="1800" dirty="0">
                <a:latin typeface="+mn-lt"/>
                <a:ea typeface="Garamond"/>
                <a:cs typeface="Garamond"/>
                <a:sym typeface="Garamond"/>
              </a:rPr>
              <a:t>F10 kommer ha 2 anmälda lag för seriespel, Värmlandsserien. </a:t>
            </a:r>
          </a:p>
          <a:p>
            <a:pPr marL="876300" marR="0" lvl="1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Arial" panose="020B0604020202020204" pitchFamily="34" charset="0"/>
              <a:buChar char="•"/>
            </a:pPr>
            <a:r>
              <a:rPr lang="sv-SE" sz="1800" i="1" dirty="0">
                <a:latin typeface="+mn-lt"/>
                <a:ea typeface="Garamond"/>
                <a:cs typeface="Garamond"/>
                <a:sym typeface="Garamond"/>
              </a:rPr>
              <a:t>Finns olika serienivåer lätt och svår serie, osäker på om det finns i Värmland.</a:t>
            </a:r>
          </a:p>
          <a:p>
            <a:pPr marL="76200" lvl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</a:pPr>
            <a:endParaRPr lang="sv-SE" sz="1100" dirty="0">
              <a:latin typeface="+mn-lt"/>
              <a:ea typeface="Garamond"/>
              <a:cs typeface="Garamond"/>
              <a:sym typeface="Garamond"/>
            </a:endParaRPr>
          </a:p>
          <a:p>
            <a:pPr marL="4191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ourier New" panose="02070309020205020404" pitchFamily="49" charset="0"/>
              <a:buChar char="o"/>
            </a:pPr>
            <a:r>
              <a:rPr lang="sv-SE" sz="1800" b="1" dirty="0">
                <a:solidFill>
                  <a:schemeClr val="dk1"/>
                </a:solidFill>
                <a:latin typeface="+mn-lt"/>
                <a:ea typeface="Garamond"/>
                <a:cs typeface="Garamond"/>
                <a:sym typeface="Garamond"/>
              </a:rPr>
              <a:t>Träningstider</a:t>
            </a:r>
            <a:endParaRPr lang="sv-SE" sz="1100" dirty="0">
              <a:solidFill>
                <a:schemeClr val="dk1"/>
              </a:solidFill>
              <a:latin typeface="+mn-lt"/>
            </a:endParaRPr>
          </a:p>
          <a:p>
            <a:pPr marL="876300" lvl="1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 panose="020B0604020202020204" pitchFamily="34" charset="0"/>
              <a:buChar char="•"/>
            </a:pPr>
            <a:r>
              <a:rPr lang="sv-SE" sz="1800" dirty="0">
                <a:solidFill>
                  <a:schemeClr val="dk1"/>
                </a:solidFill>
                <a:latin typeface="+mn-lt"/>
                <a:ea typeface="Garamond"/>
                <a:cs typeface="Garamond"/>
                <a:sym typeface="Garamond"/>
              </a:rPr>
              <a:t>2 vardagar i veckan. </a:t>
            </a:r>
            <a:r>
              <a:rPr lang="sv-SE" sz="1800" i="1" dirty="0">
                <a:solidFill>
                  <a:schemeClr val="dk1"/>
                </a:solidFill>
                <a:latin typeface="+mn-lt"/>
                <a:ea typeface="Garamond"/>
                <a:cs typeface="Garamond"/>
                <a:sym typeface="Garamond"/>
              </a:rPr>
              <a:t>Ej beslutat än om förlängd träningstid 1h 15m, där 15 minuter avser uppvärmning utanför träningssalen.</a:t>
            </a:r>
          </a:p>
          <a:p>
            <a:pPr marL="876300" lvl="1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 panose="020B0604020202020204" pitchFamily="34" charset="0"/>
              <a:buChar char="•"/>
            </a:pPr>
            <a:endParaRPr lang="sv-SE" sz="1100" i="1" dirty="0">
              <a:solidFill>
                <a:schemeClr val="dk1"/>
              </a:solidFill>
              <a:latin typeface="+mn-lt"/>
              <a:ea typeface="Garamond"/>
              <a:cs typeface="Garamond"/>
              <a:sym typeface="Garamond"/>
            </a:endParaRPr>
          </a:p>
          <a:p>
            <a:pPr marL="419100" indent="-342900">
              <a:lnSpc>
                <a:spcPct val="115000"/>
              </a:lnSpc>
              <a:buSzPts val="2400"/>
              <a:buFont typeface="Courier New" panose="02070309020205020404" pitchFamily="49" charset="0"/>
              <a:buChar char="o"/>
            </a:pPr>
            <a:r>
              <a:rPr lang="sv-SE" sz="1800" b="1" dirty="0">
                <a:solidFill>
                  <a:schemeClr val="dk1"/>
                </a:solidFill>
                <a:latin typeface="+mn-lt"/>
                <a:sym typeface="Garamond"/>
              </a:rPr>
              <a:t>Träning</a:t>
            </a:r>
          </a:p>
          <a:p>
            <a:pPr marL="876300" lvl="1" indent="-342900">
              <a:lnSpc>
                <a:spcPct val="115000"/>
              </a:lnSpc>
              <a:buSzPts val="2400"/>
              <a:buFont typeface="Arial" panose="020B0604020202020204" pitchFamily="34" charset="0"/>
              <a:buChar char="•"/>
            </a:pPr>
            <a:r>
              <a:rPr lang="sv-SE" sz="1800" dirty="0">
                <a:solidFill>
                  <a:schemeClr val="dk1"/>
                </a:solidFill>
                <a:latin typeface="+mn-lt"/>
                <a:sym typeface="Garamond"/>
              </a:rPr>
              <a:t>Sista träningen för säsongen april? Frivillig träning då samsyn gäller från och med 1april.</a:t>
            </a:r>
          </a:p>
          <a:p>
            <a:pPr marL="533400" lvl="1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</a:pPr>
            <a:endParaRPr lang="sv-SE" sz="1100" dirty="0">
              <a:solidFill>
                <a:schemeClr val="dk1"/>
              </a:solidFill>
              <a:latin typeface="+mn-lt"/>
              <a:ea typeface="Garamond"/>
              <a:cs typeface="Garamond"/>
              <a:sym typeface="Garamond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1" dirty="0">
              <a:solidFill>
                <a:schemeClr val="dk1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3"/>
          <p:cNvSpPr txBox="1">
            <a:spLocks noGrp="1"/>
          </p:cNvSpPr>
          <p:nvPr>
            <p:ph type="title"/>
          </p:nvPr>
        </p:nvSpPr>
        <p:spPr>
          <a:xfrm>
            <a:off x="677334" y="609600"/>
            <a:ext cx="8596668" cy="6724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algn="ctr">
              <a:buSzPts val="3600"/>
            </a:pPr>
            <a:r>
              <a:rPr lang="sv-SE" dirty="0">
                <a:latin typeface="+mj-lt"/>
                <a:sym typeface="Garamond"/>
              </a:rPr>
              <a:t>Säsongen 2025/26</a:t>
            </a:r>
            <a:endParaRPr dirty="0">
              <a:latin typeface="+mj-lt"/>
            </a:endParaRPr>
          </a:p>
        </p:txBody>
      </p:sp>
      <p:sp>
        <p:nvSpPr>
          <p:cNvPr id="4" name="Google Shape;166;p3">
            <a:extLst>
              <a:ext uri="{FF2B5EF4-FFF2-40B4-BE49-F238E27FC236}">
                <a16:creationId xmlns:a16="http://schemas.microsoft.com/office/drawing/2014/main" id="{C816CECF-69C8-D3FF-DDA4-D2301F8D49B7}"/>
              </a:ext>
            </a:extLst>
          </p:cNvPr>
          <p:cNvSpPr txBox="1"/>
          <p:nvPr/>
        </p:nvSpPr>
        <p:spPr>
          <a:xfrm>
            <a:off x="677334" y="1397695"/>
            <a:ext cx="7633361" cy="50182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419100" lvl="0" indent="-342900">
              <a:lnSpc>
                <a:spcPct val="115000"/>
              </a:lnSpc>
              <a:buSzPts val="2400"/>
              <a:buFont typeface="Courier New" panose="02070309020205020404" pitchFamily="49" charset="0"/>
              <a:buChar char="o"/>
            </a:pPr>
            <a:r>
              <a:rPr lang="sv-SE" sz="1800" b="1" dirty="0">
                <a:solidFill>
                  <a:schemeClr val="dk1"/>
                </a:solidFill>
                <a:latin typeface="+mn-lt"/>
                <a:sym typeface="Garamond"/>
              </a:rPr>
              <a:t>Cuper</a:t>
            </a:r>
          </a:p>
          <a:p>
            <a:pPr marL="876300" lvl="1" indent="-342900">
              <a:lnSpc>
                <a:spcPct val="115000"/>
              </a:lnSpc>
              <a:buSzPts val="2400"/>
              <a:buFont typeface="Arial" panose="020B0604020202020204" pitchFamily="34" charset="0"/>
              <a:buChar char="•"/>
            </a:pPr>
            <a:r>
              <a:rPr lang="sv-SE" sz="1800" dirty="0">
                <a:solidFill>
                  <a:schemeClr val="dk1"/>
                </a:solidFill>
                <a:latin typeface="+mn-lt"/>
                <a:sym typeface="Garamond"/>
              </a:rPr>
              <a:t>Hellton Cup</a:t>
            </a:r>
          </a:p>
          <a:p>
            <a:pPr marL="914400" lvl="1" indent="-381000">
              <a:lnSpc>
                <a:spcPct val="115000"/>
              </a:lnSpc>
              <a:buSzPts val="2400"/>
              <a:buFont typeface="Arial" panose="020B0604020202020204" pitchFamily="34" charset="0"/>
              <a:buChar char="•"/>
            </a:pPr>
            <a:r>
              <a:rPr lang="sv-SE" sz="1800" dirty="0">
                <a:solidFill>
                  <a:schemeClr val="dk1"/>
                </a:solidFill>
                <a:latin typeface="+mn-lt"/>
                <a:sym typeface="Garamond"/>
              </a:rPr>
              <a:t>En cup på våren 26, vilken cup ej beslutat än.</a:t>
            </a:r>
          </a:p>
          <a:p>
            <a:pPr marL="533400">
              <a:lnSpc>
                <a:spcPct val="115000"/>
              </a:lnSpc>
              <a:buSzPts val="2400"/>
            </a:pPr>
            <a:endParaRPr lang="sv-SE" sz="1800" dirty="0">
              <a:solidFill>
                <a:schemeClr val="dk1"/>
              </a:solidFill>
              <a:latin typeface="+mn-lt"/>
              <a:sym typeface="Garamond"/>
            </a:endParaRPr>
          </a:p>
          <a:p>
            <a:pPr marL="419100" lvl="1" indent="-342900">
              <a:lnSpc>
                <a:spcPct val="115000"/>
              </a:lnSpc>
              <a:buSzPts val="2400"/>
              <a:buFont typeface="Courier New" panose="02070309020205020404" pitchFamily="49" charset="0"/>
              <a:buChar char="o"/>
            </a:pPr>
            <a:r>
              <a:rPr lang="sv-SE" sz="1800" b="1" dirty="0">
                <a:solidFill>
                  <a:schemeClr val="dk1"/>
                </a:solidFill>
                <a:latin typeface="+mn-lt"/>
                <a:sym typeface="Garamond"/>
              </a:rPr>
              <a:t>Lagförsäljningar 2025/26</a:t>
            </a:r>
          </a:p>
          <a:p>
            <a:pPr marL="876300" lvl="1" indent="-342900">
              <a:lnSpc>
                <a:spcPct val="115000"/>
              </a:lnSpc>
              <a:buSzPts val="2400"/>
              <a:buFont typeface="Arial" panose="020B0604020202020204" pitchFamily="34" charset="0"/>
              <a:buChar char="•"/>
            </a:pPr>
            <a:r>
              <a:rPr lang="sv-SE" sz="1800" dirty="0">
                <a:solidFill>
                  <a:schemeClr val="dk1"/>
                </a:solidFill>
                <a:latin typeface="+mn-lt"/>
                <a:sym typeface="Garamond"/>
              </a:rPr>
              <a:t>	Förslag om försäljning eller annan sätt att bygga lagkassan?</a:t>
            </a:r>
          </a:p>
          <a:p>
            <a:pPr marL="533400" lvl="1">
              <a:lnSpc>
                <a:spcPct val="115000"/>
              </a:lnSpc>
              <a:buSzPts val="2400"/>
            </a:pPr>
            <a:endParaRPr lang="sv-SE" sz="1800" dirty="0">
              <a:solidFill>
                <a:schemeClr val="dk1"/>
              </a:solidFill>
              <a:latin typeface="+mn-lt"/>
              <a:sym typeface="Garamond"/>
            </a:endParaRPr>
          </a:p>
          <a:p>
            <a:pPr marL="419100" indent="-342900">
              <a:lnSpc>
                <a:spcPct val="115000"/>
              </a:lnSpc>
              <a:buClr>
                <a:schemeClr val="dk1"/>
              </a:buClr>
              <a:buSzPts val="2400"/>
              <a:buFont typeface="Courier New" panose="02070309020205020404" pitchFamily="49" charset="0"/>
              <a:buChar char="o"/>
            </a:pPr>
            <a:r>
              <a:rPr lang="sv-SE" sz="1800" b="1" dirty="0">
                <a:solidFill>
                  <a:schemeClr val="dk1"/>
                </a:solidFill>
                <a:latin typeface="+mn-lt"/>
                <a:sym typeface="Garamond"/>
              </a:rPr>
              <a:t>Lagkassa</a:t>
            </a:r>
          </a:p>
          <a:p>
            <a:pPr marL="876300" lvl="1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 panose="020B0604020202020204" pitchFamily="34" charset="0"/>
              <a:buChar char="•"/>
            </a:pPr>
            <a:r>
              <a:rPr lang="sv-SE" sz="1800" dirty="0">
                <a:solidFill>
                  <a:schemeClr val="dk1"/>
                </a:solidFill>
                <a:latin typeface="+mn-lt"/>
                <a:ea typeface="Garamond"/>
                <a:cs typeface="Garamond"/>
                <a:sym typeface="Garamond"/>
              </a:rPr>
              <a:t>Lagkassan kommer att delas lika mellan 2015/2014. Intäkt kiosk 10 624kr säsongen 2024/25, lagkassa totalt: 40 959kr</a:t>
            </a:r>
            <a:endParaRPr lang="sv-SE" sz="1800" dirty="0">
              <a:solidFill>
                <a:schemeClr val="dk1"/>
              </a:solidFill>
              <a:latin typeface="+mn-lt"/>
              <a:sym typeface="Garamond"/>
            </a:endParaRPr>
          </a:p>
          <a:p>
            <a:pPr marL="533400" lvl="1">
              <a:lnSpc>
                <a:spcPct val="115000"/>
              </a:lnSpc>
              <a:buSzPts val="2400"/>
            </a:pPr>
            <a:endParaRPr lang="sv-SE" sz="1800" b="1" dirty="0">
              <a:solidFill>
                <a:schemeClr val="dk1"/>
              </a:solidFill>
              <a:latin typeface="+mn-lt"/>
              <a:sym typeface="Garamond"/>
            </a:endParaRPr>
          </a:p>
          <a:p>
            <a:pPr marL="419100" lvl="0" indent="-342900">
              <a:lnSpc>
                <a:spcPct val="115000"/>
              </a:lnSpc>
              <a:buSzPts val="2400"/>
              <a:buFont typeface="Courier New" panose="02070309020205020404" pitchFamily="49" charset="0"/>
              <a:buChar char="o"/>
            </a:pPr>
            <a:r>
              <a:rPr lang="sv-SE" sz="1800" b="1" dirty="0">
                <a:solidFill>
                  <a:schemeClr val="dk1"/>
                </a:solidFill>
                <a:latin typeface="+mn-lt"/>
                <a:sym typeface="Garamond"/>
              </a:rPr>
              <a:t>Föräldramöte uppstart -25/26</a:t>
            </a:r>
          </a:p>
          <a:p>
            <a:pPr marL="876300" lvl="1" indent="-342900">
              <a:lnSpc>
                <a:spcPct val="115000"/>
              </a:lnSpc>
              <a:buSzPts val="2400"/>
              <a:buFont typeface="Arial" panose="020B0604020202020204" pitchFamily="34" charset="0"/>
              <a:buChar char="•"/>
            </a:pPr>
            <a:r>
              <a:rPr lang="sv-SE" sz="1800" dirty="0">
                <a:solidFill>
                  <a:schemeClr val="dk1"/>
                </a:solidFill>
                <a:latin typeface="+mn-lt"/>
                <a:sym typeface="Garamond"/>
              </a:rPr>
              <a:t>Mitten på september, kallelse skickas ut via laget.se</a:t>
            </a:r>
          </a:p>
          <a:p>
            <a:pPr marL="98550" marR="0" lvl="0" indent="30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endParaRPr lang="sv-SE" sz="1800" b="1" dirty="0">
              <a:solidFill>
                <a:schemeClr val="dk1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sv-SE" sz="1600" b="1" dirty="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rPr>
              <a:t> </a:t>
            </a:r>
            <a:endParaRPr sz="1400" b="1" u="sng" dirty="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165;p3">
            <a:extLst>
              <a:ext uri="{FF2B5EF4-FFF2-40B4-BE49-F238E27FC236}">
                <a16:creationId xmlns:a16="http://schemas.microsoft.com/office/drawing/2014/main" id="{26351CAC-4A9A-1546-0BBF-885FF6AE7E7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77334" y="609600"/>
            <a:ext cx="8596668" cy="6724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Garamond"/>
              <a:buNone/>
            </a:pPr>
            <a:r>
              <a:rPr lang="sv-SE" dirty="0">
                <a:latin typeface="+mj-lt"/>
                <a:ea typeface="Garamond"/>
                <a:cs typeface="Garamond"/>
                <a:sym typeface="Garamond"/>
              </a:rPr>
              <a:t>Säsongen -2025/26</a:t>
            </a:r>
            <a:endParaRPr dirty="0">
              <a:latin typeface="+mj-lt"/>
            </a:endParaRPr>
          </a:p>
        </p:txBody>
      </p:sp>
      <p:sp>
        <p:nvSpPr>
          <p:cNvPr id="7" name="textruta 6">
            <a:extLst>
              <a:ext uri="{FF2B5EF4-FFF2-40B4-BE49-F238E27FC236}">
                <a16:creationId xmlns:a16="http://schemas.microsoft.com/office/drawing/2014/main" id="{A6FBD9D1-1E33-B2E8-F914-DB9E455E06E3}"/>
              </a:ext>
            </a:extLst>
          </p:cNvPr>
          <p:cNvSpPr txBox="1"/>
          <p:nvPr/>
        </p:nvSpPr>
        <p:spPr>
          <a:xfrm>
            <a:off x="677334" y="1359764"/>
            <a:ext cx="7962169" cy="484639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191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ourier New" panose="02070309020205020404" pitchFamily="49" charset="0"/>
              <a:buChar char="o"/>
            </a:pPr>
            <a:r>
              <a:rPr lang="sv-SE" sz="2000" b="1" dirty="0">
                <a:solidFill>
                  <a:schemeClr val="dk1"/>
                </a:solidFill>
                <a:latin typeface="+mn-lt"/>
                <a:ea typeface="Garamond"/>
                <a:cs typeface="Garamond"/>
                <a:sym typeface="Garamond"/>
              </a:rPr>
              <a:t>Roller</a:t>
            </a:r>
          </a:p>
          <a:p>
            <a:pPr marL="876300" lvl="1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 panose="020B0604020202020204" pitchFamily="34" charset="0"/>
              <a:buChar char="•"/>
            </a:pPr>
            <a:r>
              <a:rPr lang="sv-SE" sz="2000" b="1" dirty="0">
                <a:solidFill>
                  <a:schemeClr val="dk1"/>
                </a:solidFill>
                <a:latin typeface="+mn-lt"/>
                <a:ea typeface="Garamond"/>
                <a:cs typeface="Garamond"/>
                <a:sym typeface="Garamond"/>
              </a:rPr>
              <a:t>Tränare: </a:t>
            </a:r>
            <a:r>
              <a:rPr lang="sv-SE" sz="2000" dirty="0">
                <a:solidFill>
                  <a:schemeClr val="dk1"/>
                </a:solidFill>
                <a:latin typeface="+mn-lt"/>
                <a:ea typeface="Garamond"/>
                <a:cs typeface="Garamond"/>
                <a:sym typeface="Garamond"/>
              </a:rPr>
              <a:t>Henrik Ekström</a:t>
            </a:r>
          </a:p>
          <a:p>
            <a:pPr marL="876300" lvl="1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 panose="020B0604020202020204" pitchFamily="34" charset="0"/>
              <a:buChar char="•"/>
            </a:pPr>
            <a:r>
              <a:rPr lang="sv-SE" sz="2000" b="1" dirty="0">
                <a:solidFill>
                  <a:schemeClr val="dk1"/>
                </a:solidFill>
                <a:latin typeface="+mn-lt"/>
                <a:sym typeface="Garamond"/>
              </a:rPr>
              <a:t>Tränare:</a:t>
            </a:r>
            <a:endParaRPr lang="sv-SE" sz="2000" dirty="0">
              <a:solidFill>
                <a:schemeClr val="dk1"/>
              </a:solidFill>
              <a:latin typeface="+mn-lt"/>
              <a:sym typeface="Garamond"/>
            </a:endParaRPr>
          </a:p>
          <a:p>
            <a:pPr marL="876300" lvl="1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 panose="020B0604020202020204" pitchFamily="34" charset="0"/>
              <a:buChar char="•"/>
            </a:pPr>
            <a:r>
              <a:rPr lang="sv-SE" sz="2000" b="1" dirty="0">
                <a:solidFill>
                  <a:schemeClr val="dk1"/>
                </a:solidFill>
                <a:latin typeface="+mn-lt"/>
                <a:ea typeface="Garamond"/>
                <a:cs typeface="Garamond"/>
                <a:sym typeface="Garamond"/>
              </a:rPr>
              <a:t>Assisterande tränare: </a:t>
            </a:r>
            <a:r>
              <a:rPr lang="sv-SE" sz="2000" dirty="0">
                <a:solidFill>
                  <a:schemeClr val="dk1"/>
                </a:solidFill>
                <a:latin typeface="+mn-lt"/>
                <a:ea typeface="Garamond"/>
                <a:cs typeface="Garamond"/>
                <a:sym typeface="Garamond"/>
              </a:rPr>
              <a:t>Lisa Björklund</a:t>
            </a:r>
          </a:p>
          <a:p>
            <a:pPr marL="876300" lvl="1" indent="-342900">
              <a:lnSpc>
                <a:spcPct val="115000"/>
              </a:lnSpc>
              <a:buClr>
                <a:schemeClr val="dk1"/>
              </a:buClr>
              <a:buSzPts val="2400"/>
              <a:buFont typeface="Arial" panose="020B0604020202020204" pitchFamily="34" charset="0"/>
              <a:buChar char="•"/>
            </a:pPr>
            <a:r>
              <a:rPr lang="sv-SE" sz="2000" b="1" dirty="0">
                <a:solidFill>
                  <a:schemeClr val="dk1"/>
                </a:solidFill>
                <a:latin typeface="+mn-lt"/>
                <a:ea typeface="Garamond"/>
                <a:cs typeface="Garamond"/>
                <a:sym typeface="Garamond"/>
              </a:rPr>
              <a:t>Assisterande tränare: </a:t>
            </a:r>
            <a:r>
              <a:rPr lang="sv-SE" sz="2000" dirty="0">
                <a:solidFill>
                  <a:schemeClr val="dk1"/>
                </a:solidFill>
                <a:latin typeface="+mn-lt"/>
                <a:ea typeface="Garamond"/>
                <a:cs typeface="Garamond"/>
                <a:sym typeface="Garamond"/>
              </a:rPr>
              <a:t>Peter Passalic </a:t>
            </a:r>
            <a:r>
              <a:rPr lang="sv-SE" sz="2000" dirty="0" err="1">
                <a:solidFill>
                  <a:schemeClr val="dk1"/>
                </a:solidFill>
                <a:latin typeface="+mn-lt"/>
                <a:ea typeface="Garamond"/>
                <a:cs typeface="Garamond"/>
                <a:sym typeface="Garamond"/>
              </a:rPr>
              <a:t>Östborg</a:t>
            </a:r>
            <a:endParaRPr lang="sv-SE" sz="2000" dirty="0">
              <a:solidFill>
                <a:schemeClr val="dk1"/>
              </a:solidFill>
              <a:latin typeface="+mn-lt"/>
              <a:ea typeface="Garamond"/>
              <a:cs typeface="Garamond"/>
              <a:sym typeface="Garamond"/>
            </a:endParaRPr>
          </a:p>
          <a:p>
            <a:pPr marL="876300" lvl="1" indent="-342900">
              <a:lnSpc>
                <a:spcPct val="115000"/>
              </a:lnSpc>
              <a:buClr>
                <a:schemeClr val="dk1"/>
              </a:buClr>
              <a:buSzPts val="2400"/>
              <a:buFont typeface="Arial" panose="020B0604020202020204" pitchFamily="34" charset="0"/>
              <a:buChar char="•"/>
            </a:pPr>
            <a:r>
              <a:rPr lang="sv-SE" sz="2000" b="1" dirty="0">
                <a:solidFill>
                  <a:schemeClr val="dk1"/>
                </a:solidFill>
                <a:latin typeface="+mn-lt"/>
                <a:ea typeface="Garamond"/>
                <a:cs typeface="Garamond"/>
                <a:sym typeface="Garamond"/>
              </a:rPr>
              <a:t>Assisterande tränare: </a:t>
            </a:r>
            <a:r>
              <a:rPr lang="sv-SE" sz="2000" dirty="0">
                <a:solidFill>
                  <a:schemeClr val="dk1"/>
                </a:solidFill>
                <a:latin typeface="+mn-lt"/>
                <a:ea typeface="Garamond"/>
                <a:cs typeface="Garamond"/>
                <a:sym typeface="Garamond"/>
              </a:rPr>
              <a:t>Linda </a:t>
            </a:r>
            <a:r>
              <a:rPr lang="sv-SE" sz="2000" dirty="0" err="1">
                <a:solidFill>
                  <a:schemeClr val="dk1"/>
                </a:solidFill>
                <a:latin typeface="+mn-lt"/>
                <a:ea typeface="Garamond"/>
                <a:cs typeface="Garamond"/>
                <a:sym typeface="Garamond"/>
              </a:rPr>
              <a:t>Harkman</a:t>
            </a:r>
            <a:endParaRPr lang="sv-SE" sz="2000" dirty="0">
              <a:solidFill>
                <a:schemeClr val="dk1"/>
              </a:solidFill>
              <a:latin typeface="+mn-lt"/>
              <a:ea typeface="Garamond"/>
              <a:cs typeface="Garamond"/>
              <a:sym typeface="Garamond"/>
            </a:endParaRPr>
          </a:p>
          <a:p>
            <a:pPr marL="876300" lvl="1" indent="-342900">
              <a:lnSpc>
                <a:spcPct val="115000"/>
              </a:lnSpc>
              <a:buClr>
                <a:schemeClr val="dk1"/>
              </a:buClr>
              <a:buSzPts val="2400"/>
              <a:buFont typeface="Arial" panose="020B0604020202020204" pitchFamily="34" charset="0"/>
              <a:buChar char="•"/>
            </a:pPr>
            <a:r>
              <a:rPr lang="sv-SE" sz="2000" b="1" dirty="0">
                <a:solidFill>
                  <a:schemeClr val="dk1"/>
                </a:solidFill>
                <a:latin typeface="+mn-lt"/>
                <a:ea typeface="Garamond"/>
                <a:cs typeface="Garamond"/>
                <a:sym typeface="Garamond"/>
              </a:rPr>
              <a:t>Lagledare: </a:t>
            </a:r>
            <a:r>
              <a:rPr lang="sv-SE" sz="2000" dirty="0">
                <a:solidFill>
                  <a:schemeClr val="dk1"/>
                </a:solidFill>
                <a:latin typeface="+mn-lt"/>
                <a:ea typeface="Garamond"/>
                <a:cs typeface="Garamond"/>
                <a:sym typeface="Garamond"/>
              </a:rPr>
              <a:t>Vakant, </a:t>
            </a:r>
            <a:r>
              <a:rPr lang="sv-SE" sz="2000" i="1" dirty="0">
                <a:solidFill>
                  <a:schemeClr val="dk1"/>
                </a:solidFill>
                <a:latin typeface="+mn-lt"/>
                <a:ea typeface="Garamond"/>
                <a:cs typeface="Garamond"/>
                <a:sym typeface="Garamond"/>
              </a:rPr>
              <a:t>Mattias tillsvidare</a:t>
            </a:r>
          </a:p>
          <a:p>
            <a:pPr marL="876300" lvl="1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 panose="020B0604020202020204" pitchFamily="34" charset="0"/>
              <a:buChar char="•"/>
            </a:pPr>
            <a:r>
              <a:rPr lang="sv-SE" sz="2000" b="1" dirty="0">
                <a:solidFill>
                  <a:schemeClr val="dk1"/>
                </a:solidFill>
                <a:latin typeface="+mn-lt"/>
                <a:ea typeface="Garamond"/>
                <a:cs typeface="Garamond"/>
                <a:sym typeface="Garamond"/>
              </a:rPr>
              <a:t>Försäljningsansvarig: </a:t>
            </a:r>
            <a:r>
              <a:rPr lang="sv-SE" sz="2000" dirty="0">
                <a:solidFill>
                  <a:schemeClr val="dk1"/>
                </a:solidFill>
                <a:latin typeface="+mn-lt"/>
                <a:ea typeface="Garamond"/>
                <a:cs typeface="Garamond"/>
                <a:sym typeface="Garamond"/>
              </a:rPr>
              <a:t>Anna Sundenhammar</a:t>
            </a:r>
            <a:endParaRPr lang="sv-SE" sz="2000" i="1" dirty="0">
              <a:solidFill>
                <a:schemeClr val="dk1"/>
              </a:solidFill>
              <a:latin typeface="+mn-lt"/>
              <a:ea typeface="Garamond"/>
              <a:cs typeface="Garamond"/>
              <a:sym typeface="Garamond"/>
            </a:endParaRPr>
          </a:p>
          <a:p>
            <a:pPr marL="876300" lvl="1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 panose="020B0604020202020204" pitchFamily="34" charset="0"/>
              <a:buChar char="•"/>
            </a:pPr>
            <a:r>
              <a:rPr lang="sv-SE" sz="2000" b="1" dirty="0">
                <a:solidFill>
                  <a:schemeClr val="dk1"/>
                </a:solidFill>
                <a:latin typeface="+mn-lt"/>
                <a:ea typeface="Garamond"/>
                <a:cs typeface="Garamond"/>
                <a:sym typeface="Garamond"/>
              </a:rPr>
              <a:t>Kioskansvarig: </a:t>
            </a:r>
            <a:r>
              <a:rPr lang="sv-SE" sz="2000" dirty="0">
                <a:solidFill>
                  <a:schemeClr val="dk1"/>
                </a:solidFill>
                <a:latin typeface="+mn-lt"/>
                <a:ea typeface="Garamond"/>
                <a:cs typeface="Garamond"/>
                <a:sym typeface="Garamond"/>
              </a:rPr>
              <a:t>Erik </a:t>
            </a:r>
            <a:r>
              <a:rPr lang="sv-SE" sz="2000" dirty="0" err="1">
                <a:solidFill>
                  <a:schemeClr val="dk1"/>
                </a:solidFill>
                <a:latin typeface="+mn-lt"/>
                <a:ea typeface="Garamond"/>
                <a:cs typeface="Garamond"/>
                <a:sym typeface="Garamond"/>
              </a:rPr>
              <a:t>Björfelt</a:t>
            </a:r>
            <a:endParaRPr lang="sv-SE" sz="2000" dirty="0">
              <a:solidFill>
                <a:schemeClr val="dk1"/>
              </a:solidFill>
              <a:latin typeface="+mn-lt"/>
              <a:ea typeface="Garamond"/>
              <a:cs typeface="Garamond"/>
              <a:sym typeface="Garamond"/>
            </a:endParaRPr>
          </a:p>
          <a:p>
            <a:pPr marL="533400" lvl="1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</a:pPr>
            <a:endParaRPr lang="sv-SE" sz="2000" dirty="0">
              <a:solidFill>
                <a:schemeClr val="dk1"/>
              </a:solidFill>
              <a:latin typeface="+mn-lt"/>
              <a:ea typeface="Garamond"/>
              <a:cs typeface="Garamond"/>
              <a:sym typeface="Garamond"/>
            </a:endParaRPr>
          </a:p>
          <a:p>
            <a:pPr marL="98550" marR="0" lvl="0" indent="30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r>
              <a:rPr lang="sv-SE" sz="2000" b="1" dirty="0">
                <a:solidFill>
                  <a:schemeClr val="dk1"/>
                </a:solidFill>
                <a:latin typeface="+mn-lt"/>
                <a:ea typeface="Garamond"/>
                <a:cs typeface="Garamond"/>
                <a:sym typeface="Garamond"/>
              </a:rPr>
              <a:t>	Fråga till vårdnadshavare:</a:t>
            </a:r>
          </a:p>
          <a:p>
            <a:pPr marL="98550" marR="0" lvl="0" indent="30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r>
              <a:rPr lang="sv-SE" sz="1800" dirty="0">
                <a:solidFill>
                  <a:schemeClr val="dk1"/>
                </a:solidFill>
                <a:latin typeface="+mn-lt"/>
                <a:ea typeface="Garamond"/>
                <a:cs typeface="Garamond"/>
                <a:sym typeface="Garamond"/>
              </a:rPr>
              <a:t>	Hur har ni upplevt säsongen 2024/25?</a:t>
            </a:r>
          </a:p>
          <a:p>
            <a:pPr marL="914400" lvl="1" indent="-3810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Garamond"/>
              <a:buChar char="○"/>
            </a:pPr>
            <a:endParaRPr lang="sv-SE" sz="2000" dirty="0">
              <a:solidFill>
                <a:schemeClr val="dk1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</p:spTree>
    <p:extLst>
      <p:ext uri="{BB962C8B-B14F-4D97-AF65-F5344CB8AC3E}">
        <p14:creationId xmlns:p14="http://schemas.microsoft.com/office/powerpoint/2010/main" val="3890645503"/>
      </p:ext>
    </p:extLst>
  </p:cSld>
  <p:clrMapOvr>
    <a:masterClrMapping/>
  </p:clrMapOvr>
</p:sld>
</file>

<file path=ppt/theme/theme1.xml><?xml version="1.0" encoding="utf-8"?>
<a:theme xmlns:a="http://schemas.openxmlformats.org/drawingml/2006/main" name="Fasett">
  <a:themeElements>
    <a:clrScheme name="Anpassat 1">
      <a:dk1>
        <a:srgbClr val="000000"/>
      </a:dk1>
      <a:lt1>
        <a:srgbClr val="FFFFFF"/>
      </a:lt1>
      <a:dk2>
        <a:srgbClr val="2C3C43"/>
      </a:dk2>
      <a:lt2>
        <a:srgbClr val="EBEBEB"/>
      </a:lt2>
      <a:accent1>
        <a:srgbClr val="FF0000"/>
      </a:accent1>
      <a:accent2>
        <a:srgbClr val="FF0000"/>
      </a:accent2>
      <a:accent3>
        <a:srgbClr val="FF0000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Metadata/LabelInfo.xml><?xml version="1.0" encoding="utf-8"?>
<clbl:labelList xmlns:clbl="http://schemas.microsoft.com/office/2020/mipLabelMetadata">
  <clbl:label id="{fa1fe8f8-62c5-428a-8034-038bc8a6cf66}" enabled="0" method="" siteId="{fa1fe8f8-62c5-428a-8034-038bc8a6cf66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1067</TotalTime>
  <Words>319</Words>
  <Application>Microsoft Office PowerPoint</Application>
  <PresentationFormat>Bredbild</PresentationFormat>
  <Paragraphs>54</Paragraphs>
  <Slides>4</Slides>
  <Notes>4</Notes>
  <HiddenSlides>0</HiddenSlides>
  <MMClips>0</MMClips>
  <ScaleCrop>false</ScaleCrop>
  <HeadingPairs>
    <vt:vector size="6" baseType="variant">
      <vt:variant>
        <vt:lpstr>Använt teckensnitt</vt:lpstr>
      </vt:variant>
      <vt:variant>
        <vt:i4>6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4</vt:i4>
      </vt:variant>
    </vt:vector>
  </HeadingPairs>
  <TitlesOfParts>
    <vt:vector size="11" baseType="lpstr">
      <vt:lpstr>Courier New</vt:lpstr>
      <vt:lpstr>Calibri</vt:lpstr>
      <vt:lpstr>Arial</vt:lpstr>
      <vt:lpstr>Trebuchet MS</vt:lpstr>
      <vt:lpstr>Garamond</vt:lpstr>
      <vt:lpstr>Noto Sans Symbols</vt:lpstr>
      <vt:lpstr>Fasett</vt:lpstr>
      <vt:lpstr>PowerPoint-presentation</vt:lpstr>
      <vt:lpstr>Föräldramöte inför Säsong -2025/26</vt:lpstr>
      <vt:lpstr>Säsongen 2025/26</vt:lpstr>
      <vt:lpstr>Säsongen -2025/26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Mattias Göthlin</dc:creator>
  <cp:lastModifiedBy>Mattias Göthlin</cp:lastModifiedBy>
  <cp:revision>4</cp:revision>
  <dcterms:created xsi:type="dcterms:W3CDTF">2023-09-18T15:23:39Z</dcterms:created>
  <dcterms:modified xsi:type="dcterms:W3CDTF">2025-03-26T19:20:33Z</dcterms:modified>
</cp:coreProperties>
</file>