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59" r:id="rId7"/>
    <p:sldId id="260" r:id="rId8"/>
    <p:sldId id="261" r:id="rId9"/>
    <p:sldId id="301" r:id="rId10"/>
    <p:sldId id="300" r:id="rId11"/>
    <p:sldId id="289" r:id="rId12"/>
    <p:sldId id="291" r:id="rId13"/>
    <p:sldId id="297" r:id="rId14"/>
    <p:sldId id="296" r:id="rId15"/>
    <p:sldId id="277" r:id="rId16"/>
    <p:sldId id="298" r:id="rId17"/>
    <p:sldId id="299" r:id="rId18"/>
    <p:sldId id="263" r:id="rId19"/>
    <p:sldId id="293" r:id="rId20"/>
    <p:sldId id="266" r:id="rId21"/>
    <p:sldId id="281" r:id="rId22"/>
    <p:sldId id="294" r:id="rId23"/>
    <p:sldId id="284" r:id="rId24"/>
    <p:sldId id="265" r:id="rId25"/>
    <p:sldId id="285" r:id="rId26"/>
    <p:sldId id="292" r:id="rId27"/>
    <p:sldId id="295" r:id="rId28"/>
    <p:sldId id="271" r:id="rId29"/>
    <p:sldId id="278"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67DC24-56C9-8E62-80DC-94A96CF0EE93}" name="Jenny Granström" initials="JG" userId="Jenny Granström" providerId="None"/>
  <p188:author id="{3D23C5C8-5572-FB8B-164D-6A0734A9519F}" name="Towa Almqvist" initials="TA" userId="S::towa.almqvist@handbollvast.se::90e6e054-1830-4473-89af-fb2a5d9202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3D63F-5ADD-43DE-96F7-9A9DE87CC720}" v="562" dt="2024-04-04T09:05:09.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Granström" userId="2f088258-fccc-451c-8d6b-57b285a42410" providerId="ADAL" clId="{E773D63F-5ADD-43DE-96F7-9A9DE87CC720}"/>
    <pc:docChg chg="undo custSel addSld delSld modSld sldOrd">
      <pc:chgData name="Jenny Granström" userId="2f088258-fccc-451c-8d6b-57b285a42410" providerId="ADAL" clId="{E773D63F-5ADD-43DE-96F7-9A9DE87CC720}" dt="2024-04-11T17:05:37.103" v="2494"/>
      <pc:docMkLst>
        <pc:docMk/>
      </pc:docMkLst>
      <pc:sldChg chg="modSp mod">
        <pc:chgData name="Jenny Granström" userId="2f088258-fccc-451c-8d6b-57b285a42410" providerId="ADAL" clId="{E773D63F-5ADD-43DE-96F7-9A9DE87CC720}" dt="2024-04-04T08:29:50.855" v="3" actId="20577"/>
        <pc:sldMkLst>
          <pc:docMk/>
          <pc:sldMk cId="2875695346" sldId="256"/>
        </pc:sldMkLst>
        <pc:spChg chg="mod">
          <ac:chgData name="Jenny Granström" userId="2f088258-fccc-451c-8d6b-57b285a42410" providerId="ADAL" clId="{E773D63F-5ADD-43DE-96F7-9A9DE87CC720}" dt="2024-04-04T08:29:50.855" v="3" actId="20577"/>
          <ac:spMkLst>
            <pc:docMk/>
            <pc:sldMk cId="2875695346" sldId="256"/>
            <ac:spMk id="4" creationId="{1229CCB3-FC18-4E25-A601-CCB07B0337CA}"/>
          </ac:spMkLst>
        </pc:spChg>
      </pc:sldChg>
      <pc:sldChg chg="modSp mod">
        <pc:chgData name="Jenny Granström" userId="2f088258-fccc-451c-8d6b-57b285a42410" providerId="ADAL" clId="{E773D63F-5ADD-43DE-96F7-9A9DE87CC720}" dt="2024-04-04T08:30:11.185" v="24" actId="20577"/>
        <pc:sldMkLst>
          <pc:docMk/>
          <pc:sldMk cId="3378833838" sldId="259"/>
        </pc:sldMkLst>
        <pc:spChg chg="mod">
          <ac:chgData name="Jenny Granström" userId="2f088258-fccc-451c-8d6b-57b285a42410" providerId="ADAL" clId="{E773D63F-5ADD-43DE-96F7-9A9DE87CC720}" dt="2024-04-04T08:30:11.185" v="24" actId="20577"/>
          <ac:spMkLst>
            <pc:docMk/>
            <pc:sldMk cId="3378833838" sldId="259"/>
            <ac:spMk id="3" creationId="{96F41BB2-CF4E-489D-9C88-4ACBD1263338}"/>
          </ac:spMkLst>
        </pc:spChg>
      </pc:sldChg>
      <pc:sldChg chg="ord">
        <pc:chgData name="Jenny Granström" userId="2f088258-fccc-451c-8d6b-57b285a42410" providerId="ADAL" clId="{E773D63F-5ADD-43DE-96F7-9A9DE87CC720}" dt="2024-04-04T08:30:15.248" v="26"/>
        <pc:sldMkLst>
          <pc:docMk/>
          <pc:sldMk cId="1068013087" sldId="260"/>
        </pc:sldMkLst>
      </pc:sldChg>
      <pc:sldChg chg="addSp delSp modSp mod delAnim modAnim">
        <pc:chgData name="Jenny Granström" userId="2f088258-fccc-451c-8d6b-57b285a42410" providerId="ADAL" clId="{E773D63F-5ADD-43DE-96F7-9A9DE87CC720}" dt="2024-04-10T06:40:25.351" v="1504" actId="1076"/>
        <pc:sldMkLst>
          <pc:docMk/>
          <pc:sldMk cId="2034867646" sldId="261"/>
        </pc:sldMkLst>
        <pc:spChg chg="add mod">
          <ac:chgData name="Jenny Granström" userId="2f088258-fccc-451c-8d6b-57b285a42410" providerId="ADAL" clId="{E773D63F-5ADD-43DE-96F7-9A9DE87CC720}" dt="2024-04-10T06:40:18.146" v="1502" actId="1076"/>
          <ac:spMkLst>
            <pc:docMk/>
            <pc:sldMk cId="2034867646" sldId="261"/>
            <ac:spMk id="2" creationId="{06A0768A-45FF-29A6-9F89-779A892EC8F6}"/>
          </ac:spMkLst>
        </pc:spChg>
        <pc:spChg chg="mod">
          <ac:chgData name="Jenny Granström" userId="2f088258-fccc-451c-8d6b-57b285a42410" providerId="ADAL" clId="{E773D63F-5ADD-43DE-96F7-9A9DE87CC720}" dt="2024-04-09T13:10:06.580" v="1208" actId="14100"/>
          <ac:spMkLst>
            <pc:docMk/>
            <pc:sldMk cId="2034867646" sldId="261"/>
            <ac:spMk id="3" creationId="{2376E541-F8D4-4EAA-BCDC-E052C5B0E4E3}"/>
          </ac:spMkLst>
        </pc:spChg>
        <pc:spChg chg="add mod">
          <ac:chgData name="Jenny Granström" userId="2f088258-fccc-451c-8d6b-57b285a42410" providerId="ADAL" clId="{E773D63F-5ADD-43DE-96F7-9A9DE87CC720}" dt="2024-04-10T06:40:25.351" v="1504" actId="1076"/>
          <ac:spMkLst>
            <pc:docMk/>
            <pc:sldMk cId="2034867646" sldId="261"/>
            <ac:spMk id="4" creationId="{2B8D9259-365B-F990-C517-FD69D1C82765}"/>
          </ac:spMkLst>
        </pc:spChg>
        <pc:spChg chg="add del mod">
          <ac:chgData name="Jenny Granström" userId="2f088258-fccc-451c-8d6b-57b285a42410" providerId="ADAL" clId="{E773D63F-5ADD-43DE-96F7-9A9DE87CC720}" dt="2024-04-10T06:37:19.913" v="1216" actId="478"/>
          <ac:spMkLst>
            <pc:docMk/>
            <pc:sldMk cId="2034867646" sldId="261"/>
            <ac:spMk id="5" creationId="{477682D6-3615-7380-198B-DCFB5E0B01B1}"/>
          </ac:spMkLst>
        </pc:spChg>
        <pc:spChg chg="add del mod">
          <ac:chgData name="Jenny Granström" userId="2f088258-fccc-451c-8d6b-57b285a42410" providerId="ADAL" clId="{E773D63F-5ADD-43DE-96F7-9A9DE87CC720}" dt="2024-04-10T06:37:08.181" v="1213" actId="21"/>
          <ac:spMkLst>
            <pc:docMk/>
            <pc:sldMk cId="2034867646" sldId="261"/>
            <ac:spMk id="6" creationId="{948D64D8-7B34-30A1-5925-6F723FA76C24}"/>
          </ac:spMkLst>
        </pc:spChg>
        <pc:spChg chg="mod">
          <ac:chgData name="Jenny Granström" userId="2f088258-fccc-451c-8d6b-57b285a42410" providerId="ADAL" clId="{E773D63F-5ADD-43DE-96F7-9A9DE87CC720}" dt="2024-04-10T06:40:21.499" v="1503" actId="1076"/>
          <ac:spMkLst>
            <pc:docMk/>
            <pc:sldMk cId="2034867646" sldId="261"/>
            <ac:spMk id="9" creationId="{C339B74E-245A-4C0A-9DFB-FF10DE7808BD}"/>
          </ac:spMkLst>
        </pc:spChg>
      </pc:sldChg>
      <pc:sldChg chg="del">
        <pc:chgData name="Jenny Granström" userId="2f088258-fccc-451c-8d6b-57b285a42410" providerId="ADAL" clId="{E773D63F-5ADD-43DE-96F7-9A9DE87CC720}" dt="2024-04-04T08:35:03.767" v="338" actId="2696"/>
        <pc:sldMkLst>
          <pc:docMk/>
          <pc:sldMk cId="4228098686" sldId="264"/>
        </pc:sldMkLst>
      </pc:sldChg>
      <pc:sldChg chg="addSp delSp modSp mod delAnim modAnim">
        <pc:chgData name="Jenny Granström" userId="2f088258-fccc-451c-8d6b-57b285a42410" providerId="ADAL" clId="{E773D63F-5ADD-43DE-96F7-9A9DE87CC720}" dt="2024-04-11T17:05:37.103" v="2494"/>
        <pc:sldMkLst>
          <pc:docMk/>
          <pc:sldMk cId="1415878431" sldId="266"/>
        </pc:sldMkLst>
        <pc:spChg chg="del">
          <ac:chgData name="Jenny Granström" userId="2f088258-fccc-451c-8d6b-57b285a42410" providerId="ADAL" clId="{E773D63F-5ADD-43DE-96F7-9A9DE87CC720}" dt="2024-04-04T08:36:06.634" v="341" actId="478"/>
          <ac:spMkLst>
            <pc:docMk/>
            <pc:sldMk cId="1415878431" sldId="266"/>
            <ac:spMk id="3" creationId="{5C64D542-63DE-4219-A04F-BECCECEDE5A9}"/>
          </ac:spMkLst>
        </pc:spChg>
        <pc:spChg chg="add mod">
          <ac:chgData name="Jenny Granström" userId="2f088258-fccc-451c-8d6b-57b285a42410" providerId="ADAL" clId="{E773D63F-5ADD-43DE-96F7-9A9DE87CC720}" dt="2024-04-11T07:26:57.327" v="2364" actId="1076"/>
          <ac:spMkLst>
            <pc:docMk/>
            <pc:sldMk cId="1415878431" sldId="266"/>
            <ac:spMk id="3" creationId="{90A15949-C023-90FE-6901-CF1304B13152}"/>
          </ac:spMkLst>
        </pc:spChg>
        <pc:spChg chg="mod">
          <ac:chgData name="Jenny Granström" userId="2f088258-fccc-451c-8d6b-57b285a42410" providerId="ADAL" clId="{E773D63F-5ADD-43DE-96F7-9A9DE87CC720}" dt="2024-04-11T07:26:59.058" v="2365" actId="1076"/>
          <ac:spMkLst>
            <pc:docMk/>
            <pc:sldMk cId="1415878431" sldId="266"/>
            <ac:spMk id="4" creationId="{FC0C74DE-2E5E-CE98-2F80-49C71B77E540}"/>
          </ac:spMkLst>
        </pc:spChg>
        <pc:spChg chg="mod">
          <ac:chgData name="Jenny Granström" userId="2f088258-fccc-451c-8d6b-57b285a42410" providerId="ADAL" clId="{E773D63F-5ADD-43DE-96F7-9A9DE87CC720}" dt="2024-04-11T07:25:41.582" v="2085" actId="1076"/>
          <ac:spMkLst>
            <pc:docMk/>
            <pc:sldMk cId="1415878431" sldId="266"/>
            <ac:spMk id="5" creationId="{BA423373-13FF-4F60-429F-2E92B8370A20}"/>
          </ac:spMkLst>
        </pc:spChg>
        <pc:spChg chg="mod">
          <ac:chgData name="Jenny Granström" userId="2f088258-fccc-451c-8d6b-57b285a42410" providerId="ADAL" clId="{E773D63F-5ADD-43DE-96F7-9A9DE87CC720}" dt="2024-04-11T07:27:00.982" v="2366" actId="1076"/>
          <ac:spMkLst>
            <pc:docMk/>
            <pc:sldMk cId="1415878431" sldId="266"/>
            <ac:spMk id="6" creationId="{CC2DA187-3760-2116-1D8D-CD8A0C5690D9}"/>
          </ac:spMkLst>
        </pc:spChg>
      </pc:sldChg>
      <pc:sldChg chg="del">
        <pc:chgData name="Jenny Granström" userId="2f088258-fccc-451c-8d6b-57b285a42410" providerId="ADAL" clId="{E773D63F-5ADD-43DE-96F7-9A9DE87CC720}" dt="2024-04-04T08:39:11.231" v="373" actId="2696"/>
        <pc:sldMkLst>
          <pc:docMk/>
          <pc:sldMk cId="2002634754" sldId="268"/>
        </pc:sldMkLst>
      </pc:sldChg>
      <pc:sldChg chg="modSp del">
        <pc:chgData name="Jenny Granström" userId="2f088258-fccc-451c-8d6b-57b285a42410" providerId="ADAL" clId="{E773D63F-5ADD-43DE-96F7-9A9DE87CC720}" dt="2024-04-04T08:56:25.420" v="815" actId="2696"/>
        <pc:sldMkLst>
          <pc:docMk/>
          <pc:sldMk cId="902241188" sldId="275"/>
        </pc:sldMkLst>
        <pc:spChg chg="mod">
          <ac:chgData name="Jenny Granström" userId="2f088258-fccc-451c-8d6b-57b285a42410" providerId="ADAL" clId="{E773D63F-5ADD-43DE-96F7-9A9DE87CC720}" dt="2024-04-04T08:44:42.293" v="537" actId="6549"/>
          <ac:spMkLst>
            <pc:docMk/>
            <pc:sldMk cId="902241188" sldId="275"/>
            <ac:spMk id="9" creationId="{BF102CC1-A485-4700-828C-C78849481C46}"/>
          </ac:spMkLst>
        </pc:spChg>
      </pc:sldChg>
      <pc:sldChg chg="del">
        <pc:chgData name="Jenny Granström" userId="2f088258-fccc-451c-8d6b-57b285a42410" providerId="ADAL" clId="{E773D63F-5ADD-43DE-96F7-9A9DE87CC720}" dt="2024-04-04T08:51:59.757" v="772" actId="2696"/>
        <pc:sldMkLst>
          <pc:docMk/>
          <pc:sldMk cId="3681284375" sldId="276"/>
        </pc:sldMkLst>
      </pc:sldChg>
      <pc:sldChg chg="addSp modSp mod modAnim">
        <pc:chgData name="Jenny Granström" userId="2f088258-fccc-451c-8d6b-57b285a42410" providerId="ADAL" clId="{E773D63F-5ADD-43DE-96F7-9A9DE87CC720}" dt="2024-04-10T06:46:43.920" v="1538"/>
        <pc:sldMkLst>
          <pc:docMk/>
          <pc:sldMk cId="143424399" sldId="277"/>
        </pc:sldMkLst>
        <pc:spChg chg="add mod">
          <ac:chgData name="Jenny Granström" userId="2f088258-fccc-451c-8d6b-57b285a42410" providerId="ADAL" clId="{E773D63F-5ADD-43DE-96F7-9A9DE87CC720}" dt="2024-04-10T06:43:36.648" v="1529" actId="255"/>
          <ac:spMkLst>
            <pc:docMk/>
            <pc:sldMk cId="143424399" sldId="277"/>
            <ac:spMk id="2" creationId="{A9694362-5717-A7C8-CB10-AAFE01308810}"/>
          </ac:spMkLst>
        </pc:spChg>
        <pc:spChg chg="mod">
          <ac:chgData name="Jenny Granström" userId="2f088258-fccc-451c-8d6b-57b285a42410" providerId="ADAL" clId="{E773D63F-5ADD-43DE-96F7-9A9DE87CC720}" dt="2024-04-10T06:43:36.648" v="1529" actId="255"/>
          <ac:spMkLst>
            <pc:docMk/>
            <pc:sldMk cId="143424399" sldId="277"/>
            <ac:spMk id="3" creationId="{FE2541FD-A2E1-4BDF-AED9-1AB6382CB7D9}"/>
          </ac:spMkLst>
        </pc:spChg>
        <pc:spChg chg="add mod">
          <ac:chgData name="Jenny Granström" userId="2f088258-fccc-451c-8d6b-57b285a42410" providerId="ADAL" clId="{E773D63F-5ADD-43DE-96F7-9A9DE87CC720}" dt="2024-04-10T06:43:36.648" v="1529" actId="255"/>
          <ac:spMkLst>
            <pc:docMk/>
            <pc:sldMk cId="143424399" sldId="277"/>
            <ac:spMk id="4" creationId="{8766A88C-C7A5-C9C0-3F31-F2BBDC75AF07}"/>
          </ac:spMkLst>
        </pc:spChg>
        <pc:spChg chg="mod">
          <ac:chgData name="Jenny Granström" userId="2f088258-fccc-451c-8d6b-57b285a42410" providerId="ADAL" clId="{E773D63F-5ADD-43DE-96F7-9A9DE87CC720}" dt="2024-04-10T06:43:42.337" v="1530" actId="255"/>
          <ac:spMkLst>
            <pc:docMk/>
            <pc:sldMk cId="143424399" sldId="277"/>
            <ac:spMk id="10" creationId="{7F6CA3CC-3A31-4BAE-93EE-00644F936843}"/>
          </ac:spMkLst>
        </pc:spChg>
      </pc:sldChg>
      <pc:sldChg chg="modSp mod">
        <pc:chgData name="Jenny Granström" userId="2f088258-fccc-451c-8d6b-57b285a42410" providerId="ADAL" clId="{E773D63F-5ADD-43DE-96F7-9A9DE87CC720}" dt="2024-04-09T13:16:25.140" v="1212" actId="1076"/>
        <pc:sldMkLst>
          <pc:docMk/>
          <pc:sldMk cId="447458923" sldId="278"/>
        </pc:sldMkLst>
        <pc:spChg chg="mod">
          <ac:chgData name="Jenny Granström" userId="2f088258-fccc-451c-8d6b-57b285a42410" providerId="ADAL" clId="{E773D63F-5ADD-43DE-96F7-9A9DE87CC720}" dt="2024-04-09T13:16:25.140" v="1212" actId="1076"/>
          <ac:spMkLst>
            <pc:docMk/>
            <pc:sldMk cId="447458923" sldId="278"/>
            <ac:spMk id="3" creationId="{2370861F-054B-459E-A739-6ACAAF2D7801}"/>
          </ac:spMkLst>
        </pc:spChg>
      </pc:sldChg>
      <pc:sldChg chg="modSp del mod">
        <pc:chgData name="Jenny Granström" userId="2f088258-fccc-451c-8d6b-57b285a42410" providerId="ADAL" clId="{E773D63F-5ADD-43DE-96F7-9A9DE87CC720}" dt="2024-04-04T08:41:32.653" v="374" actId="2696"/>
        <pc:sldMkLst>
          <pc:docMk/>
          <pc:sldMk cId="3156270853" sldId="282"/>
        </pc:sldMkLst>
        <pc:spChg chg="mod">
          <ac:chgData name="Jenny Granström" userId="2f088258-fccc-451c-8d6b-57b285a42410" providerId="ADAL" clId="{E773D63F-5ADD-43DE-96F7-9A9DE87CC720}" dt="2024-04-04T08:34:33.800" v="337" actId="20577"/>
          <ac:spMkLst>
            <pc:docMk/>
            <pc:sldMk cId="3156270853" sldId="282"/>
            <ac:spMk id="2" creationId="{182BA017-3C21-492A-A539-5FD83935A505}"/>
          </ac:spMkLst>
        </pc:spChg>
      </pc:sldChg>
      <pc:sldChg chg="del">
        <pc:chgData name="Jenny Granström" userId="2f088258-fccc-451c-8d6b-57b285a42410" providerId="ADAL" clId="{E773D63F-5ADD-43DE-96F7-9A9DE87CC720}" dt="2024-04-04T08:37:31.834" v="346" actId="2696"/>
        <pc:sldMkLst>
          <pc:docMk/>
          <pc:sldMk cId="3296855539" sldId="283"/>
        </pc:sldMkLst>
      </pc:sldChg>
      <pc:sldChg chg="modSp del mod">
        <pc:chgData name="Jenny Granström" userId="2f088258-fccc-451c-8d6b-57b285a42410" providerId="ADAL" clId="{E773D63F-5ADD-43DE-96F7-9A9DE87CC720}" dt="2024-04-09T13:16:13.595" v="1211" actId="2696"/>
        <pc:sldMkLst>
          <pc:docMk/>
          <pc:sldMk cId="1714338929" sldId="286"/>
        </pc:sldMkLst>
        <pc:spChg chg="mod">
          <ac:chgData name="Jenny Granström" userId="2f088258-fccc-451c-8d6b-57b285a42410" providerId="ADAL" clId="{E773D63F-5ADD-43DE-96F7-9A9DE87CC720}" dt="2024-04-09T13:15:59.617" v="1210" actId="20577"/>
          <ac:spMkLst>
            <pc:docMk/>
            <pc:sldMk cId="1714338929" sldId="286"/>
            <ac:spMk id="2" creationId="{182BA017-3C21-492A-A539-5FD83935A505}"/>
          </ac:spMkLst>
        </pc:spChg>
      </pc:sldChg>
      <pc:sldChg chg="delSp modSp del mod delAnim">
        <pc:chgData name="Jenny Granström" userId="2f088258-fccc-451c-8d6b-57b285a42410" providerId="ADAL" clId="{E773D63F-5ADD-43DE-96F7-9A9DE87CC720}" dt="2024-04-04T08:47:59.900" v="598" actId="2696"/>
        <pc:sldMkLst>
          <pc:docMk/>
          <pc:sldMk cId="1313404494" sldId="290"/>
        </pc:sldMkLst>
        <pc:spChg chg="mod">
          <ac:chgData name="Jenny Granström" userId="2f088258-fccc-451c-8d6b-57b285a42410" providerId="ADAL" clId="{E773D63F-5ADD-43DE-96F7-9A9DE87CC720}" dt="2024-04-04T08:47:56.367" v="597" actId="1076"/>
          <ac:spMkLst>
            <pc:docMk/>
            <pc:sldMk cId="1313404494" sldId="290"/>
            <ac:spMk id="5" creationId="{CB185713-11C1-2ACD-AA0E-86B159737DD9}"/>
          </ac:spMkLst>
        </pc:spChg>
        <pc:spChg chg="del">
          <ac:chgData name="Jenny Granström" userId="2f088258-fccc-451c-8d6b-57b285a42410" providerId="ADAL" clId="{E773D63F-5ADD-43DE-96F7-9A9DE87CC720}" dt="2024-04-04T08:47:21.750" v="538" actId="478"/>
          <ac:spMkLst>
            <pc:docMk/>
            <pc:sldMk cId="1313404494" sldId="290"/>
            <ac:spMk id="7" creationId="{4CE234CC-8952-6A2F-CFAA-7AF45A288E55}"/>
          </ac:spMkLst>
        </pc:spChg>
        <pc:spChg chg="del">
          <ac:chgData name="Jenny Granström" userId="2f088258-fccc-451c-8d6b-57b285a42410" providerId="ADAL" clId="{E773D63F-5ADD-43DE-96F7-9A9DE87CC720}" dt="2024-04-04T08:43:33.217" v="430" actId="478"/>
          <ac:spMkLst>
            <pc:docMk/>
            <pc:sldMk cId="1313404494" sldId="290"/>
            <ac:spMk id="8" creationId="{6787BAB1-B8D9-74D6-DC66-07443D72C0D7}"/>
          </ac:spMkLst>
        </pc:spChg>
      </pc:sldChg>
      <pc:sldChg chg="modAnim">
        <pc:chgData name="Jenny Granström" userId="2f088258-fccc-451c-8d6b-57b285a42410" providerId="ADAL" clId="{E773D63F-5ADD-43DE-96F7-9A9DE87CC720}" dt="2024-04-10T06:47:35.796" v="1541"/>
        <pc:sldMkLst>
          <pc:docMk/>
          <pc:sldMk cId="1005377109" sldId="292"/>
        </pc:sldMkLst>
      </pc:sldChg>
      <pc:sldChg chg="addSp delSp modSp mod delAnim">
        <pc:chgData name="Jenny Granström" userId="2f088258-fccc-451c-8d6b-57b285a42410" providerId="ADAL" clId="{E773D63F-5ADD-43DE-96F7-9A9DE87CC720}" dt="2024-04-08T09:16:41.873" v="1207" actId="1076"/>
        <pc:sldMkLst>
          <pc:docMk/>
          <pc:sldMk cId="146331967" sldId="294"/>
        </pc:sldMkLst>
        <pc:spChg chg="del">
          <ac:chgData name="Jenny Granström" userId="2f088258-fccc-451c-8d6b-57b285a42410" providerId="ADAL" clId="{E773D63F-5ADD-43DE-96F7-9A9DE87CC720}" dt="2024-04-08T09:15:55.137" v="1201" actId="478"/>
          <ac:spMkLst>
            <pc:docMk/>
            <pc:sldMk cId="146331967" sldId="294"/>
            <ac:spMk id="3" creationId="{51914C04-978E-42CF-6714-E6250A910A27}"/>
          </ac:spMkLst>
        </pc:spChg>
        <pc:spChg chg="del">
          <ac:chgData name="Jenny Granström" userId="2f088258-fccc-451c-8d6b-57b285a42410" providerId="ADAL" clId="{E773D63F-5ADD-43DE-96F7-9A9DE87CC720}" dt="2024-04-04T08:37:23.634" v="345" actId="478"/>
          <ac:spMkLst>
            <pc:docMk/>
            <pc:sldMk cId="146331967" sldId="294"/>
            <ac:spMk id="4" creationId="{EACC1473-F7A4-11B0-7904-332C979DC52B}"/>
          </ac:spMkLst>
        </pc:spChg>
        <pc:spChg chg="mod">
          <ac:chgData name="Jenny Granström" userId="2f088258-fccc-451c-8d6b-57b285a42410" providerId="ADAL" clId="{E773D63F-5ADD-43DE-96F7-9A9DE87CC720}" dt="2024-04-08T09:16:41.873" v="1207" actId="1076"/>
          <ac:spMkLst>
            <pc:docMk/>
            <pc:sldMk cId="146331967" sldId="294"/>
            <ac:spMk id="5" creationId="{A17DC254-B389-AE9F-E44A-DDF65F5FEF2A}"/>
          </ac:spMkLst>
        </pc:spChg>
        <pc:spChg chg="add del mod">
          <ac:chgData name="Jenny Granström" userId="2f088258-fccc-451c-8d6b-57b285a42410" providerId="ADAL" clId="{E773D63F-5ADD-43DE-96F7-9A9DE87CC720}" dt="2024-04-08T09:16:14.178" v="1203" actId="34307"/>
          <ac:spMkLst>
            <pc:docMk/>
            <pc:sldMk cId="146331967" sldId="294"/>
            <ac:spMk id="6" creationId="{6B9767BF-4FE1-5A8F-A6ED-B7A58F8DE92B}"/>
          </ac:spMkLst>
        </pc:spChg>
        <pc:spChg chg="add del mod">
          <ac:chgData name="Jenny Granström" userId="2f088258-fccc-451c-8d6b-57b285a42410" providerId="ADAL" clId="{E773D63F-5ADD-43DE-96F7-9A9DE87CC720}" dt="2024-04-08T09:16:32.432" v="1205" actId="478"/>
          <ac:spMkLst>
            <pc:docMk/>
            <pc:sldMk cId="146331967" sldId="294"/>
            <ac:spMk id="9" creationId="{716E8BE3-025F-7802-5D89-561F69FCD637}"/>
          </ac:spMkLst>
        </pc:spChg>
        <pc:picChg chg="add del mod ord">
          <ac:chgData name="Jenny Granström" userId="2f088258-fccc-451c-8d6b-57b285a42410" providerId="ADAL" clId="{E773D63F-5ADD-43DE-96F7-9A9DE87CC720}" dt="2024-04-08T09:16:21.596" v="1204" actId="478"/>
          <ac:picMkLst>
            <pc:docMk/>
            <pc:sldMk cId="146331967" sldId="294"/>
            <ac:picMk id="7" creationId="{B8AB3641-7C3B-CA02-F49D-96FA3045393B}"/>
          </ac:picMkLst>
        </pc:picChg>
      </pc:sldChg>
      <pc:sldChg chg="addSp delSp modSp mod addAnim delAnim modAnim">
        <pc:chgData name="Jenny Granström" userId="2f088258-fccc-451c-8d6b-57b285a42410" providerId="ADAL" clId="{E773D63F-5ADD-43DE-96F7-9A9DE87CC720}" dt="2024-04-10T06:47:52.253" v="1542"/>
        <pc:sldMkLst>
          <pc:docMk/>
          <pc:sldMk cId="2250106070" sldId="295"/>
        </pc:sldMkLst>
        <pc:spChg chg="mod">
          <ac:chgData name="Jenny Granström" userId="2f088258-fccc-451c-8d6b-57b285a42410" providerId="ADAL" clId="{E773D63F-5ADD-43DE-96F7-9A9DE87CC720}" dt="2024-04-04T08:38:57.855" v="372" actId="1076"/>
          <ac:spMkLst>
            <pc:docMk/>
            <pc:sldMk cId="2250106070" sldId="295"/>
            <ac:spMk id="2" creationId="{08D34D25-775D-4DAA-887D-92B4CB5C6B5B}"/>
          </ac:spMkLst>
        </pc:spChg>
        <pc:spChg chg="add del mod">
          <ac:chgData name="Jenny Granström" userId="2f088258-fccc-451c-8d6b-57b285a42410" providerId="ADAL" clId="{E773D63F-5ADD-43DE-96F7-9A9DE87CC720}" dt="2024-04-04T09:12:21.996" v="1051" actId="20577"/>
          <ac:spMkLst>
            <pc:docMk/>
            <pc:sldMk cId="2250106070" sldId="295"/>
            <ac:spMk id="5" creationId="{9B69B691-1DD8-4E45-A2C8-9AF5E499DA54}"/>
          </ac:spMkLst>
        </pc:spChg>
        <pc:spChg chg="del">
          <ac:chgData name="Jenny Granström" userId="2f088258-fccc-451c-8d6b-57b285a42410" providerId="ADAL" clId="{E773D63F-5ADD-43DE-96F7-9A9DE87CC720}" dt="2024-04-04T08:38:47.770" v="370" actId="478"/>
          <ac:spMkLst>
            <pc:docMk/>
            <pc:sldMk cId="2250106070" sldId="295"/>
            <ac:spMk id="6" creationId="{3A641A49-AF82-881A-ADA3-C0EC2EECD30A}"/>
          </ac:spMkLst>
        </pc:spChg>
        <pc:spChg chg="del">
          <ac:chgData name="Jenny Granström" userId="2f088258-fccc-451c-8d6b-57b285a42410" providerId="ADAL" clId="{E773D63F-5ADD-43DE-96F7-9A9DE87CC720}" dt="2024-04-04T08:38:50.417" v="371" actId="478"/>
          <ac:spMkLst>
            <pc:docMk/>
            <pc:sldMk cId="2250106070" sldId="295"/>
            <ac:spMk id="7" creationId="{9D5F3699-A3B0-F3E6-E11B-7DB98A3E5423}"/>
          </ac:spMkLst>
        </pc:spChg>
        <pc:picChg chg="add mod">
          <ac:chgData name="Jenny Granström" userId="2f088258-fccc-451c-8d6b-57b285a42410" providerId="ADAL" clId="{E773D63F-5ADD-43DE-96F7-9A9DE87CC720}" dt="2024-04-04T09:12:00.211" v="994"/>
          <ac:picMkLst>
            <pc:docMk/>
            <pc:sldMk cId="2250106070" sldId="295"/>
            <ac:picMk id="4" creationId="{5DD96CA8-FC1D-8A7E-2E17-3D7CC7A7A6F9}"/>
          </ac:picMkLst>
        </pc:picChg>
        <pc:picChg chg="add mod">
          <ac:chgData name="Jenny Granström" userId="2f088258-fccc-451c-8d6b-57b285a42410" providerId="ADAL" clId="{E773D63F-5ADD-43DE-96F7-9A9DE87CC720}" dt="2024-04-04T09:12:07.800" v="999" actId="1076"/>
          <ac:picMkLst>
            <pc:docMk/>
            <pc:sldMk cId="2250106070" sldId="295"/>
            <ac:picMk id="9" creationId="{6EA147A6-62FE-A91C-4D48-47A083BC5DBC}"/>
          </ac:picMkLst>
        </pc:picChg>
      </pc:sldChg>
      <pc:sldChg chg="addSp delSp modSp mod delAnim modAnim">
        <pc:chgData name="Jenny Granström" userId="2f088258-fccc-451c-8d6b-57b285a42410" providerId="ADAL" clId="{E773D63F-5ADD-43DE-96F7-9A9DE87CC720}" dt="2024-04-10T06:43:02.602" v="1522" actId="1076"/>
        <pc:sldMkLst>
          <pc:docMk/>
          <pc:sldMk cId="36989704" sldId="296"/>
        </pc:sldMkLst>
        <pc:spChg chg="mod">
          <ac:chgData name="Jenny Granström" userId="2f088258-fccc-451c-8d6b-57b285a42410" providerId="ADAL" clId="{E773D63F-5ADD-43DE-96F7-9A9DE87CC720}" dt="2024-04-10T06:42:59.824" v="1521" actId="1076"/>
          <ac:spMkLst>
            <pc:docMk/>
            <pc:sldMk cId="36989704" sldId="296"/>
            <ac:spMk id="2" creationId="{E5689A33-70FC-7381-4F83-FD9E6A18677D}"/>
          </ac:spMkLst>
        </pc:spChg>
        <pc:spChg chg="add del mod">
          <ac:chgData name="Jenny Granström" userId="2f088258-fccc-451c-8d6b-57b285a42410" providerId="ADAL" clId="{E773D63F-5ADD-43DE-96F7-9A9DE87CC720}" dt="2024-04-10T06:42:37.811" v="1515" actId="21"/>
          <ac:spMkLst>
            <pc:docMk/>
            <pc:sldMk cId="36989704" sldId="296"/>
            <ac:spMk id="3" creationId="{8766A88C-C7A5-C9C0-3F31-F2BBDC75AF07}"/>
          </ac:spMkLst>
        </pc:spChg>
        <pc:spChg chg="mod">
          <ac:chgData name="Jenny Granström" userId="2f088258-fccc-451c-8d6b-57b285a42410" providerId="ADAL" clId="{E773D63F-5ADD-43DE-96F7-9A9DE87CC720}" dt="2024-04-10T06:43:02.602" v="1522" actId="1076"/>
          <ac:spMkLst>
            <pc:docMk/>
            <pc:sldMk cId="36989704" sldId="296"/>
            <ac:spMk id="10" creationId="{7F6CA3CC-3A31-4BAE-93EE-00644F936843}"/>
          </ac:spMkLst>
        </pc:spChg>
      </pc:sldChg>
      <pc:sldChg chg="del">
        <pc:chgData name="Jenny Granström" userId="2f088258-fccc-451c-8d6b-57b285a42410" providerId="ADAL" clId="{E773D63F-5ADD-43DE-96F7-9A9DE87CC720}" dt="2024-04-04T08:42:33.700" v="375" actId="2696"/>
        <pc:sldMkLst>
          <pc:docMk/>
          <pc:sldMk cId="2680239436" sldId="296"/>
        </pc:sldMkLst>
      </pc:sldChg>
      <pc:sldChg chg="addSp delSp modSp new mod modAnim">
        <pc:chgData name="Jenny Granström" userId="2f088258-fccc-451c-8d6b-57b285a42410" providerId="ADAL" clId="{E773D63F-5ADD-43DE-96F7-9A9DE87CC720}" dt="2024-04-10T06:41:28.896" v="1508" actId="1076"/>
        <pc:sldMkLst>
          <pc:docMk/>
          <pc:sldMk cId="3866861026" sldId="297"/>
        </pc:sldMkLst>
        <pc:spChg chg="del">
          <ac:chgData name="Jenny Granström" userId="2f088258-fccc-451c-8d6b-57b285a42410" providerId="ADAL" clId="{E773D63F-5ADD-43DE-96F7-9A9DE87CC720}" dt="2024-04-04T08:54:19.534" v="789" actId="478"/>
          <ac:spMkLst>
            <pc:docMk/>
            <pc:sldMk cId="3866861026" sldId="297"/>
            <ac:spMk id="2" creationId="{520217EC-39E2-138D-3818-6512D95A14EE}"/>
          </ac:spMkLst>
        </pc:spChg>
        <pc:spChg chg="del">
          <ac:chgData name="Jenny Granström" userId="2f088258-fccc-451c-8d6b-57b285a42410" providerId="ADAL" clId="{E773D63F-5ADD-43DE-96F7-9A9DE87CC720}" dt="2024-04-04T08:54:20.634" v="790" actId="478"/>
          <ac:spMkLst>
            <pc:docMk/>
            <pc:sldMk cId="3866861026" sldId="297"/>
            <ac:spMk id="3" creationId="{E45F80EE-7E73-381C-3D98-1BF24A6C0768}"/>
          </ac:spMkLst>
        </pc:spChg>
        <pc:spChg chg="add mod">
          <ac:chgData name="Jenny Granström" userId="2f088258-fccc-451c-8d6b-57b285a42410" providerId="ADAL" clId="{E773D63F-5ADD-43DE-96F7-9A9DE87CC720}" dt="2024-04-04T08:54:15.604" v="788"/>
          <ac:spMkLst>
            <pc:docMk/>
            <pc:sldMk cId="3866861026" sldId="297"/>
            <ac:spMk id="4" creationId="{4F3403D1-3313-EDF7-6498-E8613BEE9B4C}"/>
          </ac:spMkLst>
        </pc:spChg>
        <pc:spChg chg="add del mod">
          <ac:chgData name="Jenny Granström" userId="2f088258-fccc-451c-8d6b-57b285a42410" providerId="ADAL" clId="{E773D63F-5ADD-43DE-96F7-9A9DE87CC720}" dt="2024-04-04T08:54:29.903" v="793"/>
          <ac:spMkLst>
            <pc:docMk/>
            <pc:sldMk cId="3866861026" sldId="297"/>
            <ac:spMk id="5" creationId="{62CA6A4C-CD52-BA11-E5CC-296946EAE336}"/>
          </ac:spMkLst>
        </pc:spChg>
        <pc:spChg chg="add mod">
          <ac:chgData name="Jenny Granström" userId="2f088258-fccc-451c-8d6b-57b285a42410" providerId="ADAL" clId="{E773D63F-5ADD-43DE-96F7-9A9DE87CC720}" dt="2024-04-10T06:41:11.802" v="1505" actId="255"/>
          <ac:spMkLst>
            <pc:docMk/>
            <pc:sldMk cId="3866861026" sldId="297"/>
            <ac:spMk id="6" creationId="{94A38DE6-46A5-0860-4A1E-A50AB921C7B3}"/>
          </ac:spMkLst>
        </pc:spChg>
        <pc:spChg chg="add mod">
          <ac:chgData name="Jenny Granström" userId="2f088258-fccc-451c-8d6b-57b285a42410" providerId="ADAL" clId="{E773D63F-5ADD-43DE-96F7-9A9DE87CC720}" dt="2024-04-10T06:41:11.802" v="1505" actId="255"/>
          <ac:spMkLst>
            <pc:docMk/>
            <pc:sldMk cId="3866861026" sldId="297"/>
            <ac:spMk id="7" creationId="{36557B54-ED56-C080-683C-514E340CF261}"/>
          </ac:spMkLst>
        </pc:spChg>
        <pc:spChg chg="add mod">
          <ac:chgData name="Jenny Granström" userId="2f088258-fccc-451c-8d6b-57b285a42410" providerId="ADAL" clId="{E773D63F-5ADD-43DE-96F7-9A9DE87CC720}" dt="2024-04-10T06:41:28.896" v="1508" actId="1076"/>
          <ac:spMkLst>
            <pc:docMk/>
            <pc:sldMk cId="3866861026" sldId="297"/>
            <ac:spMk id="8" creationId="{0319DE58-7EFE-853F-B3F4-47A31E26F480}"/>
          </ac:spMkLst>
        </pc:spChg>
        <pc:spChg chg="add mod">
          <ac:chgData name="Jenny Granström" userId="2f088258-fccc-451c-8d6b-57b285a42410" providerId="ADAL" clId="{E773D63F-5ADD-43DE-96F7-9A9DE87CC720}" dt="2024-04-10T06:41:25.584" v="1507" actId="1076"/>
          <ac:spMkLst>
            <pc:docMk/>
            <pc:sldMk cId="3866861026" sldId="297"/>
            <ac:spMk id="9" creationId="{C25508D8-FDD7-3B40-CBB4-965FA748DA6F}"/>
          </ac:spMkLst>
        </pc:spChg>
        <pc:spChg chg="add mod">
          <ac:chgData name="Jenny Granström" userId="2f088258-fccc-451c-8d6b-57b285a42410" providerId="ADAL" clId="{E773D63F-5ADD-43DE-96F7-9A9DE87CC720}" dt="2024-04-10T06:41:22.179" v="1506" actId="1076"/>
          <ac:spMkLst>
            <pc:docMk/>
            <pc:sldMk cId="3866861026" sldId="297"/>
            <ac:spMk id="10" creationId="{B8513CAF-4C1D-69AD-EF05-6CAECE87D07D}"/>
          </ac:spMkLst>
        </pc:spChg>
      </pc:sldChg>
      <pc:sldChg chg="addSp modSp mod modAnim">
        <pc:chgData name="Jenny Granström" userId="2f088258-fccc-451c-8d6b-57b285a42410" providerId="ADAL" clId="{E773D63F-5ADD-43DE-96F7-9A9DE87CC720}" dt="2024-04-10T06:44:48.892" v="1534" actId="1076"/>
        <pc:sldMkLst>
          <pc:docMk/>
          <pc:sldMk cId="3541685994" sldId="298"/>
        </pc:sldMkLst>
        <pc:spChg chg="add mod">
          <ac:chgData name="Jenny Granström" userId="2f088258-fccc-451c-8d6b-57b285a42410" providerId="ADAL" clId="{E773D63F-5ADD-43DE-96F7-9A9DE87CC720}" dt="2024-04-10T06:44:41.352" v="1533" actId="255"/>
          <ac:spMkLst>
            <pc:docMk/>
            <pc:sldMk cId="3541685994" sldId="298"/>
            <ac:spMk id="2" creationId="{CDE37CEC-2E4B-C390-1C38-260E3C4303D5}"/>
          </ac:spMkLst>
        </pc:spChg>
        <pc:spChg chg="mod">
          <ac:chgData name="Jenny Granström" userId="2f088258-fccc-451c-8d6b-57b285a42410" providerId="ADAL" clId="{E773D63F-5ADD-43DE-96F7-9A9DE87CC720}" dt="2024-04-04T08:57:23.282" v="831" actId="1076"/>
          <ac:spMkLst>
            <pc:docMk/>
            <pc:sldMk cId="3541685994" sldId="298"/>
            <ac:spMk id="4" creationId="{4F3403D1-3313-EDF7-6498-E8613BEE9B4C}"/>
          </ac:spMkLst>
        </pc:spChg>
        <pc:spChg chg="mod">
          <ac:chgData name="Jenny Granström" userId="2f088258-fccc-451c-8d6b-57b285a42410" providerId="ADAL" clId="{E773D63F-5ADD-43DE-96F7-9A9DE87CC720}" dt="2024-04-10T06:44:41.352" v="1533" actId="255"/>
          <ac:spMkLst>
            <pc:docMk/>
            <pc:sldMk cId="3541685994" sldId="298"/>
            <ac:spMk id="6" creationId="{94A38DE6-46A5-0860-4A1E-A50AB921C7B3}"/>
          </ac:spMkLst>
        </pc:spChg>
        <pc:spChg chg="mod">
          <ac:chgData name="Jenny Granström" userId="2f088258-fccc-451c-8d6b-57b285a42410" providerId="ADAL" clId="{E773D63F-5ADD-43DE-96F7-9A9DE87CC720}" dt="2024-04-10T06:44:41.352" v="1533" actId="255"/>
          <ac:spMkLst>
            <pc:docMk/>
            <pc:sldMk cId="3541685994" sldId="298"/>
            <ac:spMk id="7" creationId="{36557B54-ED56-C080-683C-514E340CF261}"/>
          </ac:spMkLst>
        </pc:spChg>
        <pc:spChg chg="mod">
          <ac:chgData name="Jenny Granström" userId="2f088258-fccc-451c-8d6b-57b285a42410" providerId="ADAL" clId="{E773D63F-5ADD-43DE-96F7-9A9DE87CC720}" dt="2024-04-10T06:44:41.352" v="1533" actId="255"/>
          <ac:spMkLst>
            <pc:docMk/>
            <pc:sldMk cId="3541685994" sldId="298"/>
            <ac:spMk id="8" creationId="{0319DE58-7EFE-853F-B3F4-47A31E26F480}"/>
          </ac:spMkLst>
        </pc:spChg>
        <pc:spChg chg="mod">
          <ac:chgData name="Jenny Granström" userId="2f088258-fccc-451c-8d6b-57b285a42410" providerId="ADAL" clId="{E773D63F-5ADD-43DE-96F7-9A9DE87CC720}" dt="2024-04-10T06:44:41.352" v="1533" actId="255"/>
          <ac:spMkLst>
            <pc:docMk/>
            <pc:sldMk cId="3541685994" sldId="298"/>
            <ac:spMk id="9" creationId="{C25508D8-FDD7-3B40-CBB4-965FA748DA6F}"/>
          </ac:spMkLst>
        </pc:spChg>
        <pc:spChg chg="mod">
          <ac:chgData name="Jenny Granström" userId="2f088258-fccc-451c-8d6b-57b285a42410" providerId="ADAL" clId="{E773D63F-5ADD-43DE-96F7-9A9DE87CC720}" dt="2024-04-10T06:44:48.892" v="1534" actId="1076"/>
          <ac:spMkLst>
            <pc:docMk/>
            <pc:sldMk cId="3541685994" sldId="298"/>
            <ac:spMk id="10" creationId="{B8513CAF-4C1D-69AD-EF05-6CAECE87D07D}"/>
          </ac:spMkLst>
        </pc:spChg>
      </pc:sldChg>
      <pc:sldChg chg="addSp modSp new mod">
        <pc:chgData name="Jenny Granström" userId="2f088258-fccc-451c-8d6b-57b285a42410" providerId="ADAL" clId="{E773D63F-5ADD-43DE-96F7-9A9DE87CC720}" dt="2024-04-10T06:44:24.337" v="1532" actId="255"/>
        <pc:sldMkLst>
          <pc:docMk/>
          <pc:sldMk cId="197946739" sldId="299"/>
        </pc:sldMkLst>
        <pc:spChg chg="add mod">
          <ac:chgData name="Jenny Granström" userId="2f088258-fccc-451c-8d6b-57b285a42410" providerId="ADAL" clId="{E773D63F-5ADD-43DE-96F7-9A9DE87CC720}" dt="2024-04-04T09:04:58.200" v="974" actId="20577"/>
          <ac:spMkLst>
            <pc:docMk/>
            <pc:sldMk cId="197946739" sldId="299"/>
            <ac:spMk id="4" creationId="{EA972F52-253A-BCD5-7B37-3B14E0153590}"/>
          </ac:spMkLst>
        </pc:spChg>
        <pc:spChg chg="add mod">
          <ac:chgData name="Jenny Granström" userId="2f088258-fccc-451c-8d6b-57b285a42410" providerId="ADAL" clId="{E773D63F-5ADD-43DE-96F7-9A9DE87CC720}" dt="2024-04-10T06:44:24.337" v="1532" actId="255"/>
          <ac:spMkLst>
            <pc:docMk/>
            <pc:sldMk cId="197946739" sldId="299"/>
            <ac:spMk id="5" creationId="{DF5DA871-8989-4970-9A2D-EADA99091FB2}"/>
          </ac:spMkLst>
        </pc:spChg>
        <pc:picChg chg="add mod">
          <ac:chgData name="Jenny Granström" userId="2f088258-fccc-451c-8d6b-57b285a42410" providerId="ADAL" clId="{E773D63F-5ADD-43DE-96F7-9A9DE87CC720}" dt="2024-04-04T09:06:27.243" v="984" actId="14100"/>
          <ac:picMkLst>
            <pc:docMk/>
            <pc:sldMk cId="197946739" sldId="299"/>
            <ac:picMk id="3" creationId="{34287DF7-9B1D-D981-4886-B51AEAEED225}"/>
          </ac:picMkLst>
        </pc:picChg>
      </pc:sldChg>
      <pc:sldChg chg="addSp delSp modSp mod addAnim delAnim modAnim">
        <pc:chgData name="Jenny Granström" userId="2f088258-fccc-451c-8d6b-57b285a42410" providerId="ADAL" clId="{E773D63F-5ADD-43DE-96F7-9A9DE87CC720}" dt="2024-04-11T17:05:10.840" v="2492"/>
        <pc:sldMkLst>
          <pc:docMk/>
          <pc:sldMk cId="720451564" sldId="300"/>
        </pc:sldMkLst>
        <pc:spChg chg="del">
          <ac:chgData name="Jenny Granström" userId="2f088258-fccc-451c-8d6b-57b285a42410" providerId="ADAL" clId="{E773D63F-5ADD-43DE-96F7-9A9DE87CC720}" dt="2024-04-08T09:10:58.886" v="1085" actId="478"/>
          <ac:spMkLst>
            <pc:docMk/>
            <pc:sldMk cId="720451564" sldId="300"/>
            <ac:spMk id="2" creationId="{06A0768A-45FF-29A6-9F89-779A892EC8F6}"/>
          </ac:spMkLst>
        </pc:spChg>
        <pc:spChg chg="add mod">
          <ac:chgData name="Jenny Granström" userId="2f088258-fccc-451c-8d6b-57b285a42410" providerId="ADAL" clId="{E773D63F-5ADD-43DE-96F7-9A9DE87CC720}" dt="2024-04-11T07:31:48.232" v="2483" actId="20577"/>
          <ac:spMkLst>
            <pc:docMk/>
            <pc:sldMk cId="720451564" sldId="300"/>
            <ac:spMk id="2" creationId="{3F91149E-C25F-507C-B7D2-6A3569F4420E}"/>
          </ac:spMkLst>
        </pc:spChg>
        <pc:spChg chg="del">
          <ac:chgData name="Jenny Granström" userId="2f088258-fccc-451c-8d6b-57b285a42410" providerId="ADAL" clId="{E773D63F-5ADD-43DE-96F7-9A9DE87CC720}" dt="2024-04-08T09:11:02.878" v="1087" actId="478"/>
          <ac:spMkLst>
            <pc:docMk/>
            <pc:sldMk cId="720451564" sldId="300"/>
            <ac:spMk id="4" creationId="{2B8D9259-365B-F990-C517-FD69D1C82765}"/>
          </ac:spMkLst>
        </pc:spChg>
        <pc:spChg chg="add mod">
          <ac:chgData name="Jenny Granström" userId="2f088258-fccc-451c-8d6b-57b285a42410" providerId="ADAL" clId="{E773D63F-5ADD-43DE-96F7-9A9DE87CC720}" dt="2024-04-11T05:53:51.240" v="1991" actId="1076"/>
          <ac:spMkLst>
            <pc:docMk/>
            <pc:sldMk cId="720451564" sldId="300"/>
            <ac:spMk id="4" creationId="{D214FA4B-7C03-E6DF-759F-415C223996D4}"/>
          </ac:spMkLst>
        </pc:spChg>
        <pc:spChg chg="del mod">
          <ac:chgData name="Jenny Granström" userId="2f088258-fccc-451c-8d6b-57b285a42410" providerId="ADAL" clId="{E773D63F-5ADD-43DE-96F7-9A9DE87CC720}" dt="2024-04-11T05:52:57.728" v="1976" actId="21"/>
          <ac:spMkLst>
            <pc:docMk/>
            <pc:sldMk cId="720451564" sldId="300"/>
            <ac:spMk id="5" creationId="{477682D6-3615-7380-198B-DCFB5E0B01B1}"/>
          </ac:spMkLst>
        </pc:spChg>
        <pc:spChg chg="add mod">
          <ac:chgData name="Jenny Granström" userId="2f088258-fccc-451c-8d6b-57b285a42410" providerId="ADAL" clId="{E773D63F-5ADD-43DE-96F7-9A9DE87CC720}" dt="2024-04-11T07:30:59.228" v="2402"/>
          <ac:spMkLst>
            <pc:docMk/>
            <pc:sldMk cId="720451564" sldId="300"/>
            <ac:spMk id="5" creationId="{8414DD52-CAF0-FED7-5A36-20AB4606DE83}"/>
          </ac:spMkLst>
        </pc:spChg>
        <pc:spChg chg="add del mod">
          <ac:chgData name="Jenny Granström" userId="2f088258-fccc-451c-8d6b-57b285a42410" providerId="ADAL" clId="{E773D63F-5ADD-43DE-96F7-9A9DE87CC720}" dt="2024-04-11T07:30:27.844" v="2367" actId="1076"/>
          <ac:spMkLst>
            <pc:docMk/>
            <pc:sldMk cId="720451564" sldId="300"/>
            <ac:spMk id="6" creationId="{948D64D8-7B34-30A1-5925-6F723FA76C24}"/>
          </ac:spMkLst>
        </pc:spChg>
        <pc:spChg chg="add mod">
          <ac:chgData name="Jenny Granström" userId="2f088258-fccc-451c-8d6b-57b285a42410" providerId="ADAL" clId="{E773D63F-5ADD-43DE-96F7-9A9DE87CC720}" dt="2024-04-11T07:31:57.252" v="2486"/>
          <ac:spMkLst>
            <pc:docMk/>
            <pc:sldMk cId="720451564" sldId="300"/>
            <ac:spMk id="7" creationId="{2CAF6E47-576E-929D-1AEE-D0F7679B89E0}"/>
          </ac:spMkLst>
        </pc:spChg>
        <pc:spChg chg="del">
          <ac:chgData name="Jenny Granström" userId="2f088258-fccc-451c-8d6b-57b285a42410" providerId="ADAL" clId="{E773D63F-5ADD-43DE-96F7-9A9DE87CC720}" dt="2024-04-08T09:11:01.033" v="1086" actId="478"/>
          <ac:spMkLst>
            <pc:docMk/>
            <pc:sldMk cId="720451564" sldId="300"/>
            <ac:spMk id="9" creationId="{C339B74E-245A-4C0A-9DFB-FF10DE7808BD}"/>
          </ac:spMkLst>
        </pc:spChg>
      </pc:sldChg>
      <pc:sldChg chg="new del">
        <pc:chgData name="Jenny Granström" userId="2f088258-fccc-451c-8d6b-57b285a42410" providerId="ADAL" clId="{E773D63F-5ADD-43DE-96F7-9A9DE87CC720}" dt="2024-04-08T09:10:28.008" v="1053" actId="680"/>
        <pc:sldMkLst>
          <pc:docMk/>
          <pc:sldMk cId="4043697516" sldId="300"/>
        </pc:sldMkLst>
      </pc:sldChg>
      <pc:sldChg chg="add del">
        <pc:chgData name="Jenny Granström" userId="2f088258-fccc-451c-8d6b-57b285a42410" providerId="ADAL" clId="{E773D63F-5ADD-43DE-96F7-9A9DE87CC720}" dt="2024-04-08T09:12:27.788" v="1090"/>
        <pc:sldMkLst>
          <pc:docMk/>
          <pc:sldMk cId="14961122" sldId="301"/>
        </pc:sldMkLst>
      </pc:sldChg>
      <pc:sldChg chg="addSp delSp modSp mod ord delAnim modAnim">
        <pc:chgData name="Jenny Granström" userId="2f088258-fccc-451c-8d6b-57b285a42410" providerId="ADAL" clId="{E773D63F-5ADD-43DE-96F7-9A9DE87CC720}" dt="2024-04-11T17:04:53.107" v="2489"/>
        <pc:sldMkLst>
          <pc:docMk/>
          <pc:sldMk cId="1419360047" sldId="301"/>
        </pc:sldMkLst>
        <pc:spChg chg="mod">
          <ac:chgData name="Jenny Granström" userId="2f088258-fccc-451c-8d6b-57b285a42410" providerId="ADAL" clId="{E773D63F-5ADD-43DE-96F7-9A9DE87CC720}" dt="2024-04-11T05:53:11.742" v="1980" actId="1076"/>
          <ac:spMkLst>
            <pc:docMk/>
            <pc:sldMk cId="1419360047" sldId="301"/>
            <ac:spMk id="2" creationId="{3F91149E-C25F-507C-B7D2-6A3569F4420E}"/>
          </ac:spMkLst>
        </pc:spChg>
        <pc:spChg chg="add del mod">
          <ac:chgData name="Jenny Granström" userId="2f088258-fccc-451c-8d6b-57b285a42410" providerId="ADAL" clId="{E773D63F-5ADD-43DE-96F7-9A9DE87CC720}" dt="2024-04-11T05:52:47.238" v="1973" actId="21"/>
          <ac:spMkLst>
            <pc:docMk/>
            <pc:sldMk cId="1419360047" sldId="301"/>
            <ac:spMk id="4" creationId="{D214FA4B-7C03-E6DF-759F-415C223996D4}"/>
          </ac:spMkLst>
        </pc:spChg>
        <pc:spChg chg="mod">
          <ac:chgData name="Jenny Granström" userId="2f088258-fccc-451c-8d6b-57b285a42410" providerId="ADAL" clId="{E773D63F-5ADD-43DE-96F7-9A9DE87CC720}" dt="2024-04-11T05:53:09.269" v="1979" actId="1076"/>
          <ac:spMkLst>
            <pc:docMk/>
            <pc:sldMk cId="1419360047" sldId="301"/>
            <ac:spMk id="5" creationId="{477682D6-3615-7380-198B-DCFB5E0B01B1}"/>
          </ac:spMkLst>
        </pc:spChg>
        <pc:spChg chg="mod">
          <ac:chgData name="Jenny Granström" userId="2f088258-fccc-451c-8d6b-57b285a42410" providerId="ADAL" clId="{E773D63F-5ADD-43DE-96F7-9A9DE87CC720}" dt="2024-04-11T05:53:26.275" v="1984" actId="1076"/>
          <ac:spMkLst>
            <pc:docMk/>
            <pc:sldMk cId="1419360047" sldId="301"/>
            <ac:spMk id="6" creationId="{948D64D8-7B34-30A1-5925-6F723FA76C24}"/>
          </ac:spMkLst>
        </pc:spChg>
        <pc:spChg chg="add mod">
          <ac:chgData name="Jenny Granström" userId="2f088258-fccc-451c-8d6b-57b285a42410" providerId="ADAL" clId="{E773D63F-5ADD-43DE-96F7-9A9DE87CC720}" dt="2024-04-11T05:53:24.209" v="1983" actId="1076"/>
          <ac:spMkLst>
            <pc:docMk/>
            <pc:sldMk cId="1419360047" sldId="301"/>
            <ac:spMk id="7" creationId="{477682D6-3615-7380-198B-DCFB5E0B01B1}"/>
          </ac:spMkLst>
        </pc:spChg>
      </pc:sldChg>
    </pc:docChg>
  </pc:docChgLst>
  <pc:docChgLst>
    <pc:chgData name="Towa Almqvist" userId="90e6e054-1830-4473-89af-fb2a5d920277" providerId="ADAL" clId="{CE83CD40-6D17-43EB-9B36-A54ACB7BD855}"/>
    <pc:docChg chg="custSel modSld">
      <pc:chgData name="Towa Almqvist" userId="90e6e054-1830-4473-89af-fb2a5d920277" providerId="ADAL" clId="{CE83CD40-6D17-43EB-9B36-A54ACB7BD855}" dt="2024-04-04T10:07:50.491" v="813" actId="20577"/>
      <pc:docMkLst>
        <pc:docMk/>
      </pc:docMkLst>
      <pc:sldChg chg="modSp mod modAnim">
        <pc:chgData name="Towa Almqvist" userId="90e6e054-1830-4473-89af-fb2a5d920277" providerId="ADAL" clId="{CE83CD40-6D17-43EB-9B36-A54ACB7BD855}" dt="2024-04-04T09:37:40.105" v="30" actId="20577"/>
        <pc:sldMkLst>
          <pc:docMk/>
          <pc:sldMk cId="146331967" sldId="294"/>
        </pc:sldMkLst>
        <pc:spChg chg="mod">
          <ac:chgData name="Towa Almqvist" userId="90e6e054-1830-4473-89af-fb2a5d920277" providerId="ADAL" clId="{CE83CD40-6D17-43EB-9B36-A54ACB7BD855}" dt="2024-04-04T09:37:02.893" v="27" actId="6549"/>
          <ac:spMkLst>
            <pc:docMk/>
            <pc:sldMk cId="146331967" sldId="294"/>
            <ac:spMk id="3" creationId="{51914C04-978E-42CF-6714-E6250A910A27}"/>
          </ac:spMkLst>
        </pc:spChg>
      </pc:sldChg>
      <pc:sldChg chg="modSp mod">
        <pc:chgData name="Towa Almqvist" userId="90e6e054-1830-4473-89af-fb2a5d920277" providerId="ADAL" clId="{CE83CD40-6D17-43EB-9B36-A54ACB7BD855}" dt="2024-04-04T10:07:50.491" v="813" actId="20577"/>
        <pc:sldMkLst>
          <pc:docMk/>
          <pc:sldMk cId="2250106070" sldId="295"/>
        </pc:sldMkLst>
        <pc:spChg chg="mod">
          <ac:chgData name="Towa Almqvist" userId="90e6e054-1830-4473-89af-fb2a5d920277" providerId="ADAL" clId="{CE83CD40-6D17-43EB-9B36-A54ACB7BD855}" dt="2024-04-04T10:07:50.491" v="813" actId="20577"/>
          <ac:spMkLst>
            <pc:docMk/>
            <pc:sldMk cId="2250106070" sldId="295"/>
            <ac:spMk id="5" creationId="{9B69B691-1DD8-4E45-A2C8-9AF5E499DA54}"/>
          </ac:spMkLst>
        </pc:spChg>
        <pc:picChg chg="mod">
          <ac:chgData name="Towa Almqvist" userId="90e6e054-1830-4473-89af-fb2a5d920277" providerId="ADAL" clId="{CE83CD40-6D17-43EB-9B36-A54ACB7BD855}" dt="2024-04-04T09:44:45.846" v="716" actId="14100"/>
          <ac:picMkLst>
            <pc:docMk/>
            <pc:sldMk cId="2250106070" sldId="295"/>
            <ac:picMk id="9" creationId="{6EA147A6-62FE-A91C-4D48-47A083BC5D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75454-1E5B-4811-B44B-07A3DFBC8A9A}" type="datetimeFigureOut">
              <a:rPr lang="sv-SE" smtClean="0"/>
              <a:t>2024-04-11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45EE5-9B09-464C-8505-037C4E3FD340}" type="slidenum">
              <a:rPr lang="sv-SE" smtClean="0"/>
              <a:t>‹#›</a:t>
            </a:fld>
            <a:endParaRPr lang="sv-SE"/>
          </a:p>
        </p:txBody>
      </p:sp>
    </p:spTree>
    <p:extLst>
      <p:ext uri="{BB962C8B-B14F-4D97-AF65-F5344CB8AC3E}">
        <p14:creationId xmlns:p14="http://schemas.microsoft.com/office/powerpoint/2010/main" val="31566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5</a:t>
            </a:fld>
            <a:endParaRPr lang="sv-SE"/>
          </a:p>
        </p:txBody>
      </p:sp>
    </p:spTree>
    <p:extLst>
      <p:ext uri="{BB962C8B-B14F-4D97-AF65-F5344CB8AC3E}">
        <p14:creationId xmlns:p14="http://schemas.microsoft.com/office/powerpoint/2010/main" val="4675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6</a:t>
            </a:fld>
            <a:endParaRPr lang="sv-SE"/>
          </a:p>
        </p:txBody>
      </p:sp>
    </p:spTree>
    <p:extLst>
      <p:ext uri="{BB962C8B-B14F-4D97-AF65-F5344CB8AC3E}">
        <p14:creationId xmlns:p14="http://schemas.microsoft.com/office/powerpoint/2010/main" val="133991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7</a:t>
            </a:fld>
            <a:endParaRPr lang="sv-SE"/>
          </a:p>
        </p:txBody>
      </p:sp>
    </p:spTree>
    <p:extLst>
      <p:ext uri="{BB962C8B-B14F-4D97-AF65-F5344CB8AC3E}">
        <p14:creationId xmlns:p14="http://schemas.microsoft.com/office/powerpoint/2010/main" val="186289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8</a:t>
            </a:fld>
            <a:endParaRPr lang="sv-SE"/>
          </a:p>
        </p:txBody>
      </p:sp>
    </p:spTree>
    <p:extLst>
      <p:ext uri="{BB962C8B-B14F-4D97-AF65-F5344CB8AC3E}">
        <p14:creationId xmlns:p14="http://schemas.microsoft.com/office/powerpoint/2010/main" val="148304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9</a:t>
            </a:fld>
            <a:endParaRPr lang="sv-SE"/>
          </a:p>
        </p:txBody>
      </p:sp>
    </p:spTree>
    <p:extLst>
      <p:ext uri="{BB962C8B-B14F-4D97-AF65-F5344CB8AC3E}">
        <p14:creationId xmlns:p14="http://schemas.microsoft.com/office/powerpoint/2010/main" val="344742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17</a:t>
            </a:fld>
            <a:endParaRPr lang="sv-SE"/>
          </a:p>
        </p:txBody>
      </p:sp>
    </p:spTree>
    <p:extLst>
      <p:ext uri="{BB962C8B-B14F-4D97-AF65-F5344CB8AC3E}">
        <p14:creationId xmlns:p14="http://schemas.microsoft.com/office/powerpoint/2010/main" val="1674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BEFB137-2B54-42AD-BDAD-96813FC80FA7}"/>
              </a:ext>
            </a:extLst>
          </p:cNvPr>
          <p:cNvSpPr>
            <a:spLocks noGrp="1"/>
          </p:cNvSpPr>
          <p:nvPr>
            <p:ph type="subTitle" idx="1"/>
          </p:nvPr>
        </p:nvSpPr>
        <p:spPr>
          <a:xfrm>
            <a:off x="894184" y="3989025"/>
            <a:ext cx="6753525"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6">
            <a:extLst>
              <a:ext uri="{FF2B5EF4-FFF2-40B4-BE49-F238E27FC236}">
                <a16:creationId xmlns:a16="http://schemas.microsoft.com/office/drawing/2014/main" id="{B0B4E0FE-DC57-4515-B085-17792707F11A}"/>
              </a:ext>
            </a:extLst>
          </p:cNvPr>
          <p:cNvSpPr>
            <a:spLocks noGrp="1"/>
          </p:cNvSpPr>
          <p:nvPr>
            <p:ph type="title"/>
          </p:nvPr>
        </p:nvSpPr>
        <p:spPr>
          <a:xfrm>
            <a:off x="894183" y="2385733"/>
            <a:ext cx="6753526" cy="1325563"/>
          </a:xfrm>
        </p:spPr>
        <p:txBody>
          <a:bodyPr/>
          <a:lstStyle>
            <a:lvl1pPr algn="l">
              <a:defRPr sz="3200"/>
            </a:lvl1pPr>
          </a:lstStyle>
          <a:p>
            <a:r>
              <a:rPr lang="sv-SE"/>
              <a:t>Klicka här för att ändra mall för rubrikformat</a:t>
            </a:r>
          </a:p>
        </p:txBody>
      </p:sp>
      <p:pic>
        <p:nvPicPr>
          <p:cNvPr id="4" name="Bildobjekt 3" descr="En bild som visar text, clipart&#10;&#10;Automatiskt genererad beskrivning">
            <a:extLst>
              <a:ext uri="{FF2B5EF4-FFF2-40B4-BE49-F238E27FC236}">
                <a16:creationId xmlns:a16="http://schemas.microsoft.com/office/drawing/2014/main" id="{A347D7B1-083D-49CC-A712-18CCC9C1E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21321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00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1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24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2pPr>
              <a:defRPr sz="2000"/>
            </a:lvl2pPr>
            <a:lvl3pPr>
              <a:defRPr sz="18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998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765115" y="802433"/>
            <a:ext cx="6652722"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765115" y="1987419"/>
            <a:ext cx="8854747"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25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1110343" y="802433"/>
            <a:ext cx="9974423"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1110344" y="1987419"/>
            <a:ext cx="9974424" cy="4189543"/>
          </a:xfrm>
        </p:spPr>
        <p:txBody>
          <a:bodyPr/>
          <a:lstStyle>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858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75204-D1BF-4808-A0EC-6D52B2374564}"/>
              </a:ext>
            </a:extLst>
          </p:cNvPr>
          <p:cNvSpPr>
            <a:spLocks noGrp="1"/>
          </p:cNvSpPr>
          <p:nvPr>
            <p:ph type="title"/>
          </p:nvPr>
        </p:nvSpPr>
        <p:spPr>
          <a:xfrm>
            <a:off x="831850" y="1709738"/>
            <a:ext cx="9110172" cy="2852737"/>
          </a:xfrm>
        </p:spPr>
        <p:txBody>
          <a:bodyPr anchor="b">
            <a:normAutofit/>
          </a:bodyPr>
          <a:lstStyle>
            <a:lvl1pPr>
              <a:defRPr sz="32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4F7D49-EC80-4181-8BEF-512A81EC9EF9}"/>
              </a:ext>
            </a:extLst>
          </p:cNvPr>
          <p:cNvSpPr>
            <a:spLocks noGrp="1"/>
          </p:cNvSpPr>
          <p:nvPr>
            <p:ph type="body" idx="1"/>
          </p:nvPr>
        </p:nvSpPr>
        <p:spPr>
          <a:xfrm>
            <a:off x="831850" y="4589463"/>
            <a:ext cx="9110172" cy="150018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descr="En bild som visar text, clipart&#10;&#10;Automatiskt genererad beskrivning">
            <a:extLst>
              <a:ext uri="{FF2B5EF4-FFF2-40B4-BE49-F238E27FC236}">
                <a16:creationId xmlns:a16="http://schemas.microsoft.com/office/drawing/2014/main" id="{C2BCAC18-BB79-4A1F-80E6-A09CECB4AC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3861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21756-92F5-45AA-A968-843F1A3056A0}"/>
              </a:ext>
            </a:extLst>
          </p:cNvPr>
          <p:cNvSpPr>
            <a:spLocks noGrp="1"/>
          </p:cNvSpPr>
          <p:nvPr>
            <p:ph type="title"/>
          </p:nvPr>
        </p:nvSpPr>
        <p:spPr>
          <a:xfrm>
            <a:off x="838200" y="802433"/>
            <a:ext cx="10162592" cy="888255"/>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5553F1-180C-4147-A9B0-AD8D2F489278}"/>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7E53FF9-D053-46A5-A2AA-0F13D31AA4B2}"/>
              </a:ext>
            </a:extLst>
          </p:cNvPr>
          <p:cNvSpPr>
            <a:spLocks noGrp="1"/>
          </p:cNvSpPr>
          <p:nvPr>
            <p:ph sz="half" idx="2"/>
          </p:nvPr>
        </p:nvSpPr>
        <p:spPr>
          <a:xfrm>
            <a:off x="6172200" y="1825625"/>
            <a:ext cx="5181600" cy="4351338"/>
          </a:xfrm>
        </p:spPr>
        <p:txBody>
          <a:bodyPr/>
          <a:lstStyle>
            <a:lvl1pPr>
              <a:defRPr sz="2400"/>
            </a:lvl1pPr>
            <a:lvl2pPr>
              <a:defRPr sz="2000"/>
            </a:lvl2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043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21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77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75F5A91-0A29-44D1-95B7-4CA1624DE4C6}"/>
              </a:ext>
            </a:extLst>
          </p:cNvPr>
          <p:cNvSpPr>
            <a:spLocks noGrp="1"/>
          </p:cNvSpPr>
          <p:nvPr>
            <p:ph type="title"/>
          </p:nvPr>
        </p:nvSpPr>
        <p:spPr>
          <a:xfrm>
            <a:off x="838200" y="802433"/>
            <a:ext cx="4489580" cy="888255"/>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1B6A74-989A-4FC8-9155-9D0860E606B5}"/>
              </a:ext>
            </a:extLst>
          </p:cNvPr>
          <p:cNvSpPr>
            <a:spLocks noGrp="1"/>
          </p:cNvSpPr>
          <p:nvPr>
            <p:ph type="body" idx="1"/>
          </p:nvPr>
        </p:nvSpPr>
        <p:spPr>
          <a:xfrm>
            <a:off x="838200" y="1987419"/>
            <a:ext cx="10246567" cy="418954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646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1" r:id="rId5"/>
    <p:sldLayoutId id="2147483651" r:id="rId6"/>
    <p:sldLayoutId id="2147483652" r:id="rId7"/>
    <p:sldLayoutId id="2147483655" r:id="rId8"/>
    <p:sldLayoutId id="2147483664" r:id="rId9"/>
    <p:sldLayoutId id="2147483663" r:id="rId10"/>
    <p:sldLayoutId id="2147483662" r:id="rId11"/>
    <p:sldLayoutId id="2147483666" r:id="rId12"/>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handbollvast.sharepoint.com/Shared%20Documents/T&#228;vling/Dokument/Matchv&#228;rdar/Matchv&#228;rdskap%20A4%20pdf.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youtu.be/W3vLDcyQJq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229CCB3-FC18-4E25-A601-CCB07B0337CA}"/>
              </a:ext>
            </a:extLst>
          </p:cNvPr>
          <p:cNvSpPr txBox="1"/>
          <p:nvPr/>
        </p:nvSpPr>
        <p:spPr>
          <a:xfrm>
            <a:off x="2448735" y="2167533"/>
            <a:ext cx="6764737" cy="1938992"/>
          </a:xfrm>
          <a:prstGeom prst="rect">
            <a:avLst/>
          </a:prstGeom>
          <a:noFill/>
        </p:spPr>
        <p:txBody>
          <a:bodyPr wrap="square" rtlCol="0">
            <a:spAutoFit/>
          </a:bodyPr>
          <a:lstStyle/>
          <a:p>
            <a:pPr algn="ctr"/>
            <a:r>
              <a:rPr lang="sv-SE" sz="4000" b="1" dirty="0">
                <a:solidFill>
                  <a:schemeClr val="bg1"/>
                </a:solidFill>
              </a:rPr>
              <a:t>Informationsmöte </a:t>
            </a:r>
          </a:p>
          <a:p>
            <a:pPr algn="ctr"/>
            <a:r>
              <a:rPr lang="sv-SE" sz="4000" b="1" dirty="0">
                <a:solidFill>
                  <a:schemeClr val="bg1"/>
                </a:solidFill>
              </a:rPr>
              <a:t>HFV</a:t>
            </a:r>
          </a:p>
          <a:p>
            <a:pPr algn="ctr"/>
            <a:r>
              <a:rPr lang="sv-SE" sz="4000" b="1" dirty="0">
                <a:solidFill>
                  <a:schemeClr val="bg1"/>
                </a:solidFill>
              </a:rPr>
              <a:t>för U10-ledare</a:t>
            </a:r>
          </a:p>
        </p:txBody>
      </p:sp>
    </p:spTree>
    <p:extLst>
      <p:ext uri="{BB962C8B-B14F-4D97-AF65-F5344CB8AC3E}">
        <p14:creationId xmlns:p14="http://schemas.microsoft.com/office/powerpoint/2010/main" val="287569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F3403D1-3313-EDF7-6498-E8613BEE9B4C}"/>
              </a:ext>
            </a:extLst>
          </p:cNvPr>
          <p:cNvSpPr txBox="1"/>
          <p:nvPr/>
        </p:nvSpPr>
        <p:spPr>
          <a:xfrm>
            <a:off x="3142240" y="423663"/>
            <a:ext cx="7373359" cy="1200329"/>
          </a:xfrm>
          <a:prstGeom prst="rect">
            <a:avLst/>
          </a:prstGeom>
          <a:noFill/>
        </p:spPr>
        <p:txBody>
          <a:bodyPr wrap="square" rtlCol="0">
            <a:spAutoFit/>
          </a:bodyPr>
          <a:lstStyle/>
          <a:p>
            <a:r>
              <a:rPr lang="sv-SE" sz="3600" b="1" dirty="0">
                <a:solidFill>
                  <a:schemeClr val="bg1"/>
                </a:solidFill>
              </a:rPr>
              <a:t>Varför 5 mot 5 (+MV) i </a:t>
            </a:r>
            <a:br>
              <a:rPr lang="sv-SE" sz="3600" b="1" dirty="0">
                <a:solidFill>
                  <a:schemeClr val="bg1"/>
                </a:solidFill>
              </a:rPr>
            </a:br>
            <a:r>
              <a:rPr lang="sv-SE" sz="3600" b="1" dirty="0">
                <a:solidFill>
                  <a:schemeClr val="bg1"/>
                </a:solidFill>
              </a:rPr>
              <a:t>U9 på stor plan och U10?</a:t>
            </a:r>
          </a:p>
        </p:txBody>
      </p:sp>
      <p:sp>
        <p:nvSpPr>
          <p:cNvPr id="6" name="textruta 5">
            <a:extLst>
              <a:ext uri="{FF2B5EF4-FFF2-40B4-BE49-F238E27FC236}">
                <a16:creationId xmlns:a16="http://schemas.microsoft.com/office/drawing/2014/main" id="{94A38DE6-46A5-0860-4A1E-A50AB921C7B3}"/>
              </a:ext>
            </a:extLst>
          </p:cNvPr>
          <p:cNvSpPr txBox="1"/>
          <p:nvPr/>
        </p:nvSpPr>
        <p:spPr>
          <a:xfrm>
            <a:off x="1904999" y="1914525"/>
            <a:ext cx="9248776" cy="769441"/>
          </a:xfrm>
          <a:prstGeom prst="rect">
            <a:avLst/>
          </a:prstGeom>
          <a:noFill/>
        </p:spPr>
        <p:txBody>
          <a:bodyPr wrap="square" rtlCol="0">
            <a:spAutoFit/>
          </a:bodyPr>
          <a:lstStyle/>
          <a:p>
            <a:r>
              <a:rPr lang="sv-SE" sz="2200" b="1" dirty="0">
                <a:solidFill>
                  <a:schemeClr val="bg1"/>
                </a:solidFill>
              </a:rPr>
              <a:t>I U10-klassen spelar vi med 5 utespelare + målvakt. Varför kan man fråga sig?</a:t>
            </a:r>
            <a:endParaRPr lang="sv-SE" sz="2200" b="1" dirty="0"/>
          </a:p>
        </p:txBody>
      </p:sp>
      <p:sp>
        <p:nvSpPr>
          <p:cNvPr id="7" name="textruta 6">
            <a:extLst>
              <a:ext uri="{FF2B5EF4-FFF2-40B4-BE49-F238E27FC236}">
                <a16:creationId xmlns:a16="http://schemas.microsoft.com/office/drawing/2014/main" id="{36557B54-ED56-C080-683C-514E340CF261}"/>
              </a:ext>
            </a:extLst>
          </p:cNvPr>
          <p:cNvSpPr txBox="1"/>
          <p:nvPr/>
        </p:nvSpPr>
        <p:spPr>
          <a:xfrm>
            <a:off x="1904999" y="2667000"/>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Färre spelare på plan med stor bredd ger </a:t>
            </a:r>
            <a:r>
              <a:rPr lang="sv-SE" sz="2200" b="1" dirty="0">
                <a:solidFill>
                  <a:schemeClr val="bg1"/>
                </a:solidFill>
              </a:rPr>
              <a:t>mer plats </a:t>
            </a:r>
            <a:r>
              <a:rPr lang="sv-SE" sz="2200" dirty="0">
                <a:solidFill>
                  <a:schemeClr val="bg1"/>
                </a:solidFill>
              </a:rPr>
              <a:t>till </a:t>
            </a:r>
            <a:r>
              <a:rPr lang="sv-SE" sz="2200" b="1" dirty="0">
                <a:solidFill>
                  <a:schemeClr val="bg1"/>
                </a:solidFill>
              </a:rPr>
              <a:t>anfallare</a:t>
            </a:r>
            <a:r>
              <a:rPr lang="sv-SE" sz="2200" dirty="0">
                <a:solidFill>
                  <a:schemeClr val="bg1"/>
                </a:solidFill>
              </a:rPr>
              <a:t> samt </a:t>
            </a:r>
            <a:r>
              <a:rPr lang="sv-SE" sz="2200" b="1" dirty="0">
                <a:solidFill>
                  <a:schemeClr val="bg1"/>
                </a:solidFill>
              </a:rPr>
              <a:t>större yta att försvara</a:t>
            </a:r>
            <a:r>
              <a:rPr lang="sv-SE" sz="2200" dirty="0">
                <a:solidFill>
                  <a:schemeClr val="bg1"/>
                </a:solidFill>
              </a:rPr>
              <a:t>, vilket tvingar spelarna till mer </a:t>
            </a:r>
            <a:r>
              <a:rPr lang="sv-SE" sz="2200" b="1" dirty="0">
                <a:solidFill>
                  <a:schemeClr val="bg1"/>
                </a:solidFill>
              </a:rPr>
              <a:t>rörlighet</a:t>
            </a:r>
            <a:r>
              <a:rPr lang="sv-SE" sz="2200" dirty="0">
                <a:solidFill>
                  <a:schemeClr val="bg1"/>
                </a:solidFill>
              </a:rPr>
              <a:t>. </a:t>
            </a:r>
          </a:p>
        </p:txBody>
      </p:sp>
      <p:sp>
        <p:nvSpPr>
          <p:cNvPr id="8" name="textruta 7">
            <a:extLst>
              <a:ext uri="{FF2B5EF4-FFF2-40B4-BE49-F238E27FC236}">
                <a16:creationId xmlns:a16="http://schemas.microsoft.com/office/drawing/2014/main" id="{0319DE58-7EFE-853F-B3F4-47A31E26F480}"/>
              </a:ext>
            </a:extLst>
          </p:cNvPr>
          <p:cNvSpPr txBox="1"/>
          <p:nvPr/>
        </p:nvSpPr>
        <p:spPr>
          <a:xfrm>
            <a:off x="1904999" y="3574505"/>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Det leder också till </a:t>
            </a:r>
            <a:r>
              <a:rPr lang="sv-SE" sz="2200" b="1" dirty="0">
                <a:solidFill>
                  <a:schemeClr val="bg1"/>
                </a:solidFill>
              </a:rPr>
              <a:t>fler avslut </a:t>
            </a:r>
            <a:r>
              <a:rPr lang="sv-SE" sz="2200" dirty="0">
                <a:solidFill>
                  <a:schemeClr val="bg1"/>
                </a:solidFill>
              </a:rPr>
              <a:t>och fler potentiella målchanser och därmed mer intensitet.</a:t>
            </a:r>
          </a:p>
        </p:txBody>
      </p:sp>
      <p:sp>
        <p:nvSpPr>
          <p:cNvPr id="9" name="textruta 8">
            <a:extLst>
              <a:ext uri="{FF2B5EF4-FFF2-40B4-BE49-F238E27FC236}">
                <a16:creationId xmlns:a16="http://schemas.microsoft.com/office/drawing/2014/main" id="{C25508D8-FDD7-3B40-CBB4-965FA748DA6F}"/>
              </a:ext>
            </a:extLst>
          </p:cNvPr>
          <p:cNvSpPr txBox="1"/>
          <p:nvPr/>
        </p:nvSpPr>
        <p:spPr>
          <a:xfrm>
            <a:off x="1904999" y="4489453"/>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Färre spelare leder även till </a:t>
            </a:r>
            <a:r>
              <a:rPr lang="sv-SE" sz="2200" b="1" dirty="0">
                <a:solidFill>
                  <a:schemeClr val="bg1"/>
                </a:solidFill>
              </a:rPr>
              <a:t>större grad av delaktighet </a:t>
            </a:r>
            <a:r>
              <a:rPr lang="sv-SE" sz="2200" dirty="0">
                <a:solidFill>
                  <a:schemeClr val="bg1"/>
                </a:solidFill>
              </a:rPr>
              <a:t>av alla spelare och därmed </a:t>
            </a:r>
            <a:r>
              <a:rPr lang="sv-SE" sz="2200" b="1" dirty="0">
                <a:solidFill>
                  <a:schemeClr val="bg1"/>
                </a:solidFill>
              </a:rPr>
              <a:t>högre engagemang.</a:t>
            </a:r>
          </a:p>
        </p:txBody>
      </p:sp>
      <p:sp>
        <p:nvSpPr>
          <p:cNvPr id="10" name="textruta 9">
            <a:extLst>
              <a:ext uri="{FF2B5EF4-FFF2-40B4-BE49-F238E27FC236}">
                <a16:creationId xmlns:a16="http://schemas.microsoft.com/office/drawing/2014/main" id="{B8513CAF-4C1D-69AD-EF05-6CAECE87D07D}"/>
              </a:ext>
            </a:extLst>
          </p:cNvPr>
          <p:cNvSpPr txBox="1"/>
          <p:nvPr/>
        </p:nvSpPr>
        <p:spPr>
          <a:xfrm>
            <a:off x="1904999" y="5549907"/>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Intentionen är att skapa </a:t>
            </a:r>
            <a:r>
              <a:rPr lang="sv-SE" sz="2200" b="1" dirty="0">
                <a:solidFill>
                  <a:schemeClr val="bg1"/>
                </a:solidFill>
              </a:rPr>
              <a:t>fler bollkontakter </a:t>
            </a:r>
            <a:r>
              <a:rPr lang="sv-SE" sz="2200" dirty="0">
                <a:solidFill>
                  <a:schemeClr val="bg1"/>
                </a:solidFill>
              </a:rPr>
              <a:t>och </a:t>
            </a:r>
            <a:r>
              <a:rPr lang="sv-SE" sz="2200" b="1" dirty="0">
                <a:solidFill>
                  <a:schemeClr val="bg1"/>
                </a:solidFill>
              </a:rPr>
              <a:t>högre aktivitet </a:t>
            </a:r>
            <a:r>
              <a:rPr lang="sv-SE" sz="2200" dirty="0">
                <a:solidFill>
                  <a:schemeClr val="bg1"/>
                </a:solidFill>
              </a:rPr>
              <a:t>hos barnen vilket höjer motivationen.</a:t>
            </a:r>
          </a:p>
        </p:txBody>
      </p:sp>
    </p:spTree>
    <p:extLst>
      <p:ext uri="{BB962C8B-B14F-4D97-AF65-F5344CB8AC3E}">
        <p14:creationId xmlns:p14="http://schemas.microsoft.com/office/powerpoint/2010/main" val="38668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176018" y="3429000"/>
            <a:ext cx="10078214" cy="3230115"/>
          </a:xfrm>
          <a:prstGeom prst="rect">
            <a:avLst/>
          </a:prstGeom>
          <a:noFill/>
        </p:spPr>
        <p:txBody>
          <a:bodyPr wrap="square">
            <a:spAutoFit/>
          </a:bodyPr>
          <a:lstStyle/>
          <a:p>
            <a:pPr lvl="0"/>
            <a:r>
              <a:rPr lang="sv-SE" sz="2200" b="1" dirty="0">
                <a:solidFill>
                  <a:schemeClr val="bg1"/>
                </a:solidFill>
              </a:rPr>
              <a:t>Försvarsspel vid 5 mot 5:</a:t>
            </a:r>
          </a:p>
          <a:p>
            <a:pPr>
              <a:lnSpc>
                <a:spcPct val="115000"/>
              </a:lnSpc>
            </a:pPr>
            <a:r>
              <a:rPr lang="sv-SE" sz="2200" dirty="0">
                <a:solidFill>
                  <a:schemeClr val="bg1"/>
                </a:solidFill>
              </a:rPr>
              <a:t>Svensk handboll förespråkar </a:t>
            </a:r>
            <a:r>
              <a:rPr lang="sv-SE" sz="2200" b="1" dirty="0">
                <a:solidFill>
                  <a:schemeClr val="bg1"/>
                </a:solidFill>
              </a:rPr>
              <a:t>offensiva försvarsspel </a:t>
            </a:r>
            <a:r>
              <a:rPr lang="sv-SE" sz="2200" dirty="0">
                <a:solidFill>
                  <a:schemeClr val="bg1"/>
                </a:solidFill>
              </a:rPr>
              <a:t>i barnhandboll då detta utvecklar den individuella tekniken och spelförståelsen mer än ett defensivt försvarsspel . </a:t>
            </a:r>
            <a:endParaRPr lang="sv-SE" sz="2200" dirty="0">
              <a:solidFill>
                <a:schemeClr val="bg1"/>
              </a:solidFill>
              <a:ea typeface="Calibri" panose="020F0502020204030204" pitchFamily="34" charset="0"/>
              <a:cs typeface="Calibri" panose="020F0502020204030204" pitchFamily="34" charset="0"/>
            </a:endParaRPr>
          </a:p>
          <a:p>
            <a:pPr lvl="0"/>
            <a:endParaRPr lang="sv-SE" sz="2200" dirty="0">
              <a:solidFill>
                <a:schemeClr val="bg1"/>
              </a:solidFill>
            </a:endParaRPr>
          </a:p>
          <a:p>
            <a:r>
              <a:rPr lang="sv-SE" sz="2200" dirty="0">
                <a:solidFill>
                  <a:schemeClr val="bg1"/>
                </a:solidFill>
              </a:rPr>
              <a:t>Vid spel med 5 försvarsspelare och en förutbestämd försvarsuppställning rekommenderas 3-2 eller 2-3-försvar. Man ska man vara offensiv men försöka hålla försvarsuppställningarna. </a:t>
            </a:r>
            <a:endParaRPr lang="sv-SE" sz="2200" b="1" dirty="0">
              <a:solidFill>
                <a:schemeClr val="bg1"/>
              </a:solidFill>
            </a:endParaRPr>
          </a:p>
          <a:p>
            <a:pPr lvl="0"/>
            <a:endParaRPr lang="sv-SE" dirty="0">
              <a:solidFill>
                <a:schemeClr val="bg1"/>
              </a:solidFill>
            </a:endParaRPr>
          </a:p>
        </p:txBody>
      </p:sp>
      <p:sp>
        <p:nvSpPr>
          <p:cNvPr id="2" name="textruta 1">
            <a:extLst>
              <a:ext uri="{FF2B5EF4-FFF2-40B4-BE49-F238E27FC236}">
                <a16:creationId xmlns:a16="http://schemas.microsoft.com/office/drawing/2014/main" id="{E5689A33-70FC-7381-4F83-FD9E6A18677D}"/>
              </a:ext>
            </a:extLst>
          </p:cNvPr>
          <p:cNvSpPr txBox="1"/>
          <p:nvPr/>
        </p:nvSpPr>
        <p:spPr>
          <a:xfrm>
            <a:off x="1176018" y="1808836"/>
            <a:ext cx="10078214" cy="1785104"/>
          </a:xfrm>
          <a:prstGeom prst="rect">
            <a:avLst/>
          </a:prstGeom>
          <a:noFill/>
        </p:spPr>
        <p:txBody>
          <a:bodyPr wrap="square">
            <a:spAutoFit/>
          </a:bodyPr>
          <a:lstStyle/>
          <a:p>
            <a:pPr lvl="0"/>
            <a:r>
              <a:rPr lang="sv-SE" sz="2200" b="1" dirty="0">
                <a:solidFill>
                  <a:schemeClr val="bg1"/>
                </a:solidFill>
              </a:rPr>
              <a:t>Anfallsspel vid 5 mot 5:</a:t>
            </a:r>
          </a:p>
          <a:p>
            <a:pPr lvl="0"/>
            <a:r>
              <a:rPr lang="sv-SE" sz="2200" dirty="0">
                <a:solidFill>
                  <a:schemeClr val="bg1"/>
                </a:solidFill>
              </a:rPr>
              <a:t>Vi spelar då med 5 utespelare utan Mitt-6:a då denna ofta blir stående overksam på linjen i dessa unga åldrar. Givetvis kan vi jobba med övergångar in på linjen ändå.</a:t>
            </a:r>
          </a:p>
          <a:p>
            <a:pPr lvl="0"/>
            <a:endParaRPr lang="sv-SE" sz="2200" dirty="0">
              <a:solidFill>
                <a:schemeClr val="bg1"/>
              </a:solidFill>
            </a:endParaRPr>
          </a:p>
        </p:txBody>
      </p:sp>
    </p:spTree>
    <p:extLst>
      <p:ext uri="{BB962C8B-B14F-4D97-AF65-F5344CB8AC3E}">
        <p14:creationId xmlns:p14="http://schemas.microsoft.com/office/powerpoint/2010/main" val="36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261079" y="1818627"/>
            <a:ext cx="10078214" cy="769441"/>
          </a:xfrm>
          <a:prstGeom prst="rect">
            <a:avLst/>
          </a:prstGeom>
          <a:noFill/>
        </p:spPr>
        <p:txBody>
          <a:bodyPr wrap="square">
            <a:spAutoFit/>
          </a:bodyPr>
          <a:lstStyle/>
          <a:p>
            <a:pPr lvl="0"/>
            <a:r>
              <a:rPr lang="sv-SE" sz="2200" b="1" dirty="0">
                <a:solidFill>
                  <a:schemeClr val="bg1"/>
                </a:solidFill>
              </a:rPr>
              <a:t>Försvarsspel vid 5 mot 5 forts:</a:t>
            </a:r>
          </a:p>
          <a:p>
            <a:pPr lvl="0"/>
            <a:endParaRPr lang="sv-SE" sz="2200" b="1" dirty="0">
              <a:solidFill>
                <a:schemeClr val="bg1"/>
              </a:solidFill>
            </a:endParaRPr>
          </a:p>
        </p:txBody>
      </p:sp>
      <p:sp>
        <p:nvSpPr>
          <p:cNvPr id="3" name="textruta 2">
            <a:extLst>
              <a:ext uri="{FF2B5EF4-FFF2-40B4-BE49-F238E27FC236}">
                <a16:creationId xmlns:a16="http://schemas.microsoft.com/office/drawing/2014/main" id="{FE2541FD-A2E1-4BDF-AED9-1AB6382CB7D9}"/>
              </a:ext>
            </a:extLst>
          </p:cNvPr>
          <p:cNvSpPr txBox="1"/>
          <p:nvPr/>
        </p:nvSpPr>
        <p:spPr>
          <a:xfrm>
            <a:off x="1261079" y="3796598"/>
            <a:ext cx="8406704" cy="1446550"/>
          </a:xfrm>
          <a:prstGeom prst="rect">
            <a:avLst/>
          </a:prstGeom>
          <a:noFill/>
        </p:spPr>
        <p:txBody>
          <a:bodyPr wrap="square" rtlCol="0">
            <a:spAutoFit/>
          </a:bodyPr>
          <a:lstStyle/>
          <a:p>
            <a:r>
              <a:rPr lang="sv-SE" sz="2200" dirty="0">
                <a:solidFill>
                  <a:schemeClr val="bg1"/>
                </a:solidFill>
              </a:rPr>
              <a:t>Variera med att spela försvar från linjen, det ger anfallarna som är sena i utvecklingen en möjlighet att spela och nå framgång som vi alla har nytta av senare. </a:t>
            </a:r>
          </a:p>
          <a:p>
            <a:endParaRPr lang="sv-SE" sz="2200" dirty="0">
              <a:solidFill>
                <a:schemeClr val="bg1"/>
              </a:solidFill>
            </a:endParaRPr>
          </a:p>
        </p:txBody>
      </p:sp>
      <p:sp>
        <p:nvSpPr>
          <p:cNvPr id="2" name="textruta 1">
            <a:extLst>
              <a:ext uri="{FF2B5EF4-FFF2-40B4-BE49-F238E27FC236}">
                <a16:creationId xmlns:a16="http://schemas.microsoft.com/office/drawing/2014/main" id="{A9694362-5717-A7C8-CB10-AAFE01308810}"/>
              </a:ext>
            </a:extLst>
          </p:cNvPr>
          <p:cNvSpPr txBox="1"/>
          <p:nvPr/>
        </p:nvSpPr>
        <p:spPr>
          <a:xfrm>
            <a:off x="1261079" y="5166199"/>
            <a:ext cx="8121046" cy="1446550"/>
          </a:xfrm>
          <a:prstGeom prst="rect">
            <a:avLst/>
          </a:prstGeom>
          <a:noFill/>
        </p:spPr>
        <p:txBody>
          <a:bodyPr wrap="square" rtlCol="0">
            <a:spAutoFit/>
          </a:bodyPr>
          <a:lstStyle/>
          <a:p>
            <a:r>
              <a:rPr lang="sv-SE" sz="2200" dirty="0">
                <a:solidFill>
                  <a:schemeClr val="bg1"/>
                </a:solidFill>
              </a:rPr>
              <a:t>Informera barnen om att försvarsspel är att stoppa anfallsspelaren, täppa till luckor, hjälpa varandra och arbeta intensivt med fötterna.</a:t>
            </a:r>
          </a:p>
          <a:p>
            <a:endParaRPr lang="sv-SE" sz="2200" dirty="0"/>
          </a:p>
        </p:txBody>
      </p:sp>
      <p:sp>
        <p:nvSpPr>
          <p:cNvPr id="4" name="textruta 3">
            <a:extLst>
              <a:ext uri="{FF2B5EF4-FFF2-40B4-BE49-F238E27FC236}">
                <a16:creationId xmlns:a16="http://schemas.microsoft.com/office/drawing/2014/main" id="{8766A88C-C7A5-C9C0-3F31-F2BBDC75AF07}"/>
              </a:ext>
            </a:extLst>
          </p:cNvPr>
          <p:cNvSpPr txBox="1"/>
          <p:nvPr/>
        </p:nvSpPr>
        <p:spPr>
          <a:xfrm>
            <a:off x="1261079" y="2464958"/>
            <a:ext cx="10078214" cy="1107996"/>
          </a:xfrm>
          <a:prstGeom prst="rect">
            <a:avLst/>
          </a:prstGeom>
          <a:noFill/>
        </p:spPr>
        <p:txBody>
          <a:bodyPr wrap="square">
            <a:spAutoFit/>
          </a:bodyPr>
          <a:lstStyle/>
          <a:p>
            <a:pPr lvl="0"/>
            <a:r>
              <a:rPr lang="sv-SE" sz="2200" dirty="0">
                <a:solidFill>
                  <a:schemeClr val="bg1"/>
                </a:solidFill>
              </a:rPr>
              <a:t>Då anfallande lag med största sannolikhet kommer att ha två 6-metersspelare (kanterna) och tre 9-metersspelare så kan en naturlig försvarsuppställning vara 2-3 = två defensiva försvarare och tre offensiva försvarare.</a:t>
            </a:r>
            <a:endParaRPr lang="sv-SE" sz="2200" b="1" dirty="0">
              <a:solidFill>
                <a:schemeClr val="bg1"/>
              </a:solidFill>
            </a:endParaRPr>
          </a:p>
        </p:txBody>
      </p:sp>
    </p:spTree>
    <p:extLst>
      <p:ext uri="{BB962C8B-B14F-4D97-AF65-F5344CB8AC3E}">
        <p14:creationId xmlns:p14="http://schemas.microsoft.com/office/powerpoint/2010/main" val="1434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F3403D1-3313-EDF7-6498-E8613BEE9B4C}"/>
              </a:ext>
            </a:extLst>
          </p:cNvPr>
          <p:cNvSpPr txBox="1"/>
          <p:nvPr/>
        </p:nvSpPr>
        <p:spPr>
          <a:xfrm>
            <a:off x="4961515" y="423663"/>
            <a:ext cx="7373359" cy="646331"/>
          </a:xfrm>
          <a:prstGeom prst="rect">
            <a:avLst/>
          </a:prstGeom>
          <a:noFill/>
        </p:spPr>
        <p:txBody>
          <a:bodyPr wrap="square" rtlCol="0">
            <a:spAutoFit/>
          </a:bodyPr>
          <a:lstStyle/>
          <a:p>
            <a:r>
              <a:rPr lang="sv-SE" sz="3600" b="1" dirty="0">
                <a:solidFill>
                  <a:schemeClr val="bg1"/>
                </a:solidFill>
              </a:rPr>
              <a:t>Kortplan </a:t>
            </a:r>
          </a:p>
        </p:txBody>
      </p:sp>
      <p:sp>
        <p:nvSpPr>
          <p:cNvPr id="6" name="textruta 5">
            <a:extLst>
              <a:ext uri="{FF2B5EF4-FFF2-40B4-BE49-F238E27FC236}">
                <a16:creationId xmlns:a16="http://schemas.microsoft.com/office/drawing/2014/main" id="{94A38DE6-46A5-0860-4A1E-A50AB921C7B3}"/>
              </a:ext>
            </a:extLst>
          </p:cNvPr>
          <p:cNvSpPr txBox="1"/>
          <p:nvPr/>
        </p:nvSpPr>
        <p:spPr>
          <a:xfrm>
            <a:off x="1904999" y="1178094"/>
            <a:ext cx="9248776" cy="707886"/>
          </a:xfrm>
          <a:prstGeom prst="rect">
            <a:avLst/>
          </a:prstGeom>
          <a:noFill/>
        </p:spPr>
        <p:txBody>
          <a:bodyPr wrap="square" rtlCol="0">
            <a:spAutoFit/>
          </a:bodyPr>
          <a:lstStyle/>
          <a:p>
            <a:r>
              <a:rPr lang="sv-SE" sz="2000" b="1" dirty="0">
                <a:solidFill>
                  <a:schemeClr val="bg1"/>
                </a:solidFill>
              </a:rPr>
              <a:t>Inför säsongen 2024-2025 har SHF infört rekommendationen att U10 spelar på kortplan med fem utespelare plus en målvakt.</a:t>
            </a:r>
          </a:p>
        </p:txBody>
      </p:sp>
      <p:sp>
        <p:nvSpPr>
          <p:cNvPr id="7" name="textruta 6">
            <a:extLst>
              <a:ext uri="{FF2B5EF4-FFF2-40B4-BE49-F238E27FC236}">
                <a16:creationId xmlns:a16="http://schemas.microsoft.com/office/drawing/2014/main" id="{36557B54-ED56-C080-683C-514E340CF261}"/>
              </a:ext>
            </a:extLst>
          </p:cNvPr>
          <p:cNvSpPr txBox="1"/>
          <p:nvPr/>
        </p:nvSpPr>
        <p:spPr>
          <a:xfrm>
            <a:off x="1904999" y="2083432"/>
            <a:ext cx="9248776" cy="400110"/>
          </a:xfrm>
          <a:prstGeom prst="rect">
            <a:avLst/>
          </a:prstGeom>
          <a:noFill/>
        </p:spPr>
        <p:txBody>
          <a:bodyPr wrap="square" rtlCol="0">
            <a:spAutoFit/>
          </a:bodyPr>
          <a:lstStyle/>
          <a:p>
            <a:pPr marL="285750" lvl="0" indent="-285750">
              <a:buFont typeface="Arial" panose="020B0604020202020204" pitchFamily="34" charset="0"/>
              <a:buChar char="•"/>
            </a:pPr>
            <a:r>
              <a:rPr lang="sv-SE" sz="2000" dirty="0">
                <a:solidFill>
                  <a:schemeClr val="bg1"/>
                </a:solidFill>
              </a:rPr>
              <a:t>Kortplan har måtten 26x20 meter.</a:t>
            </a:r>
          </a:p>
        </p:txBody>
      </p:sp>
      <p:sp>
        <p:nvSpPr>
          <p:cNvPr id="8" name="textruta 7">
            <a:extLst>
              <a:ext uri="{FF2B5EF4-FFF2-40B4-BE49-F238E27FC236}">
                <a16:creationId xmlns:a16="http://schemas.microsoft.com/office/drawing/2014/main" id="{0319DE58-7EFE-853F-B3F4-47A31E26F480}"/>
              </a:ext>
            </a:extLst>
          </p:cNvPr>
          <p:cNvSpPr txBox="1"/>
          <p:nvPr/>
        </p:nvSpPr>
        <p:spPr>
          <a:xfrm>
            <a:off x="1904999" y="2782669"/>
            <a:ext cx="9248776" cy="707886"/>
          </a:xfrm>
          <a:prstGeom prst="rect">
            <a:avLst/>
          </a:prstGeom>
          <a:noFill/>
        </p:spPr>
        <p:txBody>
          <a:bodyPr wrap="square" rtlCol="0">
            <a:spAutoFit/>
          </a:bodyPr>
          <a:lstStyle/>
          <a:p>
            <a:pPr marL="285750" lvl="0" indent="-285750">
              <a:buFont typeface="Arial" panose="020B0604020202020204" pitchFamily="34" charset="0"/>
              <a:buChar char="•"/>
            </a:pPr>
            <a:r>
              <a:rPr lang="sv-SE" sz="2000" dirty="0">
                <a:solidFill>
                  <a:schemeClr val="bg1"/>
                </a:solidFill>
              </a:rPr>
              <a:t>Syftet med kortplan och 5 mot 5 är att öka aktivitetsgraden, bollkontakten och göra spelet roligare och mer utvecklande för barnen.</a:t>
            </a:r>
          </a:p>
        </p:txBody>
      </p:sp>
      <p:sp>
        <p:nvSpPr>
          <p:cNvPr id="9" name="textruta 8">
            <a:extLst>
              <a:ext uri="{FF2B5EF4-FFF2-40B4-BE49-F238E27FC236}">
                <a16:creationId xmlns:a16="http://schemas.microsoft.com/office/drawing/2014/main" id="{C25508D8-FDD7-3B40-CBB4-965FA748DA6F}"/>
              </a:ext>
            </a:extLst>
          </p:cNvPr>
          <p:cNvSpPr txBox="1"/>
          <p:nvPr/>
        </p:nvSpPr>
        <p:spPr>
          <a:xfrm>
            <a:off x="1904999" y="3698438"/>
            <a:ext cx="9248776" cy="1015663"/>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Handboll på kortplan inbjuder till en gradvis anpassning till </a:t>
            </a:r>
            <a:r>
              <a:rPr lang="sv-SE" sz="2000" dirty="0" err="1">
                <a:solidFill>
                  <a:schemeClr val="bg1"/>
                </a:solidFill>
              </a:rPr>
              <a:t>storplan</a:t>
            </a:r>
            <a:r>
              <a:rPr lang="sv-SE" sz="2000" dirty="0">
                <a:solidFill>
                  <a:schemeClr val="bg1"/>
                </a:solidFill>
              </a:rPr>
              <a:t>, eftersom vi spelar med full bredd men utan den långa transportsträckan mellan målgårdarna.</a:t>
            </a:r>
            <a:endParaRPr lang="sv-SE" sz="2000" b="1" dirty="0">
              <a:solidFill>
                <a:schemeClr val="bg1"/>
              </a:solidFill>
            </a:endParaRPr>
          </a:p>
        </p:txBody>
      </p:sp>
      <p:sp>
        <p:nvSpPr>
          <p:cNvPr id="10" name="textruta 9">
            <a:extLst>
              <a:ext uri="{FF2B5EF4-FFF2-40B4-BE49-F238E27FC236}">
                <a16:creationId xmlns:a16="http://schemas.microsoft.com/office/drawing/2014/main" id="{B8513CAF-4C1D-69AD-EF05-6CAECE87D07D}"/>
              </a:ext>
            </a:extLst>
          </p:cNvPr>
          <p:cNvSpPr txBox="1"/>
          <p:nvPr/>
        </p:nvSpPr>
        <p:spPr>
          <a:xfrm>
            <a:off x="1904999" y="4905508"/>
            <a:ext cx="9248776" cy="400110"/>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Finns det kortplan i ER kommun vill vi att era U10-matcher spelas där! </a:t>
            </a:r>
          </a:p>
        </p:txBody>
      </p:sp>
      <p:sp>
        <p:nvSpPr>
          <p:cNvPr id="2" name="textruta 1">
            <a:extLst>
              <a:ext uri="{FF2B5EF4-FFF2-40B4-BE49-F238E27FC236}">
                <a16:creationId xmlns:a16="http://schemas.microsoft.com/office/drawing/2014/main" id="{CDE37CEC-2E4B-C390-1C38-260E3C4303D5}"/>
              </a:ext>
            </a:extLst>
          </p:cNvPr>
          <p:cNvSpPr txBox="1"/>
          <p:nvPr/>
        </p:nvSpPr>
        <p:spPr>
          <a:xfrm>
            <a:off x="1904999" y="5497026"/>
            <a:ext cx="9248776"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Har ni ingen kortplan i kommunen kan ni med fördel spela dessa matcher i ”ej fullmåttshallar”. </a:t>
            </a:r>
          </a:p>
        </p:txBody>
      </p:sp>
    </p:spTree>
    <p:extLst>
      <p:ext uri="{BB962C8B-B14F-4D97-AF65-F5344CB8AC3E}">
        <p14:creationId xmlns:p14="http://schemas.microsoft.com/office/powerpoint/2010/main" val="35416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4287DF7-9B1D-D981-4886-B51AEAEED225}"/>
              </a:ext>
            </a:extLst>
          </p:cNvPr>
          <p:cNvPicPr>
            <a:picLocks noChangeAspect="1"/>
          </p:cNvPicPr>
          <p:nvPr/>
        </p:nvPicPr>
        <p:blipFill>
          <a:blip r:embed="rId2"/>
          <a:stretch>
            <a:fillRect/>
          </a:stretch>
        </p:blipFill>
        <p:spPr>
          <a:xfrm>
            <a:off x="2690336" y="2704556"/>
            <a:ext cx="7077747" cy="4048669"/>
          </a:xfrm>
          <a:prstGeom prst="rect">
            <a:avLst/>
          </a:prstGeom>
        </p:spPr>
      </p:pic>
      <p:sp>
        <p:nvSpPr>
          <p:cNvPr id="4" name="textruta 3">
            <a:extLst>
              <a:ext uri="{FF2B5EF4-FFF2-40B4-BE49-F238E27FC236}">
                <a16:creationId xmlns:a16="http://schemas.microsoft.com/office/drawing/2014/main" id="{EA972F52-253A-BCD5-7B37-3B14E0153590}"/>
              </a:ext>
            </a:extLst>
          </p:cNvPr>
          <p:cNvSpPr txBox="1"/>
          <p:nvPr/>
        </p:nvSpPr>
        <p:spPr>
          <a:xfrm>
            <a:off x="895350" y="485775"/>
            <a:ext cx="10744200" cy="923330"/>
          </a:xfrm>
          <a:prstGeom prst="rect">
            <a:avLst/>
          </a:prstGeom>
          <a:noFill/>
        </p:spPr>
        <p:txBody>
          <a:bodyPr wrap="square" rtlCol="0">
            <a:spAutoFit/>
          </a:bodyPr>
          <a:lstStyle/>
          <a:p>
            <a:r>
              <a:rPr lang="sv-SE" sz="3400" b="1" i="0" dirty="0">
                <a:solidFill>
                  <a:schemeClr val="bg1"/>
                </a:solidFill>
                <a:effectLst/>
              </a:rPr>
              <a:t>Så nyttjas ordinarie spelplan på ett effektivt sätt:</a:t>
            </a:r>
          </a:p>
          <a:p>
            <a:endParaRPr lang="sv-SE" dirty="0"/>
          </a:p>
        </p:txBody>
      </p:sp>
      <p:sp>
        <p:nvSpPr>
          <p:cNvPr id="5" name="textruta 4">
            <a:extLst>
              <a:ext uri="{FF2B5EF4-FFF2-40B4-BE49-F238E27FC236}">
                <a16:creationId xmlns:a16="http://schemas.microsoft.com/office/drawing/2014/main" id="{DF5DA871-8989-4970-9A2D-EADA99091FB2}"/>
              </a:ext>
            </a:extLst>
          </p:cNvPr>
          <p:cNvSpPr txBox="1"/>
          <p:nvPr/>
        </p:nvSpPr>
        <p:spPr>
          <a:xfrm>
            <a:off x="1209675" y="1218605"/>
            <a:ext cx="10287000" cy="1323439"/>
          </a:xfrm>
          <a:prstGeom prst="rect">
            <a:avLst/>
          </a:prstGeom>
          <a:noFill/>
        </p:spPr>
        <p:txBody>
          <a:bodyPr wrap="square" rtlCol="0">
            <a:spAutoFit/>
          </a:bodyPr>
          <a:lstStyle/>
          <a:p>
            <a:r>
              <a:rPr lang="sv-SE" sz="2000" b="0" i="0" dirty="0">
                <a:solidFill>
                  <a:schemeClr val="bg1"/>
                </a:solidFill>
                <a:effectLst/>
              </a:rPr>
              <a:t>Genom att införa kortplan kan man öka nyttjandegraden av en traditionell hall och spelplan på 40x20m. </a:t>
            </a:r>
            <a:br>
              <a:rPr lang="sv-SE" sz="2000" b="0" i="0" dirty="0">
                <a:solidFill>
                  <a:schemeClr val="bg1"/>
                </a:solidFill>
                <a:effectLst/>
              </a:rPr>
            </a:br>
            <a:r>
              <a:rPr lang="sv-SE" sz="2000" b="0" i="0" dirty="0">
                <a:solidFill>
                  <a:schemeClr val="bg1"/>
                </a:solidFill>
                <a:effectLst/>
              </a:rPr>
              <a:t>På samma yta kan man i detta koncept få in fler aktiva på en 26x20-plan och en parallell aktivitetsyta som rymmer en minihandbollsplan på 20x12-meter.</a:t>
            </a:r>
            <a:endParaRPr lang="sv-SE" sz="2000" dirty="0">
              <a:solidFill>
                <a:schemeClr val="bg1"/>
              </a:solidFill>
            </a:endParaRPr>
          </a:p>
        </p:txBody>
      </p:sp>
    </p:spTree>
    <p:extLst>
      <p:ext uri="{BB962C8B-B14F-4D97-AF65-F5344CB8AC3E}">
        <p14:creationId xmlns:p14="http://schemas.microsoft.com/office/powerpoint/2010/main" val="19794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9C6D58B-A325-4641-B429-FE45074D5675}"/>
              </a:ext>
            </a:extLst>
          </p:cNvPr>
          <p:cNvSpPr txBox="1"/>
          <p:nvPr/>
        </p:nvSpPr>
        <p:spPr>
          <a:xfrm>
            <a:off x="2826376" y="804959"/>
            <a:ext cx="8133958" cy="707886"/>
          </a:xfrm>
          <a:prstGeom prst="rect">
            <a:avLst/>
          </a:prstGeom>
          <a:noFill/>
        </p:spPr>
        <p:txBody>
          <a:bodyPr wrap="none" rtlCol="0">
            <a:spAutoFit/>
          </a:bodyPr>
          <a:lstStyle/>
          <a:p>
            <a:r>
              <a:rPr lang="sv-SE" sz="4000" b="1">
                <a:solidFill>
                  <a:schemeClr val="bg1"/>
                </a:solidFill>
              </a:rPr>
              <a:t>Vägledning nivåindelat seriespel</a:t>
            </a:r>
          </a:p>
        </p:txBody>
      </p:sp>
      <p:sp>
        <p:nvSpPr>
          <p:cNvPr id="3" name="textruta 2">
            <a:extLst>
              <a:ext uri="{FF2B5EF4-FFF2-40B4-BE49-F238E27FC236}">
                <a16:creationId xmlns:a16="http://schemas.microsoft.com/office/drawing/2014/main" id="{27E08171-B71B-4728-9962-1E6A63F42D7A}"/>
              </a:ext>
            </a:extLst>
          </p:cNvPr>
          <p:cNvSpPr txBox="1"/>
          <p:nvPr/>
        </p:nvSpPr>
        <p:spPr>
          <a:xfrm>
            <a:off x="1141326" y="2301010"/>
            <a:ext cx="4779413" cy="2831544"/>
          </a:xfrm>
          <a:prstGeom prst="rect">
            <a:avLst/>
          </a:prstGeom>
          <a:noFill/>
        </p:spPr>
        <p:txBody>
          <a:bodyPr wrap="square" rtlCol="0">
            <a:spAutoFit/>
          </a:bodyPr>
          <a:lstStyle/>
          <a:p>
            <a:r>
              <a:rPr lang="sv-SE" sz="2000" b="1" dirty="0">
                <a:solidFill>
                  <a:schemeClr val="bg1"/>
                </a:solidFill>
              </a:rPr>
              <a:t>Syftet med nivåindelning</a:t>
            </a:r>
          </a:p>
          <a:p>
            <a:endParaRPr lang="sv-SE" sz="2000" b="1" dirty="0">
              <a:solidFill>
                <a:schemeClr val="bg1"/>
              </a:solidFill>
            </a:endParaRPr>
          </a:p>
          <a:p>
            <a:pPr marL="285750" indent="-285750">
              <a:buFontTx/>
              <a:buChar char="-"/>
            </a:pPr>
            <a:r>
              <a:rPr lang="sv-SE" sz="2000" dirty="0">
                <a:solidFill>
                  <a:schemeClr val="bg1"/>
                </a:solidFill>
              </a:rPr>
              <a:t>Utveckla spelare på sin nivå – </a:t>
            </a:r>
            <a:br>
              <a:rPr lang="sv-SE" sz="2000" dirty="0">
                <a:solidFill>
                  <a:schemeClr val="bg1"/>
                </a:solidFill>
              </a:rPr>
            </a:br>
            <a:r>
              <a:rPr lang="sv-SE" sz="2000" dirty="0">
                <a:solidFill>
                  <a:schemeClr val="bg1"/>
                </a:solidFill>
              </a:rPr>
              <a:t>inte toppa lag och vinna matcher! </a:t>
            </a:r>
          </a:p>
          <a:p>
            <a:endParaRPr lang="sv-SE" sz="2000" dirty="0">
              <a:solidFill>
                <a:schemeClr val="bg1"/>
              </a:solidFill>
            </a:endParaRPr>
          </a:p>
          <a:p>
            <a:pPr marL="285750" indent="-285750">
              <a:buFontTx/>
              <a:buChar char="-"/>
            </a:pPr>
            <a:r>
              <a:rPr lang="sv-SE" sz="2000" dirty="0">
                <a:solidFill>
                  <a:schemeClr val="bg1"/>
                </a:solidFill>
              </a:rPr>
              <a:t>Spela så jämna matcher som möjligt</a:t>
            </a:r>
          </a:p>
          <a:p>
            <a:endParaRPr lang="sv-SE" sz="2000" dirty="0">
              <a:solidFill>
                <a:schemeClr val="bg1"/>
              </a:solidFill>
            </a:endParaRPr>
          </a:p>
          <a:p>
            <a:pPr marL="285750" indent="-285750">
              <a:buFontTx/>
              <a:buChar char="-"/>
            </a:pPr>
            <a:r>
              <a:rPr lang="sv-SE" sz="2000" dirty="0">
                <a:solidFill>
                  <a:schemeClr val="bg1"/>
                </a:solidFill>
              </a:rPr>
              <a:t>Roligare att träna/spela handboll</a:t>
            </a:r>
          </a:p>
          <a:p>
            <a:endParaRPr lang="sv-SE" dirty="0">
              <a:solidFill>
                <a:schemeClr val="bg1"/>
              </a:solidFill>
            </a:endParaRPr>
          </a:p>
        </p:txBody>
      </p:sp>
      <p:pic>
        <p:nvPicPr>
          <p:cNvPr id="4" name="Picture 6" descr="6e0d8ad981a697fe9667460178e5d81e">
            <a:extLst>
              <a:ext uri="{FF2B5EF4-FFF2-40B4-BE49-F238E27FC236}">
                <a16:creationId xmlns:a16="http://schemas.microsoft.com/office/drawing/2014/main" id="{EC27F87B-E341-4310-BEFC-49B263E18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46528" y="2116070"/>
            <a:ext cx="4513805" cy="2893649"/>
          </a:xfrm>
          <a:prstGeom prst="rect">
            <a:avLst/>
          </a:prstGeom>
        </p:spPr>
      </p:pic>
    </p:spTree>
    <p:extLst>
      <p:ext uri="{BB962C8B-B14F-4D97-AF65-F5344CB8AC3E}">
        <p14:creationId xmlns:p14="http://schemas.microsoft.com/office/powerpoint/2010/main" val="279174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2965D8DB-1EBC-4564-84A5-499E9D95EC26}"/>
              </a:ext>
            </a:extLst>
          </p:cNvPr>
          <p:cNvCxnSpPr>
            <a:cxnSpLocks/>
          </p:cNvCxnSpPr>
          <p:nvPr/>
        </p:nvCxnSpPr>
        <p:spPr>
          <a:xfrm flipV="1">
            <a:off x="327219" y="6342078"/>
            <a:ext cx="3741442" cy="8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D7577505-CB49-461A-9B36-9A44CD1FD409}"/>
              </a:ext>
            </a:extLst>
          </p:cNvPr>
          <p:cNvCxnSpPr/>
          <p:nvPr/>
        </p:nvCxnSpPr>
        <p:spPr>
          <a:xfrm flipV="1">
            <a:off x="4068661" y="4546834"/>
            <a:ext cx="0" cy="1795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A97C0B1F-7326-4EA8-A99B-3E04532D5664}"/>
              </a:ext>
            </a:extLst>
          </p:cNvPr>
          <p:cNvCxnSpPr/>
          <p:nvPr/>
        </p:nvCxnSpPr>
        <p:spPr>
          <a:xfrm>
            <a:off x="4068661" y="4546834"/>
            <a:ext cx="4035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088737B-52F4-4EF9-AF97-B6CA6F2B0AE7}"/>
              </a:ext>
            </a:extLst>
          </p:cNvPr>
          <p:cNvCxnSpPr/>
          <p:nvPr/>
        </p:nvCxnSpPr>
        <p:spPr>
          <a:xfrm flipV="1">
            <a:off x="8103765" y="2793535"/>
            <a:ext cx="0" cy="175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5004DCA8-6BC2-44A8-94AF-1D53FDF2F150}"/>
              </a:ext>
            </a:extLst>
          </p:cNvPr>
          <p:cNvCxnSpPr/>
          <p:nvPr/>
        </p:nvCxnSpPr>
        <p:spPr>
          <a:xfrm>
            <a:off x="8103765" y="2793535"/>
            <a:ext cx="257542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D31DDC4F-44F8-4CA6-9C8F-496974E4E29D}"/>
              </a:ext>
            </a:extLst>
          </p:cNvPr>
          <p:cNvSpPr txBox="1"/>
          <p:nvPr/>
        </p:nvSpPr>
        <p:spPr>
          <a:xfrm>
            <a:off x="2159777" y="6334157"/>
            <a:ext cx="1426103" cy="338554"/>
          </a:xfrm>
          <a:prstGeom prst="rect">
            <a:avLst/>
          </a:prstGeom>
          <a:noFill/>
        </p:spPr>
        <p:txBody>
          <a:bodyPr wrap="square" rtlCol="0">
            <a:spAutoFit/>
          </a:bodyPr>
          <a:lstStyle/>
          <a:p>
            <a:r>
              <a:rPr lang="sv-SE" sz="1600" dirty="0">
                <a:solidFill>
                  <a:schemeClr val="bg1"/>
                </a:solidFill>
              </a:rPr>
              <a:t>Lätt serie</a:t>
            </a:r>
          </a:p>
        </p:txBody>
      </p:sp>
      <p:sp>
        <p:nvSpPr>
          <p:cNvPr id="10" name="textruta 9">
            <a:extLst>
              <a:ext uri="{FF2B5EF4-FFF2-40B4-BE49-F238E27FC236}">
                <a16:creationId xmlns:a16="http://schemas.microsoft.com/office/drawing/2014/main" id="{7690E8CF-350B-424F-9F40-FF61E4D3A041}"/>
              </a:ext>
            </a:extLst>
          </p:cNvPr>
          <p:cNvSpPr txBox="1"/>
          <p:nvPr/>
        </p:nvSpPr>
        <p:spPr>
          <a:xfrm>
            <a:off x="8378459" y="4616652"/>
            <a:ext cx="1366379" cy="338554"/>
          </a:xfrm>
          <a:prstGeom prst="rect">
            <a:avLst/>
          </a:prstGeom>
          <a:noFill/>
        </p:spPr>
        <p:txBody>
          <a:bodyPr wrap="square" rtlCol="0">
            <a:spAutoFit/>
          </a:bodyPr>
          <a:lstStyle/>
          <a:p>
            <a:r>
              <a:rPr lang="sv-SE" sz="1600" dirty="0">
                <a:solidFill>
                  <a:schemeClr val="bg1"/>
                </a:solidFill>
              </a:rPr>
              <a:t>Svår serie</a:t>
            </a:r>
          </a:p>
        </p:txBody>
      </p:sp>
      <p:sp>
        <p:nvSpPr>
          <p:cNvPr id="12" name="textruta 11">
            <a:extLst>
              <a:ext uri="{FF2B5EF4-FFF2-40B4-BE49-F238E27FC236}">
                <a16:creationId xmlns:a16="http://schemas.microsoft.com/office/drawing/2014/main" id="{03BC7421-E0FA-4E76-95E5-F8BD6C935CBC}"/>
              </a:ext>
            </a:extLst>
          </p:cNvPr>
          <p:cNvSpPr txBox="1"/>
          <p:nvPr/>
        </p:nvSpPr>
        <p:spPr>
          <a:xfrm>
            <a:off x="676362" y="4837250"/>
            <a:ext cx="3796232" cy="307777"/>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Flest spelare är nybörjare eller tränat 1-3 år</a:t>
            </a:r>
          </a:p>
        </p:txBody>
      </p:sp>
      <p:sp>
        <p:nvSpPr>
          <p:cNvPr id="13" name="textruta 12">
            <a:extLst>
              <a:ext uri="{FF2B5EF4-FFF2-40B4-BE49-F238E27FC236}">
                <a16:creationId xmlns:a16="http://schemas.microsoft.com/office/drawing/2014/main" id="{E98E2D08-6313-4559-9552-CCAB15949B51}"/>
              </a:ext>
            </a:extLst>
          </p:cNvPr>
          <p:cNvSpPr txBox="1"/>
          <p:nvPr/>
        </p:nvSpPr>
        <p:spPr>
          <a:xfrm>
            <a:off x="7028570" y="2752979"/>
            <a:ext cx="2699778" cy="307777"/>
          </a:xfrm>
          <a:prstGeom prst="rect">
            <a:avLst/>
          </a:prstGeom>
          <a:noFill/>
        </p:spPr>
        <p:txBody>
          <a:bodyPr wrap="none" rtlCol="0">
            <a:spAutoFit/>
          </a:bodyPr>
          <a:lstStyle/>
          <a:p>
            <a:pPr marL="285750" indent="-285750">
              <a:buFont typeface="Arial" panose="020B0604020202020204" pitchFamily="34" charset="0"/>
              <a:buChar char="•"/>
            </a:pPr>
            <a:r>
              <a:rPr lang="sv-SE" sz="1400" dirty="0">
                <a:solidFill>
                  <a:schemeClr val="bg1"/>
                </a:solidFill>
              </a:rPr>
              <a:t>Flest spelare tränat i flera år</a:t>
            </a:r>
          </a:p>
        </p:txBody>
      </p:sp>
      <p:sp>
        <p:nvSpPr>
          <p:cNvPr id="21" name="textruta 20">
            <a:extLst>
              <a:ext uri="{FF2B5EF4-FFF2-40B4-BE49-F238E27FC236}">
                <a16:creationId xmlns:a16="http://schemas.microsoft.com/office/drawing/2014/main" id="{AB05267F-03E3-4821-B807-FE365BAE5FD2}"/>
              </a:ext>
            </a:extLst>
          </p:cNvPr>
          <p:cNvSpPr txBox="1"/>
          <p:nvPr/>
        </p:nvSpPr>
        <p:spPr>
          <a:xfrm>
            <a:off x="7037294" y="3626609"/>
            <a:ext cx="5080237" cy="523220"/>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Geografisk närhet prioriteras framför nivåindelning om båda</a:t>
            </a:r>
            <a:br>
              <a:rPr lang="sv-SE" sz="1400" dirty="0">
                <a:solidFill>
                  <a:schemeClr val="bg1"/>
                </a:solidFill>
              </a:rPr>
            </a:br>
            <a:r>
              <a:rPr lang="sv-SE" sz="1400" dirty="0">
                <a:solidFill>
                  <a:schemeClr val="bg1"/>
                </a:solidFill>
              </a:rPr>
              <a:t> inte är möjligt </a:t>
            </a:r>
          </a:p>
        </p:txBody>
      </p:sp>
      <p:sp>
        <p:nvSpPr>
          <p:cNvPr id="23" name="textruta 22">
            <a:extLst>
              <a:ext uri="{FF2B5EF4-FFF2-40B4-BE49-F238E27FC236}">
                <a16:creationId xmlns:a16="http://schemas.microsoft.com/office/drawing/2014/main" id="{E719074F-9B0E-4C4C-9380-FD0562AD790A}"/>
              </a:ext>
            </a:extLst>
          </p:cNvPr>
          <p:cNvSpPr txBox="1"/>
          <p:nvPr/>
        </p:nvSpPr>
        <p:spPr>
          <a:xfrm>
            <a:off x="2807723" y="416939"/>
            <a:ext cx="7331359" cy="1200329"/>
          </a:xfrm>
          <a:prstGeom prst="rect">
            <a:avLst/>
          </a:prstGeom>
          <a:noFill/>
        </p:spPr>
        <p:txBody>
          <a:bodyPr wrap="square" rtlCol="0">
            <a:spAutoFit/>
          </a:bodyPr>
          <a:lstStyle/>
          <a:p>
            <a:pPr algn="ctr"/>
            <a:r>
              <a:rPr lang="sv-SE" sz="3500" b="1" dirty="0">
                <a:solidFill>
                  <a:schemeClr val="bg1"/>
                </a:solidFill>
              </a:rPr>
              <a:t>Vägledning anmälan till </a:t>
            </a:r>
          </a:p>
          <a:p>
            <a:pPr algn="ctr"/>
            <a:r>
              <a:rPr lang="sv-SE" sz="3500" b="1" dirty="0">
                <a:solidFill>
                  <a:schemeClr val="bg1"/>
                </a:solidFill>
              </a:rPr>
              <a:t>nivåindelat seriespel U10-U11 </a:t>
            </a:r>
          </a:p>
        </p:txBody>
      </p:sp>
      <p:sp>
        <p:nvSpPr>
          <p:cNvPr id="24" name="textruta 23">
            <a:extLst>
              <a:ext uri="{FF2B5EF4-FFF2-40B4-BE49-F238E27FC236}">
                <a16:creationId xmlns:a16="http://schemas.microsoft.com/office/drawing/2014/main" id="{1C581CAC-7BEB-42F7-A974-AA3409D2100F}"/>
              </a:ext>
            </a:extLst>
          </p:cNvPr>
          <p:cNvSpPr txBox="1"/>
          <p:nvPr/>
        </p:nvSpPr>
        <p:spPr>
          <a:xfrm>
            <a:off x="676362" y="2241614"/>
            <a:ext cx="3666388" cy="1384995"/>
          </a:xfrm>
          <a:prstGeom prst="rect">
            <a:avLst/>
          </a:prstGeom>
          <a:noFill/>
        </p:spPr>
        <p:txBody>
          <a:bodyPr wrap="none" rtlCol="0">
            <a:spAutoFit/>
          </a:bodyPr>
          <a:lstStyle/>
          <a:p>
            <a:r>
              <a:rPr lang="sv-SE" sz="1400" b="1" dirty="0">
                <a:solidFill>
                  <a:schemeClr val="bg1"/>
                </a:solidFill>
              </a:rPr>
              <a:t>Syftet med nivåtrappan</a:t>
            </a:r>
          </a:p>
          <a:p>
            <a:endParaRPr lang="sv-SE" sz="1400" b="1" dirty="0">
              <a:solidFill>
                <a:schemeClr val="bg1"/>
              </a:solidFill>
            </a:endParaRPr>
          </a:p>
          <a:p>
            <a:pPr marL="285750" indent="-285750">
              <a:buFontTx/>
              <a:buChar char="-"/>
            </a:pPr>
            <a:r>
              <a:rPr lang="sv-SE" sz="1400" b="1" u="sng" dirty="0">
                <a:solidFill>
                  <a:schemeClr val="bg1"/>
                </a:solidFill>
              </a:rPr>
              <a:t>Vägledning</a:t>
            </a:r>
            <a:r>
              <a:rPr lang="sv-SE" sz="1400" dirty="0">
                <a:solidFill>
                  <a:schemeClr val="bg1"/>
                </a:solidFill>
              </a:rPr>
              <a:t> för anmälan till seriespel</a:t>
            </a:r>
          </a:p>
          <a:p>
            <a:endParaRPr lang="sv-SE" sz="1400" dirty="0">
              <a:solidFill>
                <a:schemeClr val="bg1"/>
              </a:solidFill>
            </a:endParaRPr>
          </a:p>
          <a:p>
            <a:pPr marL="285750" indent="-285750">
              <a:buFontTx/>
              <a:buChar char="-"/>
            </a:pPr>
            <a:r>
              <a:rPr lang="sv-SE" sz="1400" dirty="0">
                <a:solidFill>
                  <a:schemeClr val="bg1"/>
                </a:solidFill>
              </a:rPr>
              <a:t>Alla punkter för respektive nivå behöver </a:t>
            </a:r>
          </a:p>
          <a:p>
            <a:r>
              <a:rPr lang="sv-SE" sz="1400" b="1" dirty="0">
                <a:solidFill>
                  <a:schemeClr val="bg1"/>
                </a:solidFill>
              </a:rPr>
              <a:t>     </a:t>
            </a:r>
            <a:r>
              <a:rPr lang="sv-SE" sz="1400" b="1" u="sng" dirty="0">
                <a:solidFill>
                  <a:schemeClr val="bg1"/>
                </a:solidFill>
              </a:rPr>
              <a:t>INTE</a:t>
            </a:r>
            <a:r>
              <a:rPr lang="sv-SE" sz="1400" dirty="0">
                <a:solidFill>
                  <a:schemeClr val="bg1"/>
                </a:solidFill>
              </a:rPr>
              <a:t> vara uppfyllt</a:t>
            </a:r>
          </a:p>
        </p:txBody>
      </p:sp>
      <p:sp>
        <p:nvSpPr>
          <p:cNvPr id="25" name="textruta 24">
            <a:extLst>
              <a:ext uri="{FF2B5EF4-FFF2-40B4-BE49-F238E27FC236}">
                <a16:creationId xmlns:a16="http://schemas.microsoft.com/office/drawing/2014/main" id="{9801D14A-41D0-437D-8E57-B58839FAD5FD}"/>
              </a:ext>
            </a:extLst>
          </p:cNvPr>
          <p:cNvSpPr txBox="1"/>
          <p:nvPr/>
        </p:nvSpPr>
        <p:spPr>
          <a:xfrm>
            <a:off x="7262385" y="5227071"/>
            <a:ext cx="4691287" cy="1200329"/>
          </a:xfrm>
          <a:prstGeom prst="rect">
            <a:avLst/>
          </a:prstGeom>
          <a:noFill/>
        </p:spPr>
        <p:txBody>
          <a:bodyPr wrap="square" rtlCol="0">
            <a:spAutoFit/>
          </a:bodyPr>
          <a:lstStyle/>
          <a:p>
            <a:r>
              <a:rPr lang="sv-SE" sz="1400" b="1" dirty="0">
                <a:solidFill>
                  <a:schemeClr val="bg1"/>
                </a:solidFill>
              </a:rPr>
              <a:t>Tips!</a:t>
            </a:r>
          </a:p>
          <a:p>
            <a:endParaRPr lang="sv-SE" sz="1400" b="1" dirty="0">
              <a:solidFill>
                <a:schemeClr val="bg1"/>
              </a:solidFill>
            </a:endParaRPr>
          </a:p>
          <a:p>
            <a:pPr marL="285750" indent="-285750">
              <a:buFontTx/>
              <a:buChar char="-"/>
            </a:pPr>
            <a:r>
              <a:rPr lang="sv-SE" sz="1400" dirty="0">
                <a:solidFill>
                  <a:schemeClr val="bg1"/>
                </a:solidFill>
              </a:rPr>
              <a:t>Kontakta era motståndare.</a:t>
            </a:r>
          </a:p>
          <a:p>
            <a:pPr marL="285750" indent="-285750">
              <a:buFontTx/>
              <a:buChar char="-"/>
            </a:pPr>
            <a:r>
              <a:rPr lang="sv-SE" sz="1400" dirty="0">
                <a:solidFill>
                  <a:schemeClr val="bg1"/>
                </a:solidFill>
              </a:rPr>
              <a:t>Lita på magkänslan utifrån tidigare matchspel. </a:t>
            </a:r>
          </a:p>
          <a:p>
            <a:endParaRPr lang="sv-SE" sz="1600" dirty="0">
              <a:solidFill>
                <a:schemeClr val="bg1"/>
              </a:solidFill>
            </a:endParaRPr>
          </a:p>
        </p:txBody>
      </p:sp>
      <p:pic>
        <p:nvPicPr>
          <p:cNvPr id="26" name="Bildobjekt 25">
            <a:extLst>
              <a:ext uri="{FF2B5EF4-FFF2-40B4-BE49-F238E27FC236}">
                <a16:creationId xmlns:a16="http://schemas.microsoft.com/office/drawing/2014/main" id="{8564E157-2FA8-44B1-9F0D-E6BF73DE6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165" y="327211"/>
            <a:ext cx="2189062" cy="1116422"/>
          </a:xfrm>
          <a:prstGeom prst="rect">
            <a:avLst/>
          </a:prstGeom>
        </p:spPr>
      </p:pic>
      <p:cxnSp>
        <p:nvCxnSpPr>
          <p:cNvPr id="32" name="Rak koppling 31">
            <a:extLst>
              <a:ext uri="{FF2B5EF4-FFF2-40B4-BE49-F238E27FC236}">
                <a16:creationId xmlns:a16="http://schemas.microsoft.com/office/drawing/2014/main" id="{6741D537-A102-4B13-A0A2-3D65EB88D845}"/>
              </a:ext>
            </a:extLst>
          </p:cNvPr>
          <p:cNvCxnSpPr>
            <a:cxnSpLocks/>
          </p:cNvCxnSpPr>
          <p:nvPr/>
        </p:nvCxnSpPr>
        <p:spPr>
          <a:xfrm>
            <a:off x="481047" y="6211182"/>
            <a:ext cx="5616381" cy="36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09638C7E-9D5D-48DC-910E-4FF9EA04A13B}"/>
              </a:ext>
            </a:extLst>
          </p:cNvPr>
          <p:cNvCxnSpPr>
            <a:cxnSpLocks/>
          </p:cNvCxnSpPr>
          <p:nvPr/>
        </p:nvCxnSpPr>
        <p:spPr>
          <a:xfrm flipV="1">
            <a:off x="6096000" y="4412769"/>
            <a:ext cx="0" cy="18455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Rak koppling 33">
            <a:extLst>
              <a:ext uri="{FF2B5EF4-FFF2-40B4-BE49-F238E27FC236}">
                <a16:creationId xmlns:a16="http://schemas.microsoft.com/office/drawing/2014/main" id="{094B8848-3A97-4FA9-A8DC-6841D7E49EE2}"/>
              </a:ext>
            </a:extLst>
          </p:cNvPr>
          <p:cNvCxnSpPr>
            <a:cxnSpLocks/>
          </p:cNvCxnSpPr>
          <p:nvPr/>
        </p:nvCxnSpPr>
        <p:spPr>
          <a:xfrm>
            <a:off x="6096000" y="4412769"/>
            <a:ext cx="5768781" cy="50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1FF00D32-526F-9A3D-75DF-9E827B3489CD}"/>
              </a:ext>
            </a:extLst>
          </p:cNvPr>
          <p:cNvSpPr txBox="1"/>
          <p:nvPr/>
        </p:nvSpPr>
        <p:spPr>
          <a:xfrm>
            <a:off x="676362" y="5256176"/>
            <a:ext cx="3717684" cy="307777"/>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Förlorat mer än ni vunnit tidigare säsonger</a:t>
            </a:r>
          </a:p>
        </p:txBody>
      </p:sp>
      <p:sp>
        <p:nvSpPr>
          <p:cNvPr id="37" name="textruta 36">
            <a:extLst>
              <a:ext uri="{FF2B5EF4-FFF2-40B4-BE49-F238E27FC236}">
                <a16:creationId xmlns:a16="http://schemas.microsoft.com/office/drawing/2014/main" id="{380504EB-D88E-D7F2-0379-A7610CABA9CB}"/>
              </a:ext>
            </a:extLst>
          </p:cNvPr>
          <p:cNvSpPr txBox="1"/>
          <p:nvPr/>
        </p:nvSpPr>
        <p:spPr>
          <a:xfrm>
            <a:off x="676362" y="5658843"/>
            <a:ext cx="5080237" cy="523220"/>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Geografisk närhet prioriteras framför nivåindelning om båda</a:t>
            </a:r>
            <a:br>
              <a:rPr lang="sv-SE" sz="1400" dirty="0">
                <a:solidFill>
                  <a:schemeClr val="bg1"/>
                </a:solidFill>
              </a:rPr>
            </a:br>
            <a:r>
              <a:rPr lang="sv-SE" sz="1400" dirty="0">
                <a:solidFill>
                  <a:schemeClr val="bg1"/>
                </a:solidFill>
              </a:rPr>
              <a:t> inte är möjligt </a:t>
            </a:r>
          </a:p>
        </p:txBody>
      </p:sp>
      <p:sp>
        <p:nvSpPr>
          <p:cNvPr id="38" name="textruta 37">
            <a:extLst>
              <a:ext uri="{FF2B5EF4-FFF2-40B4-BE49-F238E27FC236}">
                <a16:creationId xmlns:a16="http://schemas.microsoft.com/office/drawing/2014/main" id="{38A01C31-9666-CF80-B6EE-3B1D2997741D}"/>
              </a:ext>
            </a:extLst>
          </p:cNvPr>
          <p:cNvSpPr txBox="1"/>
          <p:nvPr/>
        </p:nvSpPr>
        <p:spPr>
          <a:xfrm>
            <a:off x="7037294" y="3196689"/>
            <a:ext cx="4192183" cy="307777"/>
          </a:xfrm>
          <a:prstGeom prst="rect">
            <a:avLst/>
          </a:prstGeom>
          <a:noFill/>
        </p:spPr>
        <p:txBody>
          <a:bodyPr wrap="square" rtlCol="0">
            <a:spAutoFit/>
          </a:bodyPr>
          <a:lstStyle/>
          <a:p>
            <a:pPr marL="285750" indent="-285750">
              <a:buFont typeface="Arial" panose="020B0604020202020204" pitchFamily="34" charset="0"/>
              <a:buChar char="•"/>
            </a:pPr>
            <a:r>
              <a:rPr lang="sv-SE" sz="1400" dirty="0">
                <a:solidFill>
                  <a:schemeClr val="bg1"/>
                </a:solidFill>
              </a:rPr>
              <a:t>Vunnit oftare än ni förlorat tidigare säsonger</a:t>
            </a:r>
          </a:p>
        </p:txBody>
      </p:sp>
    </p:spTree>
    <p:extLst>
      <p:ext uri="{BB962C8B-B14F-4D97-AF65-F5344CB8AC3E}">
        <p14:creationId xmlns:p14="http://schemas.microsoft.com/office/powerpoint/2010/main" val="24877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4" grpId="0"/>
      <p:bldP spid="25" grpId="0"/>
      <p:bldP spid="30"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3676624" y="774465"/>
            <a:ext cx="5660524" cy="707886"/>
          </a:xfrm>
          <a:prstGeom prst="rect">
            <a:avLst/>
          </a:prstGeom>
          <a:noFill/>
        </p:spPr>
        <p:txBody>
          <a:bodyPr wrap="none" rtlCol="0">
            <a:spAutoFit/>
          </a:bodyPr>
          <a:lstStyle/>
          <a:p>
            <a:r>
              <a:rPr lang="sv-SE" sz="4000" b="1">
                <a:solidFill>
                  <a:schemeClr val="bg1"/>
                </a:solidFill>
              </a:rPr>
              <a:t>Hur hittar vi rätt nivå? </a:t>
            </a:r>
          </a:p>
        </p:txBody>
      </p:sp>
      <p:sp>
        <p:nvSpPr>
          <p:cNvPr id="4" name="textruta 3">
            <a:extLst>
              <a:ext uri="{FF2B5EF4-FFF2-40B4-BE49-F238E27FC236}">
                <a16:creationId xmlns:a16="http://schemas.microsoft.com/office/drawing/2014/main" id="{FC0C74DE-2E5E-CE98-2F80-49C71B77E540}"/>
              </a:ext>
            </a:extLst>
          </p:cNvPr>
          <p:cNvSpPr txBox="1"/>
          <p:nvPr/>
        </p:nvSpPr>
        <p:spPr>
          <a:xfrm>
            <a:off x="1266824" y="4211671"/>
            <a:ext cx="8724900"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Har ni ledare i er förening som ledde U10-lag förra året – bolla gärna erfarenheter med dem. </a:t>
            </a:r>
            <a:endParaRPr lang="sv-SE" sz="2000" dirty="0"/>
          </a:p>
        </p:txBody>
      </p:sp>
      <p:sp>
        <p:nvSpPr>
          <p:cNvPr id="5" name="textruta 4">
            <a:extLst>
              <a:ext uri="{FF2B5EF4-FFF2-40B4-BE49-F238E27FC236}">
                <a16:creationId xmlns:a16="http://schemas.microsoft.com/office/drawing/2014/main" id="{BA423373-13FF-4F60-429F-2E92B8370A20}"/>
              </a:ext>
            </a:extLst>
          </p:cNvPr>
          <p:cNvSpPr txBox="1"/>
          <p:nvPr/>
        </p:nvSpPr>
        <p:spPr>
          <a:xfrm>
            <a:off x="1266824" y="1961504"/>
            <a:ext cx="8391525"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Prata gärna ihop er med lag i närområdet som ni brukar spela jämt med och se till att anmäla er till samma nivå.</a:t>
            </a:r>
            <a:endParaRPr lang="sv-SE" sz="2000" dirty="0"/>
          </a:p>
        </p:txBody>
      </p:sp>
      <p:sp>
        <p:nvSpPr>
          <p:cNvPr id="6" name="textruta 5">
            <a:extLst>
              <a:ext uri="{FF2B5EF4-FFF2-40B4-BE49-F238E27FC236}">
                <a16:creationId xmlns:a16="http://schemas.microsoft.com/office/drawing/2014/main" id="{CC2DA187-3760-2116-1D8D-CD8A0C5690D9}"/>
              </a:ext>
            </a:extLst>
          </p:cNvPr>
          <p:cNvSpPr txBox="1"/>
          <p:nvPr/>
        </p:nvSpPr>
        <p:spPr>
          <a:xfrm>
            <a:off x="1266824" y="5137605"/>
            <a:ext cx="10172701" cy="677108"/>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Kom ihåg – nivåindelningen är en uppskattning. Ingen kan veta säkert.	</a:t>
            </a:r>
          </a:p>
          <a:p>
            <a:endParaRPr lang="sv-SE" dirty="0"/>
          </a:p>
        </p:txBody>
      </p:sp>
      <p:sp>
        <p:nvSpPr>
          <p:cNvPr id="3" name="textruta 2">
            <a:extLst>
              <a:ext uri="{FF2B5EF4-FFF2-40B4-BE49-F238E27FC236}">
                <a16:creationId xmlns:a16="http://schemas.microsoft.com/office/drawing/2014/main" id="{90A15949-C023-90FE-6901-CF1304B13152}"/>
              </a:ext>
            </a:extLst>
          </p:cNvPr>
          <p:cNvSpPr txBox="1"/>
          <p:nvPr/>
        </p:nvSpPr>
        <p:spPr>
          <a:xfrm>
            <a:off x="1266824" y="2977960"/>
            <a:ext cx="8391525" cy="1015663"/>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För att lätt kunna ta kontakt med ledare i andra föreningar är det viktigt att ni lägger in Lagledare inkl. kontaktuppgifter i Profixio för ert/era lag. </a:t>
            </a:r>
            <a:br>
              <a:rPr lang="sv-SE" sz="2000" dirty="0">
                <a:solidFill>
                  <a:schemeClr val="bg1"/>
                </a:solidFill>
              </a:rPr>
            </a:br>
            <a:r>
              <a:rPr lang="sv-SE" sz="2000" dirty="0">
                <a:solidFill>
                  <a:schemeClr val="bg1"/>
                </a:solidFill>
              </a:rPr>
              <a:t>Det går att lägga in flera Lagledare/kontaktpersoner per lag.</a:t>
            </a:r>
            <a:endParaRPr lang="sv-SE" sz="2000" dirty="0"/>
          </a:p>
        </p:txBody>
      </p:sp>
    </p:spTree>
    <p:extLst>
      <p:ext uri="{BB962C8B-B14F-4D97-AF65-F5344CB8AC3E}">
        <p14:creationId xmlns:p14="http://schemas.microsoft.com/office/powerpoint/2010/main" val="14158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2713586" y="793921"/>
            <a:ext cx="8848897" cy="1169551"/>
          </a:xfrm>
          <a:prstGeom prst="rect">
            <a:avLst/>
          </a:prstGeom>
          <a:noFill/>
        </p:spPr>
        <p:txBody>
          <a:bodyPr wrap="none" rtlCol="0">
            <a:spAutoFit/>
          </a:bodyPr>
          <a:lstStyle/>
          <a:p>
            <a:r>
              <a:rPr lang="sv-SE" sz="3500" b="1">
                <a:solidFill>
                  <a:schemeClr val="bg1"/>
                </a:solidFill>
              </a:rPr>
              <a:t>Om vi har flera lag och på olika nivåer </a:t>
            </a:r>
            <a:br>
              <a:rPr lang="sv-SE" sz="3500" b="1">
                <a:solidFill>
                  <a:schemeClr val="bg1"/>
                </a:solidFill>
              </a:rPr>
            </a:br>
            <a:r>
              <a:rPr lang="sv-SE" sz="3500" b="1">
                <a:solidFill>
                  <a:schemeClr val="bg1"/>
                </a:solidFill>
              </a:rPr>
              <a:t>men vill rotera spelarna – hur gör vi då? </a:t>
            </a:r>
          </a:p>
        </p:txBody>
      </p:sp>
      <p:sp>
        <p:nvSpPr>
          <p:cNvPr id="3" name="textruta 2">
            <a:extLst>
              <a:ext uri="{FF2B5EF4-FFF2-40B4-BE49-F238E27FC236}">
                <a16:creationId xmlns:a16="http://schemas.microsoft.com/office/drawing/2014/main" id="{5C64D542-63DE-4219-A04F-BECCECEDE5A9}"/>
              </a:ext>
            </a:extLst>
          </p:cNvPr>
          <p:cNvSpPr txBox="1"/>
          <p:nvPr/>
        </p:nvSpPr>
        <p:spPr>
          <a:xfrm>
            <a:off x="1012888" y="4446854"/>
            <a:ext cx="10652805" cy="1323439"/>
          </a:xfrm>
          <a:prstGeom prst="rect">
            <a:avLst/>
          </a:prstGeom>
          <a:noFill/>
        </p:spPr>
        <p:txBody>
          <a:bodyPr wrap="square">
            <a:spAutoFit/>
          </a:bodyPr>
          <a:lstStyle/>
          <a:p>
            <a:pPr marL="285750" indent="-285750">
              <a:buFont typeface="Arial" panose="020B0604020202020204" pitchFamily="34" charset="0"/>
              <a:buChar char="•"/>
            </a:pPr>
            <a:r>
              <a:rPr lang="sv-SE" sz="2000" dirty="0">
                <a:solidFill>
                  <a:schemeClr val="bg1"/>
                </a:solidFill>
              </a:rPr>
              <a:t>Föreningens policy är avgörande för om ni kan (om ni så vill) välja att spela med de spelare som kommit längst i den högre nivån konstant eller om ni ska rotera. För att nivåindelningen ska fylla sitt syfte bör de spelare som har kommit längst dock alltid vara ”överrepresenterade” på den högre nivån.  </a:t>
            </a:r>
            <a:r>
              <a:rPr lang="sv-SE" dirty="0">
                <a:solidFill>
                  <a:schemeClr val="bg1"/>
                </a:solidFill>
              </a:rPr>
              <a:t>	</a:t>
            </a:r>
          </a:p>
        </p:txBody>
      </p:sp>
      <p:sp>
        <p:nvSpPr>
          <p:cNvPr id="4" name="textruta 3">
            <a:extLst>
              <a:ext uri="{FF2B5EF4-FFF2-40B4-BE49-F238E27FC236}">
                <a16:creationId xmlns:a16="http://schemas.microsoft.com/office/drawing/2014/main" id="{BEB8DDFC-81CE-2C60-A037-1C1B8D0E8F24}"/>
              </a:ext>
            </a:extLst>
          </p:cNvPr>
          <p:cNvSpPr txBox="1"/>
          <p:nvPr/>
        </p:nvSpPr>
        <p:spPr>
          <a:xfrm>
            <a:off x="1012888" y="2444852"/>
            <a:ext cx="9486900" cy="707886"/>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Tänk på att nivåindelningen är till för att ge jämna matcher så rotera spelare med förnuft och respekt för motståndarna.</a:t>
            </a:r>
            <a:endParaRPr lang="sv-SE" sz="2000" dirty="0"/>
          </a:p>
        </p:txBody>
      </p:sp>
      <p:sp>
        <p:nvSpPr>
          <p:cNvPr id="5" name="textruta 4">
            <a:extLst>
              <a:ext uri="{FF2B5EF4-FFF2-40B4-BE49-F238E27FC236}">
                <a16:creationId xmlns:a16="http://schemas.microsoft.com/office/drawing/2014/main" id="{68CF40D8-9AD2-7F05-4DF0-2C609D979044}"/>
              </a:ext>
            </a:extLst>
          </p:cNvPr>
          <p:cNvSpPr txBox="1"/>
          <p:nvPr/>
        </p:nvSpPr>
        <p:spPr>
          <a:xfrm>
            <a:off x="1012888" y="3439578"/>
            <a:ext cx="9413938"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Planera laget utifrån det motstånd ni ställs för inför dagen. Ta gärna en kontakt med motståndarna för att stämma av. </a:t>
            </a:r>
            <a:endParaRPr lang="sv-SE" sz="2000" dirty="0"/>
          </a:p>
        </p:txBody>
      </p:sp>
    </p:spTree>
    <p:extLst>
      <p:ext uri="{BB962C8B-B14F-4D97-AF65-F5344CB8AC3E}">
        <p14:creationId xmlns:p14="http://schemas.microsoft.com/office/powerpoint/2010/main" val="13818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5366E-47EC-4B75-7EED-1E831B058CBB}"/>
              </a:ext>
            </a:extLst>
          </p:cNvPr>
          <p:cNvSpPr>
            <a:spLocks noGrp="1"/>
          </p:cNvSpPr>
          <p:nvPr>
            <p:ph type="title"/>
          </p:nvPr>
        </p:nvSpPr>
        <p:spPr>
          <a:xfrm>
            <a:off x="3312002" y="666623"/>
            <a:ext cx="6056116" cy="888255"/>
          </a:xfrm>
        </p:spPr>
        <p:txBody>
          <a:bodyPr/>
          <a:lstStyle/>
          <a:p>
            <a:r>
              <a:rPr lang="sv-SE" dirty="0"/>
              <a:t>Alla matcher ska spelas!</a:t>
            </a:r>
          </a:p>
        </p:txBody>
      </p:sp>
      <p:sp>
        <p:nvSpPr>
          <p:cNvPr id="5" name="textruta 4">
            <a:extLst>
              <a:ext uri="{FF2B5EF4-FFF2-40B4-BE49-F238E27FC236}">
                <a16:creationId xmlns:a16="http://schemas.microsoft.com/office/drawing/2014/main" id="{A17DC254-B389-AE9F-E44A-DDF65F5FEF2A}"/>
              </a:ext>
            </a:extLst>
          </p:cNvPr>
          <p:cNvSpPr txBox="1"/>
          <p:nvPr/>
        </p:nvSpPr>
        <p:spPr>
          <a:xfrm>
            <a:off x="2118492" y="1908770"/>
            <a:ext cx="9184249" cy="1600438"/>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Målsättningen måste vara att alla matcher ska spelas oavsett om det är en serie med eller utan resultat. Risken är annars att enskilda lag hamnar i sitsen att flera lag inte vill åka dit och spela sina matcher vilket gör att de får en säsong med väldigt få matcher. </a:t>
            </a:r>
          </a:p>
          <a:p>
            <a:endParaRPr lang="sv-SE" dirty="0"/>
          </a:p>
        </p:txBody>
      </p:sp>
    </p:spTree>
    <p:extLst>
      <p:ext uri="{BB962C8B-B14F-4D97-AF65-F5344CB8AC3E}">
        <p14:creationId xmlns:p14="http://schemas.microsoft.com/office/powerpoint/2010/main" val="1463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17D7B39-EA0A-41BC-8AA4-97179C7AF1DB}"/>
              </a:ext>
            </a:extLst>
          </p:cNvPr>
          <p:cNvSpPr txBox="1"/>
          <p:nvPr/>
        </p:nvSpPr>
        <p:spPr>
          <a:xfrm>
            <a:off x="3147059" y="746992"/>
            <a:ext cx="4685899" cy="707886"/>
          </a:xfrm>
          <a:prstGeom prst="rect">
            <a:avLst/>
          </a:prstGeom>
          <a:noFill/>
        </p:spPr>
        <p:txBody>
          <a:bodyPr wrap="none" rtlCol="0">
            <a:spAutoFit/>
          </a:bodyPr>
          <a:lstStyle/>
          <a:p>
            <a:pPr algn="ctr"/>
            <a:r>
              <a:rPr lang="sv-SE" sz="4000" b="1">
                <a:solidFill>
                  <a:schemeClr val="bg1"/>
                </a:solidFill>
              </a:rPr>
              <a:t>Förhållningsregler</a:t>
            </a:r>
          </a:p>
        </p:txBody>
      </p:sp>
      <p:sp>
        <p:nvSpPr>
          <p:cNvPr id="7" name="textruta 6">
            <a:extLst>
              <a:ext uri="{FF2B5EF4-FFF2-40B4-BE49-F238E27FC236}">
                <a16:creationId xmlns:a16="http://schemas.microsoft.com/office/drawing/2014/main" id="{2AEF3439-BE3D-40F3-8D01-F24D8ADA2D4D}"/>
              </a:ext>
            </a:extLst>
          </p:cNvPr>
          <p:cNvSpPr txBox="1"/>
          <p:nvPr/>
        </p:nvSpPr>
        <p:spPr>
          <a:xfrm>
            <a:off x="1809567" y="2104763"/>
            <a:ext cx="9672328" cy="3785652"/>
          </a:xfrm>
          <a:prstGeom prst="rect">
            <a:avLst/>
          </a:prstGeom>
          <a:noFill/>
        </p:spPr>
        <p:txBody>
          <a:bodyPr wrap="none" rtlCol="0">
            <a:spAutoFit/>
          </a:bodyPr>
          <a:lstStyle/>
          <a:p>
            <a:r>
              <a:rPr lang="sv-SE" sz="3000" b="1" dirty="0">
                <a:solidFill>
                  <a:schemeClr val="bg1"/>
                </a:solidFill>
              </a:rPr>
              <a:t>”Räck upp handen” eller skriv i chatten vid frågor</a:t>
            </a:r>
          </a:p>
          <a:p>
            <a:endParaRPr lang="sv-SE" sz="3000" dirty="0">
              <a:solidFill>
                <a:schemeClr val="bg1"/>
              </a:solidFill>
            </a:endParaRPr>
          </a:p>
          <a:p>
            <a:r>
              <a:rPr lang="sv-SE" sz="3000" b="1" dirty="0">
                <a:solidFill>
                  <a:schemeClr val="bg1"/>
                </a:solidFill>
              </a:rPr>
              <a:t>Stäng av mikrofonen när du inte ska prata</a:t>
            </a:r>
          </a:p>
          <a:p>
            <a:pPr marL="285750" indent="-285750">
              <a:buFont typeface="Arial" panose="020B0604020202020204" pitchFamily="34" charset="0"/>
              <a:buChar char="•"/>
            </a:pPr>
            <a:endParaRPr lang="sv-SE" sz="3000" dirty="0">
              <a:solidFill>
                <a:schemeClr val="bg1"/>
              </a:solidFill>
            </a:endParaRPr>
          </a:p>
          <a:p>
            <a:r>
              <a:rPr lang="sv-SE" sz="3000" b="1" dirty="0">
                <a:solidFill>
                  <a:schemeClr val="bg1"/>
                </a:solidFill>
              </a:rPr>
              <a:t>Ha gärna på kameran när du ska prata</a:t>
            </a:r>
          </a:p>
          <a:p>
            <a:endParaRPr lang="sv-SE" sz="3000" b="1" dirty="0">
              <a:solidFill>
                <a:schemeClr val="bg1"/>
              </a:solidFill>
            </a:endParaRPr>
          </a:p>
          <a:p>
            <a:r>
              <a:rPr lang="sv-SE" sz="3000" b="1" dirty="0">
                <a:solidFill>
                  <a:schemeClr val="bg1"/>
                </a:solidFill>
              </a:rPr>
              <a:t>Vi går igenom presentationen i sin helhet – därefter </a:t>
            </a:r>
            <a:br>
              <a:rPr lang="sv-SE" sz="3000" b="1" dirty="0">
                <a:solidFill>
                  <a:schemeClr val="bg1"/>
                </a:solidFill>
              </a:rPr>
            </a:br>
            <a:r>
              <a:rPr lang="sv-SE" sz="3000" b="1" dirty="0">
                <a:solidFill>
                  <a:schemeClr val="bg1"/>
                </a:solidFill>
              </a:rPr>
              <a:t>finns möjlighet till frågor/synpunkter. </a:t>
            </a:r>
          </a:p>
        </p:txBody>
      </p:sp>
    </p:spTree>
    <p:extLst>
      <p:ext uri="{BB962C8B-B14F-4D97-AF65-F5344CB8AC3E}">
        <p14:creationId xmlns:p14="http://schemas.microsoft.com/office/powerpoint/2010/main" val="142792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707961" y="1042641"/>
            <a:ext cx="3182281" cy="630942"/>
          </a:xfrm>
          <a:prstGeom prst="rect">
            <a:avLst/>
          </a:prstGeom>
          <a:noFill/>
        </p:spPr>
        <p:txBody>
          <a:bodyPr wrap="none" rtlCol="0">
            <a:spAutoFit/>
          </a:bodyPr>
          <a:lstStyle/>
          <a:p>
            <a:r>
              <a:rPr lang="sv-SE" sz="3500" b="1" dirty="0">
                <a:solidFill>
                  <a:schemeClr val="bg1"/>
                </a:solidFill>
              </a:rPr>
              <a:t>Samsynsavtal</a:t>
            </a:r>
          </a:p>
        </p:txBody>
      </p:sp>
      <p:sp>
        <p:nvSpPr>
          <p:cNvPr id="3" name="textruta 2">
            <a:extLst>
              <a:ext uri="{FF2B5EF4-FFF2-40B4-BE49-F238E27FC236}">
                <a16:creationId xmlns:a16="http://schemas.microsoft.com/office/drawing/2014/main" id="{AE7A1C9D-83A2-4C8D-A218-306F5D8CA6CE}"/>
              </a:ext>
            </a:extLst>
          </p:cNvPr>
          <p:cNvSpPr txBox="1"/>
          <p:nvPr/>
        </p:nvSpPr>
        <p:spPr>
          <a:xfrm>
            <a:off x="969818" y="1985777"/>
            <a:ext cx="10002982" cy="2215991"/>
          </a:xfrm>
          <a:prstGeom prst="rect">
            <a:avLst/>
          </a:prstGeom>
          <a:noFill/>
        </p:spPr>
        <p:txBody>
          <a:bodyPr wrap="square" rtlCol="0">
            <a:spAutoFit/>
          </a:bodyPr>
          <a:lstStyle/>
          <a:p>
            <a:r>
              <a:rPr lang="sv-SE" sz="2000" dirty="0">
                <a:solidFill>
                  <a:schemeClr val="bg1"/>
                </a:solidFill>
              </a:rPr>
              <a:t>Ett avtal på förbundsnivå mellan handboll, fotboll, innebandy, bandy och ishockey med syftet att skapa förutsättningar för barn och ungdomar att kunna hålla på med flera idrotter.</a:t>
            </a:r>
          </a:p>
          <a:p>
            <a:endParaRPr lang="sv-SE" sz="2000" dirty="0">
              <a:solidFill>
                <a:schemeClr val="bg1"/>
              </a:solidFill>
            </a:endParaRPr>
          </a:p>
          <a:p>
            <a:r>
              <a:rPr lang="sv-SE" sz="2000" dirty="0">
                <a:solidFill>
                  <a:schemeClr val="bg1"/>
                </a:solidFill>
              </a:rPr>
              <a:t>Respektive förbund ansvarar för att planera sin tävlings- och utbildningsverksamhet för barn och ungdomar inom sin ”säsong”</a:t>
            </a:r>
          </a:p>
          <a:p>
            <a:endParaRPr lang="sv-SE" dirty="0">
              <a:solidFill>
                <a:schemeClr val="bg1"/>
              </a:solidFill>
            </a:endParaRPr>
          </a:p>
        </p:txBody>
      </p:sp>
      <p:sp>
        <p:nvSpPr>
          <p:cNvPr id="4" name="textruta 3">
            <a:extLst>
              <a:ext uri="{FF2B5EF4-FFF2-40B4-BE49-F238E27FC236}">
                <a16:creationId xmlns:a16="http://schemas.microsoft.com/office/drawing/2014/main" id="{E8000B38-7532-4F91-A53C-E81CC25E2001}"/>
              </a:ext>
            </a:extLst>
          </p:cNvPr>
          <p:cNvSpPr txBox="1"/>
          <p:nvPr/>
        </p:nvSpPr>
        <p:spPr>
          <a:xfrm>
            <a:off x="969818" y="4255783"/>
            <a:ext cx="10002982" cy="400110"/>
          </a:xfrm>
          <a:prstGeom prst="rect">
            <a:avLst/>
          </a:prstGeom>
          <a:noFill/>
        </p:spPr>
        <p:txBody>
          <a:bodyPr wrap="square" rtlCol="0">
            <a:spAutoFit/>
          </a:bodyPr>
          <a:lstStyle/>
          <a:p>
            <a:r>
              <a:rPr lang="sv-SE" sz="2000" dirty="0">
                <a:solidFill>
                  <a:schemeClr val="bg1"/>
                </a:solidFill>
              </a:rPr>
              <a:t>Handbollssäsong för SDF-administrerad verksamhet = 1 oktober – 31 mars. </a:t>
            </a:r>
          </a:p>
        </p:txBody>
      </p:sp>
      <p:sp>
        <p:nvSpPr>
          <p:cNvPr id="5" name="textruta 4">
            <a:extLst>
              <a:ext uri="{FF2B5EF4-FFF2-40B4-BE49-F238E27FC236}">
                <a16:creationId xmlns:a16="http://schemas.microsoft.com/office/drawing/2014/main" id="{9B69B691-1DD8-4E45-A2C8-9AF5E499DA54}"/>
              </a:ext>
            </a:extLst>
          </p:cNvPr>
          <p:cNvSpPr txBox="1"/>
          <p:nvPr/>
        </p:nvSpPr>
        <p:spPr>
          <a:xfrm>
            <a:off x="969818" y="5107473"/>
            <a:ext cx="10469707" cy="707886"/>
          </a:xfrm>
          <a:prstGeom prst="rect">
            <a:avLst/>
          </a:prstGeom>
          <a:noFill/>
        </p:spPr>
        <p:txBody>
          <a:bodyPr wrap="square" rtlCol="0">
            <a:spAutoFit/>
          </a:bodyPr>
          <a:lstStyle/>
          <a:p>
            <a:r>
              <a:rPr lang="sv-SE" sz="2000" dirty="0">
                <a:solidFill>
                  <a:schemeClr val="bg1"/>
                </a:solidFill>
              </a:rPr>
              <a:t>Samsynsavtal mellan föreningar är så klart jättebra och finns på olika håll i vårt distrikt. Dessa är dock </a:t>
            </a:r>
            <a:r>
              <a:rPr lang="sv-SE" sz="2000" i="1" dirty="0">
                <a:solidFill>
                  <a:schemeClr val="bg1"/>
                </a:solidFill>
              </a:rPr>
              <a:t>lokala avtal på föreningsnivå </a:t>
            </a:r>
            <a:r>
              <a:rPr lang="sv-SE" sz="2000" dirty="0">
                <a:solidFill>
                  <a:schemeClr val="bg1"/>
                </a:solidFill>
              </a:rPr>
              <a:t>vilka ligger utanför </a:t>
            </a:r>
            <a:r>
              <a:rPr lang="sv-SE" sz="2000" dirty="0" err="1">
                <a:solidFill>
                  <a:schemeClr val="bg1"/>
                </a:solidFill>
              </a:rPr>
              <a:t>HFV:s</a:t>
            </a:r>
            <a:r>
              <a:rPr lang="sv-SE" sz="2000" dirty="0">
                <a:solidFill>
                  <a:schemeClr val="bg1"/>
                </a:solidFill>
              </a:rPr>
              <a:t> Samsynsavtal.  </a:t>
            </a:r>
          </a:p>
        </p:txBody>
      </p:sp>
    </p:spTree>
    <p:extLst>
      <p:ext uri="{BB962C8B-B14F-4D97-AF65-F5344CB8AC3E}">
        <p14:creationId xmlns:p14="http://schemas.microsoft.com/office/powerpoint/2010/main" val="30184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86FAEB1-7CAF-4B29-8C44-A6B938C6924B}"/>
              </a:ext>
            </a:extLst>
          </p:cNvPr>
          <p:cNvSpPr txBox="1"/>
          <p:nvPr/>
        </p:nvSpPr>
        <p:spPr>
          <a:xfrm>
            <a:off x="3261475" y="620770"/>
            <a:ext cx="6423553" cy="630942"/>
          </a:xfrm>
          <a:prstGeom prst="rect">
            <a:avLst/>
          </a:prstGeom>
          <a:noFill/>
        </p:spPr>
        <p:txBody>
          <a:bodyPr wrap="none" rtlCol="0">
            <a:spAutoFit/>
          </a:bodyPr>
          <a:lstStyle/>
          <a:p>
            <a:pPr algn="ctr"/>
            <a:r>
              <a:rPr lang="sv-SE" sz="3500" b="1" dirty="0">
                <a:solidFill>
                  <a:schemeClr val="bg1"/>
                </a:solidFill>
              </a:rPr>
              <a:t>Matchklimat och värdegrund </a:t>
            </a:r>
          </a:p>
        </p:txBody>
      </p:sp>
      <p:pic>
        <p:nvPicPr>
          <p:cNvPr id="1026" name="Picture 2" descr="text på blå bakgrund där det står: Spelare- Respekterar domare, ledare, med- och motspelare genom att främja rent spel, uppträda schysst och ta förluster på rätt sätt.Ledare - Är ett föredöme, genom att acceptera domslut, sätta gränser och tillåta misstag hos spelare och domare.Föräldrar -Har ett enormt ansvar som förebilder, genom att stödja och uppmuntra, berömma prestationer och inte resultat, självklart med ett vårdat språk och kommenterar inga domslut. DETTA STÅR VI FÖR - GÖR DU?">
            <a:extLst>
              <a:ext uri="{FF2B5EF4-FFF2-40B4-BE49-F238E27FC236}">
                <a16:creationId xmlns:a16="http://schemas.microsoft.com/office/drawing/2014/main" id="{B3DF084C-06DD-9AFC-5F42-BB4C8C106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38" t="11642" r="4869" b="5821"/>
          <a:stretch/>
        </p:blipFill>
        <p:spPr bwMode="auto">
          <a:xfrm>
            <a:off x="2052082" y="1446029"/>
            <a:ext cx="9514561" cy="51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5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792482" y="782451"/>
            <a:ext cx="2980303" cy="630942"/>
          </a:xfrm>
          <a:prstGeom prst="rect">
            <a:avLst/>
          </a:prstGeom>
          <a:noFill/>
        </p:spPr>
        <p:txBody>
          <a:bodyPr wrap="none" rtlCol="0">
            <a:spAutoFit/>
          </a:bodyPr>
          <a:lstStyle/>
          <a:p>
            <a:r>
              <a:rPr lang="sv-SE" sz="3500" b="1" dirty="0">
                <a:solidFill>
                  <a:schemeClr val="bg1"/>
                </a:solidFill>
              </a:rPr>
              <a:t>Matchvärdar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048872" y="2072629"/>
            <a:ext cx="10363200" cy="646331"/>
          </a:xfrm>
          <a:prstGeom prst="rect">
            <a:avLst/>
          </a:prstGeom>
          <a:noFill/>
        </p:spPr>
        <p:txBody>
          <a:bodyPr wrap="square" rtlCol="0">
            <a:spAutoFit/>
          </a:bodyPr>
          <a:lstStyle/>
          <a:p>
            <a:r>
              <a:rPr lang="sv-SE" dirty="0">
                <a:solidFill>
                  <a:schemeClr val="bg1"/>
                </a:solidFill>
              </a:rPr>
              <a:t>Tyvärr får vi varje säsong till oss ärenden där domare eller lag upplever att en eller flera personer i publiken beter sig på ett olämpligt sätt vilket skapar en otrygg matchmiljö. </a:t>
            </a:r>
          </a:p>
        </p:txBody>
      </p:sp>
      <p:sp>
        <p:nvSpPr>
          <p:cNvPr id="6" name="textruta 5">
            <a:extLst>
              <a:ext uri="{FF2B5EF4-FFF2-40B4-BE49-F238E27FC236}">
                <a16:creationId xmlns:a16="http://schemas.microsoft.com/office/drawing/2014/main" id="{3A641A49-AF82-881A-ADA3-C0EC2EECD30A}"/>
              </a:ext>
            </a:extLst>
          </p:cNvPr>
          <p:cNvSpPr txBox="1"/>
          <p:nvPr/>
        </p:nvSpPr>
        <p:spPr>
          <a:xfrm>
            <a:off x="1048872" y="3105834"/>
            <a:ext cx="10363200" cy="646331"/>
          </a:xfrm>
          <a:prstGeom prst="rect">
            <a:avLst/>
          </a:prstGeom>
          <a:noFill/>
        </p:spPr>
        <p:txBody>
          <a:bodyPr wrap="square" rtlCol="0">
            <a:spAutoFit/>
          </a:bodyPr>
          <a:lstStyle/>
          <a:p>
            <a:r>
              <a:rPr lang="sv-SE" dirty="0">
                <a:solidFill>
                  <a:schemeClr val="bg1"/>
                </a:solidFill>
              </a:rPr>
              <a:t>För att förhoppningsvis kunna erbjuda domare, spelare och ledare en välkomnande och stöttande miljö så är det obligatoriskt att ha matchvärdar på alla våra barn- och ungdomsmatcher. </a:t>
            </a:r>
          </a:p>
        </p:txBody>
      </p:sp>
      <p:sp>
        <p:nvSpPr>
          <p:cNvPr id="7" name="textruta 6">
            <a:extLst>
              <a:ext uri="{FF2B5EF4-FFF2-40B4-BE49-F238E27FC236}">
                <a16:creationId xmlns:a16="http://schemas.microsoft.com/office/drawing/2014/main" id="{9D5F3699-A3B0-F3E6-E11B-7DB98A3E5423}"/>
              </a:ext>
            </a:extLst>
          </p:cNvPr>
          <p:cNvSpPr txBox="1"/>
          <p:nvPr/>
        </p:nvSpPr>
        <p:spPr>
          <a:xfrm>
            <a:off x="1048872" y="4139039"/>
            <a:ext cx="10363200" cy="369332"/>
          </a:xfrm>
          <a:prstGeom prst="rect">
            <a:avLst/>
          </a:prstGeom>
          <a:noFill/>
        </p:spPr>
        <p:txBody>
          <a:bodyPr wrap="square" rtlCol="0">
            <a:spAutoFit/>
          </a:bodyPr>
          <a:lstStyle/>
          <a:p>
            <a:pPr marL="285750" indent="-285750">
              <a:buFont typeface="Arial" panose="020B0604020202020204" pitchFamily="34" charset="0"/>
              <a:buChar char="•"/>
            </a:pPr>
            <a:r>
              <a:rPr lang="sv-SE" dirty="0">
                <a:solidFill>
                  <a:schemeClr val="bg1"/>
                </a:solidFill>
                <a:hlinkClick r:id="rId2"/>
              </a:rPr>
              <a:t>Dokument om matchvärdskap </a:t>
            </a:r>
            <a:endParaRPr lang="sv-SE" dirty="0">
              <a:solidFill>
                <a:schemeClr val="bg1"/>
              </a:solidFill>
            </a:endParaRPr>
          </a:p>
        </p:txBody>
      </p:sp>
    </p:spTree>
    <p:extLst>
      <p:ext uri="{BB962C8B-B14F-4D97-AF65-F5344CB8AC3E}">
        <p14:creationId xmlns:p14="http://schemas.microsoft.com/office/powerpoint/2010/main" val="39394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359123" y="932779"/>
            <a:ext cx="3680816" cy="630942"/>
          </a:xfrm>
          <a:prstGeom prst="rect">
            <a:avLst/>
          </a:prstGeom>
          <a:noFill/>
        </p:spPr>
        <p:txBody>
          <a:bodyPr wrap="none" rtlCol="0">
            <a:spAutoFit/>
          </a:bodyPr>
          <a:lstStyle/>
          <a:p>
            <a:r>
              <a:rPr lang="sv-SE" sz="3500" b="1" dirty="0">
                <a:solidFill>
                  <a:schemeClr val="bg1"/>
                </a:solidFill>
              </a:rPr>
              <a:t>#schysstmatch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048872" y="2015420"/>
            <a:ext cx="10363200" cy="646331"/>
          </a:xfrm>
          <a:prstGeom prst="rect">
            <a:avLst/>
          </a:prstGeom>
          <a:noFill/>
        </p:spPr>
        <p:txBody>
          <a:bodyPr wrap="square" rtlCol="0">
            <a:spAutoFit/>
          </a:bodyPr>
          <a:lstStyle/>
          <a:p>
            <a:r>
              <a:rPr lang="sv-SE" dirty="0">
                <a:solidFill>
                  <a:schemeClr val="bg1"/>
                </a:solidFill>
              </a:rPr>
              <a:t>Till hösten kommer ett nytt nationellt projekt att startas upp inom svenska handboll –</a:t>
            </a:r>
            <a:r>
              <a:rPr lang="sv-SE" b="1" dirty="0">
                <a:solidFill>
                  <a:schemeClr val="bg1"/>
                </a:solidFill>
              </a:rPr>
              <a:t> #schysstmatch</a:t>
            </a:r>
            <a:r>
              <a:rPr lang="sv-SE" dirty="0">
                <a:solidFill>
                  <a:schemeClr val="bg1"/>
                </a:solidFill>
              </a:rPr>
              <a:t>.</a:t>
            </a:r>
          </a:p>
        </p:txBody>
      </p:sp>
      <p:sp>
        <p:nvSpPr>
          <p:cNvPr id="6" name="textruta 5">
            <a:extLst>
              <a:ext uri="{FF2B5EF4-FFF2-40B4-BE49-F238E27FC236}">
                <a16:creationId xmlns:a16="http://schemas.microsoft.com/office/drawing/2014/main" id="{3A641A49-AF82-881A-ADA3-C0EC2EECD30A}"/>
              </a:ext>
            </a:extLst>
          </p:cNvPr>
          <p:cNvSpPr txBox="1"/>
          <p:nvPr/>
        </p:nvSpPr>
        <p:spPr>
          <a:xfrm>
            <a:off x="1048872" y="2747786"/>
            <a:ext cx="10363200" cy="369332"/>
          </a:xfrm>
          <a:prstGeom prst="rect">
            <a:avLst/>
          </a:prstGeom>
          <a:noFill/>
        </p:spPr>
        <p:txBody>
          <a:bodyPr wrap="square" rtlCol="0">
            <a:spAutoFit/>
          </a:bodyPr>
          <a:lstStyle/>
          <a:p>
            <a:r>
              <a:rPr lang="sv-SE" dirty="0">
                <a:solidFill>
                  <a:schemeClr val="bg1"/>
                </a:solidFill>
              </a:rPr>
              <a:t>Information och kallelse till </a:t>
            </a:r>
            <a:r>
              <a:rPr lang="sv-SE" dirty="0" err="1">
                <a:solidFill>
                  <a:schemeClr val="bg1"/>
                </a:solidFill>
              </a:rPr>
              <a:t>webbinarium</a:t>
            </a:r>
            <a:r>
              <a:rPr lang="sv-SE" dirty="0">
                <a:solidFill>
                  <a:schemeClr val="bg1"/>
                </a:solidFill>
              </a:rPr>
              <a:t> kommer nu under våren. </a:t>
            </a:r>
          </a:p>
        </p:txBody>
      </p:sp>
      <p:pic>
        <p:nvPicPr>
          <p:cNvPr id="3" name="Bildobjekt 2" descr="En bild som visar Teckensnitt, logotyp, text, cirkel&#10;&#10;Automatiskt genererad beskrivning">
            <a:extLst>
              <a:ext uri="{FF2B5EF4-FFF2-40B4-BE49-F238E27FC236}">
                <a16:creationId xmlns:a16="http://schemas.microsoft.com/office/drawing/2014/main" id="{A14DF37E-2252-1AC6-808A-3132D524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151" y="429805"/>
            <a:ext cx="2784475" cy="1569085"/>
          </a:xfrm>
          <a:prstGeom prst="rect">
            <a:avLst/>
          </a:prstGeom>
          <a:ln>
            <a:noFill/>
          </a:ln>
          <a:effectLst>
            <a:softEdge rad="112500"/>
          </a:effectLst>
        </p:spPr>
      </p:pic>
      <p:sp>
        <p:nvSpPr>
          <p:cNvPr id="4" name="textruta 3">
            <a:extLst>
              <a:ext uri="{FF2B5EF4-FFF2-40B4-BE49-F238E27FC236}">
                <a16:creationId xmlns:a16="http://schemas.microsoft.com/office/drawing/2014/main" id="{2D4A7790-C220-6BCA-9BE6-BF6B1B9BA573}"/>
              </a:ext>
            </a:extLst>
          </p:cNvPr>
          <p:cNvSpPr txBox="1"/>
          <p:nvPr/>
        </p:nvSpPr>
        <p:spPr>
          <a:xfrm>
            <a:off x="1048872" y="3203153"/>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Syfte</a:t>
            </a:r>
            <a: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dirty="0">
                <a:solidFill>
                  <a:schemeClr val="bg1"/>
                </a:solidFill>
                <a:latin typeface="Helvetica" panose="020B0604020202020204" pitchFamily="34" charset="0"/>
              </a:rPr>
              <a:t>S</a:t>
            </a:r>
            <a:r>
              <a:rPr lang="sv-SE" b="0" i="0" dirty="0">
                <a:solidFill>
                  <a:schemeClr val="bg1"/>
                </a:solidFill>
                <a:effectLst/>
                <a:latin typeface="Helvetica" panose="020B0604020202020204" pitchFamily="34" charset="0"/>
              </a:rPr>
              <a:t>yftet med kampanjen är att utveckla och bygga en </a:t>
            </a:r>
            <a:r>
              <a:rPr lang="sv-SE" b="1" i="1" dirty="0">
                <a:solidFill>
                  <a:schemeClr val="bg1"/>
                </a:solidFill>
                <a:effectLst/>
                <a:latin typeface="Helvetica" panose="020B0604020202020204" pitchFamily="34" charset="0"/>
              </a:rPr>
              <a:t>långsiktig kultur av Fair play</a:t>
            </a:r>
            <a:r>
              <a:rPr lang="sv-SE" b="0" i="0" dirty="0">
                <a:solidFill>
                  <a:schemeClr val="bg1"/>
                </a:solidFill>
                <a:effectLst/>
                <a:latin typeface="Helvetica" panose="020B0604020202020204" pitchFamily="34" charset="0"/>
              </a:rPr>
              <a:t> där handbollen ses som ett föredöme inom idrotten och därmed blir en attraktivare sport.</a:t>
            </a:r>
            <a:b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b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textruta 7">
            <a:extLst>
              <a:ext uri="{FF2B5EF4-FFF2-40B4-BE49-F238E27FC236}">
                <a16:creationId xmlns:a16="http://schemas.microsoft.com/office/drawing/2014/main" id="{5054984F-47C5-C073-0CD5-6468E9E263A5}"/>
              </a:ext>
            </a:extLst>
          </p:cNvPr>
          <p:cNvSpPr txBox="1"/>
          <p:nvPr/>
        </p:nvSpPr>
        <p:spPr>
          <a:xfrm>
            <a:off x="1048872" y="4403482"/>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#schysstmatchmöte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sz="1800" dirty="0">
                <a:solidFill>
                  <a:schemeClr val="bg1"/>
                </a:solidFill>
                <a:effectLst/>
                <a:latin typeface="Arial" panose="020B0604020202020204" pitchFamily="34" charset="0"/>
                <a:ea typeface="MS Mincho" panose="02020609040205080304" pitchFamily="49" charset="-128"/>
              </a:rPr>
              <a:t>5 minuter innan alla barn- och ungdomsmatcher kommer ett obligatoriskt möte med ledare, domare, funktionärer och matchvärd att hållas med syftet att påminna alla om att samarbeta för att matchen ska genomföras på ett schysst sätt. </a:t>
            </a:r>
            <a:endParaRPr lang="sv-SE" b="1" dirty="0">
              <a:solidFill>
                <a:schemeClr val="bg1"/>
              </a:solidFill>
            </a:endParaRPr>
          </a:p>
        </p:txBody>
      </p:sp>
    </p:spTree>
    <p:extLst>
      <p:ext uri="{BB962C8B-B14F-4D97-AF65-F5344CB8AC3E}">
        <p14:creationId xmlns:p14="http://schemas.microsoft.com/office/powerpoint/2010/main" val="100537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887607" y="734826"/>
            <a:ext cx="3727302" cy="630942"/>
          </a:xfrm>
          <a:prstGeom prst="rect">
            <a:avLst/>
          </a:prstGeom>
          <a:noFill/>
        </p:spPr>
        <p:txBody>
          <a:bodyPr wrap="none" rtlCol="0">
            <a:spAutoFit/>
          </a:bodyPr>
          <a:lstStyle/>
          <a:p>
            <a:r>
              <a:rPr lang="sv-SE" sz="3500" b="1" dirty="0">
                <a:solidFill>
                  <a:schemeClr val="bg1"/>
                </a:solidFill>
              </a:rPr>
              <a:t>Handbollskortet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048872" y="2072629"/>
            <a:ext cx="10363200" cy="1754326"/>
          </a:xfrm>
          <a:prstGeom prst="rect">
            <a:avLst/>
          </a:prstGeom>
          <a:noFill/>
        </p:spPr>
        <p:txBody>
          <a:bodyPr wrap="square" rtlCol="0">
            <a:spAutoFit/>
          </a:bodyPr>
          <a:lstStyle/>
          <a:p>
            <a:r>
              <a:rPr lang="sv-SE" dirty="0">
                <a:solidFill>
                  <a:schemeClr val="bg1"/>
                </a:solidFill>
              </a:rPr>
              <a:t>Handbollskortet är ett led i att bygga bra klimat i hallarna och lägga grunden för hur vi vill behandla varandra. Alla lag i U10 ska genomföra det under säsongen. Det är inte så komplicerat utan det finns ett antal frågor som man går igenom och ni själva bestämmer hur ni vill gå igenom det med barnen och om ni vill man tar ni även med föräldrarna. </a:t>
            </a:r>
          </a:p>
          <a:p>
            <a:r>
              <a:rPr lang="sv-SE" dirty="0">
                <a:solidFill>
                  <a:schemeClr val="bg1"/>
                </a:solidFill>
              </a:rPr>
              <a:t>När det är klart skickas en redovisning till HFV på antal spelare som varit med och tillbaka får ni Handbollskort som ni sen delar ut. Finns inget rätt eller fel utan alla </a:t>
            </a:r>
            <a:r>
              <a:rPr lang="sv-SE">
                <a:solidFill>
                  <a:schemeClr val="bg1"/>
                </a:solidFill>
              </a:rPr>
              <a:t>blir godkända.</a:t>
            </a:r>
            <a:endParaRPr lang="sv-SE" dirty="0">
              <a:solidFill>
                <a:schemeClr val="bg1"/>
              </a:solidFill>
            </a:endParaRPr>
          </a:p>
        </p:txBody>
      </p:sp>
      <p:pic>
        <p:nvPicPr>
          <p:cNvPr id="9" name="Bildobjekt 8" descr="En bild som visar text, skärmbild, Teckensnitt, Varumärke&#10;&#10;Automatiskt genererad beskrivning">
            <a:extLst>
              <a:ext uri="{FF2B5EF4-FFF2-40B4-BE49-F238E27FC236}">
                <a16:creationId xmlns:a16="http://schemas.microsoft.com/office/drawing/2014/main" id="{6EA147A6-62FE-A91C-4D48-47A083BC5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712" y="4201885"/>
            <a:ext cx="3779520" cy="2318657"/>
          </a:xfrm>
          <a:prstGeom prst="rect">
            <a:avLst/>
          </a:prstGeom>
        </p:spPr>
      </p:pic>
    </p:spTree>
    <p:extLst>
      <p:ext uri="{BB962C8B-B14F-4D97-AF65-F5344CB8AC3E}">
        <p14:creationId xmlns:p14="http://schemas.microsoft.com/office/powerpoint/2010/main" val="2250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698996" y="825433"/>
            <a:ext cx="4520789" cy="707886"/>
          </a:xfrm>
          <a:prstGeom prst="rect">
            <a:avLst/>
          </a:prstGeom>
          <a:noFill/>
        </p:spPr>
        <p:txBody>
          <a:bodyPr wrap="none" rtlCol="0">
            <a:spAutoFit/>
          </a:bodyPr>
          <a:lstStyle/>
          <a:p>
            <a:r>
              <a:rPr lang="sv-SE" sz="4000" b="1">
                <a:solidFill>
                  <a:schemeClr val="bg1"/>
                </a:solidFill>
              </a:rPr>
              <a:t>Samverkansavtal </a:t>
            </a:r>
          </a:p>
        </p:txBody>
      </p:sp>
      <p:sp>
        <p:nvSpPr>
          <p:cNvPr id="3" name="textruta 2">
            <a:extLst>
              <a:ext uri="{FF2B5EF4-FFF2-40B4-BE49-F238E27FC236}">
                <a16:creationId xmlns:a16="http://schemas.microsoft.com/office/drawing/2014/main" id="{AE7A1C9D-83A2-4C8D-A218-306F5D8CA6CE}"/>
              </a:ext>
            </a:extLst>
          </p:cNvPr>
          <p:cNvSpPr txBox="1"/>
          <p:nvPr/>
        </p:nvSpPr>
        <p:spPr>
          <a:xfrm>
            <a:off x="957899" y="3730057"/>
            <a:ext cx="10002982" cy="369332"/>
          </a:xfrm>
          <a:prstGeom prst="rect">
            <a:avLst/>
          </a:prstGeom>
          <a:noFill/>
        </p:spPr>
        <p:txBody>
          <a:bodyPr wrap="square" rtlCol="0">
            <a:spAutoFit/>
          </a:bodyPr>
          <a:lstStyle/>
          <a:p>
            <a:r>
              <a:rPr lang="sv-SE" dirty="0">
                <a:solidFill>
                  <a:schemeClr val="bg1"/>
                </a:solidFill>
              </a:rPr>
              <a:t>Ansöka om samverkansavtal ska om möjligt skickas in i samband med anmälan till seriespel. </a:t>
            </a:r>
          </a:p>
        </p:txBody>
      </p:sp>
      <p:sp>
        <p:nvSpPr>
          <p:cNvPr id="5" name="textruta 4">
            <a:extLst>
              <a:ext uri="{FF2B5EF4-FFF2-40B4-BE49-F238E27FC236}">
                <a16:creationId xmlns:a16="http://schemas.microsoft.com/office/drawing/2014/main" id="{E9D7BC84-3808-4B4B-B79A-D3123F8C383E}"/>
              </a:ext>
            </a:extLst>
          </p:cNvPr>
          <p:cNvSpPr txBox="1"/>
          <p:nvPr/>
        </p:nvSpPr>
        <p:spPr>
          <a:xfrm>
            <a:off x="995881" y="2272420"/>
            <a:ext cx="8981038" cy="923330"/>
          </a:xfrm>
          <a:prstGeom prst="rect">
            <a:avLst/>
          </a:prstGeom>
          <a:noFill/>
        </p:spPr>
        <p:txBody>
          <a:bodyPr wrap="square" rtlCol="0">
            <a:spAutoFit/>
          </a:bodyPr>
          <a:lstStyle/>
          <a:p>
            <a:r>
              <a:rPr lang="sv-SE" dirty="0">
                <a:solidFill>
                  <a:schemeClr val="bg1"/>
                </a:solidFill>
              </a:rPr>
              <a:t>Samverkan är ett avtal där en eller flera spelare från två föreningar ska kunna spela i ett gemensamt lag eller där en eller flera spelare från en förening på grund av särskilda skäl (se § 3:5 Samverkan) kan spela med annan förening. </a:t>
            </a:r>
          </a:p>
        </p:txBody>
      </p:sp>
    </p:spTree>
    <p:extLst>
      <p:ext uri="{BB962C8B-B14F-4D97-AF65-F5344CB8AC3E}">
        <p14:creationId xmlns:p14="http://schemas.microsoft.com/office/powerpoint/2010/main" val="40632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370861F-054B-459E-A739-6ACAAF2D7801}"/>
              </a:ext>
            </a:extLst>
          </p:cNvPr>
          <p:cNvSpPr>
            <a:spLocks noGrp="1"/>
          </p:cNvSpPr>
          <p:nvPr>
            <p:ph type="title"/>
          </p:nvPr>
        </p:nvSpPr>
        <p:spPr>
          <a:xfrm>
            <a:off x="4279868" y="2538558"/>
            <a:ext cx="6753526" cy="1325563"/>
          </a:xfrm>
        </p:spPr>
        <p:txBody>
          <a:bodyPr/>
          <a:lstStyle/>
          <a:p>
            <a:r>
              <a:rPr lang="sv-SE" sz="5000" dirty="0"/>
              <a:t>Frågor? </a:t>
            </a:r>
          </a:p>
        </p:txBody>
      </p:sp>
    </p:spTree>
    <p:extLst>
      <p:ext uri="{BB962C8B-B14F-4D97-AF65-F5344CB8AC3E}">
        <p14:creationId xmlns:p14="http://schemas.microsoft.com/office/powerpoint/2010/main" val="44745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C75C1A3-3C3D-4B40-8A86-F01BBF37AF73}"/>
              </a:ext>
            </a:extLst>
          </p:cNvPr>
          <p:cNvSpPr txBox="1"/>
          <p:nvPr/>
        </p:nvSpPr>
        <p:spPr>
          <a:xfrm>
            <a:off x="3657752" y="728091"/>
            <a:ext cx="4349268" cy="707886"/>
          </a:xfrm>
          <a:prstGeom prst="rect">
            <a:avLst/>
          </a:prstGeom>
          <a:noFill/>
        </p:spPr>
        <p:txBody>
          <a:bodyPr wrap="none" rtlCol="0">
            <a:spAutoFit/>
          </a:bodyPr>
          <a:lstStyle/>
          <a:p>
            <a:r>
              <a:rPr lang="sv-SE" sz="4000" b="1">
                <a:solidFill>
                  <a:schemeClr val="bg1"/>
                </a:solidFill>
              </a:rPr>
              <a:t>Syftet med mötet</a:t>
            </a:r>
          </a:p>
        </p:txBody>
      </p:sp>
      <p:sp>
        <p:nvSpPr>
          <p:cNvPr id="3" name="textruta 2">
            <a:extLst>
              <a:ext uri="{FF2B5EF4-FFF2-40B4-BE49-F238E27FC236}">
                <a16:creationId xmlns:a16="http://schemas.microsoft.com/office/drawing/2014/main" id="{96F41BB2-CF4E-489D-9C88-4ACBD1263338}"/>
              </a:ext>
            </a:extLst>
          </p:cNvPr>
          <p:cNvSpPr txBox="1"/>
          <p:nvPr/>
        </p:nvSpPr>
        <p:spPr>
          <a:xfrm>
            <a:off x="1773816" y="2161400"/>
            <a:ext cx="8644368" cy="2862322"/>
          </a:xfrm>
          <a:prstGeom prst="rect">
            <a:avLst/>
          </a:prstGeom>
          <a:noFill/>
        </p:spPr>
        <p:txBody>
          <a:bodyPr wrap="square" rtlCol="0">
            <a:spAutoFit/>
          </a:bodyPr>
          <a:lstStyle/>
          <a:p>
            <a:pPr algn="ctr"/>
            <a:r>
              <a:rPr lang="sv-SE" sz="3000" b="1" dirty="0">
                <a:solidFill>
                  <a:schemeClr val="bg1"/>
                </a:solidFill>
              </a:rPr>
              <a:t>Ge information och vägledning inför seriespel med nivåindelning och 5 mot 5-spel</a:t>
            </a:r>
          </a:p>
          <a:p>
            <a:pPr algn="ctr"/>
            <a:br>
              <a:rPr lang="sv-SE" sz="3000" b="1" dirty="0">
                <a:solidFill>
                  <a:schemeClr val="bg1"/>
                </a:solidFill>
              </a:rPr>
            </a:br>
            <a:r>
              <a:rPr lang="sv-SE" sz="3000" b="1" dirty="0">
                <a:solidFill>
                  <a:schemeClr val="bg1"/>
                </a:solidFill>
              </a:rPr>
              <a:t>Svara på inkomna frågor</a:t>
            </a:r>
          </a:p>
          <a:p>
            <a:pPr algn="ctr"/>
            <a:endParaRPr lang="sv-SE" sz="3000" b="1" dirty="0">
              <a:solidFill>
                <a:schemeClr val="bg1"/>
              </a:solidFill>
            </a:endParaRPr>
          </a:p>
          <a:p>
            <a:pPr algn="ctr"/>
            <a:r>
              <a:rPr lang="sv-SE" sz="3000" b="1" dirty="0">
                <a:solidFill>
                  <a:schemeClr val="bg1"/>
                </a:solidFill>
              </a:rPr>
              <a:t> </a:t>
            </a:r>
          </a:p>
        </p:txBody>
      </p:sp>
    </p:spTree>
    <p:extLst>
      <p:ext uri="{BB962C8B-B14F-4D97-AF65-F5344CB8AC3E}">
        <p14:creationId xmlns:p14="http://schemas.microsoft.com/office/powerpoint/2010/main" val="337883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A571245-B271-4992-AD0B-0382DEA06DF6}"/>
              </a:ext>
            </a:extLst>
          </p:cNvPr>
          <p:cNvSpPr txBox="1"/>
          <p:nvPr/>
        </p:nvSpPr>
        <p:spPr>
          <a:xfrm>
            <a:off x="2105891" y="1193706"/>
            <a:ext cx="8730275" cy="707886"/>
          </a:xfrm>
          <a:prstGeom prst="rect">
            <a:avLst/>
          </a:prstGeom>
          <a:noFill/>
        </p:spPr>
        <p:txBody>
          <a:bodyPr wrap="none" rtlCol="0">
            <a:spAutoFit/>
          </a:bodyPr>
          <a:lstStyle/>
          <a:p>
            <a:r>
              <a:rPr lang="sv-SE" sz="4000" b="1">
                <a:solidFill>
                  <a:schemeClr val="bg1"/>
                </a:solidFill>
              </a:rPr>
              <a:t>Handbollförbundet Väst – geografi </a:t>
            </a:r>
          </a:p>
        </p:txBody>
      </p:sp>
      <p:sp>
        <p:nvSpPr>
          <p:cNvPr id="3" name="textruta 2">
            <a:extLst>
              <a:ext uri="{FF2B5EF4-FFF2-40B4-BE49-F238E27FC236}">
                <a16:creationId xmlns:a16="http://schemas.microsoft.com/office/drawing/2014/main" id="{4B892464-2ABB-4082-8C64-0E4D20308AD9}"/>
              </a:ext>
            </a:extLst>
          </p:cNvPr>
          <p:cNvSpPr txBox="1"/>
          <p:nvPr/>
        </p:nvSpPr>
        <p:spPr>
          <a:xfrm>
            <a:off x="997280" y="2171562"/>
            <a:ext cx="10585120" cy="2486515"/>
          </a:xfrm>
          <a:prstGeom prst="rect">
            <a:avLst/>
          </a:prstGeom>
          <a:noFill/>
        </p:spPr>
        <p:txBody>
          <a:bodyPr wrap="square">
            <a:spAutoFit/>
          </a:bodyPr>
          <a:lstStyle/>
          <a:p>
            <a:pPr>
              <a:lnSpc>
                <a:spcPct val="115000"/>
              </a:lnSpc>
              <a:spcAft>
                <a:spcPts val="1000"/>
              </a:spcAft>
            </a:pPr>
            <a:r>
              <a:rPr lang="sv-SE" sz="2800" b="1" dirty="0">
                <a:solidFill>
                  <a:schemeClr val="bg1"/>
                </a:solidFill>
                <a:effectLst/>
                <a:ea typeface="Dotum" panose="020B0503020000020004" pitchFamily="34" charset="-127"/>
                <a:cs typeface="Calibri" panose="020F0502020204030204" pitchFamily="34" charset="0"/>
              </a:rPr>
              <a:t>HFV består av föreningar tillhörande:</a:t>
            </a: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Västra Götalands län</a:t>
            </a:r>
            <a:endParaRPr lang="sv-SE" sz="2000" dirty="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Värmlands län</a:t>
            </a:r>
            <a:endParaRPr lang="sv-SE" sz="2000" dirty="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Kungsbacka, Varberg, Falkenberg och Hylte från Hallands län</a:t>
            </a: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Mullsjö, Habo, Jönköping, Gislaved, Värnamo, Vaggeryd och Gnosjö från Jönköpings län. </a:t>
            </a:r>
            <a:endParaRPr lang="sv-SE" sz="2000" dirty="0">
              <a:solidFill>
                <a:schemeClr val="bg1"/>
              </a:solidFill>
              <a:effectLst/>
              <a:ea typeface="Dotum"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6801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086100" y="646952"/>
            <a:ext cx="6604269" cy="1323439"/>
          </a:xfrm>
          <a:prstGeom prst="rect">
            <a:avLst/>
          </a:prstGeom>
          <a:noFill/>
        </p:spPr>
        <p:txBody>
          <a:bodyPr wrap="squar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2024-2025</a:t>
            </a:r>
          </a:p>
        </p:txBody>
      </p:sp>
      <p:sp>
        <p:nvSpPr>
          <p:cNvPr id="9" name="textruta 8">
            <a:extLst>
              <a:ext uri="{FF2B5EF4-FFF2-40B4-BE49-F238E27FC236}">
                <a16:creationId xmlns:a16="http://schemas.microsoft.com/office/drawing/2014/main" id="{C339B74E-245A-4C0A-9DFB-FF10DE7808BD}"/>
              </a:ext>
            </a:extLst>
          </p:cNvPr>
          <p:cNvSpPr txBox="1"/>
          <p:nvPr/>
        </p:nvSpPr>
        <p:spPr>
          <a:xfrm>
            <a:off x="2387271" y="3361401"/>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Nivåindelat – Lätt nivå och Svår nivå</a:t>
            </a:r>
            <a:r>
              <a:rPr lang="sv-SE" sz="1800" dirty="0">
                <a:solidFill>
                  <a:schemeClr val="bg1"/>
                </a:solidFill>
                <a:effectLst/>
                <a:ea typeface="Calibri" panose="020F0502020204030204" pitchFamily="34" charset="0"/>
                <a:cs typeface="Calibri" panose="020F0502020204030204" pitchFamily="34" charset="0"/>
              </a:rPr>
              <a:t>		</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2" name="textruta 1">
            <a:extLst>
              <a:ext uri="{FF2B5EF4-FFF2-40B4-BE49-F238E27FC236}">
                <a16:creationId xmlns:a16="http://schemas.microsoft.com/office/drawing/2014/main" id="{06A0768A-45FF-29A6-9F89-779A892EC8F6}"/>
              </a:ext>
            </a:extLst>
          </p:cNvPr>
          <p:cNvSpPr txBox="1"/>
          <p:nvPr/>
        </p:nvSpPr>
        <p:spPr>
          <a:xfrm>
            <a:off x="2387271" y="4455744"/>
            <a:ext cx="8546457"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Spelas utan resultat- och tabellvisning på hemsidor etc</a:t>
            </a:r>
            <a:r>
              <a:rPr lang="sv-SE" sz="2400" dirty="0">
                <a:solidFill>
                  <a:schemeClr val="bg1"/>
                </a:solidFill>
                <a:ea typeface="Calibri" panose="020F0502020204030204" pitchFamily="34" charset="0"/>
                <a:cs typeface="Calibri" panose="020F0502020204030204" pitchFamily="34" charset="0"/>
              </a:rPr>
              <a: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
        <p:nvSpPr>
          <p:cNvPr id="4" name="textruta 3">
            <a:extLst>
              <a:ext uri="{FF2B5EF4-FFF2-40B4-BE49-F238E27FC236}">
                <a16:creationId xmlns:a16="http://schemas.microsoft.com/office/drawing/2014/main" id="{2B8D9259-365B-F990-C517-FD69D1C82765}"/>
              </a:ext>
            </a:extLst>
          </p:cNvPr>
          <p:cNvSpPr txBox="1"/>
          <p:nvPr/>
        </p:nvSpPr>
        <p:spPr>
          <a:xfrm>
            <a:off x="2387271" y="2258444"/>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Sammandragsserie eller rak serie 	</a:t>
            </a:r>
            <a:r>
              <a:rPr lang="sv-SE" sz="1800" dirty="0">
                <a:solidFill>
                  <a:schemeClr val="bg1"/>
                </a:solidFill>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48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489633" y="646952"/>
            <a:ext cx="6200736" cy="1323439"/>
          </a:xfrm>
          <a:prstGeom prst="rect">
            <a:avLst/>
          </a:prstGeom>
          <a:noFill/>
        </p:spPr>
        <p:txBody>
          <a:bodyPr wrap="non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2024-2025</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5" name="textruta 4">
            <a:extLst>
              <a:ext uri="{FF2B5EF4-FFF2-40B4-BE49-F238E27FC236}">
                <a16:creationId xmlns:a16="http://schemas.microsoft.com/office/drawing/2014/main" id="{477682D6-3615-7380-198B-DCFB5E0B01B1}"/>
              </a:ext>
            </a:extLst>
          </p:cNvPr>
          <p:cNvSpPr txBox="1"/>
          <p:nvPr/>
        </p:nvSpPr>
        <p:spPr>
          <a:xfrm>
            <a:off x="1783275" y="5523714"/>
            <a:ext cx="7252218"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Vi spelar med nedsänkt ribba/påhängsribba. </a:t>
            </a:r>
            <a:r>
              <a:rPr lang="sv-SE" sz="1800" dirty="0">
                <a:solidFill>
                  <a:schemeClr val="bg1"/>
                </a:solidFill>
                <a:effectLst/>
                <a:ea typeface="Calibri" panose="020F0502020204030204" pitchFamily="34" charset="0"/>
                <a:cs typeface="Calibri" panose="020F0502020204030204" pitchFamily="34" charset="0"/>
              </a:rPr>
              <a:t>		</a:t>
            </a:r>
          </a:p>
        </p:txBody>
      </p:sp>
      <p:sp>
        <p:nvSpPr>
          <p:cNvPr id="6" name="textruta 5">
            <a:extLst>
              <a:ext uri="{FF2B5EF4-FFF2-40B4-BE49-F238E27FC236}">
                <a16:creationId xmlns:a16="http://schemas.microsoft.com/office/drawing/2014/main" id="{948D64D8-7B34-30A1-5925-6F723FA76C24}"/>
              </a:ext>
            </a:extLst>
          </p:cNvPr>
          <p:cNvSpPr txBox="1"/>
          <p:nvPr/>
        </p:nvSpPr>
        <p:spPr>
          <a:xfrm>
            <a:off x="1783275" y="2794666"/>
            <a:ext cx="8668665" cy="1330364"/>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Matchtid 2x20 minuter. </a:t>
            </a:r>
            <a:r>
              <a:rPr lang="sv-SE" sz="2400" dirty="0">
                <a:solidFill>
                  <a:schemeClr val="bg1"/>
                </a:solidFill>
                <a:ea typeface="Calibri" panose="020F0502020204030204" pitchFamily="34" charset="0"/>
                <a:cs typeface="Calibri" panose="020F0502020204030204" pitchFamily="34" charset="0"/>
              </a:rPr>
              <a:t>Vid lämpligt speluppehåll efter ca 10 minuter i respektive halvlek blåser domaren för 1 minuts utbildningstimeout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
        <p:nvSpPr>
          <p:cNvPr id="2" name="textruta 1">
            <a:extLst>
              <a:ext uri="{FF2B5EF4-FFF2-40B4-BE49-F238E27FC236}">
                <a16:creationId xmlns:a16="http://schemas.microsoft.com/office/drawing/2014/main" id="{3F91149E-C25F-507C-B7D2-6A3569F4420E}"/>
              </a:ext>
            </a:extLst>
          </p:cNvPr>
          <p:cNvSpPr txBox="1"/>
          <p:nvPr/>
        </p:nvSpPr>
        <p:spPr>
          <a:xfrm>
            <a:off x="1783275" y="4334057"/>
            <a:ext cx="9745110"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Utbildningstimeouten</a:t>
            </a:r>
            <a:r>
              <a:rPr lang="sv-SE" sz="2400" dirty="0">
                <a:solidFill>
                  <a:schemeClr val="bg1"/>
                </a:solidFill>
                <a:ea typeface="Calibri" panose="020F0502020204030204" pitchFamily="34" charset="0"/>
                <a:cs typeface="Calibri" panose="020F0502020204030204" pitchFamily="34" charset="0"/>
              </a:rPr>
              <a:t> är till för att tränaren ska kunna utbilda sina spelare. Ingen spelare lämnar planen under utbildningstimeouten.</a:t>
            </a:r>
            <a:endParaRPr lang="sv-SE" sz="2400" dirty="0">
              <a:solidFill>
                <a:schemeClr val="bg1"/>
              </a:solidFill>
              <a:effectLst/>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77682D6-3615-7380-198B-DCFB5E0B01B1}"/>
              </a:ext>
            </a:extLst>
          </p:cNvPr>
          <p:cNvSpPr txBox="1"/>
          <p:nvPr/>
        </p:nvSpPr>
        <p:spPr>
          <a:xfrm>
            <a:off x="1783275" y="2104738"/>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Spelas med 5 utespelare + målvakt</a:t>
            </a:r>
            <a:r>
              <a:rPr lang="sv-SE" sz="1800" dirty="0">
                <a:solidFill>
                  <a:schemeClr val="bg1"/>
                </a:solidFill>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193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489633" y="646952"/>
            <a:ext cx="6200736" cy="1323439"/>
          </a:xfrm>
          <a:prstGeom prst="rect">
            <a:avLst/>
          </a:prstGeom>
          <a:noFill/>
        </p:spPr>
        <p:txBody>
          <a:bodyPr wrap="non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2024-2025</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6" name="textruta 5">
            <a:extLst>
              <a:ext uri="{FF2B5EF4-FFF2-40B4-BE49-F238E27FC236}">
                <a16:creationId xmlns:a16="http://schemas.microsoft.com/office/drawing/2014/main" id="{948D64D8-7B34-30A1-5925-6F723FA76C24}"/>
              </a:ext>
            </a:extLst>
          </p:cNvPr>
          <p:cNvSpPr txBox="1"/>
          <p:nvPr/>
        </p:nvSpPr>
        <p:spPr>
          <a:xfrm>
            <a:off x="1922169" y="2755168"/>
            <a:ext cx="8668665"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Resultat </a:t>
            </a:r>
            <a:r>
              <a:rPr lang="sv-SE" sz="2400" i="1" dirty="0">
                <a:solidFill>
                  <a:schemeClr val="bg1"/>
                </a:solidFill>
                <a:effectLst/>
                <a:ea typeface="Calibri" panose="020F0502020204030204" pitchFamily="34" charset="0"/>
                <a:cs typeface="Calibri" panose="020F0502020204030204" pitchFamily="34" charset="0"/>
              </a:rPr>
              <a:t>får</a:t>
            </a:r>
            <a:r>
              <a:rPr lang="sv-SE" sz="2400" dirty="0">
                <a:solidFill>
                  <a:schemeClr val="bg1"/>
                </a:solidFill>
                <a:effectLst/>
                <a:ea typeface="Calibri" panose="020F0502020204030204" pitchFamily="34" charset="0"/>
                <a:cs typeface="Calibri" panose="020F0502020204030204" pitchFamily="34" charset="0"/>
              </a:rPr>
              <a:t> visas i hallen under matchen – det är upp till arrangerande förening	</a:t>
            </a:r>
            <a:r>
              <a:rPr lang="sv-SE" sz="1800" dirty="0">
                <a:solidFill>
                  <a:schemeClr val="bg1"/>
                </a:solidFill>
                <a:effectLst/>
                <a:ea typeface="Calibri" panose="020F0502020204030204" pitchFamily="34" charset="0"/>
                <a:cs typeface="Calibri" panose="020F0502020204030204" pitchFamily="34" charset="0"/>
              </a:rPr>
              <a:t>			</a:t>
            </a:r>
          </a:p>
        </p:txBody>
      </p:sp>
      <p:sp>
        <p:nvSpPr>
          <p:cNvPr id="2" name="textruta 1">
            <a:extLst>
              <a:ext uri="{FF2B5EF4-FFF2-40B4-BE49-F238E27FC236}">
                <a16:creationId xmlns:a16="http://schemas.microsoft.com/office/drawing/2014/main" id="{3F91149E-C25F-507C-B7D2-6A3569F4420E}"/>
              </a:ext>
            </a:extLst>
          </p:cNvPr>
          <p:cNvSpPr txBox="1"/>
          <p:nvPr/>
        </p:nvSpPr>
        <p:spPr>
          <a:xfrm>
            <a:off x="1922169" y="3698841"/>
            <a:ext cx="9745110" cy="1755096"/>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Att vi får visa resultat i hallen beror på att vi får tävla/vinna i en enskild match men vi ska inte samla poäng, målskillnad, placeringar etc. över tid vilket kan leda till att vi jagar ”stora vinster” och tabellplaceringar vilket kan leda till toppning och selektering</a:t>
            </a:r>
            <a:r>
              <a:rPr lang="sv-SE" sz="2400" dirty="0">
                <a:solidFill>
                  <a:schemeClr val="bg1"/>
                </a:solidFill>
                <a:ea typeface="Calibri" panose="020F0502020204030204" pitchFamily="34" charset="0"/>
                <a:cs typeface="Calibri" panose="020F0502020204030204" pitchFamily="34" charset="0"/>
              </a:rPr>
              <a:t>.</a:t>
            </a:r>
            <a:r>
              <a:rPr lang="sv-SE" sz="1800" dirty="0">
                <a:solidFill>
                  <a:schemeClr val="bg1"/>
                </a:solidFill>
                <a:effectLst/>
                <a:ea typeface="Calibri" panose="020F0502020204030204" pitchFamily="34" charset="0"/>
                <a:cs typeface="Calibri" panose="020F0502020204030204" pitchFamily="34" charset="0"/>
              </a:rPr>
              <a:t>	</a:t>
            </a:r>
          </a:p>
        </p:txBody>
      </p:sp>
      <p:sp>
        <p:nvSpPr>
          <p:cNvPr id="4" name="textruta 3">
            <a:extLst>
              <a:ext uri="{FF2B5EF4-FFF2-40B4-BE49-F238E27FC236}">
                <a16:creationId xmlns:a16="http://schemas.microsoft.com/office/drawing/2014/main" id="{D214FA4B-7C03-E6DF-759F-415C223996D4}"/>
              </a:ext>
            </a:extLst>
          </p:cNvPr>
          <p:cNvSpPr txBox="1"/>
          <p:nvPr/>
        </p:nvSpPr>
        <p:spPr>
          <a:xfrm>
            <a:off x="1922169" y="2236227"/>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Bollstorlek 0 = 46-50 cm, 250-300 g</a:t>
            </a:r>
            <a:r>
              <a:rPr lang="sv-SE" sz="1800" dirty="0">
                <a:solidFill>
                  <a:schemeClr val="bg1"/>
                </a:solidFill>
                <a:effectLst/>
                <a:ea typeface="Calibri" panose="020F0502020204030204" pitchFamily="34" charset="0"/>
                <a:cs typeface="Calibri" panose="020F0502020204030204" pitchFamily="34" charset="0"/>
              </a:rPr>
              <a:t>		</a:t>
            </a:r>
          </a:p>
        </p:txBody>
      </p:sp>
      <p:sp>
        <p:nvSpPr>
          <p:cNvPr id="7" name="textruta 6">
            <a:extLst>
              <a:ext uri="{FF2B5EF4-FFF2-40B4-BE49-F238E27FC236}">
                <a16:creationId xmlns:a16="http://schemas.microsoft.com/office/drawing/2014/main" id="{2CAF6E47-576E-929D-1AEE-D0F7679B89E0}"/>
              </a:ext>
            </a:extLst>
          </p:cNvPr>
          <p:cNvSpPr txBox="1"/>
          <p:nvPr/>
        </p:nvSpPr>
        <p:spPr>
          <a:xfrm>
            <a:off x="1922169" y="5676488"/>
            <a:ext cx="8346332" cy="830997"/>
          </a:xfrm>
          <a:prstGeom prst="rect">
            <a:avLst/>
          </a:prstGeom>
          <a:noFill/>
        </p:spPr>
        <p:txBody>
          <a:bodyPr wrap="square" rtlCol="0">
            <a:spAutoFit/>
          </a:bodyPr>
          <a:lstStyle/>
          <a:p>
            <a:pPr marL="285750" indent="-285750">
              <a:buFont typeface="Arial" panose="020B0604020202020204" pitchFamily="34" charset="0"/>
              <a:buChar char="•"/>
            </a:pPr>
            <a:r>
              <a:rPr lang="sv-SE" sz="2400" dirty="0">
                <a:solidFill>
                  <a:schemeClr val="bg1"/>
                </a:solidFill>
              </a:rPr>
              <a:t>Länk till film från RF:s satsning ”Det ska vara kul att tävla”:</a:t>
            </a:r>
            <a:br>
              <a:rPr lang="sv-SE" sz="2400" dirty="0">
                <a:solidFill>
                  <a:schemeClr val="bg1"/>
                </a:solidFill>
              </a:rPr>
            </a:br>
            <a:r>
              <a:rPr lang="sv-SE" sz="2400" dirty="0">
                <a:solidFill>
                  <a:schemeClr val="bg1"/>
                </a:solidFill>
                <a:ea typeface="Calibri" panose="020F0502020204030204" pitchFamily="34" charset="0"/>
                <a:cs typeface="Calibri" panose="020F0502020204030204" pitchFamily="34" charset="0"/>
                <a:hlinkClick r:id="rId4"/>
              </a:rPr>
              <a:t>https://youtu.be/W3vLDcyQJqg</a:t>
            </a:r>
            <a:r>
              <a:rPr lang="sv-SE" sz="2400" dirty="0">
                <a:solidFill>
                  <a:schemeClr val="bg1"/>
                </a:solidFill>
              </a:rPr>
              <a:t> </a:t>
            </a:r>
          </a:p>
        </p:txBody>
      </p:sp>
    </p:spTree>
    <p:extLst>
      <p:ext uri="{BB962C8B-B14F-4D97-AF65-F5344CB8AC3E}">
        <p14:creationId xmlns:p14="http://schemas.microsoft.com/office/powerpoint/2010/main" val="7204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6" y="1907013"/>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3" name="textruta 2">
            <a:extLst>
              <a:ext uri="{FF2B5EF4-FFF2-40B4-BE49-F238E27FC236}">
                <a16:creationId xmlns:a16="http://schemas.microsoft.com/office/drawing/2014/main" id="{A1BCF807-C79E-40EE-0CAD-3A458A92CED7}"/>
              </a:ext>
            </a:extLst>
          </p:cNvPr>
          <p:cNvSpPr txBox="1"/>
          <p:nvPr/>
        </p:nvSpPr>
        <p:spPr>
          <a:xfrm>
            <a:off x="1085375" y="2789717"/>
            <a:ext cx="10623859" cy="480901"/>
          </a:xfrm>
          <a:prstGeom prst="rect">
            <a:avLst/>
          </a:prstGeom>
          <a:noFill/>
        </p:spPr>
        <p:txBody>
          <a:bodyPr wrap="square">
            <a:spAutoFit/>
          </a:bodyPr>
          <a:lstStyle/>
          <a:p>
            <a:pPr>
              <a:lnSpc>
                <a:spcPct val="115000"/>
              </a:lnSpc>
            </a:pPr>
            <a:r>
              <a:rPr lang="sv-SE" sz="2400" dirty="0">
                <a:solidFill>
                  <a:schemeClr val="bg1"/>
                </a:solidFill>
              </a:rPr>
              <a:t>• Att alla spelar lika mycket.</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5" y="3672422"/>
            <a:ext cx="10623859" cy="480901"/>
          </a:xfrm>
          <a:prstGeom prst="rect">
            <a:avLst/>
          </a:prstGeom>
          <a:noFill/>
        </p:spPr>
        <p:txBody>
          <a:bodyPr wrap="square">
            <a:spAutoFit/>
          </a:bodyPr>
          <a:lstStyle/>
          <a:p>
            <a:pPr>
              <a:lnSpc>
                <a:spcPct val="115000"/>
              </a:lnSpc>
            </a:pPr>
            <a:r>
              <a:rPr lang="sv-SE" sz="2400" dirty="0">
                <a:solidFill>
                  <a:schemeClr val="bg1"/>
                </a:solidFill>
              </a:rPr>
              <a:t>• Att alla spelare de första åren får spela utan positioner i anfall och försvar.</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5" y="4504112"/>
            <a:ext cx="10623859" cy="905633"/>
          </a:xfrm>
          <a:prstGeom prst="rect">
            <a:avLst/>
          </a:prstGeom>
          <a:noFill/>
        </p:spPr>
        <p:txBody>
          <a:bodyPr wrap="square">
            <a:spAutoFit/>
          </a:bodyPr>
          <a:lstStyle/>
          <a:p>
            <a:pPr>
              <a:lnSpc>
                <a:spcPct val="115000"/>
              </a:lnSpc>
            </a:pPr>
            <a:r>
              <a:rPr lang="sv-SE" sz="2400" dirty="0">
                <a:solidFill>
                  <a:schemeClr val="bg1"/>
                </a:solidFill>
              </a:rPr>
              <a:t>• Att barnen får möjlighet att tävla, vinna och förlora utan fokusering på tabeller och resultat</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0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1" y="2016642"/>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2" y="4085114"/>
            <a:ext cx="10623859" cy="480901"/>
          </a:xfrm>
          <a:prstGeom prst="rect">
            <a:avLst/>
          </a:prstGeom>
          <a:noFill/>
        </p:spPr>
        <p:txBody>
          <a:bodyPr wrap="square">
            <a:spAutoFit/>
          </a:bodyPr>
          <a:lstStyle/>
          <a:p>
            <a:pPr>
              <a:lnSpc>
                <a:spcPct val="115000"/>
              </a:lnSpc>
            </a:pPr>
            <a:r>
              <a:rPr lang="sv-SE" sz="2400" dirty="0">
                <a:solidFill>
                  <a:schemeClr val="bg1"/>
                </a:solidFill>
              </a:rPr>
              <a:t>• Att ha fokus på individens utveckling.</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3" y="4956929"/>
            <a:ext cx="10623859" cy="905633"/>
          </a:xfrm>
          <a:prstGeom prst="rect">
            <a:avLst/>
          </a:prstGeom>
          <a:noFill/>
        </p:spPr>
        <p:txBody>
          <a:bodyPr wrap="square">
            <a:spAutoFit/>
          </a:bodyPr>
          <a:lstStyle/>
          <a:p>
            <a:pPr>
              <a:lnSpc>
                <a:spcPct val="115000"/>
              </a:lnSpc>
            </a:pPr>
            <a:r>
              <a:rPr lang="sv-SE" sz="2400" dirty="0">
                <a:solidFill>
                  <a:schemeClr val="bg1"/>
                </a:solidFill>
              </a:rPr>
              <a:t>• En naturlig progression där spelformen följer spelarens individuella utveckling, där inriktningen på offensivt försvar prioriteras. </a:t>
            </a:r>
            <a:endParaRPr lang="sv-SE" sz="2400" dirty="0">
              <a:solidFill>
                <a:schemeClr val="bg1"/>
              </a:solidFill>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26A26643-C8AC-5BAE-6E00-0B2EFAAF0180}"/>
              </a:ext>
            </a:extLst>
          </p:cNvPr>
          <p:cNvSpPr txBox="1"/>
          <p:nvPr/>
        </p:nvSpPr>
        <p:spPr>
          <a:xfrm>
            <a:off x="1085372" y="2740012"/>
            <a:ext cx="10623859" cy="905633"/>
          </a:xfrm>
          <a:prstGeom prst="rect">
            <a:avLst/>
          </a:prstGeom>
          <a:noFill/>
        </p:spPr>
        <p:txBody>
          <a:bodyPr wrap="square">
            <a:spAutoFit/>
          </a:bodyPr>
          <a:lstStyle/>
          <a:p>
            <a:pPr>
              <a:lnSpc>
                <a:spcPct val="115000"/>
              </a:lnSpc>
            </a:pPr>
            <a:r>
              <a:rPr lang="sv-SE" sz="2400" dirty="0">
                <a:solidFill>
                  <a:schemeClr val="bg1"/>
                </a:solidFill>
              </a:rPr>
              <a:t>• Att använda färre spelare vid varje matchtillfälle för att ge varje spelare mer speltid.</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0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Office-tema">
  <a:themeElements>
    <a:clrScheme name="Handboll Väst">
      <a:dk1>
        <a:sysClr val="windowText" lastClr="000000"/>
      </a:dk1>
      <a:lt1>
        <a:sysClr val="window" lastClr="FFFFFF"/>
      </a:lt1>
      <a:dk2>
        <a:srgbClr val="107EBE"/>
      </a:dk2>
      <a:lt2>
        <a:srgbClr val="E7E6E6"/>
      </a:lt2>
      <a:accent1>
        <a:srgbClr val="107EBE"/>
      </a:accent1>
      <a:accent2>
        <a:srgbClr val="ED7D31"/>
      </a:accent2>
      <a:accent3>
        <a:srgbClr val="A5A5A5"/>
      </a:accent3>
      <a:accent4>
        <a:srgbClr val="FFC000"/>
      </a:accent4>
      <a:accent5>
        <a:srgbClr val="5B9BD5"/>
      </a:accent5>
      <a:accent6>
        <a:srgbClr val="70AD47"/>
      </a:accent6>
      <a:hlink>
        <a:srgbClr val="1F3864"/>
      </a:hlink>
      <a:folHlink>
        <a:srgbClr val="954F72"/>
      </a:folHlink>
    </a:clrScheme>
    <a:fontScheme name="Grafisk profil SDF">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dboll Väst mall version 1  -  Skrivskyddad" id="{77A17CB5-2308-4DF9-877B-0BFFB34FD32B}" vid="{8DE8815E-1481-4DDB-8AF9-CA0AC3AAAE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0950aa-98b0-49aa-af9b-e3853c1f17f1" xsi:nil="true"/>
    <lcf76f155ced4ddcb4097134ff3c332f xmlns="aeec1cfd-ee20-4fab-9935-8252f940390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1BDA8C43A1DB429DB34750755B23AA" ma:contentTypeVersion="18" ma:contentTypeDescription="Create a new document." ma:contentTypeScope="" ma:versionID="8be08141bcdc747e135ac6f915182fc0">
  <xsd:schema xmlns:xsd="http://www.w3.org/2001/XMLSchema" xmlns:xs="http://www.w3.org/2001/XMLSchema" xmlns:p="http://schemas.microsoft.com/office/2006/metadata/properties" xmlns:ns2="aeec1cfd-ee20-4fab-9935-8252f9403901" xmlns:ns3="820950aa-98b0-49aa-af9b-e3853c1f17f1" targetNamespace="http://schemas.microsoft.com/office/2006/metadata/properties" ma:root="true" ma:fieldsID="6f41bf43384cffac4b8c4eb285e636ac" ns2:_="" ns3:_="">
    <xsd:import namespace="aeec1cfd-ee20-4fab-9935-8252f9403901"/>
    <xsd:import namespace="820950aa-98b0-49aa-af9b-e3853c1f17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1cfd-ee20-4fab-9935-8252f9403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629f7f-fa84-4484-99e4-561238523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950aa-98b0-49aa-af9b-e3853c1f17f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75d8b-f89d-4869-bcbc-297eb22b6972}" ma:internalName="TaxCatchAll" ma:showField="CatchAllData" ma:web="820950aa-98b0-49aa-af9b-e3853c1f1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58390-D47A-472A-B08E-BB34B54A4AA3}">
  <ds:schemaRefs>
    <ds:schemaRef ds:uri="820950aa-98b0-49aa-af9b-e3853c1f17f1"/>
    <ds:schemaRef ds:uri="aeec1cfd-ee20-4fab-9935-8252f940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1084CC-ECBF-4F14-8730-AD3EC807E927}">
  <ds:schemaRefs>
    <ds:schemaRef ds:uri="http://schemas.microsoft.com/sharepoint/v3/contenttype/forms"/>
  </ds:schemaRefs>
</ds:datastoreItem>
</file>

<file path=customXml/itemProps3.xml><?xml version="1.0" encoding="utf-8"?>
<ds:datastoreItem xmlns:ds="http://schemas.openxmlformats.org/officeDocument/2006/customXml" ds:itemID="{6F74CC8C-7435-4D90-9058-352A49669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c1cfd-ee20-4fab-9935-8252f9403901"/>
    <ds:schemaRef ds:uri="820950aa-98b0-49aa-af9b-e3853c1f1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tävling ungdom 22-23</Template>
  <TotalTime>428</TotalTime>
  <Words>1871</Words>
  <Application>Microsoft Office PowerPoint</Application>
  <PresentationFormat>Bredbild</PresentationFormat>
  <Paragraphs>143</Paragraphs>
  <Slides>26</Slides>
  <Notes>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26</vt:i4>
      </vt:variant>
    </vt:vector>
  </HeadingPairs>
  <TitlesOfParts>
    <vt:vector size="32" baseType="lpstr">
      <vt:lpstr>Dotum</vt:lpstr>
      <vt:lpstr>Arial</vt:lpstr>
      <vt:lpstr>Calibri</vt:lpstr>
      <vt:lpstr>Cambria</vt:lpstr>
      <vt:lpstr>Helvetica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Alla matcher ska spelas!</vt:lpstr>
      <vt:lpstr>PowerPoint-presentation</vt:lpstr>
      <vt:lpstr>PowerPoint-presentation</vt:lpstr>
      <vt:lpstr>PowerPoint-presentation</vt:lpstr>
      <vt:lpstr>PowerPoint-presentation</vt:lpstr>
      <vt:lpstr>PowerPoint-presentation</vt:lpstr>
      <vt:lpstr>PowerPoint-presentation</vt:lpstr>
      <vt:lpstr>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Sabina Cederkvarn</dc:creator>
  <cp:lastModifiedBy>Jenny Granström</cp:lastModifiedBy>
  <cp:revision>3</cp:revision>
  <dcterms:created xsi:type="dcterms:W3CDTF">2022-03-28T13:36:33Z</dcterms:created>
  <dcterms:modified xsi:type="dcterms:W3CDTF">2024-04-11T17:05:38Z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0x010100A81BDA8C43A1DB429DB34750755B23AA</vt:lpwstr>
  </property>
  <property fmtid="{D5CDD505-2E9C-101B-9397-08002B2CF9AE}" pid="3" name="MediaServiceImageTags">
    <vt:lpwstr/>
  </property>
</Properties>
</file>