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embeddedFontLst>
    <p:embeddedFont>
      <p:font typeface="Garamond" panose="02020404030301010803" pitchFamily="18" charset="0"/>
      <p:regular r:id="rId7"/>
      <p:bold r:id="rId8"/>
      <p:italic r:id="rId9"/>
      <p:boldItalic r:id="rId10"/>
    </p:embeddedFont>
    <p:embeddedFont>
      <p:font typeface="Trebuchet MS" panose="020B0603020202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5K2LbcRhdrU7Ag9ZftR0xnkyi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77218" autoAdjust="0"/>
  </p:normalViewPr>
  <p:slideViewPr>
    <p:cSldViewPr snapToGrid="0">
      <p:cViewPr varScale="1">
        <p:scale>
          <a:sx n="86" d="100"/>
          <a:sy n="86" d="100"/>
        </p:scale>
        <p:origin x="17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Skog" userId="0e917e54-371b-42ca-bada-476faa2a0340" providerId="ADAL" clId="{CECCA0CC-A121-421D-8C94-E25A1ED6C2D7}"/>
    <pc:docChg chg="custSel modSld">
      <pc:chgData name="Magnus Skog" userId="0e917e54-371b-42ca-bada-476faa2a0340" providerId="ADAL" clId="{CECCA0CC-A121-421D-8C94-E25A1ED6C2D7}" dt="2025-03-24T17:47:08.244" v="1169" actId="20577"/>
      <pc:docMkLst>
        <pc:docMk/>
      </pc:docMkLst>
      <pc:sldChg chg="modSp mod modNotesTx">
        <pc:chgData name="Magnus Skog" userId="0e917e54-371b-42ca-bada-476faa2a0340" providerId="ADAL" clId="{CECCA0CC-A121-421D-8C94-E25A1ED6C2D7}" dt="2025-03-24T17:42:22.047" v="1074" actId="20577"/>
        <pc:sldMkLst>
          <pc:docMk/>
          <pc:sldMk cId="0" sldId="258"/>
        </pc:sldMkLst>
        <pc:spChg chg="mod">
          <ac:chgData name="Magnus Skog" userId="0e917e54-371b-42ca-bada-476faa2a0340" providerId="ADAL" clId="{CECCA0CC-A121-421D-8C94-E25A1ED6C2D7}" dt="2025-03-19T13:58:57.868" v="19" actId="20577"/>
          <ac:spMkLst>
            <pc:docMk/>
            <pc:sldMk cId="0" sldId="258"/>
            <ac:spMk id="159" creationId="{00000000-0000-0000-0000-000000000000}"/>
          </ac:spMkLst>
        </pc:spChg>
      </pc:sldChg>
      <pc:sldChg chg="modSp mod">
        <pc:chgData name="Magnus Skog" userId="0e917e54-371b-42ca-bada-476faa2a0340" providerId="ADAL" clId="{CECCA0CC-A121-421D-8C94-E25A1ED6C2D7}" dt="2025-03-24T17:43:32.849" v="1145" actId="2711"/>
        <pc:sldMkLst>
          <pc:docMk/>
          <pc:sldMk cId="0" sldId="259"/>
        </pc:sldMkLst>
        <pc:spChg chg="mod">
          <ac:chgData name="Magnus Skog" userId="0e917e54-371b-42ca-bada-476faa2a0340" providerId="ADAL" clId="{CECCA0CC-A121-421D-8C94-E25A1ED6C2D7}" dt="2025-03-24T17:43:32.849" v="1145" actId="2711"/>
          <ac:spMkLst>
            <pc:docMk/>
            <pc:sldMk cId="0" sldId="259"/>
            <ac:spMk id="4" creationId="{C816CECF-69C8-D3FF-DDA4-D2301F8D49B7}"/>
          </ac:spMkLst>
        </pc:spChg>
        <pc:spChg chg="mod">
          <ac:chgData name="Magnus Skog" userId="0e917e54-371b-42ca-bada-476faa2a0340" providerId="ADAL" clId="{CECCA0CC-A121-421D-8C94-E25A1ED6C2D7}" dt="2025-03-24T17:36:20.344" v="677" actId="14100"/>
          <ac:spMkLst>
            <pc:docMk/>
            <pc:sldMk cId="0" sldId="259"/>
            <ac:spMk id="165" creationId="{00000000-0000-0000-0000-000000000000}"/>
          </ac:spMkLst>
        </pc:spChg>
      </pc:sldChg>
      <pc:sldChg chg="modSp mod modNotesTx">
        <pc:chgData name="Magnus Skog" userId="0e917e54-371b-42ca-bada-476faa2a0340" providerId="ADAL" clId="{CECCA0CC-A121-421D-8C94-E25A1ED6C2D7}" dt="2025-03-24T17:47:08.244" v="1169" actId="20577"/>
        <pc:sldMkLst>
          <pc:docMk/>
          <pc:sldMk cId="3890645503" sldId="260"/>
        </pc:sldMkLst>
        <pc:spChg chg="mod">
          <ac:chgData name="Magnus Skog" userId="0e917e54-371b-42ca-bada-476faa2a0340" providerId="ADAL" clId="{CECCA0CC-A121-421D-8C94-E25A1ED6C2D7}" dt="2025-03-24T17:46:45.127" v="1167" actId="14100"/>
          <ac:spMkLst>
            <pc:docMk/>
            <pc:sldMk cId="3890645503" sldId="260"/>
            <ac:spMk id="7" creationId="{A6FBD9D1-1E33-B2E8-F914-DB9E455E06E3}"/>
          </ac:spMkLst>
        </pc:spChg>
      </pc:sldChg>
    </pc:docChg>
  </pc:docChgLst>
  <pc:docChgLst>
    <pc:chgData name="Mattias Göthlin" userId="fecd06ed-494a-4576-84fb-295f1cf80314" providerId="ADAL" clId="{9F02F2C9-AF1A-446A-AC1E-7028B41961E8}"/>
    <pc:docChg chg="undo custSel addSld delSld modSld">
      <pc:chgData name="Mattias Göthlin" userId="fecd06ed-494a-4576-84fb-295f1cf80314" providerId="ADAL" clId="{9F02F2C9-AF1A-446A-AC1E-7028B41961E8}" dt="2025-03-17T07:19:09.661" v="472" actId="12"/>
      <pc:docMkLst>
        <pc:docMk/>
      </pc:docMkLst>
      <pc:sldChg chg="modSp mod modNotesTx">
        <pc:chgData name="Mattias Göthlin" userId="fecd06ed-494a-4576-84fb-295f1cf80314" providerId="ADAL" clId="{9F02F2C9-AF1A-446A-AC1E-7028B41961E8}" dt="2025-03-17T07:18:21.723" v="448" actId="20577"/>
        <pc:sldMkLst>
          <pc:docMk/>
          <pc:sldMk cId="0" sldId="258"/>
        </pc:sldMkLst>
        <pc:spChg chg="mod">
          <ac:chgData name="Mattias Göthlin" userId="fecd06ed-494a-4576-84fb-295f1cf80314" providerId="ADAL" clId="{9F02F2C9-AF1A-446A-AC1E-7028B41961E8}" dt="2025-03-17T07:17:32.579" v="319" actId="20577"/>
          <ac:spMkLst>
            <pc:docMk/>
            <pc:sldMk cId="0" sldId="258"/>
            <ac:spMk id="159" creationId="{00000000-0000-0000-0000-000000000000}"/>
          </ac:spMkLst>
        </pc:spChg>
      </pc:sldChg>
      <pc:sldChg chg="modSp mod">
        <pc:chgData name="Mattias Göthlin" userId="fecd06ed-494a-4576-84fb-295f1cf80314" providerId="ADAL" clId="{9F02F2C9-AF1A-446A-AC1E-7028B41961E8}" dt="2025-03-17T07:18:54.295" v="461" actId="12"/>
        <pc:sldMkLst>
          <pc:docMk/>
          <pc:sldMk cId="0" sldId="259"/>
        </pc:sldMkLst>
        <pc:spChg chg="mod">
          <ac:chgData name="Mattias Göthlin" userId="fecd06ed-494a-4576-84fb-295f1cf80314" providerId="ADAL" clId="{9F02F2C9-AF1A-446A-AC1E-7028B41961E8}" dt="2025-03-17T07:18:54.295" v="461" actId="12"/>
          <ac:spMkLst>
            <pc:docMk/>
            <pc:sldMk cId="0" sldId="259"/>
            <ac:spMk id="4" creationId="{C816CECF-69C8-D3FF-DDA4-D2301F8D49B7}"/>
          </ac:spMkLst>
        </pc:spChg>
      </pc:sldChg>
      <pc:sldChg chg="modSp mod modNotesTx">
        <pc:chgData name="Mattias Göthlin" userId="fecd06ed-494a-4576-84fb-295f1cf80314" providerId="ADAL" clId="{9F02F2C9-AF1A-446A-AC1E-7028B41961E8}" dt="2025-03-17T07:19:09.661" v="472" actId="12"/>
        <pc:sldMkLst>
          <pc:docMk/>
          <pc:sldMk cId="3890645503" sldId="260"/>
        </pc:sldMkLst>
        <pc:spChg chg="mod">
          <ac:chgData name="Mattias Göthlin" userId="fecd06ed-494a-4576-84fb-295f1cf80314" providerId="ADAL" clId="{9F02F2C9-AF1A-446A-AC1E-7028B41961E8}" dt="2025-03-17T07:19:09.661" v="472" actId="12"/>
          <ac:spMkLst>
            <pc:docMk/>
            <pc:sldMk cId="3890645503" sldId="260"/>
            <ac:spMk id="7" creationId="{A6FBD9D1-1E33-B2E8-F914-DB9E455E06E3}"/>
          </ac:spMkLst>
        </pc:spChg>
      </pc:sldChg>
      <pc:sldChg chg="addSp delSp modSp new del mod">
        <pc:chgData name="Mattias Göthlin" userId="fecd06ed-494a-4576-84fb-295f1cf80314" providerId="ADAL" clId="{9F02F2C9-AF1A-446A-AC1E-7028B41961E8}" dt="2025-03-17T07:11:20.504" v="50" actId="2696"/>
        <pc:sldMkLst>
          <pc:docMk/>
          <pc:sldMk cId="513303576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e3e88216e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Många nya under året som har kommit in jättefint i laget! Vi hoppas verkligen att alla fortsätter.</a:t>
            </a:r>
            <a:endParaRPr dirty="0"/>
          </a:p>
        </p:txBody>
      </p:sp>
      <p:sp>
        <p:nvSpPr>
          <p:cNvPr id="156" name="Google Shape;156;g2e3e88216e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sv-SE" dirty="0"/>
              <a:t>Sista träningen är i slutet på mars, då sommar-sporterna sen tar vid. Men finns det önskemål att fortsätta spela under våren så ska vi se över möjligheterna att få ihop fler träningar under våren.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sv-SE" dirty="0"/>
              <a:t>Vi behöver fler vuxna som kan hjälpa till, lite jobb om man delar upp uppgifter på fler föräldrar</a:t>
            </a:r>
          </a:p>
          <a:p>
            <a:pPr algn="l"/>
            <a:r>
              <a:rPr lang="sv-SE" dirty="0"/>
              <a:t>Hur ser man på försäljningar kontra betala mer själva?</a:t>
            </a:r>
          </a:p>
          <a:p>
            <a:pPr algn="l"/>
            <a:r>
              <a:rPr lang="sv-SE" dirty="0"/>
              <a:t>Under frågan till vårdnadshavare, fråga om mobiltelefoner och sociala medier.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Vi </a:t>
            </a:r>
            <a:r>
              <a:rPr lang="sv-SE" dirty="0"/>
              <a:t>tycker att det är en fin sammanhållning i laget och vi upplever att alla tjejerna är snälla och måna om varandra, hoppas ni håller med!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sv-SE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159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Rubrikbild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1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10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10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0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0000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10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FF6666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10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0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10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ch bildtext">
  <p:cSld name="Titel och bild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t med beskrivning">
  <p:cSld name="Citat med beskrivning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sp>
        <p:nvSpPr>
          <p:cNvPr id="107" name="Google Shape;107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FF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nkort">
  <p:cSld name="Namnkor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nkort för citat">
  <p:cSld name="Namnkort för cita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sp>
        <p:nvSpPr>
          <p:cNvPr id="122" name="Google Shape;122;p2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2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8000">
                <a:solidFill>
                  <a:srgbClr val="FF66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nt eller falskt">
  <p:cSld name="Sant eller falsk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4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5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9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9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9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0000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9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FF6666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9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" descr="En bild som visar Teckensnitt, text, logotyp, symbol&#10;&#10;Automatiskt genererad beskriv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44282" y="1086476"/>
            <a:ext cx="4204407" cy="4107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e3e88216ef_0_0"/>
          <p:cNvSpPr txBox="1">
            <a:spLocks noGrp="1"/>
          </p:cNvSpPr>
          <p:nvPr>
            <p:ph type="title"/>
          </p:nvPr>
        </p:nvSpPr>
        <p:spPr>
          <a:xfrm>
            <a:off x="677334" y="545781"/>
            <a:ext cx="8596800" cy="64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aramond"/>
              <a:buNone/>
            </a:pPr>
            <a:r>
              <a:rPr lang="sv-SE" dirty="0">
                <a:latin typeface="+mj-lt"/>
                <a:ea typeface="Garamond"/>
                <a:cs typeface="Garamond"/>
                <a:sym typeface="Garamond"/>
              </a:rPr>
              <a:t>Föräldramöte inför Säsong -2025/26</a:t>
            </a:r>
            <a:endParaRPr dirty="0">
              <a:latin typeface="+mj-lt"/>
            </a:endParaRPr>
          </a:p>
        </p:txBody>
      </p:sp>
      <p:sp>
        <p:nvSpPr>
          <p:cNvPr id="159" name="Google Shape;159;g2e3e88216ef_0_0"/>
          <p:cNvSpPr txBox="1"/>
          <p:nvPr/>
        </p:nvSpPr>
        <p:spPr>
          <a:xfrm>
            <a:off x="677334" y="1454926"/>
            <a:ext cx="8982300" cy="540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Laget</a:t>
            </a:r>
            <a:endParaRPr sz="1200" dirty="0">
              <a:latin typeface="+mn-lt"/>
            </a:endParaRPr>
          </a:p>
          <a:p>
            <a:pPr marL="8763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Dagens lag F9/10 kommer att delas till två ålderslag.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sv-SE" sz="2000" dirty="0">
                <a:solidFill>
                  <a:schemeClr val="dk1"/>
                </a:solidFill>
                <a:latin typeface="+mn-lt"/>
                <a:sym typeface="Garamond"/>
              </a:rPr>
              <a:t>	F10 födda 2015 samt </a:t>
            </a:r>
            <a:r>
              <a:rPr lang="sv-SE" sz="2000" b="1" dirty="0">
                <a:solidFill>
                  <a:schemeClr val="dk1"/>
                </a:solidFill>
                <a:latin typeface="+mn-lt"/>
                <a:sym typeface="Garamond"/>
              </a:rPr>
              <a:t>F11 2014</a:t>
            </a:r>
          </a:p>
          <a:p>
            <a:pPr marL="8763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dk1"/>
                </a:solidFill>
                <a:latin typeface="+mn-lt"/>
                <a:sym typeface="Garamond"/>
              </a:rPr>
              <a:t>Idag har vi 29st aktiva tjejer i laget 2014. </a:t>
            </a: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1200" dirty="0">
              <a:latin typeface="+mn-lt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urier New" panose="02070309020205020404" pitchFamily="49" charset="0"/>
              <a:buChar char="o"/>
            </a:pPr>
            <a:r>
              <a:rPr lang="sv-SE" sz="2000" b="1" dirty="0">
                <a:latin typeface="+mn-lt"/>
                <a:ea typeface="Garamond"/>
                <a:cs typeface="Garamond"/>
                <a:sym typeface="Garamond"/>
              </a:rPr>
              <a:t>Seriespel</a:t>
            </a:r>
            <a:endParaRPr sz="2000" b="1" i="0" u="none" strike="noStrike" cap="none" dirty="0">
              <a:solidFill>
                <a:srgbClr val="000000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876300" marR="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sv-SE" sz="2000" dirty="0">
                <a:latin typeface="+mn-lt"/>
                <a:ea typeface="Garamond"/>
                <a:cs typeface="Garamond"/>
                <a:sym typeface="Garamond"/>
              </a:rPr>
              <a:t>F11 kommer ha 2 anmälda lag för seriespel, Värmlandsserien. </a:t>
            </a:r>
          </a:p>
          <a:p>
            <a:pPr marL="762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sv-SE" sz="1200" dirty="0">
              <a:latin typeface="+mn-lt"/>
              <a:ea typeface="Garamond"/>
              <a:cs typeface="Garamond"/>
              <a:sym typeface="Garamond"/>
            </a:endParaRPr>
          </a:p>
          <a:p>
            <a:pPr marL="4191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Träningstider</a:t>
            </a:r>
            <a:endParaRPr lang="sv-SE" sz="1200" dirty="0">
              <a:solidFill>
                <a:schemeClr val="dk1"/>
              </a:solidFill>
              <a:latin typeface="+mn-lt"/>
            </a:endParaRP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2 vardagar i veckan. </a:t>
            </a:r>
            <a:r>
              <a:rPr lang="sv-SE" sz="2000" i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Ej beslutat än om förlängd träningstid 1h 30m, där 30 minuter avser uppvärmning/</a:t>
            </a:r>
            <a:r>
              <a:rPr lang="sv-SE" sz="2000" i="1" dirty="0" err="1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fys</a:t>
            </a:r>
            <a:r>
              <a:rPr lang="sv-SE" sz="2000" i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 utanför träningssalen.</a:t>
            </a:r>
          </a:p>
          <a:p>
            <a:pPr marL="53340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sv-SE" sz="12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419100" indent="-342900">
              <a:lnSpc>
                <a:spcPct val="115000"/>
              </a:lnSpc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2000" b="1" dirty="0">
                <a:solidFill>
                  <a:schemeClr val="dk1"/>
                </a:solidFill>
                <a:latin typeface="+mn-lt"/>
                <a:sym typeface="Garamond"/>
              </a:rPr>
              <a:t>Lagkassa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Lagkassan kommer att delas lika mellan 2015/2014. Intäkt kiosk 10 624kr säsongen 2024/25, lagkassa totalt: 40 959kr</a:t>
            </a:r>
            <a:endParaRPr sz="20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"/>
          <p:cNvSpPr txBox="1">
            <a:spLocks noGrp="1"/>
          </p:cNvSpPr>
          <p:nvPr>
            <p:ph type="title"/>
          </p:nvPr>
        </p:nvSpPr>
        <p:spPr>
          <a:xfrm>
            <a:off x="677334" y="197964"/>
            <a:ext cx="8596668" cy="697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buSzPts val="3600"/>
            </a:pPr>
            <a:r>
              <a:rPr lang="sv-SE" dirty="0">
                <a:latin typeface="+mj-lt"/>
                <a:sym typeface="Garamond"/>
              </a:rPr>
              <a:t>Säsongen -2025/26</a:t>
            </a:r>
            <a:endParaRPr dirty="0">
              <a:latin typeface="+mj-lt"/>
            </a:endParaRPr>
          </a:p>
        </p:txBody>
      </p:sp>
      <p:sp>
        <p:nvSpPr>
          <p:cNvPr id="4" name="Google Shape;166;p3">
            <a:extLst>
              <a:ext uri="{FF2B5EF4-FFF2-40B4-BE49-F238E27FC236}">
                <a16:creationId xmlns:a16="http://schemas.microsoft.com/office/drawing/2014/main" id="{C816CECF-69C8-D3FF-DDA4-D2301F8D49B7}"/>
              </a:ext>
            </a:extLst>
          </p:cNvPr>
          <p:cNvSpPr txBox="1"/>
          <p:nvPr/>
        </p:nvSpPr>
        <p:spPr>
          <a:xfrm>
            <a:off x="677334" y="1397695"/>
            <a:ext cx="7633361" cy="668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19100" lvl="0" indent="-342900">
              <a:lnSpc>
                <a:spcPct val="115000"/>
              </a:lnSpc>
              <a:buSzPts val="2400"/>
              <a:buFont typeface="Courier New" panose="02070309020205020404" pitchFamily="49" charset="0"/>
              <a:buChar char="o"/>
            </a:pPr>
            <a:r>
              <a:rPr lang="sv-SE" sz="2000" b="1" dirty="0">
                <a:solidFill>
                  <a:schemeClr val="dk1"/>
                </a:solidFill>
                <a:latin typeface="+mn-lt"/>
                <a:sym typeface="Garamond"/>
              </a:rPr>
              <a:t>Cuper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Hellton Cup</a:t>
            </a:r>
          </a:p>
          <a:p>
            <a:pPr marL="914400" lvl="1" indent="-3810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Vi tittar på en cup till, gärna med övernattning. Önskemål/tips från föräldrar?</a:t>
            </a:r>
          </a:p>
          <a:p>
            <a:pPr marL="533400" lvl="1">
              <a:lnSpc>
                <a:spcPct val="115000"/>
              </a:lnSpc>
              <a:buSzPts val="2400"/>
            </a:pPr>
            <a:endParaRPr sz="1800" b="1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419100" indent="-342900">
              <a:lnSpc>
                <a:spcPct val="115000"/>
              </a:lnSpc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Träning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Sista träningen för säsongen april?</a:t>
            </a:r>
          </a:p>
          <a:p>
            <a:pPr marL="533400" lvl="1">
              <a:lnSpc>
                <a:spcPct val="115000"/>
              </a:lnSpc>
              <a:buSzPts val="2400"/>
            </a:pPr>
            <a:endParaRPr lang="sv-SE" sz="1800" b="1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419100" lvl="0" indent="-342900">
              <a:lnSpc>
                <a:spcPct val="115000"/>
              </a:lnSpc>
              <a:buSzPts val="2400"/>
              <a:buFont typeface="Courier New" panose="02070309020205020404" pitchFamily="49" charset="0"/>
              <a:buChar char="o"/>
            </a:pPr>
            <a:r>
              <a:rPr lang="sv-SE" sz="1800" b="1" dirty="0">
                <a:solidFill>
                  <a:schemeClr val="dk1"/>
                </a:solidFill>
                <a:latin typeface="+mn-lt"/>
                <a:sym typeface="Garamond"/>
              </a:rPr>
              <a:t>Övrigt-25/26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Föräldramöte mitten på september, kallelse skickas ut via laget.se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Önskemål från ledarna om bättre disciplin på anmälningar och frånvaroanmälningar nästa säsong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Vi uppmuntrar samåkning, när behov av skjuts finnes så ta kontakt via </a:t>
            </a:r>
            <a:r>
              <a:rPr lang="sv-SE" sz="1800" dirty="0" err="1">
                <a:solidFill>
                  <a:schemeClr val="dk1"/>
                </a:solidFill>
                <a:latin typeface="+mn-lt"/>
                <a:sym typeface="Garamond"/>
              </a:rPr>
              <a:t>supertext</a:t>
            </a: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. Finns oftast tomma stolar i någon bil.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chemeClr val="dk1"/>
                </a:solidFill>
                <a:latin typeface="+mn-lt"/>
                <a:sym typeface="Garamond"/>
              </a:rPr>
              <a:t>Vid sjukdom eller skador bättre att vila</a:t>
            </a:r>
          </a:p>
          <a:p>
            <a:pPr marL="876300" lvl="1" indent="-342900">
              <a:lnSpc>
                <a:spcPct val="115000"/>
              </a:lnSpc>
              <a:buSzPts val="2400"/>
              <a:buFont typeface="Arial" panose="020B0604020202020204" pitchFamily="34" charset="0"/>
              <a:buChar char="•"/>
            </a:pPr>
            <a:endParaRPr lang="sv-SE" sz="1800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533400" lvl="1">
              <a:lnSpc>
                <a:spcPct val="115000"/>
              </a:lnSpc>
              <a:buSzPts val="2400"/>
            </a:pPr>
            <a:endParaRPr lang="sv-SE" sz="2000" dirty="0">
              <a:solidFill>
                <a:schemeClr val="dk1"/>
              </a:solidFill>
              <a:latin typeface="+mn-lt"/>
              <a:sym typeface="Garamond"/>
            </a:endParaRPr>
          </a:p>
          <a:p>
            <a:pPr marL="98550" marR="0" lvl="0" indent="3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lang="sv-SE" sz="1800" b="1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600" b="1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 sz="1400" b="1" u="sng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65;p3">
            <a:extLst>
              <a:ext uri="{FF2B5EF4-FFF2-40B4-BE49-F238E27FC236}">
                <a16:creationId xmlns:a16="http://schemas.microsoft.com/office/drawing/2014/main" id="{26351CAC-4A9A-1546-0BBF-885FF6AE7E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672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aramond"/>
              <a:buNone/>
            </a:pPr>
            <a:r>
              <a:rPr lang="sv-SE" dirty="0">
                <a:latin typeface="+mj-lt"/>
                <a:ea typeface="Garamond"/>
                <a:cs typeface="Garamond"/>
                <a:sym typeface="Garamond"/>
              </a:rPr>
              <a:t>Säsongen -2025/26</a:t>
            </a:r>
            <a:endParaRPr dirty="0">
              <a:latin typeface="+mj-lt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A6FBD9D1-1E33-B2E8-F914-DB9E455E06E3}"/>
              </a:ext>
            </a:extLst>
          </p:cNvPr>
          <p:cNvSpPr txBox="1"/>
          <p:nvPr/>
        </p:nvSpPr>
        <p:spPr>
          <a:xfrm>
            <a:off x="677334" y="1359764"/>
            <a:ext cx="8254793" cy="5308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191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Roller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Tränare: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Lirije Smajli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sym typeface="Garamond"/>
              </a:rPr>
              <a:t>Tränare: </a:t>
            </a:r>
            <a:r>
              <a:rPr lang="sv-SE" sz="2000" dirty="0">
                <a:solidFill>
                  <a:schemeClr val="dk1"/>
                </a:solidFill>
                <a:latin typeface="+mn-lt"/>
                <a:sym typeface="Garamond"/>
              </a:rPr>
              <a:t>Malin Björk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Assisterande tränare: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Mikael Blom</a:t>
            </a:r>
          </a:p>
          <a:p>
            <a:pPr marL="876300" lvl="1" indent="-342900">
              <a:lnSpc>
                <a:spcPct val="115000"/>
              </a:lnSpc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Assisterande tränare: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Emir </a:t>
            </a:r>
            <a:r>
              <a:rPr lang="sv-SE" sz="2000" dirty="0" err="1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Hazbic</a:t>
            </a:r>
            <a:endParaRPr lang="sv-SE" sz="20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876300" lvl="1" indent="-342900">
              <a:lnSpc>
                <a:spcPct val="115000"/>
              </a:lnSpc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Lagledare: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Magnus Skog</a:t>
            </a:r>
            <a:endParaRPr lang="sv-SE" sz="2000" i="1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Försäljningsansvarig: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Vakant, </a:t>
            </a:r>
            <a:r>
              <a:rPr lang="sv-SE" sz="2000" i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förenings-sälj, lag-sälj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Kioskansvarig: </a:t>
            </a:r>
            <a: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Vakant</a:t>
            </a:r>
          </a:p>
          <a:p>
            <a:pPr marL="8763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endParaRPr lang="sv-SE" sz="2000" i="1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53340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sv-SE" sz="2000" dirty="0">
              <a:solidFill>
                <a:schemeClr val="dk1"/>
              </a:solidFill>
              <a:latin typeface="+mn-lt"/>
              <a:ea typeface="Garamond"/>
              <a:cs typeface="Garamond"/>
              <a:sym typeface="Garamond"/>
            </a:endParaRPr>
          </a:p>
          <a:p>
            <a:pPr marL="98550" marR="0" lvl="0" indent="3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	Fråga till vårdnadshavare:</a:t>
            </a:r>
          </a:p>
          <a:p>
            <a:pPr marL="98550" marR="0" lvl="0" indent="30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sv-SE" sz="2000" b="1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	</a:t>
            </a:r>
            <a:r>
              <a:rPr lang="sv-SE" sz="18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Sociala medier?</a:t>
            </a:r>
            <a:br>
              <a:rPr lang="sv-SE" sz="20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</a:br>
            <a:r>
              <a:rPr lang="sv-SE" sz="1800" dirty="0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rPr>
              <a:t>	Hur har ni upplevt säsongen 2024/25?</a:t>
            </a: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Char char="○"/>
            </a:pPr>
            <a:endParaRPr lang="sv-SE"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89064550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a1fe8f8-62c5-428a-8034-038bc8a6cf66}" enabled="0" method="" siteId="{fa1fe8f8-62c5-428a-8034-038bc8a6cf6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Bredbild</PresentationFormat>
  <Paragraphs>53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Garamond</vt:lpstr>
      <vt:lpstr>Trebuchet MS</vt:lpstr>
      <vt:lpstr>Calibri</vt:lpstr>
      <vt:lpstr>Courier New</vt:lpstr>
      <vt:lpstr>Noto Sans Symbols</vt:lpstr>
      <vt:lpstr>Fasett</vt:lpstr>
      <vt:lpstr>PowerPoint-presentation</vt:lpstr>
      <vt:lpstr>Föräldramöte inför Säsong -2025/26</vt:lpstr>
      <vt:lpstr>Säsongen -2025/26</vt:lpstr>
      <vt:lpstr>Säsongen -2025/26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Mattias Göthlin</dc:creator>
  <cp:lastModifiedBy>Magnus Skog</cp:lastModifiedBy>
  <cp:revision>4</cp:revision>
  <dcterms:created xsi:type="dcterms:W3CDTF">2023-09-18T15:23:39Z</dcterms:created>
  <dcterms:modified xsi:type="dcterms:W3CDTF">2025-03-24T17:47:15Z</dcterms:modified>
</cp:coreProperties>
</file>