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4"/>
    <p:sldMasterId id="2147483789" r:id="rId5"/>
  </p:sldMasterIdLst>
  <p:notesMasterIdLst>
    <p:notesMasterId r:id="rId28"/>
  </p:notesMasterIdLst>
  <p:sldIdLst>
    <p:sldId id="2145706277" r:id="rId6"/>
    <p:sldId id="257" r:id="rId7"/>
    <p:sldId id="2145706281" r:id="rId8"/>
    <p:sldId id="2145706282" r:id="rId9"/>
    <p:sldId id="2145706310" r:id="rId10"/>
    <p:sldId id="2145706279" r:id="rId11"/>
    <p:sldId id="2145706284" r:id="rId12"/>
    <p:sldId id="2145706285" r:id="rId13"/>
    <p:sldId id="2145706286" r:id="rId14"/>
    <p:sldId id="2145706287" r:id="rId15"/>
    <p:sldId id="2145706288" r:id="rId16"/>
    <p:sldId id="2145706289" r:id="rId17"/>
    <p:sldId id="2145706291" r:id="rId18"/>
    <p:sldId id="2145706292" r:id="rId19"/>
    <p:sldId id="2145706326" r:id="rId20"/>
    <p:sldId id="2145706294" r:id="rId21"/>
    <p:sldId id="2145706296" r:id="rId22"/>
    <p:sldId id="2145706318" r:id="rId23"/>
    <p:sldId id="2145706297" r:id="rId24"/>
    <p:sldId id="2145706298" r:id="rId25"/>
    <p:sldId id="2145706293" r:id="rId26"/>
    <p:sldId id="264" r:id="rId27"/>
  </p:sldIdLst>
  <p:sldSz cx="12192000" cy="6858000"/>
  <p:notesSz cx="9601200" cy="73152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28A383-F75F-A85D-9664-92C91289B263}" name="Jennie Forsell" initials="JF" userId="S::jennie@hellton.se::3a310aed-1a75-4d20-b9b6-3d678627f71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2F0EF"/>
    <a:srgbClr val="F9F8F7"/>
    <a:srgbClr val="F2EFEE"/>
    <a:srgbClr val="26817F"/>
    <a:srgbClr val="A03D57"/>
    <a:srgbClr val="9DA8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2"/>
            <a:ext cx="4160520" cy="367030"/>
          </a:xfrm>
          <a:prstGeom prst="rect">
            <a:avLst/>
          </a:prstGeom>
        </p:spPr>
        <p:txBody>
          <a:bodyPr vert="horz" lIns="96653" tIns="48327" rIns="96653" bIns="48327" rtlCol="0"/>
          <a:lstStyle>
            <a:lvl1pPr algn="l">
              <a:defRPr sz="1200"/>
            </a:lvl1pPr>
          </a:lstStyle>
          <a:p>
            <a:endParaRPr lang="sv-SE"/>
          </a:p>
        </p:txBody>
      </p:sp>
      <p:sp>
        <p:nvSpPr>
          <p:cNvPr id="3" name="Platshållare för datum 2"/>
          <p:cNvSpPr>
            <a:spLocks noGrp="1"/>
          </p:cNvSpPr>
          <p:nvPr>
            <p:ph type="dt" idx="1"/>
          </p:nvPr>
        </p:nvSpPr>
        <p:spPr>
          <a:xfrm>
            <a:off x="5438458" y="2"/>
            <a:ext cx="4160520" cy="367030"/>
          </a:xfrm>
          <a:prstGeom prst="rect">
            <a:avLst/>
          </a:prstGeom>
        </p:spPr>
        <p:txBody>
          <a:bodyPr vert="horz" lIns="96653" tIns="48327" rIns="96653" bIns="48327" rtlCol="0"/>
          <a:lstStyle>
            <a:lvl1pPr algn="r">
              <a:defRPr sz="1200"/>
            </a:lvl1pPr>
          </a:lstStyle>
          <a:p>
            <a:fld id="{90CBEECD-97CE-804A-B0FF-34B066A5ED8C}" type="datetimeFigureOut">
              <a:rPr lang="sv-SE" smtClean="0"/>
              <a:t>2026-10-01</a:t>
            </a:fld>
            <a:endParaRPr lang="sv-SE"/>
          </a:p>
        </p:txBody>
      </p:sp>
      <p:sp>
        <p:nvSpPr>
          <p:cNvPr id="4" name="Platshållare för bildobjekt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53" tIns="48327" rIns="96653" bIns="48327" rtlCol="0" anchor="ctr"/>
          <a:lstStyle/>
          <a:p>
            <a:endParaRPr lang="sv-SE"/>
          </a:p>
        </p:txBody>
      </p:sp>
      <p:sp>
        <p:nvSpPr>
          <p:cNvPr id="5" name="Platshållare för anteckningar 4"/>
          <p:cNvSpPr>
            <a:spLocks noGrp="1"/>
          </p:cNvSpPr>
          <p:nvPr>
            <p:ph type="body" sz="quarter" idx="3"/>
          </p:nvPr>
        </p:nvSpPr>
        <p:spPr>
          <a:xfrm>
            <a:off x="960120" y="3520439"/>
            <a:ext cx="7680960" cy="2880361"/>
          </a:xfrm>
          <a:prstGeom prst="rect">
            <a:avLst/>
          </a:prstGeom>
        </p:spPr>
        <p:txBody>
          <a:bodyPr vert="horz" lIns="96653" tIns="48327" rIns="96653" bIns="48327"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6948171"/>
            <a:ext cx="4160520" cy="367029"/>
          </a:xfrm>
          <a:prstGeom prst="rect">
            <a:avLst/>
          </a:prstGeom>
        </p:spPr>
        <p:txBody>
          <a:bodyPr vert="horz" lIns="96653" tIns="48327" rIns="96653" bIns="48327" rtlCol="0" anchor="b"/>
          <a:lstStyle>
            <a:lvl1pPr algn="l">
              <a:defRPr sz="1200"/>
            </a:lvl1pPr>
          </a:lstStyle>
          <a:p>
            <a:endParaRPr lang="sv-SE"/>
          </a:p>
        </p:txBody>
      </p:sp>
      <p:sp>
        <p:nvSpPr>
          <p:cNvPr id="7" name="Platshållare för bildnummer 6"/>
          <p:cNvSpPr>
            <a:spLocks noGrp="1"/>
          </p:cNvSpPr>
          <p:nvPr>
            <p:ph type="sldNum" sz="quarter" idx="5"/>
          </p:nvPr>
        </p:nvSpPr>
        <p:spPr>
          <a:xfrm>
            <a:off x="5438458" y="6948171"/>
            <a:ext cx="4160520" cy="367029"/>
          </a:xfrm>
          <a:prstGeom prst="rect">
            <a:avLst/>
          </a:prstGeom>
        </p:spPr>
        <p:txBody>
          <a:bodyPr vert="horz" lIns="96653" tIns="48327" rIns="96653" bIns="48327" rtlCol="0" anchor="b"/>
          <a:lstStyle>
            <a:lvl1pPr algn="r">
              <a:defRPr sz="1200"/>
            </a:lvl1pPr>
          </a:lstStyle>
          <a:p>
            <a:fld id="{8C4B93AF-78B4-004B-9763-0070639BD53D}" type="slidenum">
              <a:rPr lang="sv-SE" smtClean="0"/>
              <a:t>‹#›</a:t>
            </a:fld>
            <a:endParaRPr lang="sv-SE"/>
          </a:p>
        </p:txBody>
      </p:sp>
    </p:spTree>
    <p:extLst>
      <p:ext uri="{BB962C8B-B14F-4D97-AF65-F5344CB8AC3E}">
        <p14:creationId xmlns:p14="http://schemas.microsoft.com/office/powerpoint/2010/main" val="3244048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D73552A8-1D61-8F11-6488-3F670911AC92}"/>
              </a:ext>
            </a:extLst>
          </p:cNvPr>
          <p:cNvPicPr>
            <a:picLocks noChangeAspect="1"/>
          </p:cNvPicPr>
          <p:nvPr userDrawn="1"/>
        </p:nvPicPr>
        <p:blipFill>
          <a:blip r:embed="rId2">
            <a:alphaModFix amt="20000"/>
          </a:blip>
          <a:stretch>
            <a:fillRect/>
          </a:stretch>
        </p:blipFill>
        <p:spPr>
          <a:xfrm>
            <a:off x="-3621787" y="3291363"/>
            <a:ext cx="7243573" cy="6835758"/>
          </a:xfrm>
          <a:prstGeom prst="rect">
            <a:avLst/>
          </a:prstGeom>
        </p:spPr>
      </p:pic>
      <p:sp>
        <p:nvSpPr>
          <p:cNvPr id="2" name="Rubrik 1">
            <a:extLst>
              <a:ext uri="{FF2B5EF4-FFF2-40B4-BE49-F238E27FC236}">
                <a16:creationId xmlns:a16="http://schemas.microsoft.com/office/drawing/2014/main" id="{4802F033-A152-B20F-5007-F97E4D0A0108}"/>
              </a:ext>
            </a:extLst>
          </p:cNvPr>
          <p:cNvSpPr>
            <a:spLocks noGrp="1"/>
          </p:cNvSpPr>
          <p:nvPr>
            <p:ph type="ctrTitle" hasCustomPrompt="1"/>
          </p:nvPr>
        </p:nvSpPr>
        <p:spPr>
          <a:xfrm>
            <a:off x="1524000" y="2291423"/>
            <a:ext cx="9144000" cy="807858"/>
          </a:xfrm>
        </p:spPr>
        <p:txBody>
          <a:bodyPr anchor="b">
            <a:normAutofit/>
          </a:bodyPr>
          <a:lstStyle>
            <a:lvl1pPr algn="ctr">
              <a:lnSpc>
                <a:spcPts val="5200"/>
              </a:lnSpc>
              <a:defRPr sz="4800" b="1">
                <a:solidFill>
                  <a:schemeClr val="bg1"/>
                </a:solidFill>
              </a:defRPr>
            </a:lvl1pPr>
          </a:lstStyle>
          <a:p>
            <a:r>
              <a:rPr lang="sv-SE"/>
              <a:t>Rubrik</a:t>
            </a:r>
          </a:p>
        </p:txBody>
      </p:sp>
      <p:sp>
        <p:nvSpPr>
          <p:cNvPr id="3" name="Underrubrik 2">
            <a:extLst>
              <a:ext uri="{FF2B5EF4-FFF2-40B4-BE49-F238E27FC236}">
                <a16:creationId xmlns:a16="http://schemas.microsoft.com/office/drawing/2014/main" id="{9FFE9B6B-277B-B729-9146-F9C0BCB73AD3}"/>
              </a:ext>
            </a:extLst>
          </p:cNvPr>
          <p:cNvSpPr>
            <a:spLocks noGrp="1"/>
          </p:cNvSpPr>
          <p:nvPr>
            <p:ph type="subTitle" idx="1" hasCustomPrompt="1"/>
          </p:nvPr>
        </p:nvSpPr>
        <p:spPr>
          <a:xfrm>
            <a:off x="1524000" y="3191356"/>
            <a:ext cx="9144000" cy="1655762"/>
          </a:xfrm>
        </p:spPr>
        <p:txBody>
          <a:bodyPr/>
          <a:lstStyle>
            <a:lvl1pPr marL="0" indent="0" algn="ctr">
              <a:lnSpc>
                <a:spcPts val="32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7" name="Bildobjekt 6">
            <a:extLst>
              <a:ext uri="{FF2B5EF4-FFF2-40B4-BE49-F238E27FC236}">
                <a16:creationId xmlns:a16="http://schemas.microsoft.com/office/drawing/2014/main" id="{300D46E4-20AC-7A6D-E419-ABD13DAD475E}"/>
              </a:ext>
            </a:extLst>
          </p:cNvPr>
          <p:cNvPicPr>
            <a:picLocks noChangeAspect="1"/>
          </p:cNvPicPr>
          <p:nvPr userDrawn="1"/>
        </p:nvPicPr>
        <p:blipFill>
          <a:blip r:embed="rId3"/>
          <a:srcRect/>
          <a:stretch/>
        </p:blipFill>
        <p:spPr>
          <a:xfrm>
            <a:off x="10245506" y="6248400"/>
            <a:ext cx="1597403" cy="285341"/>
          </a:xfrm>
          <a:prstGeom prst="rect">
            <a:avLst/>
          </a:prstGeom>
        </p:spPr>
      </p:pic>
    </p:spTree>
    <p:extLst>
      <p:ext uri="{BB962C8B-B14F-4D97-AF65-F5344CB8AC3E}">
        <p14:creationId xmlns:p14="http://schemas.microsoft.com/office/powerpoint/2010/main" val="472857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02F033-A152-B20F-5007-F97E4D0A0108}"/>
              </a:ext>
            </a:extLst>
          </p:cNvPr>
          <p:cNvSpPr>
            <a:spLocks noGrp="1"/>
          </p:cNvSpPr>
          <p:nvPr>
            <p:ph type="ctrTitle" hasCustomPrompt="1"/>
          </p:nvPr>
        </p:nvSpPr>
        <p:spPr>
          <a:xfrm>
            <a:off x="7554351" y="1517700"/>
            <a:ext cx="4133814" cy="807858"/>
          </a:xfrm>
        </p:spPr>
        <p:txBody>
          <a:bodyPr anchor="b">
            <a:normAutofit/>
          </a:bodyPr>
          <a:lstStyle>
            <a:lvl1pPr algn="ctr">
              <a:lnSpc>
                <a:spcPts val="5200"/>
              </a:lnSpc>
              <a:defRPr sz="4800" b="1">
                <a:solidFill>
                  <a:schemeClr val="bg1"/>
                </a:solidFill>
              </a:defRPr>
            </a:lvl1pPr>
          </a:lstStyle>
          <a:p>
            <a:r>
              <a:rPr lang="sv-SE"/>
              <a:t>Rubrik</a:t>
            </a:r>
          </a:p>
        </p:txBody>
      </p:sp>
      <p:sp>
        <p:nvSpPr>
          <p:cNvPr id="3" name="Underrubrik 2">
            <a:extLst>
              <a:ext uri="{FF2B5EF4-FFF2-40B4-BE49-F238E27FC236}">
                <a16:creationId xmlns:a16="http://schemas.microsoft.com/office/drawing/2014/main" id="{9FFE9B6B-277B-B729-9146-F9C0BCB73AD3}"/>
              </a:ext>
            </a:extLst>
          </p:cNvPr>
          <p:cNvSpPr>
            <a:spLocks noGrp="1"/>
          </p:cNvSpPr>
          <p:nvPr>
            <p:ph type="subTitle" idx="1" hasCustomPrompt="1"/>
          </p:nvPr>
        </p:nvSpPr>
        <p:spPr>
          <a:xfrm>
            <a:off x="7554351" y="2417633"/>
            <a:ext cx="4133814" cy="1655762"/>
          </a:xfrm>
        </p:spPr>
        <p:txBody>
          <a:bodyPr/>
          <a:lstStyle>
            <a:lvl1pPr marL="0" indent="0" algn="ctr">
              <a:lnSpc>
                <a:spcPts val="32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7" name="Bildobjekt 6">
            <a:extLst>
              <a:ext uri="{FF2B5EF4-FFF2-40B4-BE49-F238E27FC236}">
                <a16:creationId xmlns:a16="http://schemas.microsoft.com/office/drawing/2014/main" id="{300D46E4-20AC-7A6D-E419-ABD13DAD475E}"/>
              </a:ext>
            </a:extLst>
          </p:cNvPr>
          <p:cNvPicPr>
            <a:picLocks noChangeAspect="1"/>
          </p:cNvPicPr>
          <p:nvPr userDrawn="1"/>
        </p:nvPicPr>
        <p:blipFill>
          <a:blip r:embed="rId2"/>
          <a:srcRect/>
          <a:stretch/>
        </p:blipFill>
        <p:spPr>
          <a:xfrm>
            <a:off x="10245506" y="6248400"/>
            <a:ext cx="1597403" cy="285341"/>
          </a:xfrm>
          <a:prstGeom prst="rect">
            <a:avLst/>
          </a:prstGeom>
        </p:spPr>
      </p:pic>
      <p:sp>
        <p:nvSpPr>
          <p:cNvPr id="5" name="Platshållare för bild 4">
            <a:extLst>
              <a:ext uri="{FF2B5EF4-FFF2-40B4-BE49-F238E27FC236}">
                <a16:creationId xmlns:a16="http://schemas.microsoft.com/office/drawing/2014/main" id="{E9B15385-6E09-45C0-E2BC-BE89D7D3E9D3}"/>
              </a:ext>
            </a:extLst>
          </p:cNvPr>
          <p:cNvSpPr>
            <a:spLocks noGrp="1"/>
          </p:cNvSpPr>
          <p:nvPr>
            <p:ph type="pic" sz="quarter" idx="10"/>
          </p:nvPr>
        </p:nvSpPr>
        <p:spPr>
          <a:xfrm>
            <a:off x="-1" y="0"/>
            <a:ext cx="7005711" cy="6858000"/>
          </a:xfrm>
          <a:solidFill>
            <a:schemeClr val="bg1"/>
          </a:solidFill>
        </p:spPr>
        <p:txBody>
          <a:bodyPr/>
          <a:lstStyle/>
          <a:p>
            <a:r>
              <a:rPr lang="sv-SE"/>
              <a:t>Klicka på ikonen för att lägga till en bild</a:t>
            </a:r>
          </a:p>
        </p:txBody>
      </p:sp>
    </p:spTree>
    <p:extLst>
      <p:ext uri="{BB962C8B-B14F-4D97-AF65-F5344CB8AC3E}">
        <p14:creationId xmlns:p14="http://schemas.microsoft.com/office/powerpoint/2010/main" val="296747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och bilder">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C3090715-03DE-54A4-8040-FB7783CBBA51}"/>
              </a:ext>
            </a:extLst>
          </p:cNvPr>
          <p:cNvSpPr>
            <a:spLocks noGrp="1"/>
          </p:cNvSpPr>
          <p:nvPr>
            <p:ph type="pic" sz="quarter" idx="10" hasCustomPrompt="1"/>
          </p:nvPr>
        </p:nvSpPr>
        <p:spPr>
          <a:xfrm>
            <a:off x="0" y="3429000"/>
            <a:ext cx="6096000" cy="3429000"/>
          </a:xfrm>
          <a:prstGeom prst="rect">
            <a:avLst/>
          </a:prstGeom>
          <a:solidFill>
            <a:schemeClr val="bg1"/>
          </a:solidFill>
        </p:spPr>
        <p:txBody>
          <a:bodyPr/>
          <a:lstStyle>
            <a:lvl1pPr marL="0" indent="0">
              <a:buNone/>
              <a:defRPr sz="2000">
                <a:latin typeface="+mj-lt"/>
              </a:defRPr>
            </a:lvl1pPr>
          </a:lstStyle>
          <a:p>
            <a:r>
              <a:rPr lang="sv-SE"/>
              <a:t>Lägg in bild här</a:t>
            </a:r>
          </a:p>
        </p:txBody>
      </p:sp>
      <p:sp>
        <p:nvSpPr>
          <p:cNvPr id="10" name="Platshållare för bild 8">
            <a:extLst>
              <a:ext uri="{FF2B5EF4-FFF2-40B4-BE49-F238E27FC236}">
                <a16:creationId xmlns:a16="http://schemas.microsoft.com/office/drawing/2014/main" id="{B6003358-903F-CAFA-5E21-67D45452C6D4}"/>
              </a:ext>
            </a:extLst>
          </p:cNvPr>
          <p:cNvSpPr>
            <a:spLocks noGrp="1"/>
          </p:cNvSpPr>
          <p:nvPr>
            <p:ph type="pic" sz="quarter" idx="11" hasCustomPrompt="1"/>
          </p:nvPr>
        </p:nvSpPr>
        <p:spPr>
          <a:xfrm>
            <a:off x="6096000" y="0"/>
            <a:ext cx="6096000" cy="3429000"/>
          </a:xfrm>
          <a:prstGeom prst="rect">
            <a:avLst/>
          </a:prstGeom>
          <a:solidFill>
            <a:schemeClr val="bg1"/>
          </a:solidFill>
        </p:spPr>
        <p:txBody>
          <a:bodyPr/>
          <a:lstStyle>
            <a:lvl1pPr marL="0" indent="0">
              <a:buNone/>
              <a:defRPr sz="2000">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Lägg in bild här</a:t>
            </a:r>
          </a:p>
          <a:p>
            <a:endParaRPr lang="sv-SE"/>
          </a:p>
        </p:txBody>
      </p:sp>
      <p:sp>
        <p:nvSpPr>
          <p:cNvPr id="12" name="Platshållare för innehåll 11">
            <a:extLst>
              <a:ext uri="{FF2B5EF4-FFF2-40B4-BE49-F238E27FC236}">
                <a16:creationId xmlns:a16="http://schemas.microsoft.com/office/drawing/2014/main" id="{A16D18CC-57D2-5360-2E8E-1AE6B6AE9C47}"/>
              </a:ext>
            </a:extLst>
          </p:cNvPr>
          <p:cNvSpPr>
            <a:spLocks noGrp="1"/>
          </p:cNvSpPr>
          <p:nvPr>
            <p:ph sz="quarter" idx="12"/>
          </p:nvPr>
        </p:nvSpPr>
        <p:spPr>
          <a:xfrm>
            <a:off x="712304" y="480289"/>
            <a:ext cx="4671391" cy="2302668"/>
          </a:xfrm>
          <a:prstGeom prst="rect">
            <a:avLst/>
          </a:prstGeom>
        </p:spPr>
        <p:txBody>
          <a:bodyPr/>
          <a:lstStyle>
            <a:lvl1pPr>
              <a:lnSpc>
                <a:spcPts val="25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sp>
        <p:nvSpPr>
          <p:cNvPr id="22" name="Platshållare för innehåll 11">
            <a:extLst>
              <a:ext uri="{FF2B5EF4-FFF2-40B4-BE49-F238E27FC236}">
                <a16:creationId xmlns:a16="http://schemas.microsoft.com/office/drawing/2014/main" id="{2B2072BB-A9A7-1504-D3BE-7B44775F03BB}"/>
              </a:ext>
            </a:extLst>
          </p:cNvPr>
          <p:cNvSpPr>
            <a:spLocks noGrp="1"/>
          </p:cNvSpPr>
          <p:nvPr>
            <p:ph sz="quarter" idx="13"/>
          </p:nvPr>
        </p:nvSpPr>
        <p:spPr>
          <a:xfrm>
            <a:off x="6808304" y="3909289"/>
            <a:ext cx="4671391" cy="2304000"/>
          </a:xfrm>
          <a:prstGeom prst="rect">
            <a:avLst/>
          </a:prstGeom>
        </p:spPr>
        <p:txBody>
          <a:bodyPr>
            <a:normAutofit/>
          </a:bodyPr>
          <a:lstStyle>
            <a:lvl1pPr>
              <a:lnSpc>
                <a:spcPts val="25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pic>
        <p:nvPicPr>
          <p:cNvPr id="3" name="Bildobjekt 2">
            <a:extLst>
              <a:ext uri="{FF2B5EF4-FFF2-40B4-BE49-F238E27FC236}">
                <a16:creationId xmlns:a16="http://schemas.microsoft.com/office/drawing/2014/main" id="{5DE76674-0669-4BF2-2570-88377D1AE25F}"/>
              </a:ext>
            </a:extLst>
          </p:cNvPr>
          <p:cNvPicPr>
            <a:picLocks noChangeAspect="1"/>
          </p:cNvPicPr>
          <p:nvPr userDrawn="1"/>
        </p:nvPicPr>
        <p:blipFill>
          <a:blip r:embed="rId2"/>
          <a:srcRect/>
          <a:stretch/>
        </p:blipFill>
        <p:spPr>
          <a:xfrm>
            <a:off x="10245506" y="6248400"/>
            <a:ext cx="1597403" cy="285341"/>
          </a:xfrm>
          <a:prstGeom prst="rect">
            <a:avLst/>
          </a:prstGeom>
        </p:spPr>
      </p:pic>
    </p:spTree>
    <p:extLst>
      <p:ext uri="{BB962C8B-B14F-4D97-AF65-F5344CB8AC3E}">
        <p14:creationId xmlns:p14="http://schemas.microsoft.com/office/powerpoint/2010/main" val="104836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rutor">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691F907-BB43-E381-2A57-E625D6FC2D19}"/>
              </a:ext>
            </a:extLst>
          </p:cNvPr>
          <p:cNvSpPr/>
          <p:nvPr userDrawn="1"/>
        </p:nvSpPr>
        <p:spPr>
          <a:xfrm>
            <a:off x="1631001" y="2081736"/>
            <a:ext cx="4377447" cy="34046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A0C811D4-2FA8-3419-DF2A-2BED1AE74C71}"/>
              </a:ext>
            </a:extLst>
          </p:cNvPr>
          <p:cNvSpPr/>
          <p:nvPr userDrawn="1"/>
        </p:nvSpPr>
        <p:spPr>
          <a:xfrm>
            <a:off x="6183552" y="2081736"/>
            <a:ext cx="4377447" cy="3404681"/>
          </a:xfrm>
          <a:prstGeom prst="rect">
            <a:avLst/>
          </a:prstGeom>
          <a:solidFill>
            <a:srgbClr val="F2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1">
            <a:extLst>
              <a:ext uri="{FF2B5EF4-FFF2-40B4-BE49-F238E27FC236}">
                <a16:creationId xmlns:a16="http://schemas.microsoft.com/office/drawing/2014/main" id="{A5F09B98-80AB-2E4F-C582-120C51B60FB0}"/>
              </a:ext>
            </a:extLst>
          </p:cNvPr>
          <p:cNvSpPr>
            <a:spLocks noGrp="1"/>
          </p:cNvSpPr>
          <p:nvPr>
            <p:ph type="ctrTitle" hasCustomPrompt="1"/>
          </p:nvPr>
        </p:nvSpPr>
        <p:spPr>
          <a:xfrm>
            <a:off x="1631001" y="1016035"/>
            <a:ext cx="8929998" cy="935857"/>
          </a:xfrm>
          <a:prstGeom prst="rect">
            <a:avLst/>
          </a:prstGeom>
        </p:spPr>
        <p:txBody>
          <a:bodyPr anchor="b"/>
          <a:lstStyle>
            <a:lvl1pPr algn="l">
              <a:lnSpc>
                <a:spcPts val="3600"/>
              </a:lnSpc>
              <a:defRPr sz="3000" b="1" i="0">
                <a:solidFill>
                  <a:schemeClr val="tx2"/>
                </a:solidFill>
                <a:latin typeface="+mj-lt"/>
              </a:defRPr>
            </a:lvl1pPr>
          </a:lstStyle>
          <a:p>
            <a:r>
              <a:rPr lang="sv-SE"/>
              <a:t>Rubrik</a:t>
            </a:r>
          </a:p>
        </p:txBody>
      </p:sp>
      <p:sp>
        <p:nvSpPr>
          <p:cNvPr id="12" name="Platshållare för innehåll 11">
            <a:extLst>
              <a:ext uri="{FF2B5EF4-FFF2-40B4-BE49-F238E27FC236}">
                <a16:creationId xmlns:a16="http://schemas.microsoft.com/office/drawing/2014/main" id="{7AF20A7C-D38D-9E98-15A1-0C6A0CAF92B8}"/>
              </a:ext>
            </a:extLst>
          </p:cNvPr>
          <p:cNvSpPr>
            <a:spLocks noGrp="1"/>
          </p:cNvSpPr>
          <p:nvPr>
            <p:ph sz="quarter" idx="10"/>
          </p:nvPr>
        </p:nvSpPr>
        <p:spPr>
          <a:xfrm>
            <a:off x="2034580" y="2500582"/>
            <a:ext cx="3570287" cy="2566987"/>
          </a:xfrm>
          <a:prstGeom prst="rect">
            <a:avLst/>
          </a:prstGeom>
        </p:spPr>
        <p:txBody>
          <a:bodyPr>
            <a:normAutofit/>
          </a:bodyPr>
          <a:lstStyle>
            <a:lvl1pPr>
              <a:lnSpc>
                <a:spcPts val="2500"/>
              </a:lnSpc>
              <a:defRPr sz="2000">
                <a:ln>
                  <a:noFill/>
                </a:ln>
                <a:solidFill>
                  <a:schemeClr val="bg1"/>
                </a:solidFill>
                <a:latin typeface="+mn-lt"/>
              </a:defRPr>
            </a:lvl1pPr>
            <a:lvl2pPr>
              <a:defRPr sz="2400">
                <a:solidFill>
                  <a:schemeClr val="bg1"/>
                </a:solidFill>
                <a:latin typeface="+mn-lt"/>
              </a:defRPr>
            </a:lvl2pPr>
            <a:lvl3pPr>
              <a:defRPr sz="2400">
                <a:solidFill>
                  <a:schemeClr val="bg1"/>
                </a:solidFill>
                <a:latin typeface="+mn-lt"/>
              </a:defRPr>
            </a:lvl3pPr>
            <a:lvl4pPr>
              <a:defRPr sz="2400">
                <a:solidFill>
                  <a:schemeClr val="bg1"/>
                </a:solidFill>
                <a:latin typeface="+mn-lt"/>
              </a:defRPr>
            </a:lvl4pPr>
            <a:lvl5pPr>
              <a:defRPr sz="2400">
                <a:solidFill>
                  <a:schemeClr val="bg1"/>
                </a:solidFill>
                <a:latin typeface="+mn-lt"/>
              </a:defRPr>
            </a:lvl5pPr>
          </a:lstStyle>
          <a:p>
            <a:pPr lvl="0"/>
            <a:r>
              <a:rPr lang="sv-SE"/>
              <a:t>Klicka här för att ändra format på bakgrundstexten</a:t>
            </a:r>
          </a:p>
        </p:txBody>
      </p:sp>
      <p:sp>
        <p:nvSpPr>
          <p:cNvPr id="13" name="Platshållare för innehåll 11">
            <a:extLst>
              <a:ext uri="{FF2B5EF4-FFF2-40B4-BE49-F238E27FC236}">
                <a16:creationId xmlns:a16="http://schemas.microsoft.com/office/drawing/2014/main" id="{603A9CC5-C397-D669-6AA1-E5323C72E58E}"/>
              </a:ext>
            </a:extLst>
          </p:cNvPr>
          <p:cNvSpPr>
            <a:spLocks noGrp="1"/>
          </p:cNvSpPr>
          <p:nvPr>
            <p:ph sz="quarter" idx="11"/>
          </p:nvPr>
        </p:nvSpPr>
        <p:spPr>
          <a:xfrm>
            <a:off x="6587133" y="2500582"/>
            <a:ext cx="3570287" cy="2566987"/>
          </a:xfrm>
          <a:prstGeom prst="rect">
            <a:avLst/>
          </a:prstGeom>
        </p:spPr>
        <p:txBody>
          <a:bodyPr>
            <a:normAutofit/>
          </a:bodyPr>
          <a:lstStyle>
            <a:lvl1pPr>
              <a:lnSpc>
                <a:spcPts val="2500"/>
              </a:lnSpc>
              <a:defRPr sz="2000">
                <a:ln>
                  <a:noFill/>
                </a:ln>
                <a:solidFill>
                  <a:schemeClr val="tx2"/>
                </a:solidFill>
                <a:latin typeface="+mn-lt"/>
              </a:defRPr>
            </a:lvl1pPr>
            <a:lvl2pPr>
              <a:defRPr sz="2400">
                <a:solidFill>
                  <a:schemeClr val="bg1"/>
                </a:solidFill>
                <a:latin typeface="+mn-lt"/>
              </a:defRPr>
            </a:lvl2pPr>
            <a:lvl3pPr>
              <a:defRPr sz="2400">
                <a:solidFill>
                  <a:schemeClr val="bg1"/>
                </a:solidFill>
                <a:latin typeface="+mn-lt"/>
              </a:defRPr>
            </a:lvl3pPr>
            <a:lvl4pPr>
              <a:defRPr sz="2400">
                <a:solidFill>
                  <a:schemeClr val="bg1"/>
                </a:solidFill>
                <a:latin typeface="+mn-lt"/>
              </a:defRPr>
            </a:lvl4pPr>
            <a:lvl5pPr>
              <a:defRPr sz="2400">
                <a:solidFill>
                  <a:schemeClr val="bg1"/>
                </a:solidFill>
                <a:latin typeface="+mn-lt"/>
              </a:defRPr>
            </a:lvl5pPr>
          </a:lstStyle>
          <a:p>
            <a:pPr lvl="0"/>
            <a:r>
              <a:rPr lang="sv-SE"/>
              <a:t>Klicka här för att ändra format på bakgrundstexten</a:t>
            </a:r>
          </a:p>
        </p:txBody>
      </p:sp>
      <p:pic>
        <p:nvPicPr>
          <p:cNvPr id="3" name="Bildobjekt 2">
            <a:extLst>
              <a:ext uri="{FF2B5EF4-FFF2-40B4-BE49-F238E27FC236}">
                <a16:creationId xmlns:a16="http://schemas.microsoft.com/office/drawing/2014/main" id="{EC7D623F-B365-CE38-DD3E-DF7E4C2F32E4}"/>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212618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Rubrik och rutor">
    <p:bg>
      <p:bgPr>
        <a:solidFill>
          <a:srgbClr val="26817F">
            <a:alpha val="49412"/>
          </a:srgbClr>
        </a:solidFill>
        <a:effectLst/>
      </p:bgPr>
    </p:bg>
    <p:spTree>
      <p:nvGrpSpPr>
        <p:cNvPr id="1" name=""/>
        <p:cNvGrpSpPr/>
        <p:nvPr/>
      </p:nvGrpSpPr>
      <p:grpSpPr>
        <a:xfrm>
          <a:off x="0" y="0"/>
          <a:ext cx="0" cy="0"/>
          <a:chOff x="0" y="0"/>
          <a:chExt cx="0" cy="0"/>
        </a:xfrm>
      </p:grpSpPr>
      <p:sp>
        <p:nvSpPr>
          <p:cNvPr id="12" name="Rektangel med rundade hörn 11">
            <a:extLst>
              <a:ext uri="{FF2B5EF4-FFF2-40B4-BE49-F238E27FC236}">
                <a16:creationId xmlns:a16="http://schemas.microsoft.com/office/drawing/2014/main" id="{8F4C9390-0F49-4790-85B6-9AE262951F2A}"/>
              </a:ext>
            </a:extLst>
          </p:cNvPr>
          <p:cNvSpPr/>
          <p:nvPr userDrawn="1"/>
        </p:nvSpPr>
        <p:spPr>
          <a:xfrm>
            <a:off x="7831613" y="3428999"/>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med rundade hörn 12">
            <a:extLst>
              <a:ext uri="{FF2B5EF4-FFF2-40B4-BE49-F238E27FC236}">
                <a16:creationId xmlns:a16="http://schemas.microsoft.com/office/drawing/2014/main" id="{3C7E6151-4DDB-1469-BC68-1779622E892C}"/>
              </a:ext>
            </a:extLst>
          </p:cNvPr>
          <p:cNvSpPr/>
          <p:nvPr userDrawn="1"/>
        </p:nvSpPr>
        <p:spPr>
          <a:xfrm>
            <a:off x="4659645" y="3428999"/>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med rundade hörn 19">
            <a:extLst>
              <a:ext uri="{FF2B5EF4-FFF2-40B4-BE49-F238E27FC236}">
                <a16:creationId xmlns:a16="http://schemas.microsoft.com/office/drawing/2014/main" id="{862375F1-486D-84C9-1D71-5C7EAB977900}"/>
              </a:ext>
            </a:extLst>
          </p:cNvPr>
          <p:cNvSpPr/>
          <p:nvPr userDrawn="1"/>
        </p:nvSpPr>
        <p:spPr>
          <a:xfrm>
            <a:off x="1476359" y="3429000"/>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med rundade hörn 10">
            <a:extLst>
              <a:ext uri="{FF2B5EF4-FFF2-40B4-BE49-F238E27FC236}">
                <a16:creationId xmlns:a16="http://schemas.microsoft.com/office/drawing/2014/main" id="{62D284B1-0796-2AF8-4C6D-307E105C5A5F}"/>
              </a:ext>
            </a:extLst>
          </p:cNvPr>
          <p:cNvSpPr/>
          <p:nvPr userDrawn="1"/>
        </p:nvSpPr>
        <p:spPr>
          <a:xfrm>
            <a:off x="7831613" y="923311"/>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med rundade hörn 9">
            <a:extLst>
              <a:ext uri="{FF2B5EF4-FFF2-40B4-BE49-F238E27FC236}">
                <a16:creationId xmlns:a16="http://schemas.microsoft.com/office/drawing/2014/main" id="{3B1BD1BA-5295-A64C-DB96-F845DEBCF0E6}"/>
              </a:ext>
            </a:extLst>
          </p:cNvPr>
          <p:cNvSpPr/>
          <p:nvPr userDrawn="1"/>
        </p:nvSpPr>
        <p:spPr>
          <a:xfrm>
            <a:off x="4659645" y="923311"/>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a:extLst>
              <a:ext uri="{FF2B5EF4-FFF2-40B4-BE49-F238E27FC236}">
                <a16:creationId xmlns:a16="http://schemas.microsoft.com/office/drawing/2014/main" id="{B0395DF5-1644-DE76-85FE-811ED6E30DCC}"/>
              </a:ext>
            </a:extLst>
          </p:cNvPr>
          <p:cNvSpPr/>
          <p:nvPr userDrawn="1"/>
        </p:nvSpPr>
        <p:spPr>
          <a:xfrm>
            <a:off x="1476359" y="923312"/>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atshållare för text 13">
            <a:extLst>
              <a:ext uri="{FF2B5EF4-FFF2-40B4-BE49-F238E27FC236}">
                <a16:creationId xmlns:a16="http://schemas.microsoft.com/office/drawing/2014/main" id="{22E4D204-9BDB-F204-DAA7-DC9F9AB6EF8D}"/>
              </a:ext>
            </a:extLst>
          </p:cNvPr>
          <p:cNvSpPr>
            <a:spLocks noGrp="1"/>
          </p:cNvSpPr>
          <p:nvPr>
            <p:ph type="body" sz="quarter" idx="12" hasCustomPrompt="1"/>
          </p:nvPr>
        </p:nvSpPr>
        <p:spPr>
          <a:xfrm>
            <a:off x="1868488" y="1252538"/>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5" name="Platshållare för text 13">
            <a:extLst>
              <a:ext uri="{FF2B5EF4-FFF2-40B4-BE49-F238E27FC236}">
                <a16:creationId xmlns:a16="http://schemas.microsoft.com/office/drawing/2014/main" id="{C8FA7027-6C4F-3244-F5B0-93A885EBCAAA}"/>
              </a:ext>
            </a:extLst>
          </p:cNvPr>
          <p:cNvSpPr>
            <a:spLocks noGrp="1"/>
          </p:cNvSpPr>
          <p:nvPr>
            <p:ph type="body" sz="quarter" idx="13" hasCustomPrompt="1"/>
          </p:nvPr>
        </p:nvSpPr>
        <p:spPr>
          <a:xfrm>
            <a:off x="1868488"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6" name="Platshållare för text 13">
            <a:extLst>
              <a:ext uri="{FF2B5EF4-FFF2-40B4-BE49-F238E27FC236}">
                <a16:creationId xmlns:a16="http://schemas.microsoft.com/office/drawing/2014/main" id="{2EE55ADB-4483-D2EE-D0DC-352415A94951}"/>
              </a:ext>
            </a:extLst>
          </p:cNvPr>
          <p:cNvSpPr>
            <a:spLocks noGrp="1"/>
          </p:cNvSpPr>
          <p:nvPr>
            <p:ph type="body" sz="quarter" idx="14" hasCustomPrompt="1"/>
          </p:nvPr>
        </p:nvSpPr>
        <p:spPr>
          <a:xfrm>
            <a:off x="5022850" y="1255871"/>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7" name="Platshållare för text 13">
            <a:extLst>
              <a:ext uri="{FF2B5EF4-FFF2-40B4-BE49-F238E27FC236}">
                <a16:creationId xmlns:a16="http://schemas.microsoft.com/office/drawing/2014/main" id="{16285158-F2C8-885E-3DA6-4BD57D35A2FC}"/>
              </a:ext>
            </a:extLst>
          </p:cNvPr>
          <p:cNvSpPr>
            <a:spLocks noGrp="1"/>
          </p:cNvSpPr>
          <p:nvPr>
            <p:ph type="body" sz="quarter" idx="15" hasCustomPrompt="1"/>
          </p:nvPr>
        </p:nvSpPr>
        <p:spPr>
          <a:xfrm>
            <a:off x="5020267"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8" name="Platshållare för text 13">
            <a:extLst>
              <a:ext uri="{FF2B5EF4-FFF2-40B4-BE49-F238E27FC236}">
                <a16:creationId xmlns:a16="http://schemas.microsoft.com/office/drawing/2014/main" id="{948754BA-6073-B5BE-6925-66F376F5AB1C}"/>
              </a:ext>
            </a:extLst>
          </p:cNvPr>
          <p:cNvSpPr>
            <a:spLocks noGrp="1"/>
          </p:cNvSpPr>
          <p:nvPr>
            <p:ph type="body" sz="quarter" idx="16" hasCustomPrompt="1"/>
          </p:nvPr>
        </p:nvSpPr>
        <p:spPr>
          <a:xfrm>
            <a:off x="8200477" y="1252538"/>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9" name="Platshållare för text 13">
            <a:extLst>
              <a:ext uri="{FF2B5EF4-FFF2-40B4-BE49-F238E27FC236}">
                <a16:creationId xmlns:a16="http://schemas.microsoft.com/office/drawing/2014/main" id="{0C5BAC6B-D7A2-05DB-2C6B-9E6C95E03897}"/>
              </a:ext>
            </a:extLst>
          </p:cNvPr>
          <p:cNvSpPr>
            <a:spLocks noGrp="1"/>
          </p:cNvSpPr>
          <p:nvPr>
            <p:ph type="body" sz="quarter" idx="17" hasCustomPrompt="1"/>
          </p:nvPr>
        </p:nvSpPr>
        <p:spPr>
          <a:xfrm>
            <a:off x="8201465"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pic>
        <p:nvPicPr>
          <p:cNvPr id="8" name="Bildobjekt 7">
            <a:extLst>
              <a:ext uri="{FF2B5EF4-FFF2-40B4-BE49-F238E27FC236}">
                <a16:creationId xmlns:a16="http://schemas.microsoft.com/office/drawing/2014/main" id="{FED4FC0A-1E75-AB23-E200-813B73F76440}"/>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834607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ubrik och rutor">
    <p:bg>
      <p:bgPr>
        <a:solidFill>
          <a:srgbClr val="F2EFEE"/>
        </a:solidFill>
        <a:effectLst/>
      </p:bgPr>
    </p:bg>
    <p:spTree>
      <p:nvGrpSpPr>
        <p:cNvPr id="1" name=""/>
        <p:cNvGrpSpPr/>
        <p:nvPr/>
      </p:nvGrpSpPr>
      <p:grpSpPr>
        <a:xfrm>
          <a:off x="0" y="0"/>
          <a:ext cx="0" cy="0"/>
          <a:chOff x="0" y="0"/>
          <a:chExt cx="0" cy="0"/>
        </a:xfrm>
      </p:grpSpPr>
      <p:sp>
        <p:nvSpPr>
          <p:cNvPr id="59" name="Platshållare för bild 58">
            <a:extLst>
              <a:ext uri="{FF2B5EF4-FFF2-40B4-BE49-F238E27FC236}">
                <a16:creationId xmlns:a16="http://schemas.microsoft.com/office/drawing/2014/main" id="{0850D49E-8F5E-F662-0558-01FB3EBF5955}"/>
              </a:ext>
            </a:extLst>
          </p:cNvPr>
          <p:cNvSpPr>
            <a:spLocks noGrp="1"/>
          </p:cNvSpPr>
          <p:nvPr>
            <p:ph type="pic" sz="quarter" idx="10" hasCustomPrompt="1"/>
          </p:nvPr>
        </p:nvSpPr>
        <p:spPr>
          <a:xfrm>
            <a:off x="4360982" y="1029506"/>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39" name="Rektangel 38">
            <a:extLst>
              <a:ext uri="{FF2B5EF4-FFF2-40B4-BE49-F238E27FC236}">
                <a16:creationId xmlns:a16="http://schemas.microsoft.com/office/drawing/2014/main" id="{249146B5-1450-3FD6-0317-CC871ACDB591}"/>
              </a:ext>
            </a:extLst>
          </p:cNvPr>
          <p:cNvSpPr/>
          <p:nvPr userDrawn="1"/>
        </p:nvSpPr>
        <p:spPr>
          <a:xfrm>
            <a:off x="7891974" y="1"/>
            <a:ext cx="4300025" cy="6858000"/>
          </a:xfrm>
          <a:prstGeom prst="rect">
            <a:avLst/>
          </a:prstGeom>
          <a:solidFill>
            <a:srgbClr val="26817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BB187A8-B18B-28C2-008E-FE47C0E3E98F}"/>
              </a:ext>
            </a:extLst>
          </p:cNvPr>
          <p:cNvSpPr>
            <a:spLocks noGrp="1"/>
          </p:cNvSpPr>
          <p:nvPr>
            <p:ph type="title" hasCustomPrompt="1"/>
          </p:nvPr>
        </p:nvSpPr>
        <p:spPr>
          <a:xfrm>
            <a:off x="769034" y="1051655"/>
            <a:ext cx="2998706" cy="545773"/>
          </a:xfrm>
        </p:spPr>
        <p:txBody>
          <a:bodyPr>
            <a:normAutofit/>
          </a:bodyPr>
          <a:lstStyle>
            <a:lvl1pPr>
              <a:lnSpc>
                <a:spcPts val="3000"/>
              </a:lnSpc>
              <a:defRPr sz="2400" b="1">
                <a:solidFill>
                  <a:schemeClr val="tx2"/>
                </a:solidFill>
              </a:defRPr>
            </a:lvl1pPr>
          </a:lstStyle>
          <a:p>
            <a:r>
              <a:rPr lang="sv-SE"/>
              <a:t>Rubrik</a:t>
            </a:r>
          </a:p>
        </p:txBody>
      </p:sp>
      <p:sp>
        <p:nvSpPr>
          <p:cNvPr id="51" name="Rektangel 50">
            <a:extLst>
              <a:ext uri="{FF2B5EF4-FFF2-40B4-BE49-F238E27FC236}">
                <a16:creationId xmlns:a16="http://schemas.microsoft.com/office/drawing/2014/main" id="{731A5868-3922-BD55-F35F-8E94BDADB4B6}"/>
              </a:ext>
            </a:extLst>
          </p:cNvPr>
          <p:cNvSpPr/>
          <p:nvPr userDrawn="1"/>
        </p:nvSpPr>
        <p:spPr>
          <a:xfrm>
            <a:off x="7891974" y="1029506"/>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BB834B15-A803-2209-9DC5-0BEB5AA7CD9D}"/>
              </a:ext>
            </a:extLst>
          </p:cNvPr>
          <p:cNvSpPr/>
          <p:nvPr userDrawn="1"/>
        </p:nvSpPr>
        <p:spPr>
          <a:xfrm>
            <a:off x="7891974" y="2692207"/>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EFE3C101-226F-C030-6802-F868FFB51DB7}"/>
              </a:ext>
            </a:extLst>
          </p:cNvPr>
          <p:cNvSpPr/>
          <p:nvPr userDrawn="1"/>
        </p:nvSpPr>
        <p:spPr>
          <a:xfrm>
            <a:off x="7891974" y="4345048"/>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Platshållare för bild 59">
            <a:extLst>
              <a:ext uri="{FF2B5EF4-FFF2-40B4-BE49-F238E27FC236}">
                <a16:creationId xmlns:a16="http://schemas.microsoft.com/office/drawing/2014/main" id="{8AD9FE13-64E1-9E5D-3A34-AD187FA4998B}"/>
              </a:ext>
            </a:extLst>
          </p:cNvPr>
          <p:cNvSpPr>
            <a:spLocks noGrp="1"/>
          </p:cNvSpPr>
          <p:nvPr>
            <p:ph type="pic" sz="quarter" idx="11" hasCustomPrompt="1"/>
          </p:nvPr>
        </p:nvSpPr>
        <p:spPr>
          <a:xfrm>
            <a:off x="4360982" y="2692233"/>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61" name="Platshållare för bild 60">
            <a:extLst>
              <a:ext uri="{FF2B5EF4-FFF2-40B4-BE49-F238E27FC236}">
                <a16:creationId xmlns:a16="http://schemas.microsoft.com/office/drawing/2014/main" id="{E46D5A2B-8F2B-DBB5-0303-2AAB51C180AE}"/>
              </a:ext>
            </a:extLst>
          </p:cNvPr>
          <p:cNvSpPr>
            <a:spLocks noGrp="1"/>
          </p:cNvSpPr>
          <p:nvPr>
            <p:ph type="pic" sz="quarter" idx="12" hasCustomPrompt="1"/>
          </p:nvPr>
        </p:nvSpPr>
        <p:spPr>
          <a:xfrm>
            <a:off x="4360981" y="4345022"/>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63" name="Platshållare för text 62">
            <a:extLst>
              <a:ext uri="{FF2B5EF4-FFF2-40B4-BE49-F238E27FC236}">
                <a16:creationId xmlns:a16="http://schemas.microsoft.com/office/drawing/2014/main" id="{A609B6C4-FA50-6C1B-945F-BF9D06205E7E}"/>
              </a:ext>
            </a:extLst>
          </p:cNvPr>
          <p:cNvSpPr>
            <a:spLocks noGrp="1"/>
          </p:cNvSpPr>
          <p:nvPr>
            <p:ph type="body" sz="quarter" idx="13" hasCustomPrompt="1"/>
          </p:nvPr>
        </p:nvSpPr>
        <p:spPr>
          <a:xfrm>
            <a:off x="8131175" y="1186249"/>
            <a:ext cx="3019425" cy="1152139"/>
          </a:xfrm>
        </p:spPr>
        <p:txBody>
          <a:bodyPr>
            <a:normAutofit/>
          </a:bodyPr>
          <a:lstStyle>
            <a:lvl1pPr marL="0" indent="0">
              <a:buNone/>
              <a:defRPr sz="1600">
                <a:solidFill>
                  <a:schemeClr val="bg1"/>
                </a:solidFill>
              </a:defRPr>
            </a:lvl1pPr>
          </a:lstStyle>
          <a:p>
            <a:pPr lvl="0"/>
            <a:r>
              <a:rPr lang="sv-SE"/>
              <a:t>Text</a:t>
            </a:r>
          </a:p>
        </p:txBody>
      </p:sp>
      <p:sp>
        <p:nvSpPr>
          <p:cNvPr id="64" name="Platshållare för text 62">
            <a:extLst>
              <a:ext uri="{FF2B5EF4-FFF2-40B4-BE49-F238E27FC236}">
                <a16:creationId xmlns:a16="http://schemas.microsoft.com/office/drawing/2014/main" id="{72B31C35-FDB2-61BA-3156-4AC9493DA894}"/>
              </a:ext>
            </a:extLst>
          </p:cNvPr>
          <p:cNvSpPr>
            <a:spLocks noGrp="1"/>
          </p:cNvSpPr>
          <p:nvPr>
            <p:ph type="body" sz="quarter" idx="14" hasCustomPrompt="1"/>
          </p:nvPr>
        </p:nvSpPr>
        <p:spPr>
          <a:xfrm>
            <a:off x="8131174" y="2852930"/>
            <a:ext cx="3019425" cy="1152139"/>
          </a:xfrm>
        </p:spPr>
        <p:txBody>
          <a:bodyPr>
            <a:normAutofit/>
          </a:bodyPr>
          <a:lstStyle>
            <a:lvl1pPr marL="0" indent="0">
              <a:buNone/>
              <a:defRPr sz="1600">
                <a:solidFill>
                  <a:schemeClr val="bg1"/>
                </a:solidFill>
              </a:defRPr>
            </a:lvl1pPr>
          </a:lstStyle>
          <a:p>
            <a:pPr lvl="0"/>
            <a:r>
              <a:rPr lang="sv-SE"/>
              <a:t>Text</a:t>
            </a:r>
          </a:p>
        </p:txBody>
      </p:sp>
      <p:sp>
        <p:nvSpPr>
          <p:cNvPr id="65" name="Platshållare för text 62">
            <a:extLst>
              <a:ext uri="{FF2B5EF4-FFF2-40B4-BE49-F238E27FC236}">
                <a16:creationId xmlns:a16="http://schemas.microsoft.com/office/drawing/2014/main" id="{57C74F5B-CFF9-7B64-06EA-7AEDD347F314}"/>
              </a:ext>
            </a:extLst>
          </p:cNvPr>
          <p:cNvSpPr>
            <a:spLocks noGrp="1"/>
          </p:cNvSpPr>
          <p:nvPr>
            <p:ph type="body" sz="quarter" idx="15" hasCustomPrompt="1"/>
          </p:nvPr>
        </p:nvSpPr>
        <p:spPr>
          <a:xfrm>
            <a:off x="8147757" y="4498580"/>
            <a:ext cx="3019425" cy="1152139"/>
          </a:xfrm>
        </p:spPr>
        <p:txBody>
          <a:bodyPr>
            <a:normAutofit/>
          </a:bodyPr>
          <a:lstStyle>
            <a:lvl1pPr marL="0" indent="0">
              <a:buNone/>
              <a:defRPr sz="1600">
                <a:solidFill>
                  <a:schemeClr val="bg1"/>
                </a:solidFill>
              </a:defRPr>
            </a:lvl1pPr>
          </a:lstStyle>
          <a:p>
            <a:pPr lvl="0"/>
            <a:r>
              <a:rPr lang="sv-SE"/>
              <a:t>Text</a:t>
            </a:r>
          </a:p>
        </p:txBody>
      </p:sp>
      <p:sp>
        <p:nvSpPr>
          <p:cNvPr id="67" name="Platshållare för innehåll 66">
            <a:extLst>
              <a:ext uri="{FF2B5EF4-FFF2-40B4-BE49-F238E27FC236}">
                <a16:creationId xmlns:a16="http://schemas.microsoft.com/office/drawing/2014/main" id="{7C410559-CE99-F391-6473-4CC975AC4E9B}"/>
              </a:ext>
            </a:extLst>
          </p:cNvPr>
          <p:cNvSpPr>
            <a:spLocks noGrp="1"/>
          </p:cNvSpPr>
          <p:nvPr>
            <p:ph sz="quarter" idx="16" hasCustomPrompt="1"/>
          </p:nvPr>
        </p:nvSpPr>
        <p:spPr>
          <a:xfrm>
            <a:off x="768350" y="1597428"/>
            <a:ext cx="2998706" cy="4221180"/>
          </a:xfrm>
        </p:spPr>
        <p:txBody>
          <a:bodyPr/>
          <a:lstStyle>
            <a:lvl1pPr marL="0" indent="0">
              <a:lnSpc>
                <a:spcPts val="2400"/>
              </a:lnSpc>
              <a:buNone/>
              <a:defRPr sz="2000"/>
            </a:lvl1pPr>
          </a:lstStyle>
          <a:p>
            <a:pPr lvl="0"/>
            <a:r>
              <a:rPr lang="sv-SE"/>
              <a:t>Innehåll</a:t>
            </a:r>
          </a:p>
        </p:txBody>
      </p:sp>
      <p:pic>
        <p:nvPicPr>
          <p:cNvPr id="6" name="Bildobjekt 5">
            <a:extLst>
              <a:ext uri="{FF2B5EF4-FFF2-40B4-BE49-F238E27FC236}">
                <a16:creationId xmlns:a16="http://schemas.microsoft.com/office/drawing/2014/main" id="{FBAB8D0C-0254-57E5-EF80-97A4A64F0DB5}"/>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7820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5B99E-0EB8-B4F7-3355-09D88904DBD7}"/>
              </a:ext>
            </a:extLst>
          </p:cNvPr>
          <p:cNvSpPr>
            <a:spLocks noGrp="1"/>
          </p:cNvSpPr>
          <p:nvPr>
            <p:ph type="title" hasCustomPrompt="1"/>
          </p:nvPr>
        </p:nvSpPr>
        <p:spPr>
          <a:xfrm>
            <a:off x="711591" y="1436913"/>
            <a:ext cx="3259015" cy="627269"/>
          </a:xfrm>
          <a:prstGeom prst="rect">
            <a:avLst/>
          </a:prstGeom>
        </p:spPr>
        <p:txBody>
          <a:bodyPr>
            <a:normAutofit/>
          </a:bodyPr>
          <a:lstStyle>
            <a:lvl1pPr>
              <a:defRPr sz="2800" b="1">
                <a:solidFill>
                  <a:schemeClr val="bg1"/>
                </a:solidFill>
              </a:defRPr>
            </a:lvl1pPr>
          </a:lstStyle>
          <a:p>
            <a:r>
              <a:rPr lang="sv-SE"/>
              <a:t>Rubrik</a:t>
            </a:r>
          </a:p>
        </p:txBody>
      </p:sp>
      <p:sp>
        <p:nvSpPr>
          <p:cNvPr id="9" name="Platshållare för bild 8">
            <a:extLst>
              <a:ext uri="{FF2B5EF4-FFF2-40B4-BE49-F238E27FC236}">
                <a16:creationId xmlns:a16="http://schemas.microsoft.com/office/drawing/2014/main" id="{49CD6AAD-FC2C-F4B5-8F54-40BD7DEA0067}"/>
              </a:ext>
            </a:extLst>
          </p:cNvPr>
          <p:cNvSpPr>
            <a:spLocks noGrp="1"/>
          </p:cNvSpPr>
          <p:nvPr>
            <p:ph type="pic" sz="quarter" idx="10" hasCustomPrompt="1"/>
          </p:nvPr>
        </p:nvSpPr>
        <p:spPr>
          <a:xfrm>
            <a:off x="4676775" y="0"/>
            <a:ext cx="7515225" cy="6858000"/>
          </a:xfrm>
          <a:prstGeom prst="rect">
            <a:avLst/>
          </a:prstGeom>
          <a:solidFill>
            <a:schemeClr val="bg1"/>
          </a:solidFill>
        </p:spPr>
        <p:txBody>
          <a:bodyPr/>
          <a:lstStyle>
            <a:lvl1pPr marL="0" indent="0">
              <a:buNone/>
              <a:defRPr>
                <a:latin typeface="+mj-lt"/>
              </a:defRPr>
            </a:lvl1pPr>
          </a:lstStyle>
          <a:p>
            <a:r>
              <a:rPr lang="sv-SE"/>
              <a:t>Lägg in bild här</a:t>
            </a:r>
          </a:p>
        </p:txBody>
      </p:sp>
      <p:sp>
        <p:nvSpPr>
          <p:cNvPr id="11" name="Platshållare för text 10">
            <a:extLst>
              <a:ext uri="{FF2B5EF4-FFF2-40B4-BE49-F238E27FC236}">
                <a16:creationId xmlns:a16="http://schemas.microsoft.com/office/drawing/2014/main" id="{70319698-F06B-7ACF-B04E-0E7D0E7D85AD}"/>
              </a:ext>
            </a:extLst>
          </p:cNvPr>
          <p:cNvSpPr>
            <a:spLocks noGrp="1"/>
          </p:cNvSpPr>
          <p:nvPr>
            <p:ph type="body" sz="quarter" idx="11" hasCustomPrompt="1"/>
          </p:nvPr>
        </p:nvSpPr>
        <p:spPr>
          <a:xfrm>
            <a:off x="711590" y="2064183"/>
            <a:ext cx="3259016" cy="3058989"/>
          </a:xfrm>
          <a:prstGeom prst="rect">
            <a:avLst/>
          </a:prstGeom>
        </p:spPr>
        <p:txBody>
          <a:bodyPr/>
          <a:lstStyle>
            <a:lvl1pPr marL="0" indent="0">
              <a:lnSpc>
                <a:spcPts val="2500"/>
              </a:lnSpc>
              <a:buNone/>
              <a:defRPr sz="2000">
                <a:solidFill>
                  <a:schemeClr val="bg1"/>
                </a:solidFill>
              </a:defRPr>
            </a:lvl1pPr>
            <a:lvl2pPr>
              <a:defRPr sz="2400"/>
            </a:lvl2pPr>
            <a:lvl3pPr>
              <a:defRPr sz="2400"/>
            </a:lvl3pPr>
            <a:lvl4pPr>
              <a:defRPr sz="2400"/>
            </a:lvl4pPr>
            <a:lvl5pPr>
              <a:defRPr sz="2400"/>
            </a:lvl5pPr>
          </a:lstStyle>
          <a:p>
            <a:pPr lvl="0"/>
            <a:r>
              <a:rPr lang="sv-SE"/>
              <a:t>Text</a:t>
            </a:r>
          </a:p>
        </p:txBody>
      </p:sp>
      <p:pic>
        <p:nvPicPr>
          <p:cNvPr id="3" name="Bildobjekt 2">
            <a:extLst>
              <a:ext uri="{FF2B5EF4-FFF2-40B4-BE49-F238E27FC236}">
                <a16:creationId xmlns:a16="http://schemas.microsoft.com/office/drawing/2014/main" id="{81A03D35-5997-ADCF-C721-45239F7CF13E}"/>
              </a:ext>
            </a:extLst>
          </p:cNvPr>
          <p:cNvPicPr>
            <a:picLocks noChangeAspect="1"/>
          </p:cNvPicPr>
          <p:nvPr userDrawn="1"/>
        </p:nvPicPr>
        <p:blipFill>
          <a:blip r:embed="rId2"/>
          <a:srcRect/>
          <a:stretch/>
        </p:blipFill>
        <p:spPr>
          <a:xfrm>
            <a:off x="10224628" y="6247375"/>
            <a:ext cx="1618282" cy="341495"/>
          </a:xfrm>
          <a:prstGeom prst="rect">
            <a:avLst/>
          </a:prstGeom>
        </p:spPr>
      </p:pic>
      <p:pic>
        <p:nvPicPr>
          <p:cNvPr id="4" name="Bildobjekt 3">
            <a:extLst>
              <a:ext uri="{FF2B5EF4-FFF2-40B4-BE49-F238E27FC236}">
                <a16:creationId xmlns:a16="http://schemas.microsoft.com/office/drawing/2014/main" id="{38EA7591-2121-8A28-8A54-FA8D0FF6DDAF}"/>
              </a:ext>
            </a:extLst>
          </p:cNvPr>
          <p:cNvPicPr>
            <a:picLocks noChangeAspect="1"/>
          </p:cNvPicPr>
          <p:nvPr userDrawn="1"/>
        </p:nvPicPr>
        <p:blipFill>
          <a:blip r:embed="rId3">
            <a:alphaModFix amt="20000"/>
          </a:blip>
          <a:stretch>
            <a:fillRect/>
          </a:stretch>
        </p:blipFill>
        <p:spPr>
          <a:xfrm>
            <a:off x="-1838326" y="5123172"/>
            <a:ext cx="3676651" cy="3469655"/>
          </a:xfrm>
          <a:prstGeom prst="rect">
            <a:avLst/>
          </a:prstGeom>
        </p:spPr>
      </p:pic>
    </p:spTree>
    <p:extLst>
      <p:ext uri="{BB962C8B-B14F-4D97-AF65-F5344CB8AC3E}">
        <p14:creationId xmlns:p14="http://schemas.microsoft.com/office/powerpoint/2010/main" val="106678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5B99E-0EB8-B4F7-3355-09D88904DBD7}"/>
              </a:ext>
            </a:extLst>
          </p:cNvPr>
          <p:cNvSpPr>
            <a:spLocks noGrp="1"/>
          </p:cNvSpPr>
          <p:nvPr>
            <p:ph type="title" hasCustomPrompt="1"/>
          </p:nvPr>
        </p:nvSpPr>
        <p:spPr>
          <a:xfrm>
            <a:off x="345441" y="1268723"/>
            <a:ext cx="2306319" cy="549917"/>
          </a:xfrm>
          <a:prstGeom prst="rect">
            <a:avLst/>
          </a:prstGeom>
        </p:spPr>
        <p:txBody>
          <a:bodyPr>
            <a:normAutofit/>
          </a:bodyPr>
          <a:lstStyle>
            <a:lvl1pPr>
              <a:lnSpc>
                <a:spcPts val="2780"/>
              </a:lnSpc>
              <a:defRPr sz="2400" b="1">
                <a:solidFill>
                  <a:schemeClr val="bg1"/>
                </a:solidFill>
              </a:defRPr>
            </a:lvl1pPr>
          </a:lstStyle>
          <a:p>
            <a:r>
              <a:rPr lang="sv-SE"/>
              <a:t>Rubrik</a:t>
            </a:r>
          </a:p>
        </p:txBody>
      </p:sp>
      <p:sp>
        <p:nvSpPr>
          <p:cNvPr id="9" name="Platshållare för bild 8">
            <a:extLst>
              <a:ext uri="{FF2B5EF4-FFF2-40B4-BE49-F238E27FC236}">
                <a16:creationId xmlns:a16="http://schemas.microsoft.com/office/drawing/2014/main" id="{49CD6AAD-FC2C-F4B5-8F54-40BD7DEA0067}"/>
              </a:ext>
            </a:extLst>
          </p:cNvPr>
          <p:cNvSpPr>
            <a:spLocks noGrp="1"/>
          </p:cNvSpPr>
          <p:nvPr>
            <p:ph type="pic" sz="quarter" idx="10" hasCustomPrompt="1"/>
          </p:nvPr>
        </p:nvSpPr>
        <p:spPr>
          <a:xfrm>
            <a:off x="2944679" y="0"/>
            <a:ext cx="9247322" cy="6858000"/>
          </a:xfrm>
          <a:prstGeom prst="rect">
            <a:avLst/>
          </a:prstGeom>
          <a:solidFill>
            <a:schemeClr val="bg1"/>
          </a:solidFill>
        </p:spPr>
        <p:txBody>
          <a:bodyPr/>
          <a:lstStyle>
            <a:lvl1pPr marL="0" indent="0">
              <a:buNone/>
              <a:defRPr>
                <a:latin typeface="+mj-lt"/>
              </a:defRPr>
            </a:lvl1pPr>
          </a:lstStyle>
          <a:p>
            <a:r>
              <a:rPr lang="sv-SE"/>
              <a:t>Lägg in bild här</a:t>
            </a:r>
          </a:p>
        </p:txBody>
      </p:sp>
      <p:sp>
        <p:nvSpPr>
          <p:cNvPr id="11" name="Platshållare för text 10">
            <a:extLst>
              <a:ext uri="{FF2B5EF4-FFF2-40B4-BE49-F238E27FC236}">
                <a16:creationId xmlns:a16="http://schemas.microsoft.com/office/drawing/2014/main" id="{70319698-F06B-7ACF-B04E-0E7D0E7D85AD}"/>
              </a:ext>
            </a:extLst>
          </p:cNvPr>
          <p:cNvSpPr>
            <a:spLocks noGrp="1"/>
          </p:cNvSpPr>
          <p:nvPr>
            <p:ph type="body" sz="quarter" idx="11" hasCustomPrompt="1"/>
          </p:nvPr>
        </p:nvSpPr>
        <p:spPr>
          <a:xfrm>
            <a:off x="345440" y="1818640"/>
            <a:ext cx="2306320" cy="3304532"/>
          </a:xfrm>
          <a:prstGeom prst="rect">
            <a:avLst/>
          </a:prstGeom>
        </p:spPr>
        <p:txBody>
          <a:bodyPr/>
          <a:lstStyle>
            <a:lvl1pPr marL="0" indent="0">
              <a:lnSpc>
                <a:spcPts val="2500"/>
              </a:lnSpc>
              <a:buNone/>
              <a:defRPr sz="1800">
                <a:solidFill>
                  <a:schemeClr val="bg1"/>
                </a:solidFill>
              </a:defRPr>
            </a:lvl1pPr>
            <a:lvl2pPr>
              <a:defRPr sz="2400"/>
            </a:lvl2pPr>
            <a:lvl3pPr>
              <a:defRPr sz="2400"/>
            </a:lvl3pPr>
            <a:lvl4pPr>
              <a:defRPr sz="2400"/>
            </a:lvl4pPr>
            <a:lvl5pPr>
              <a:defRPr sz="2400"/>
            </a:lvl5pPr>
          </a:lstStyle>
          <a:p>
            <a:pPr lvl="0"/>
            <a:r>
              <a:rPr lang="sv-SE"/>
              <a:t>Text</a:t>
            </a:r>
          </a:p>
        </p:txBody>
      </p:sp>
      <p:pic>
        <p:nvPicPr>
          <p:cNvPr id="3" name="Bildobjekt 2">
            <a:extLst>
              <a:ext uri="{FF2B5EF4-FFF2-40B4-BE49-F238E27FC236}">
                <a16:creationId xmlns:a16="http://schemas.microsoft.com/office/drawing/2014/main" id="{81A03D35-5997-ADCF-C721-45239F7CF13E}"/>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84606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 i rutor">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455837A-6A35-1EDB-A94A-4040699E54A6}"/>
              </a:ext>
            </a:extLst>
          </p:cNvPr>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066EE886-B39B-D031-F702-22DD4BBCAB1E}"/>
              </a:ext>
            </a:extLst>
          </p:cNvPr>
          <p:cNvSpPr/>
          <p:nvPr userDrawn="1"/>
        </p:nvSpPr>
        <p:spPr>
          <a:xfrm>
            <a:off x="6096000" y="0"/>
            <a:ext cx="6096001" cy="6858000"/>
          </a:xfrm>
          <a:prstGeom prst="rect">
            <a:avLst/>
          </a:prstGeom>
          <a:solidFill>
            <a:srgbClr val="F2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innehåll 12">
            <a:extLst>
              <a:ext uri="{FF2B5EF4-FFF2-40B4-BE49-F238E27FC236}">
                <a16:creationId xmlns:a16="http://schemas.microsoft.com/office/drawing/2014/main" id="{1B97A7B3-FABF-7218-7FCA-BE4D2B3BE0D8}"/>
              </a:ext>
            </a:extLst>
          </p:cNvPr>
          <p:cNvSpPr>
            <a:spLocks noGrp="1"/>
          </p:cNvSpPr>
          <p:nvPr>
            <p:ph sz="quarter" idx="10" hasCustomPrompt="1"/>
          </p:nvPr>
        </p:nvSpPr>
        <p:spPr>
          <a:xfrm>
            <a:off x="1110456" y="1336675"/>
            <a:ext cx="3875088" cy="4184650"/>
          </a:xfrm>
        </p:spPr>
        <p:txBody>
          <a:bodyPr>
            <a:normAutofit/>
          </a:bodyPr>
          <a:lstStyle>
            <a:lvl1pPr>
              <a:lnSpc>
                <a:spcPts val="3000"/>
              </a:lnSpc>
              <a:defRPr sz="2400">
                <a:ln>
                  <a:noFill/>
                </a:ln>
                <a:solidFill>
                  <a:schemeClr val="bg1"/>
                </a:solidFill>
              </a:defRPr>
            </a:lvl1pPr>
            <a:lvl2pPr>
              <a:defRPr sz="2400">
                <a:ln>
                  <a:noFill/>
                </a:ln>
                <a:solidFill>
                  <a:schemeClr val="bg1"/>
                </a:solidFill>
              </a:defRPr>
            </a:lvl2pPr>
            <a:lvl3pPr>
              <a:defRPr sz="2400">
                <a:ln>
                  <a:noFill/>
                </a:ln>
                <a:solidFill>
                  <a:schemeClr val="bg1"/>
                </a:solidFill>
              </a:defRPr>
            </a:lvl3pPr>
            <a:lvl4pPr>
              <a:defRPr sz="2400">
                <a:ln>
                  <a:noFill/>
                </a:ln>
                <a:solidFill>
                  <a:schemeClr val="bg1"/>
                </a:solidFill>
              </a:defRPr>
            </a:lvl4pPr>
            <a:lvl5pPr>
              <a:defRPr sz="2400">
                <a:ln>
                  <a:noFill/>
                </a:ln>
                <a:solidFill>
                  <a:schemeClr val="bg1"/>
                </a:solidFill>
              </a:defRPr>
            </a:lvl5pPr>
          </a:lstStyle>
          <a:p>
            <a:pPr lvl="0"/>
            <a:r>
              <a:rPr lang="sv-SE"/>
              <a:t>Innehåll</a:t>
            </a:r>
          </a:p>
        </p:txBody>
      </p:sp>
      <p:sp>
        <p:nvSpPr>
          <p:cNvPr id="15" name="Platshållare för innehåll 12">
            <a:extLst>
              <a:ext uri="{FF2B5EF4-FFF2-40B4-BE49-F238E27FC236}">
                <a16:creationId xmlns:a16="http://schemas.microsoft.com/office/drawing/2014/main" id="{D5A9A270-7AC2-41FB-6CA4-5B0BA1F28F3F}"/>
              </a:ext>
            </a:extLst>
          </p:cNvPr>
          <p:cNvSpPr>
            <a:spLocks noGrp="1"/>
          </p:cNvSpPr>
          <p:nvPr>
            <p:ph sz="quarter" idx="11" hasCustomPrompt="1"/>
          </p:nvPr>
        </p:nvSpPr>
        <p:spPr>
          <a:xfrm>
            <a:off x="7206456" y="1336675"/>
            <a:ext cx="3875088" cy="4184650"/>
          </a:xfrm>
        </p:spPr>
        <p:txBody>
          <a:bodyPr>
            <a:normAutofit/>
          </a:bodyPr>
          <a:lstStyle>
            <a:lvl1pPr>
              <a:lnSpc>
                <a:spcPts val="3000"/>
              </a:lnSpc>
              <a:defRPr sz="2400">
                <a:ln>
                  <a:noFill/>
                </a:ln>
                <a:solidFill>
                  <a:schemeClr val="tx2"/>
                </a:solidFill>
              </a:defRPr>
            </a:lvl1pPr>
            <a:lvl2pPr>
              <a:defRPr sz="2400">
                <a:ln>
                  <a:noFill/>
                </a:ln>
                <a:solidFill>
                  <a:schemeClr val="bg1"/>
                </a:solidFill>
              </a:defRPr>
            </a:lvl2pPr>
            <a:lvl3pPr>
              <a:defRPr sz="2400">
                <a:ln>
                  <a:noFill/>
                </a:ln>
                <a:solidFill>
                  <a:schemeClr val="bg1"/>
                </a:solidFill>
              </a:defRPr>
            </a:lvl3pPr>
            <a:lvl4pPr>
              <a:defRPr sz="2400">
                <a:ln>
                  <a:noFill/>
                </a:ln>
                <a:solidFill>
                  <a:schemeClr val="bg1"/>
                </a:solidFill>
              </a:defRPr>
            </a:lvl4pPr>
            <a:lvl5pPr>
              <a:defRPr sz="2400">
                <a:ln>
                  <a:noFill/>
                </a:ln>
                <a:solidFill>
                  <a:schemeClr val="bg1"/>
                </a:solidFill>
              </a:defRPr>
            </a:lvl5pPr>
          </a:lstStyle>
          <a:p>
            <a:pPr lvl="0"/>
            <a:r>
              <a:rPr lang="sv-SE"/>
              <a:t>Innehåll</a:t>
            </a:r>
          </a:p>
        </p:txBody>
      </p:sp>
      <p:pic>
        <p:nvPicPr>
          <p:cNvPr id="2" name="Bildobjekt 1">
            <a:extLst>
              <a:ext uri="{FF2B5EF4-FFF2-40B4-BE49-F238E27FC236}">
                <a16:creationId xmlns:a16="http://schemas.microsoft.com/office/drawing/2014/main" id="{89BC94D8-1B16-A7DE-0F1E-3FE90E4058EA}"/>
              </a:ext>
            </a:extLst>
          </p:cNvPr>
          <p:cNvPicPr>
            <a:picLocks noChangeAspect="1"/>
          </p:cNvPicPr>
          <p:nvPr userDrawn="1"/>
        </p:nvPicPr>
        <p:blipFill>
          <a:blip r:embed="rId2"/>
          <a:srcRect/>
          <a:stretch/>
        </p:blipFill>
        <p:spPr>
          <a:xfrm>
            <a:off x="10224628" y="6247375"/>
            <a:ext cx="1618282" cy="341495"/>
          </a:xfrm>
          <a:prstGeom prst="rect">
            <a:avLst/>
          </a:prstGeom>
        </p:spPr>
      </p:pic>
      <p:pic>
        <p:nvPicPr>
          <p:cNvPr id="3" name="Bildobjekt 2">
            <a:extLst>
              <a:ext uri="{FF2B5EF4-FFF2-40B4-BE49-F238E27FC236}">
                <a16:creationId xmlns:a16="http://schemas.microsoft.com/office/drawing/2014/main" id="{AAF0A064-DC5F-22F3-E640-216B02C49F04}"/>
              </a:ext>
            </a:extLst>
          </p:cNvPr>
          <p:cNvPicPr>
            <a:picLocks noChangeAspect="1"/>
          </p:cNvPicPr>
          <p:nvPr userDrawn="1"/>
        </p:nvPicPr>
        <p:blipFill>
          <a:blip r:embed="rId3">
            <a:alphaModFix amt="20000"/>
          </a:blip>
          <a:stretch>
            <a:fillRect/>
          </a:stretch>
        </p:blipFill>
        <p:spPr>
          <a:xfrm>
            <a:off x="-1838326" y="5123172"/>
            <a:ext cx="3676651" cy="3469655"/>
          </a:xfrm>
          <a:prstGeom prst="rect">
            <a:avLst/>
          </a:prstGeom>
        </p:spPr>
      </p:pic>
    </p:spTree>
    <p:extLst>
      <p:ext uri="{BB962C8B-B14F-4D97-AF65-F5344CB8AC3E}">
        <p14:creationId xmlns:p14="http://schemas.microsoft.com/office/powerpoint/2010/main" val="570262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bg>
      <p:bgPr>
        <a:solidFill>
          <a:srgbClr val="F2EFEE"/>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D763D7-F58F-35DC-738E-9F9024D57956}"/>
              </a:ext>
            </a:extLst>
          </p:cNvPr>
          <p:cNvSpPr>
            <a:spLocks noGrp="1"/>
          </p:cNvSpPr>
          <p:nvPr>
            <p:ph type="title" hasCustomPrompt="1"/>
          </p:nvPr>
        </p:nvSpPr>
        <p:spPr>
          <a:xfrm>
            <a:off x="838200" y="681037"/>
            <a:ext cx="10515600" cy="791883"/>
          </a:xfrm>
        </p:spPr>
        <p:txBody>
          <a:bodyPr>
            <a:normAutofit/>
          </a:bodyPr>
          <a:lstStyle>
            <a:lvl1pPr>
              <a:lnSpc>
                <a:spcPts val="4200"/>
              </a:lnSpc>
              <a:defRPr sz="3200" b="1">
                <a:solidFill>
                  <a:schemeClr val="tx2"/>
                </a:solidFill>
              </a:defRPr>
            </a:lvl1pPr>
          </a:lstStyle>
          <a:p>
            <a:r>
              <a:rPr lang="sv-SE"/>
              <a:t>Rubrik</a:t>
            </a:r>
          </a:p>
        </p:txBody>
      </p:sp>
      <p:sp>
        <p:nvSpPr>
          <p:cNvPr id="3" name="Platshållare för innehåll 2">
            <a:extLst>
              <a:ext uri="{FF2B5EF4-FFF2-40B4-BE49-F238E27FC236}">
                <a16:creationId xmlns:a16="http://schemas.microsoft.com/office/drawing/2014/main" id="{047B2033-37A7-CD8E-4354-14E5FCF8165C}"/>
              </a:ext>
            </a:extLst>
          </p:cNvPr>
          <p:cNvSpPr>
            <a:spLocks noGrp="1"/>
          </p:cNvSpPr>
          <p:nvPr>
            <p:ph idx="1" hasCustomPrompt="1"/>
          </p:nvPr>
        </p:nvSpPr>
        <p:spPr>
          <a:xfrm>
            <a:off x="838200" y="1472920"/>
            <a:ext cx="10515600" cy="4704043"/>
          </a:xfrm>
        </p:spPr>
        <p:txBody>
          <a:bodyPr/>
          <a:lstStyle>
            <a:lvl1pPr>
              <a:lnSpc>
                <a:spcPts val="3000"/>
              </a:lnSpc>
              <a:defRPr sz="2400">
                <a:solidFill>
                  <a:schemeClr val="tx2"/>
                </a:solidFill>
              </a:defRPr>
            </a:lvl1pPr>
          </a:lstStyle>
          <a:p>
            <a:pPr lvl="0"/>
            <a:r>
              <a:rPr lang="sv-SE"/>
              <a:t>Innehåll</a:t>
            </a:r>
          </a:p>
        </p:txBody>
      </p:sp>
      <p:pic>
        <p:nvPicPr>
          <p:cNvPr id="4" name="Bildobjekt 3">
            <a:extLst>
              <a:ext uri="{FF2B5EF4-FFF2-40B4-BE49-F238E27FC236}">
                <a16:creationId xmlns:a16="http://schemas.microsoft.com/office/drawing/2014/main" id="{54465403-8876-86D1-BEE8-5D763553779E}"/>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3096987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m sida">
    <p:bg>
      <p:bgPr>
        <a:solidFill>
          <a:srgbClr val="F2EFEE"/>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59B4853D-1A05-4DF3-4EA6-2E2CF256301B}"/>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448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p:bg>
      <p:bgPr>
        <a:solidFill>
          <a:schemeClr val="bg1"/>
        </a:solidFill>
        <a:effectLst/>
      </p:bgPr>
    </p:bg>
    <p:spTree>
      <p:nvGrpSpPr>
        <p:cNvPr id="1" name=""/>
        <p:cNvGrpSpPr/>
        <p:nvPr/>
      </p:nvGrpSpPr>
      <p:grpSpPr>
        <a:xfrm>
          <a:off x="0" y="0"/>
          <a:ext cx="0" cy="0"/>
          <a:chOff x="0" y="0"/>
          <a:chExt cx="0" cy="0"/>
        </a:xfrm>
      </p:grpSpPr>
      <p:sp>
        <p:nvSpPr>
          <p:cNvPr id="10" name="Platshållare för bild 10">
            <a:extLst>
              <a:ext uri="{FF2B5EF4-FFF2-40B4-BE49-F238E27FC236}">
                <a16:creationId xmlns:a16="http://schemas.microsoft.com/office/drawing/2014/main" id="{0E596950-7849-AFE9-0299-98ABCC377FB8}"/>
              </a:ext>
            </a:extLst>
          </p:cNvPr>
          <p:cNvSpPr>
            <a:spLocks noGrp="1"/>
          </p:cNvSpPr>
          <p:nvPr>
            <p:ph type="pic" sz="quarter" idx="10" hasCustomPrompt="1"/>
          </p:nvPr>
        </p:nvSpPr>
        <p:spPr>
          <a:xfrm>
            <a:off x="0" y="0"/>
            <a:ext cx="12192000" cy="6858000"/>
          </a:xfrm>
          <a:solidFill>
            <a:schemeClr val="bg1"/>
          </a:solidFill>
        </p:spPr>
        <p:txBody>
          <a:bodyPr/>
          <a:lstStyle>
            <a:lvl1pPr marL="0" indent="0">
              <a:buNone/>
              <a:defRPr>
                <a:latin typeface="+mj-lt"/>
              </a:defRPr>
            </a:lvl1pPr>
          </a:lstStyle>
          <a:p>
            <a:r>
              <a:rPr lang="sv-SE"/>
              <a:t>Lägg in bild här</a:t>
            </a:r>
          </a:p>
        </p:txBody>
      </p:sp>
      <p:pic>
        <p:nvPicPr>
          <p:cNvPr id="2" name="Bildobjekt 1">
            <a:extLst>
              <a:ext uri="{FF2B5EF4-FFF2-40B4-BE49-F238E27FC236}">
                <a16:creationId xmlns:a16="http://schemas.microsoft.com/office/drawing/2014/main" id="{ED7D23C6-053C-A28A-0A91-516D9846CDF1}"/>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3288028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4267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086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2527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0753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1798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5270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11442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953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449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1468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212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81E6E6B-E7AB-A722-ACFD-09EF6B9E42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539139B-BB3C-934F-8BE0-71D745EFD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526614E-A394-F749-3709-BDB1613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B68B9-D06B-B942-914F-62DA6E680251}" type="datetimeFigureOut">
              <a:rPr lang="sv-SE" smtClean="0"/>
              <a:t>2026-10-01</a:t>
            </a:fld>
            <a:endParaRPr lang="sv-SE"/>
          </a:p>
        </p:txBody>
      </p:sp>
      <p:sp>
        <p:nvSpPr>
          <p:cNvPr id="5" name="Platshållare för sidfot 4">
            <a:extLst>
              <a:ext uri="{FF2B5EF4-FFF2-40B4-BE49-F238E27FC236}">
                <a16:creationId xmlns:a16="http://schemas.microsoft.com/office/drawing/2014/main" id="{B541C305-6564-DDFA-53FC-72277BB31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5767AF5-8A9F-709B-E138-943ABEEFF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151AA-B7AC-4141-ADB4-7AE05359C02F}" type="slidenum">
              <a:rPr lang="sv-SE" smtClean="0"/>
              <a:t>‹#›</a:t>
            </a:fld>
            <a:endParaRPr lang="sv-SE"/>
          </a:p>
        </p:txBody>
      </p:sp>
    </p:spTree>
    <p:extLst>
      <p:ext uri="{BB962C8B-B14F-4D97-AF65-F5344CB8AC3E}">
        <p14:creationId xmlns:p14="http://schemas.microsoft.com/office/powerpoint/2010/main" val="3053371641"/>
      </p:ext>
    </p:extLst>
  </p:cSld>
  <p:clrMap bg1="lt1" tx1="dk1" bg2="lt2" tx2="dk2" accent1="accent1" accent2="accent2" accent3="accent3" accent4="accent4" accent5="accent5" accent6="accent6" hlink="hlink" folHlink="folHlink"/>
  <p:sldLayoutIdLst>
    <p:sldLayoutId id="2147483686" r:id="rId1"/>
    <p:sldLayoutId id="2147483707" r:id="rId2"/>
    <p:sldLayoutId id="2147483687" r:id="rId3"/>
    <p:sldLayoutId id="2147483688" r:id="rId4"/>
    <p:sldLayoutId id="2147483705" r:id="rId5"/>
    <p:sldLayoutId id="2147483709" r:id="rId6"/>
    <p:sldLayoutId id="2147483689" r:id="rId7"/>
    <p:sldLayoutId id="2147483711" r:id="rId8"/>
    <p:sldLayoutId id="2147483690" r:id="rId9"/>
    <p:sldLayoutId id="2147483691" r:id="rId10"/>
    <p:sldLayoutId id="2147483692" r:id="rId11"/>
    <p:sldLayoutId id="2147483693" r:id="rId1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1762040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3BE5CA62-5704-C7BA-7B0B-368A228A663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8077113-02E3-CB19-05B0-F0EF4D497325}"/>
              </a:ext>
            </a:extLst>
          </p:cNvPr>
          <p:cNvSpPr/>
          <p:nvPr/>
        </p:nvSpPr>
        <p:spPr>
          <a:xfrm>
            <a:off x="11010900" y="200026"/>
            <a:ext cx="990600" cy="971550"/>
          </a:xfrm>
          <a:custGeom>
            <a:avLst/>
            <a:gdLst/>
            <a:ahLst/>
            <a:cxnLst/>
            <a:rect l="l" t="t" r="r" b="b"/>
            <a:pathLst>
              <a:path w="1485900" h="1457325">
                <a:moveTo>
                  <a:pt x="0" y="0"/>
                </a:moveTo>
                <a:lnTo>
                  <a:pt x="1485900" y="0"/>
                </a:lnTo>
                <a:lnTo>
                  <a:pt x="1485900" y="1457324"/>
                </a:lnTo>
                <a:lnTo>
                  <a:pt x="0" y="1457324"/>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sp>
        <p:nvSpPr>
          <p:cNvPr id="3" name="Freeform 3">
            <a:extLst>
              <a:ext uri="{FF2B5EF4-FFF2-40B4-BE49-F238E27FC236}">
                <a16:creationId xmlns:a16="http://schemas.microsoft.com/office/drawing/2014/main" id="{2197932C-34E2-311A-B54E-74AE068BD9F9}"/>
              </a:ext>
            </a:extLst>
          </p:cNvPr>
          <p:cNvSpPr/>
          <p:nvPr/>
        </p:nvSpPr>
        <p:spPr>
          <a:xfrm>
            <a:off x="8532088" y="2223802"/>
            <a:ext cx="1600200" cy="1670050"/>
          </a:xfrm>
          <a:custGeom>
            <a:avLst/>
            <a:gdLst/>
            <a:ahLst/>
            <a:cxnLst/>
            <a:rect l="l" t="t" r="r" b="b"/>
            <a:pathLst>
              <a:path w="2400300" h="2505075">
                <a:moveTo>
                  <a:pt x="0" y="0"/>
                </a:moveTo>
                <a:lnTo>
                  <a:pt x="2400300" y="0"/>
                </a:lnTo>
                <a:lnTo>
                  <a:pt x="2400300" y="2505075"/>
                </a:lnTo>
                <a:lnTo>
                  <a:pt x="0" y="2505075"/>
                </a:lnTo>
                <a:lnTo>
                  <a:pt x="0" y="0"/>
                </a:lnTo>
                <a:close/>
              </a:path>
            </a:pathLst>
          </a:custGeom>
          <a:blipFill>
            <a:blip r:embed="rId3"/>
            <a:stretch>
              <a:fillRect/>
            </a:stretch>
          </a:blipFill>
        </p:spPr>
        <p:txBody>
          <a:bodyPr/>
          <a:lstStyle/>
          <a:p>
            <a:pPr defTabSz="609630"/>
            <a:endParaRPr lang="sv-SE" sz="1200">
              <a:solidFill>
                <a:prstClr val="black"/>
              </a:solidFill>
              <a:latin typeface="Calibri"/>
            </a:endParaRPr>
          </a:p>
        </p:txBody>
      </p:sp>
      <p:grpSp>
        <p:nvGrpSpPr>
          <p:cNvPr id="4" name="Group 4">
            <a:extLst>
              <a:ext uri="{FF2B5EF4-FFF2-40B4-BE49-F238E27FC236}">
                <a16:creationId xmlns:a16="http://schemas.microsoft.com/office/drawing/2014/main" id="{0785A305-89A2-8214-F428-AE8401CB492D}"/>
              </a:ext>
            </a:extLst>
          </p:cNvPr>
          <p:cNvGrpSpPr/>
          <p:nvPr/>
        </p:nvGrpSpPr>
        <p:grpSpPr>
          <a:xfrm>
            <a:off x="185991" y="-42335"/>
            <a:ext cx="542144" cy="6942665"/>
            <a:chOff x="0" y="0"/>
            <a:chExt cx="813219" cy="10414000"/>
          </a:xfrm>
        </p:grpSpPr>
        <p:sp>
          <p:nvSpPr>
            <p:cNvPr id="5" name="Freeform 5">
              <a:extLst>
                <a:ext uri="{FF2B5EF4-FFF2-40B4-BE49-F238E27FC236}">
                  <a16:creationId xmlns:a16="http://schemas.microsoft.com/office/drawing/2014/main" id="{A5CB64EF-383C-BA97-60C1-B84816ABC28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6" name="Freeform 6">
              <a:extLst>
                <a:ext uri="{FF2B5EF4-FFF2-40B4-BE49-F238E27FC236}">
                  <a16:creationId xmlns:a16="http://schemas.microsoft.com/office/drawing/2014/main" id="{E70EDA1C-5A8C-0A48-7F77-885F02FF2F12}"/>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7" name="Freeform 7">
              <a:extLst>
                <a:ext uri="{FF2B5EF4-FFF2-40B4-BE49-F238E27FC236}">
                  <a16:creationId xmlns:a16="http://schemas.microsoft.com/office/drawing/2014/main" id="{FEC2DE5A-A026-3CC7-83E4-7E4DD33AD3DC}"/>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8" name="Freeform 8">
              <a:extLst>
                <a:ext uri="{FF2B5EF4-FFF2-40B4-BE49-F238E27FC236}">
                  <a16:creationId xmlns:a16="http://schemas.microsoft.com/office/drawing/2014/main" id="{C84CF12B-4D1E-BBAC-C75F-80557D072F9B}"/>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10" name="TextBox 10">
            <a:extLst>
              <a:ext uri="{FF2B5EF4-FFF2-40B4-BE49-F238E27FC236}">
                <a16:creationId xmlns:a16="http://schemas.microsoft.com/office/drawing/2014/main" id="{4704932F-11C7-51EB-82DC-045B28864C71}"/>
              </a:ext>
            </a:extLst>
          </p:cNvPr>
          <p:cNvSpPr txBox="1"/>
          <p:nvPr/>
        </p:nvSpPr>
        <p:spPr>
          <a:xfrm>
            <a:off x="4835520" y="5306895"/>
            <a:ext cx="1568107" cy="485389"/>
          </a:xfrm>
          <a:prstGeom prst="rect">
            <a:avLst/>
          </a:prstGeom>
        </p:spPr>
        <p:txBody>
          <a:bodyPr lIns="0" tIns="0" rIns="0" bIns="0" rtlCol="0" anchor="t">
            <a:spAutoFit/>
          </a:bodyPr>
          <a:lstStyle/>
          <a:p>
            <a:pPr defTabSz="609630">
              <a:lnSpc>
                <a:spcPts val="4500"/>
              </a:lnSpc>
            </a:pPr>
            <a:r>
              <a:rPr lang="en-US">
                <a:solidFill>
                  <a:srgbClr val="FFFFFF"/>
                </a:solidFill>
                <a:latin typeface="Arial"/>
                <a:ea typeface="Arial"/>
                <a:cs typeface="Arial"/>
                <a:sym typeface="Arial"/>
              </a:rPr>
              <a:t>www.hellton.se</a:t>
            </a:r>
          </a:p>
        </p:txBody>
      </p:sp>
      <p:sp>
        <p:nvSpPr>
          <p:cNvPr id="11" name="textruta 10">
            <a:extLst>
              <a:ext uri="{FF2B5EF4-FFF2-40B4-BE49-F238E27FC236}">
                <a16:creationId xmlns:a16="http://schemas.microsoft.com/office/drawing/2014/main" id="{B3CECFB4-6A37-EED7-6349-AF65F4A022CE}"/>
              </a:ext>
            </a:extLst>
          </p:cNvPr>
          <p:cNvSpPr txBox="1"/>
          <p:nvPr/>
        </p:nvSpPr>
        <p:spPr>
          <a:xfrm>
            <a:off x="1667139" y="1805317"/>
            <a:ext cx="7311366" cy="3046988"/>
          </a:xfrm>
          <a:prstGeom prst="rect">
            <a:avLst/>
          </a:prstGeom>
          <a:noFill/>
        </p:spPr>
        <p:txBody>
          <a:bodyPr wrap="square" rtlCol="0">
            <a:spAutoFit/>
          </a:bodyPr>
          <a:lstStyle/>
          <a:p>
            <a:pPr algn="ctr" defTabSz="609630"/>
            <a:r>
              <a:rPr lang="sv-SE" sz="9600" dirty="0">
                <a:solidFill>
                  <a:prstClr val="white"/>
                </a:solidFill>
                <a:latin typeface="Anton" pitchFamily="2" charset="0"/>
              </a:rPr>
              <a:t>FÖRÄLDRAMÖTE </a:t>
            </a:r>
          </a:p>
          <a:p>
            <a:pPr algn="ctr" defTabSz="609630"/>
            <a:r>
              <a:rPr lang="sv-SE" sz="9600" dirty="0">
                <a:solidFill>
                  <a:prstClr val="white"/>
                </a:solidFill>
                <a:latin typeface="Anton" pitchFamily="2" charset="0"/>
              </a:rPr>
              <a:t>2026-2027</a:t>
            </a:r>
          </a:p>
        </p:txBody>
      </p:sp>
    </p:spTree>
    <p:extLst>
      <p:ext uri="{BB962C8B-B14F-4D97-AF65-F5344CB8AC3E}">
        <p14:creationId xmlns:p14="http://schemas.microsoft.com/office/powerpoint/2010/main" val="2377815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p:cNvGrpSpPr/>
        <p:nvPr/>
      </p:nvGrpSpPr>
      <p:grpSpPr>
        <a:xfrm>
          <a:off x="0" y="0"/>
          <a:ext cx="0" cy="0"/>
          <a:chOff x="0" y="0"/>
          <a:chExt cx="0" cy="0"/>
        </a:xfrm>
      </p:grpSpPr>
      <p:sp>
        <p:nvSpPr>
          <p:cNvPr id="2" name="Freeform 2"/>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 name="Group 3"/>
          <p:cNvGrpSpPr/>
          <p:nvPr/>
        </p:nvGrpSpPr>
        <p:grpSpPr>
          <a:xfrm>
            <a:off x="185991" y="-42335"/>
            <a:ext cx="542144" cy="6942665"/>
            <a:chOff x="0" y="0"/>
            <a:chExt cx="813219" cy="10414000"/>
          </a:xfrm>
        </p:grpSpPr>
        <p:sp>
          <p:nvSpPr>
            <p:cNvPr id="4" name="Freeform 4"/>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5" name="Freeform 5"/>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6" name="Freeform 6"/>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7" name="Freeform 7"/>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8" name="TextBox 8"/>
          <p:cNvSpPr txBox="1"/>
          <p:nvPr/>
        </p:nvSpPr>
        <p:spPr>
          <a:xfrm>
            <a:off x="6590582" y="2188324"/>
            <a:ext cx="691472" cy="372538"/>
          </a:xfrm>
          <a:prstGeom prst="rect">
            <a:avLst/>
          </a:prstGeom>
        </p:spPr>
        <p:txBody>
          <a:bodyPr wrap="square" lIns="0" tIns="0" rIns="0" bIns="0" rtlCol="0" anchor="t">
            <a:spAutoFit/>
          </a:bodyPr>
          <a:lstStyle/>
          <a:p>
            <a:pPr defTabSz="609630">
              <a:lnSpc>
                <a:spcPct val="150000"/>
              </a:lnSpc>
            </a:pPr>
            <a:r>
              <a:rPr lang="en-US">
                <a:solidFill>
                  <a:srgbClr val="FFFFFF"/>
                </a:solidFill>
                <a:latin typeface="Antonio"/>
                <a:ea typeface="Antonio"/>
                <a:cs typeface="Antonio"/>
                <a:sym typeface="Antonio"/>
              </a:rPr>
              <a:t> </a:t>
            </a:r>
          </a:p>
        </p:txBody>
      </p:sp>
      <p:sp>
        <p:nvSpPr>
          <p:cNvPr id="9" name="TextBox 9"/>
          <p:cNvSpPr txBox="1"/>
          <p:nvPr/>
        </p:nvSpPr>
        <p:spPr>
          <a:xfrm>
            <a:off x="800251" y="1379621"/>
            <a:ext cx="5295750" cy="5358518"/>
          </a:xfrm>
          <a:prstGeom prst="rect">
            <a:avLst/>
          </a:prstGeom>
        </p:spPr>
        <p:txBody>
          <a:bodyPr wrap="square" lIns="0" tIns="0" rIns="0" bIns="0" rtlCol="0" anchor="t">
            <a:spAutoFit/>
          </a:bodyPr>
          <a:lstStyle/>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Förväntningar</a:t>
            </a:r>
            <a:endParaRPr lang="en-US" dirty="0">
              <a:solidFill>
                <a:srgbClr val="FFFFFF"/>
              </a:solidFill>
              <a:latin typeface="Antonio"/>
              <a:ea typeface="Antonio"/>
              <a:cs typeface="Antonio"/>
              <a:sym typeface="Antonio"/>
            </a:endParaRP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Medlemsavgift</a:t>
            </a:r>
            <a:endParaRPr lang="en-US" dirty="0">
              <a:solidFill>
                <a:srgbClr val="FFFFFF"/>
              </a:solidFill>
              <a:latin typeface="Antonio"/>
              <a:ea typeface="Antonio"/>
              <a:cs typeface="Antonio"/>
              <a:sym typeface="Antonio"/>
            </a:endParaRPr>
          </a:p>
          <a:p>
            <a:pPr marL="285750" indent="-285750" defTabSz="609630">
              <a:lnSpc>
                <a:spcPct val="150000"/>
              </a:lnSpc>
              <a:buFont typeface="Arial" panose="020B0604020202020204" pitchFamily="34" charset="0"/>
              <a:buChar char="•"/>
            </a:pPr>
            <a:r>
              <a:rPr lang="en-US" dirty="0">
                <a:solidFill>
                  <a:srgbClr val="FFFFFF"/>
                </a:solidFill>
                <a:latin typeface="Antonio"/>
                <a:ea typeface="Antonio"/>
                <a:cs typeface="Antonio"/>
                <a:sym typeface="Antonio"/>
              </a:rPr>
              <a:t>Kommunikation/</a:t>
            </a:r>
            <a:r>
              <a:rPr lang="en-US" dirty="0" err="1">
                <a:solidFill>
                  <a:srgbClr val="FFFFFF"/>
                </a:solidFill>
                <a:latin typeface="Antonio"/>
                <a:ea typeface="Antonio"/>
                <a:cs typeface="Antonio"/>
                <a:sym typeface="Antonio"/>
              </a:rPr>
              <a:t>Klubbkläder</a:t>
            </a:r>
            <a:r>
              <a:rPr lang="en-US" dirty="0">
                <a:solidFill>
                  <a:srgbClr val="FFFFFF"/>
                </a:solidFill>
                <a:latin typeface="Antonio"/>
                <a:ea typeface="Antonio"/>
                <a:cs typeface="Antonio"/>
                <a:sym typeface="Antonio"/>
              </a:rPr>
              <a:t>/</a:t>
            </a:r>
            <a:r>
              <a:rPr lang="en-US" dirty="0" err="1">
                <a:solidFill>
                  <a:srgbClr val="FFFFFF"/>
                </a:solidFill>
                <a:latin typeface="Antonio"/>
                <a:ea typeface="Antonio"/>
                <a:cs typeface="Antonio"/>
                <a:sym typeface="Antonio"/>
              </a:rPr>
              <a:t>Försäljning</a:t>
            </a:r>
            <a:r>
              <a:rPr lang="en-US" dirty="0">
                <a:solidFill>
                  <a:srgbClr val="FFFFFF"/>
                </a:solidFill>
                <a:latin typeface="Antonio"/>
                <a:ea typeface="Antonio"/>
                <a:cs typeface="Antonio"/>
                <a:sym typeface="Antonio"/>
              </a:rPr>
              <a:t> mm</a:t>
            </a:r>
          </a:p>
          <a:p>
            <a:pPr marL="285750" indent="-285750" defTabSz="609630">
              <a:lnSpc>
                <a:spcPct val="150000"/>
              </a:lnSpc>
              <a:buFont typeface="Arial" panose="020B0604020202020204" pitchFamily="34" charset="0"/>
              <a:buChar char="•"/>
            </a:pPr>
            <a:r>
              <a:rPr lang="en-US" dirty="0">
                <a:solidFill>
                  <a:srgbClr val="FFFFFF"/>
                </a:solidFill>
                <a:latin typeface="Antonio"/>
                <a:ea typeface="Antonio"/>
                <a:cs typeface="Antonio"/>
                <a:sym typeface="Antonio"/>
              </a:rPr>
              <a:t>Gruppen 2026/2027</a:t>
            </a: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Ledare</a:t>
            </a:r>
            <a:r>
              <a:rPr lang="en-US" dirty="0">
                <a:solidFill>
                  <a:srgbClr val="FFFFFF"/>
                </a:solidFill>
                <a:latin typeface="Antonio"/>
                <a:ea typeface="Antonio"/>
                <a:cs typeface="Antonio"/>
                <a:sym typeface="Antonio"/>
              </a:rPr>
              <a:t> och roller</a:t>
            </a: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Träningstider</a:t>
            </a:r>
            <a:endParaRPr lang="en-US" dirty="0">
              <a:solidFill>
                <a:srgbClr val="FFFFFF"/>
              </a:solidFill>
              <a:latin typeface="Antonio"/>
              <a:ea typeface="Antonio"/>
              <a:cs typeface="Antonio"/>
              <a:sym typeface="Antonio"/>
            </a:endParaRP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Förhållningsregler</a:t>
            </a:r>
            <a:endParaRPr lang="en-US" dirty="0">
              <a:solidFill>
                <a:srgbClr val="FFFFFF"/>
              </a:solidFill>
              <a:latin typeface="Antonio"/>
              <a:ea typeface="Antonio"/>
              <a:cs typeface="Antonio"/>
              <a:sym typeface="Antonio"/>
            </a:endParaRP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Inför</a:t>
            </a:r>
            <a:r>
              <a:rPr lang="en-US" dirty="0">
                <a:solidFill>
                  <a:srgbClr val="FFFFFF"/>
                </a:solidFill>
                <a:latin typeface="Antonio"/>
                <a:ea typeface="Antonio"/>
                <a:cs typeface="Antonio"/>
                <a:sym typeface="Antonio"/>
              </a:rPr>
              <a:t> </a:t>
            </a:r>
            <a:r>
              <a:rPr lang="en-US" dirty="0" err="1">
                <a:solidFill>
                  <a:srgbClr val="FFFFFF"/>
                </a:solidFill>
                <a:latin typeface="Antonio"/>
                <a:ea typeface="Antonio"/>
                <a:cs typeface="Antonio"/>
                <a:sym typeface="Antonio"/>
              </a:rPr>
              <a:t>träningar</a:t>
            </a:r>
            <a:endParaRPr lang="en-US" dirty="0">
              <a:solidFill>
                <a:srgbClr val="FFFFFF"/>
              </a:solidFill>
              <a:latin typeface="Antonio"/>
              <a:ea typeface="Antonio"/>
              <a:cs typeface="Antonio"/>
              <a:sym typeface="Antonio"/>
            </a:endParaRP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Värderingar</a:t>
            </a:r>
            <a:r>
              <a:rPr lang="en-US" dirty="0">
                <a:solidFill>
                  <a:srgbClr val="FFFFFF"/>
                </a:solidFill>
                <a:latin typeface="Antonio"/>
                <a:ea typeface="Antonio"/>
                <a:cs typeface="Antonio"/>
                <a:sym typeface="Antonio"/>
              </a:rPr>
              <a:t> &amp; </a:t>
            </a:r>
            <a:r>
              <a:rPr lang="en-US" dirty="0" err="1">
                <a:solidFill>
                  <a:srgbClr val="FFFFFF"/>
                </a:solidFill>
                <a:latin typeface="Antonio"/>
                <a:ea typeface="Antonio"/>
                <a:cs typeface="Antonio"/>
                <a:sym typeface="Antonio"/>
              </a:rPr>
              <a:t>Kompassen</a:t>
            </a:r>
            <a:endParaRPr lang="en-US" dirty="0">
              <a:solidFill>
                <a:srgbClr val="FFFFFF"/>
              </a:solidFill>
              <a:latin typeface="Antonio"/>
              <a:ea typeface="Antonio"/>
              <a:cs typeface="Antonio"/>
              <a:sym typeface="Antonio"/>
            </a:endParaRPr>
          </a:p>
          <a:p>
            <a:pPr marL="285750" indent="-285750" defTabSz="609630">
              <a:lnSpc>
                <a:spcPct val="150000"/>
              </a:lnSpc>
              <a:buFont typeface="Arial" panose="020B0604020202020204" pitchFamily="34" charset="0"/>
              <a:buChar char="•"/>
            </a:pPr>
            <a:r>
              <a:rPr lang="en-US" dirty="0">
                <a:solidFill>
                  <a:srgbClr val="FFFFFF"/>
                </a:solidFill>
                <a:latin typeface="Antonio"/>
                <a:ea typeface="Antonio"/>
                <a:cs typeface="Antonio"/>
                <a:sym typeface="Antonio"/>
              </a:rPr>
              <a:t>Matcher</a:t>
            </a:r>
          </a:p>
          <a:p>
            <a:pPr marL="285750" indent="-285750" defTabSz="609630">
              <a:lnSpc>
                <a:spcPct val="150000"/>
              </a:lnSpc>
              <a:buFont typeface="Arial" panose="020B0604020202020204" pitchFamily="34" charset="0"/>
              <a:buChar char="•"/>
            </a:pPr>
            <a:r>
              <a:rPr lang="en-US" dirty="0">
                <a:solidFill>
                  <a:srgbClr val="FFFFFF"/>
                </a:solidFill>
                <a:latin typeface="Antonio"/>
                <a:ea typeface="Antonio"/>
                <a:cs typeface="Antonio"/>
                <a:sym typeface="Antonio"/>
              </a:rPr>
              <a:t>Cuper</a:t>
            </a:r>
          </a:p>
          <a:p>
            <a:pPr marL="285750" indent="-285750" defTabSz="609630">
              <a:lnSpc>
                <a:spcPct val="150000"/>
              </a:lnSpc>
              <a:buFont typeface="Arial" panose="020B0604020202020204" pitchFamily="34" charset="0"/>
              <a:buChar char="•"/>
            </a:pPr>
            <a:r>
              <a:rPr lang="en-US" dirty="0" err="1">
                <a:solidFill>
                  <a:srgbClr val="FFFFFF"/>
                </a:solidFill>
                <a:latin typeface="Antonio"/>
                <a:ea typeface="Antonio"/>
                <a:cs typeface="Antonio"/>
                <a:sym typeface="Antonio"/>
              </a:rPr>
              <a:t>Kallelser</a:t>
            </a:r>
            <a:endParaRPr lang="en-US" dirty="0">
              <a:solidFill>
                <a:srgbClr val="FFFFFF"/>
              </a:solidFill>
              <a:latin typeface="Antonio"/>
              <a:ea typeface="Antonio"/>
              <a:cs typeface="Antonio"/>
              <a:sym typeface="Antonio"/>
            </a:endParaRPr>
          </a:p>
          <a:p>
            <a:pPr defTabSz="609630">
              <a:lnSpc>
                <a:spcPct val="150000"/>
              </a:lnSpc>
            </a:pPr>
            <a:endParaRPr lang="en-US" dirty="0">
              <a:solidFill>
                <a:srgbClr val="FFFFFF"/>
              </a:solidFill>
              <a:latin typeface="Antonio"/>
              <a:ea typeface="Antonio"/>
              <a:cs typeface="Antonio"/>
              <a:sym typeface="Antonio"/>
            </a:endParaRPr>
          </a:p>
        </p:txBody>
      </p:sp>
      <p:sp>
        <p:nvSpPr>
          <p:cNvPr id="10" name="TextBox 10"/>
          <p:cNvSpPr txBox="1"/>
          <p:nvPr/>
        </p:nvSpPr>
        <p:spPr>
          <a:xfrm>
            <a:off x="4067501" y="199022"/>
            <a:ext cx="3536963" cy="1346394"/>
          </a:xfrm>
          <a:prstGeom prst="rect">
            <a:avLst/>
          </a:prstGeom>
        </p:spPr>
        <p:txBody>
          <a:bodyPr lIns="0" tIns="0" rIns="0" bIns="0" rtlCol="0" anchor="t">
            <a:spAutoFit/>
          </a:bodyPr>
          <a:lstStyle/>
          <a:p>
            <a:pPr defTabSz="609630">
              <a:lnSpc>
                <a:spcPts val="11201"/>
              </a:lnSpc>
            </a:pPr>
            <a:r>
              <a:rPr lang="en-US" sz="8000" dirty="0">
                <a:solidFill>
                  <a:srgbClr val="FFFFFF"/>
                </a:solidFill>
                <a:latin typeface="Anton"/>
                <a:ea typeface="Anton"/>
                <a:cs typeface="Anton"/>
                <a:sym typeface="Anton"/>
              </a:rPr>
              <a:t>AGENDA</a:t>
            </a:r>
          </a:p>
        </p:txBody>
      </p:sp>
      <p:sp>
        <p:nvSpPr>
          <p:cNvPr id="14" name="textruta 13">
            <a:extLst>
              <a:ext uri="{FF2B5EF4-FFF2-40B4-BE49-F238E27FC236}">
                <a16:creationId xmlns:a16="http://schemas.microsoft.com/office/drawing/2014/main" id="{48D0A25F-D422-C747-7066-70E99DEEB911}"/>
              </a:ext>
            </a:extLst>
          </p:cNvPr>
          <p:cNvSpPr txBox="1"/>
          <p:nvPr/>
        </p:nvSpPr>
        <p:spPr>
          <a:xfrm>
            <a:off x="6590582" y="1510019"/>
            <a:ext cx="4702986" cy="21698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sv-SE" dirty="0">
                <a:solidFill>
                  <a:schemeClr val="bg1"/>
                </a:solidFill>
              </a:rPr>
              <a:t>Föräldragrupp</a:t>
            </a:r>
          </a:p>
          <a:p>
            <a:pPr marL="285750" indent="-285750">
              <a:lnSpc>
                <a:spcPct val="150000"/>
              </a:lnSpc>
              <a:buFont typeface="Arial" panose="020B0604020202020204" pitchFamily="34" charset="0"/>
              <a:buChar char="•"/>
            </a:pPr>
            <a:r>
              <a:rPr lang="sv-SE" dirty="0">
                <a:solidFill>
                  <a:schemeClr val="bg1"/>
                </a:solidFill>
              </a:rPr>
              <a:t>Föreningskiosken</a:t>
            </a:r>
          </a:p>
          <a:p>
            <a:pPr marL="285750" indent="-285750">
              <a:lnSpc>
                <a:spcPct val="150000"/>
              </a:lnSpc>
              <a:buFont typeface="Arial" panose="020B0604020202020204" pitchFamily="34" charset="0"/>
              <a:buChar char="•"/>
            </a:pPr>
            <a:r>
              <a:rPr lang="sv-SE" dirty="0">
                <a:solidFill>
                  <a:schemeClr val="bg1"/>
                </a:solidFill>
              </a:rPr>
              <a:t>Övrigt</a:t>
            </a:r>
          </a:p>
          <a:p>
            <a:pPr marL="285750" indent="-285750">
              <a:buFont typeface="Arial" panose="020B0604020202020204" pitchFamily="34" charset="0"/>
              <a:buChar char="•"/>
            </a:pPr>
            <a:endParaRPr lang="sv-SE" dirty="0">
              <a:solidFill>
                <a:schemeClr val="bg1"/>
              </a:solidFill>
            </a:endParaRPr>
          </a:p>
          <a:p>
            <a:pPr marL="285750" indent="-285750">
              <a:buFont typeface="Arial" panose="020B0604020202020204" pitchFamily="34" charset="0"/>
              <a:buChar char="•"/>
            </a:pPr>
            <a:endParaRPr lang="sv-SE" dirty="0">
              <a:solidFill>
                <a:schemeClr val="bg1"/>
              </a:solidFill>
            </a:endParaRPr>
          </a:p>
          <a:p>
            <a:pPr marL="285750" indent="-285750">
              <a:buFont typeface="Arial" panose="020B0604020202020204" pitchFamily="34" charset="0"/>
              <a:buChar char="•"/>
            </a:pPr>
            <a:endParaRPr lang="sv-S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1FB68B6-E666-AE2B-1F85-61E8899ED5C9}"/>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03D75F39-1BE4-EE73-1728-85AF737483AC}"/>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69B771BB-598E-E0AF-51EA-F90CA9AA88DA}"/>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46D8EACC-F431-EF96-5DF2-1D8FDB767261}"/>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10A4F3FE-1E9B-7AF7-B23A-8A947B678D3D}"/>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DABB36FC-5A45-4392-AAF0-784FBC7A8F8D}"/>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7AC4490E-3525-FE4C-2C99-E2B661020E0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EDCF7A99-994F-27E6-3778-40B98E878AA4}"/>
              </a:ext>
            </a:extLst>
          </p:cNvPr>
          <p:cNvSpPr txBox="1"/>
          <p:nvPr/>
        </p:nvSpPr>
        <p:spPr>
          <a:xfrm>
            <a:off x="1183316" y="1929696"/>
            <a:ext cx="10209227" cy="4731167"/>
          </a:xfrm>
          <a:prstGeom prst="rect">
            <a:avLst/>
          </a:prstGeom>
          <a:noFill/>
        </p:spPr>
        <p:txBody>
          <a:bodyPr wrap="square" lIns="91440" tIns="45720" rIns="91440" bIns="45720" rtlCol="0" anchor="t">
            <a:spAutoFit/>
          </a:bodyPr>
          <a:lstStyle/>
          <a:p>
            <a:r>
              <a:rPr lang="en-US" sz="2000" dirty="0">
                <a:solidFill>
                  <a:srgbClr val="FFFFFF"/>
                </a:solidFill>
                <a:latin typeface="Antonio"/>
                <a:ea typeface="Antonio"/>
                <a:cs typeface="Arial"/>
                <a:sym typeface="Antonio"/>
              </a:rPr>
              <a:t>PÅ DIG SOM VÅRDNADSHAVARE / ANHÖRIG</a:t>
            </a:r>
            <a:endParaRPr lang="en-US" sz="2000" dirty="0">
              <a:solidFill>
                <a:srgbClr val="FFFFFF"/>
              </a:solidFill>
              <a:latin typeface="Antonio"/>
              <a:ea typeface="Antonio"/>
              <a:cs typeface="Arial"/>
            </a:endParaRPr>
          </a:p>
          <a:p>
            <a:pPr marL="7620" marR="2540">
              <a:lnSpc>
                <a:spcPct val="100600"/>
              </a:lnSpc>
            </a:pPr>
            <a:r>
              <a:rPr lang="sv-SE" sz="1600" dirty="0">
                <a:solidFill>
                  <a:srgbClr val="FFFFFF"/>
                </a:solidFill>
                <a:latin typeface="Antonio"/>
                <a:cs typeface="Arial" panose="020B0604020202020204" pitchFamily="34" charset="0"/>
              </a:rPr>
              <a:t>IF Hellton som ideell idrottsklubb behöver din hjälp som förälder för att vi skall kunna bedriva vår verksamhet för barn och unga.</a:t>
            </a:r>
          </a:p>
          <a:p>
            <a:endParaRPr lang="en-US" sz="1600" dirty="0">
              <a:solidFill>
                <a:srgbClr val="FFFFFF"/>
              </a:solidFill>
              <a:latin typeface="Antonio"/>
              <a:cs typeface="Arial" panose="020B0604020202020204" pitchFamily="34" charset="0"/>
              <a:sym typeface="Arial"/>
            </a:endParaRPr>
          </a:p>
          <a:p>
            <a:pPr marL="7620">
              <a:spcBef>
                <a:spcPts val="2174"/>
              </a:spcBef>
            </a:pPr>
            <a:r>
              <a:rPr lang="sv-SE" sz="2000" dirty="0">
                <a:solidFill>
                  <a:srgbClr val="FFFFFF"/>
                </a:solidFill>
                <a:latin typeface="Antonio"/>
                <a:cs typeface="Arial"/>
              </a:rPr>
              <a:t>Nedan punkter är några av sakerna vi behöver er hjälp med</a:t>
            </a:r>
          </a:p>
          <a:p>
            <a:pPr marL="276860" indent="-76200">
              <a:spcBef>
                <a:spcPts val="12"/>
              </a:spcBef>
              <a:buSzPct val="96610"/>
              <a:buChar char="•"/>
              <a:tabLst>
                <a:tab pos="277246" algn="l"/>
              </a:tabLst>
            </a:pPr>
            <a:r>
              <a:rPr lang="sv-SE" sz="1600" dirty="0">
                <a:solidFill>
                  <a:srgbClr val="FFFFFF"/>
                </a:solidFill>
                <a:latin typeface="Antonio"/>
                <a:cs typeface="Arial"/>
              </a:rPr>
              <a:t>Funktionärer på våra barn- och ungdomsmatcher;</a:t>
            </a:r>
          </a:p>
          <a:p>
            <a:pPr marL="734060" lvl="1" indent="-76200">
              <a:spcBef>
                <a:spcPts val="12"/>
              </a:spcBef>
              <a:buSzPct val="96610"/>
              <a:buChar char="•"/>
              <a:tabLst>
                <a:tab pos="277246" algn="l"/>
              </a:tabLst>
            </a:pPr>
            <a:r>
              <a:rPr lang="sv-SE" sz="1600" dirty="0">
                <a:solidFill>
                  <a:srgbClr val="FFFFFF"/>
                </a:solidFill>
                <a:latin typeface="Antonio"/>
                <a:cs typeface="Arial" panose="020B0604020202020204" pitchFamily="34" charset="0"/>
              </a:rPr>
              <a:t>Matchvärd</a:t>
            </a:r>
          </a:p>
          <a:p>
            <a:pPr marL="734060" lvl="1" indent="-76200">
              <a:spcBef>
                <a:spcPts val="12"/>
              </a:spcBef>
              <a:buSzPct val="96610"/>
              <a:buChar char="•"/>
              <a:tabLst>
                <a:tab pos="277246" algn="l"/>
              </a:tabLst>
            </a:pPr>
            <a:r>
              <a:rPr lang="sv-SE" sz="1600" dirty="0">
                <a:solidFill>
                  <a:srgbClr val="FFFFFF"/>
                </a:solidFill>
                <a:latin typeface="Antonio"/>
                <a:cs typeface="Arial" panose="020B0604020202020204" pitchFamily="34" charset="0"/>
              </a:rPr>
              <a:t>Kiosk</a:t>
            </a:r>
          </a:p>
          <a:p>
            <a:pPr marL="734060" lvl="1" indent="-76200">
              <a:spcBef>
                <a:spcPts val="12"/>
              </a:spcBef>
              <a:buSzPct val="96610"/>
              <a:buChar char="•"/>
              <a:tabLst>
                <a:tab pos="277246" algn="l"/>
              </a:tabLst>
            </a:pPr>
            <a:r>
              <a:rPr lang="sv-SE" sz="1600" dirty="0">
                <a:solidFill>
                  <a:srgbClr val="FFFFFF"/>
                </a:solidFill>
                <a:latin typeface="Antonio"/>
                <a:cs typeface="Arial" panose="020B0604020202020204" pitchFamily="34" charset="0"/>
              </a:rPr>
              <a:t>Sekretariat (starta klockan)</a:t>
            </a:r>
          </a:p>
          <a:p>
            <a:pPr marL="276860" indent="-76200">
              <a:spcBef>
                <a:spcPts val="12"/>
              </a:spcBef>
              <a:buSzPct val="96610"/>
              <a:buChar char="•"/>
              <a:tabLst>
                <a:tab pos="277246" algn="l"/>
              </a:tabLst>
            </a:pPr>
            <a:r>
              <a:rPr lang="sv-SE" sz="1600" dirty="0">
                <a:solidFill>
                  <a:srgbClr val="FFFFFF"/>
                </a:solidFill>
                <a:latin typeface="Antonio"/>
                <a:cs typeface="Arial" panose="020B0604020202020204" pitchFamily="34" charset="0"/>
              </a:rPr>
              <a:t>Delta på lagets möten</a:t>
            </a:r>
          </a:p>
          <a:p>
            <a:pPr marL="276860" indent="-76200">
              <a:spcBef>
                <a:spcPts val="12"/>
              </a:spcBef>
              <a:buSzPct val="96610"/>
              <a:buChar char="•"/>
              <a:tabLst>
                <a:tab pos="277246" algn="l"/>
              </a:tabLst>
            </a:pPr>
            <a:r>
              <a:rPr lang="sv-SE" sz="1600" dirty="0">
                <a:solidFill>
                  <a:srgbClr val="FFFFFF"/>
                </a:solidFill>
                <a:latin typeface="Antonio"/>
                <a:cs typeface="Arial" panose="020B0604020202020204" pitchFamily="34" charset="0"/>
              </a:rPr>
              <a:t>Hjälpa till Under Hellton Cup (ej aktuellt för U7/U8 vad vi vet i dag)</a:t>
            </a:r>
          </a:p>
          <a:p>
            <a:pPr marL="277495" marR="58420" indent="-76200">
              <a:lnSpc>
                <a:spcPct val="100600"/>
              </a:lnSpc>
              <a:buSzPct val="96610"/>
              <a:buChar char="•"/>
              <a:tabLst>
                <a:tab pos="277631" algn="l"/>
              </a:tabLst>
            </a:pPr>
            <a:r>
              <a:rPr lang="sv-SE" sz="1600" dirty="0">
                <a:solidFill>
                  <a:srgbClr val="FFFFFF"/>
                </a:solidFill>
                <a:latin typeface="Antonio"/>
                <a:cs typeface="Arial" panose="020B0604020202020204" pitchFamily="34" charset="0"/>
              </a:rPr>
              <a:t>Ta del av den information som skickas ut från laget eller klubben, samt ställa upp på föreningens mål, värdegrund och riktlinjer</a:t>
            </a:r>
          </a:p>
          <a:p>
            <a:pPr marL="277495" marR="414020" indent="-76200">
              <a:lnSpc>
                <a:spcPct val="100600"/>
              </a:lnSpc>
              <a:buSzPct val="96610"/>
              <a:buChar char="•"/>
              <a:tabLst>
                <a:tab pos="277631" algn="l"/>
              </a:tabLst>
            </a:pPr>
            <a:r>
              <a:rPr lang="sv-SE" sz="1600" dirty="0">
                <a:solidFill>
                  <a:srgbClr val="FFFFFF"/>
                </a:solidFill>
                <a:latin typeface="Antonio"/>
                <a:cs typeface="Arial" panose="020B0604020202020204" pitchFamily="34" charset="0"/>
              </a:rPr>
              <a:t>Hjälpa ditt barn att ta ansvar för att komma i tid, mätt och med rätt utrustning till </a:t>
            </a:r>
            <a:r>
              <a:rPr lang="sv-SE" sz="1600" u="sng" dirty="0">
                <a:solidFill>
                  <a:srgbClr val="FFFFFF"/>
                </a:solidFill>
                <a:latin typeface="Antonio"/>
                <a:cs typeface="Arial" panose="020B0604020202020204" pitchFamily="34" charset="0"/>
              </a:rPr>
              <a:t>träning och match</a:t>
            </a:r>
            <a:endParaRPr lang="sv-SE" sz="1600" dirty="0">
              <a:solidFill>
                <a:srgbClr val="FFFFFF"/>
              </a:solidFill>
              <a:latin typeface="Antonio"/>
              <a:cs typeface="Arial" panose="020B0604020202020204" pitchFamily="34" charset="0"/>
            </a:endParaRPr>
          </a:p>
          <a:p>
            <a:pPr marL="277495" marR="163195" indent="-76200">
              <a:lnSpc>
                <a:spcPct val="100600"/>
              </a:lnSpc>
              <a:buSzPct val="96610"/>
              <a:buChar char="•"/>
              <a:tabLst>
                <a:tab pos="277631" algn="l"/>
              </a:tabLst>
            </a:pPr>
            <a:r>
              <a:rPr lang="sv-SE" sz="1600" dirty="0">
                <a:solidFill>
                  <a:srgbClr val="FFFFFF"/>
                </a:solidFill>
                <a:latin typeface="Antonio"/>
                <a:cs typeface="Arial" panose="020B0604020202020204" pitchFamily="34" charset="0"/>
              </a:rPr>
              <a:t>Bingolotter</a:t>
            </a:r>
          </a:p>
          <a:p>
            <a:pPr marL="277495" marR="163195" indent="-76200">
              <a:lnSpc>
                <a:spcPct val="100600"/>
              </a:lnSpc>
              <a:buSzPct val="96610"/>
              <a:buChar char="•"/>
              <a:tabLst>
                <a:tab pos="277631" algn="l"/>
              </a:tabLst>
            </a:pPr>
            <a:r>
              <a:rPr lang="sv-SE" sz="1600" dirty="0" err="1">
                <a:solidFill>
                  <a:srgbClr val="FFFFFF"/>
                </a:solidFill>
                <a:latin typeface="Antonio"/>
                <a:cs typeface="Arial"/>
              </a:rPr>
              <a:t>Ev</a:t>
            </a:r>
            <a:r>
              <a:rPr lang="sv-SE" sz="1600" dirty="0">
                <a:solidFill>
                  <a:srgbClr val="FFFFFF"/>
                </a:solidFill>
                <a:latin typeface="Antonio"/>
                <a:cs typeface="Arial"/>
              </a:rPr>
              <a:t> försäljningsaktivitet till våren</a:t>
            </a:r>
          </a:p>
          <a:p>
            <a:endParaRPr lang="sv-SE" dirty="0"/>
          </a:p>
        </p:txBody>
      </p:sp>
      <p:sp>
        <p:nvSpPr>
          <p:cNvPr id="4" name="TextBox 14">
            <a:extLst>
              <a:ext uri="{FF2B5EF4-FFF2-40B4-BE49-F238E27FC236}">
                <a16:creationId xmlns:a16="http://schemas.microsoft.com/office/drawing/2014/main" id="{C52E62EC-E713-C5AC-A0E4-D0EAFCA189AB}"/>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FÖRVÄNTNINGAR</a:t>
            </a:r>
          </a:p>
        </p:txBody>
      </p:sp>
    </p:spTree>
    <p:extLst>
      <p:ext uri="{BB962C8B-B14F-4D97-AF65-F5344CB8AC3E}">
        <p14:creationId xmlns:p14="http://schemas.microsoft.com/office/powerpoint/2010/main" val="3796411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C0255259-1B81-644C-1E2C-7A1A4E0FE173}"/>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A4CDA389-8748-3A12-D164-AF70D50364C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6997DA3E-92D8-4E59-AC3C-2C2CE1F1CC9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A40935F2-BA66-1A66-E0E1-146AA0D2FEE9}"/>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03F2A6C0-0770-CCB6-D024-249A13FE5633}"/>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772919A-AC71-ACE2-2F20-D9759DC83782}"/>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FE320022-5C3C-75BD-8E10-6AA8F94DA30E}"/>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D65A5924-1D72-4549-DA05-31EDC1CE591C}"/>
              </a:ext>
            </a:extLst>
          </p:cNvPr>
          <p:cNvSpPr txBox="1"/>
          <p:nvPr/>
        </p:nvSpPr>
        <p:spPr>
          <a:xfrm>
            <a:off x="1183316" y="1909818"/>
            <a:ext cx="10209227" cy="3751668"/>
          </a:xfrm>
          <a:prstGeom prst="rect">
            <a:avLst/>
          </a:prstGeom>
          <a:noFill/>
        </p:spPr>
        <p:txBody>
          <a:bodyPr wrap="square" lIns="91440" tIns="45720" rIns="91440" bIns="45720" rtlCol="0" anchor="t">
            <a:spAutoFit/>
          </a:bodyPr>
          <a:lstStyle/>
          <a:p>
            <a:r>
              <a:rPr lang="en-US" sz="2000" dirty="0">
                <a:solidFill>
                  <a:srgbClr val="FFFFFF"/>
                </a:solidFill>
                <a:latin typeface="Antonio"/>
                <a:ea typeface="Antonio"/>
                <a:cs typeface="Arial"/>
                <a:sym typeface="Antonio"/>
              </a:rPr>
              <a:t>VID PROBLEM – </a:t>
            </a:r>
            <a:r>
              <a:rPr lang="en-US" sz="2000" dirty="0" err="1">
                <a:solidFill>
                  <a:srgbClr val="FFFFFF"/>
                </a:solidFill>
                <a:latin typeface="Antonio"/>
                <a:ea typeface="Antonio"/>
                <a:cs typeface="Arial"/>
                <a:sym typeface="Antonio"/>
              </a:rPr>
              <a:t>Låt</a:t>
            </a:r>
            <a:r>
              <a:rPr lang="en-US" sz="2000" dirty="0">
                <a:solidFill>
                  <a:srgbClr val="FFFFFF"/>
                </a:solidFill>
                <a:latin typeface="Antonio"/>
                <a:ea typeface="Antonio"/>
                <a:cs typeface="Arial"/>
                <a:sym typeface="Antonio"/>
              </a:rPr>
              <a:t> det </a:t>
            </a:r>
            <a:r>
              <a:rPr lang="en-US" sz="2000" dirty="0" err="1">
                <a:solidFill>
                  <a:srgbClr val="FFFFFF"/>
                </a:solidFill>
                <a:latin typeface="Antonio"/>
                <a:ea typeface="Antonio"/>
                <a:cs typeface="Arial"/>
                <a:sym typeface="Antonio"/>
              </a:rPr>
              <a:t>gå</a:t>
            </a:r>
            <a:r>
              <a:rPr lang="en-US" sz="2000" dirty="0">
                <a:solidFill>
                  <a:srgbClr val="FFFFFF"/>
                </a:solidFill>
                <a:latin typeface="Antonio"/>
                <a:ea typeface="Antonio"/>
                <a:cs typeface="Arial"/>
                <a:sym typeface="Antonio"/>
              </a:rPr>
              <a:t> MINST 48 </a:t>
            </a:r>
            <a:r>
              <a:rPr lang="en-US" sz="2000" dirty="0" err="1">
                <a:solidFill>
                  <a:srgbClr val="FFFFFF"/>
                </a:solidFill>
                <a:latin typeface="Antonio"/>
                <a:ea typeface="Antonio"/>
                <a:cs typeface="Arial"/>
                <a:sym typeface="Antonio"/>
              </a:rPr>
              <a:t>timmar</a:t>
            </a:r>
            <a:endParaRPr lang="en-US" sz="2000" dirty="0">
              <a:solidFill>
                <a:srgbClr val="FFFFFF"/>
              </a:solidFill>
              <a:latin typeface="Antonio"/>
              <a:ea typeface="Antonio"/>
              <a:cs typeface="Arial"/>
            </a:endParaRPr>
          </a:p>
          <a:p>
            <a:pPr marL="7620" marR="322580">
              <a:lnSpc>
                <a:spcPct val="100600"/>
              </a:lnSpc>
              <a:spcBef>
                <a:spcPts val="931"/>
              </a:spcBef>
              <a:buSzPct val="96610"/>
            </a:pPr>
            <a:r>
              <a:rPr lang="sv-SE" sz="1600" dirty="0">
                <a:solidFill>
                  <a:srgbClr val="FFFFFF"/>
                </a:solidFill>
                <a:latin typeface="Antonio"/>
                <a:cs typeface="Arial" panose="020B0604020202020204" pitchFamily="34" charset="0"/>
              </a:rPr>
              <a:t>Ibland uppstår problem, antingen mellan spelare på planen, eller mellan vårdnadshavare och ledare. Det kan vara att du anser att ditt barn behandlas på ett sätt som inte är okej, eller för den delen inte är i linje med klubbens värdegrund och policy. IF Hellton tillhandahåller en kommunikationstrappa för vårdnadshavare ifall problem skulle uppstå.</a:t>
            </a:r>
          </a:p>
          <a:p>
            <a:pPr marL="436880" marR="2540" indent="-285750">
              <a:lnSpc>
                <a:spcPct val="100600"/>
              </a:lnSpc>
              <a:spcBef>
                <a:spcPts val="2159"/>
              </a:spcBef>
              <a:buSzPct val="96610"/>
              <a:buChar char="•"/>
              <a:tabLst>
                <a:tab pos="223337" algn="l"/>
                <a:tab pos="462462" algn="l"/>
              </a:tabLst>
            </a:pPr>
            <a:r>
              <a:rPr lang="sv-SE" sz="1600" dirty="0">
                <a:solidFill>
                  <a:srgbClr val="FFFFFF"/>
                </a:solidFill>
                <a:latin typeface="Antonio"/>
                <a:cs typeface="Arial"/>
              </a:rPr>
              <a:t>I första hand skall en ledare för laget användas som samtalskanal. Ta upp det problem du har med denne. Ledaren tar sedan ärendet vidare till ansvarig person inom laget för det uppkomna problemet.</a:t>
            </a:r>
          </a:p>
          <a:p>
            <a:pPr marL="894080" marR="166370" lvl="1" indent="-285750">
              <a:lnSpc>
                <a:spcPct val="100600"/>
              </a:lnSpc>
              <a:spcBef>
                <a:spcPts val="500"/>
              </a:spcBef>
              <a:buSzPct val="96610"/>
              <a:buChar char="•"/>
              <a:tabLst>
                <a:tab pos="223337" algn="l"/>
                <a:tab pos="464772" algn="l"/>
              </a:tabLst>
            </a:pPr>
            <a:r>
              <a:rPr lang="sv-SE" sz="1600" dirty="0">
                <a:solidFill>
                  <a:srgbClr val="FFFFFF"/>
                </a:solidFill>
                <a:latin typeface="Antonio"/>
                <a:cs typeface="Arial" panose="020B0604020202020204" pitchFamily="34" charset="0"/>
              </a:rPr>
              <a:t>Kontakta ledaren per telefon eller mail – inte i samband med träning eller match! Låt det gå </a:t>
            </a:r>
            <a:r>
              <a:rPr lang="sv-SE" sz="1600" b="1" dirty="0">
                <a:solidFill>
                  <a:srgbClr val="FFFFFF"/>
                </a:solidFill>
                <a:latin typeface="Antonio"/>
                <a:cs typeface="Arial" panose="020B0604020202020204" pitchFamily="34" charset="0"/>
              </a:rPr>
              <a:t>minst 48 timmar </a:t>
            </a:r>
            <a:r>
              <a:rPr lang="sv-SE" sz="1600" dirty="0">
                <a:solidFill>
                  <a:srgbClr val="FFFFFF"/>
                </a:solidFill>
                <a:latin typeface="Antonio"/>
                <a:cs typeface="Arial" panose="020B0604020202020204" pitchFamily="34" charset="0"/>
              </a:rPr>
              <a:t>om det inte är ett akut ärende, då ingen part tjänar på aktioner som sker i affekt. </a:t>
            </a:r>
          </a:p>
          <a:p>
            <a:pPr marL="436880" marR="688340" indent="-285750">
              <a:lnSpc>
                <a:spcPct val="100600"/>
              </a:lnSpc>
              <a:spcBef>
                <a:spcPts val="503"/>
              </a:spcBef>
              <a:buSzPct val="96610"/>
              <a:buChar char="•"/>
              <a:tabLst>
                <a:tab pos="223337" algn="l"/>
                <a:tab pos="464772" algn="l"/>
              </a:tabLst>
            </a:pPr>
            <a:r>
              <a:rPr lang="sv-SE" sz="1600" dirty="0">
                <a:solidFill>
                  <a:srgbClr val="FFFFFF"/>
                </a:solidFill>
                <a:latin typeface="Antonio"/>
                <a:cs typeface="Arial"/>
              </a:rPr>
              <a:t>Om problemet kvarstår och/eller ledaren ser att det behövs kontaktas Barn- eller ungdomsansvarig som kan kalla dig som vårdnadshavare samt ledare till ett möte. </a:t>
            </a:r>
          </a:p>
          <a:p>
            <a:endParaRPr lang="sv-SE" dirty="0"/>
          </a:p>
        </p:txBody>
      </p:sp>
      <p:sp>
        <p:nvSpPr>
          <p:cNvPr id="4" name="TextBox 14">
            <a:extLst>
              <a:ext uri="{FF2B5EF4-FFF2-40B4-BE49-F238E27FC236}">
                <a16:creationId xmlns:a16="http://schemas.microsoft.com/office/drawing/2014/main" id="{76071CC3-FFA7-59B5-0240-84939A8A6AE7}"/>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FÖRVÄNTNINGAR</a:t>
            </a:r>
          </a:p>
        </p:txBody>
      </p:sp>
    </p:spTree>
    <p:extLst>
      <p:ext uri="{BB962C8B-B14F-4D97-AF65-F5344CB8AC3E}">
        <p14:creationId xmlns:p14="http://schemas.microsoft.com/office/powerpoint/2010/main" val="133645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453A7171-376B-DDBB-910C-1B386BFAA443}"/>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610504BC-26EB-CF2B-B965-C0968D20F16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84D5BA0D-FD0C-3E8B-E280-90C34427E430}"/>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52AC61BC-8A49-10E2-BA3E-084C529E0B1E}"/>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EBA6651-48A4-BEFF-9635-2CDFBE3E5DCF}"/>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AA94F4BB-3352-1E2B-13E8-8ADFAC1CBD50}"/>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72A66BCF-7686-FDBE-2FD3-9247DD23F07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2B320619-4007-57C6-170A-F593EA37E19C}"/>
              </a:ext>
            </a:extLst>
          </p:cNvPr>
          <p:cNvSpPr txBox="1"/>
          <p:nvPr/>
        </p:nvSpPr>
        <p:spPr>
          <a:xfrm>
            <a:off x="1183316" y="1714773"/>
            <a:ext cx="10209227" cy="4840556"/>
          </a:xfrm>
          <a:prstGeom prst="rect">
            <a:avLst/>
          </a:prstGeom>
          <a:noFill/>
        </p:spPr>
        <p:txBody>
          <a:bodyPr wrap="square" lIns="91440" tIns="45720" rIns="91440" bIns="45720" rtlCol="0" anchor="t">
            <a:spAutoFit/>
          </a:bodyPr>
          <a:lstStyle/>
          <a:p>
            <a:r>
              <a:rPr lang="en-US" sz="2000" dirty="0" err="1">
                <a:solidFill>
                  <a:srgbClr val="FFFFFF"/>
                </a:solidFill>
                <a:latin typeface="Antonio"/>
                <a:ea typeface="Antonio"/>
                <a:cs typeface="Arial"/>
              </a:rPr>
              <a:t>Medlemsavgift</a:t>
            </a:r>
            <a:endParaRPr lang="en-US" sz="2000" dirty="0">
              <a:solidFill>
                <a:srgbClr val="FFFFFF"/>
              </a:solidFill>
              <a:latin typeface="Antonio"/>
              <a:ea typeface="Antonio"/>
              <a:cs typeface="Arial" panose="020B0604020202020204" pitchFamily="34" charset="0"/>
            </a:endParaRPr>
          </a:p>
          <a:p>
            <a:pPr marL="7620" marR="2540">
              <a:lnSpc>
                <a:spcPct val="100600"/>
              </a:lnSpc>
              <a:spcBef>
                <a:spcPts val="57"/>
              </a:spcBef>
            </a:pPr>
            <a:r>
              <a:rPr lang="sv-SE" sz="1600" dirty="0">
                <a:solidFill>
                  <a:srgbClr val="FFFFFF"/>
                </a:solidFill>
                <a:latin typeface="Antonio"/>
                <a:cs typeface="Arial"/>
              </a:rPr>
              <a:t>Medlemsavgiften är en självklar del av medlemskapet i IF Hellton och betalas av samtliga medlemmar, inklusive ledare. Avgiften är en viktig förutsättning för att föreningen ska kunna bedriva sin verksamhet och skapa en trygg, utvecklande och hållbar miljö för alla. Genom att alla betalar sin medlemsavgift tar vi ett gemensamt ansvar för föreningen och dess framtid.</a:t>
            </a:r>
          </a:p>
          <a:p>
            <a:pPr marL="7620" marR="2540">
              <a:lnSpc>
                <a:spcPct val="100600"/>
              </a:lnSpc>
              <a:spcBef>
                <a:spcPts val="57"/>
              </a:spcBef>
            </a:pPr>
            <a:r>
              <a:rPr lang="sv-SE" sz="1600" dirty="0">
                <a:solidFill>
                  <a:srgbClr val="FFFFFF"/>
                </a:solidFill>
                <a:latin typeface="Antonio"/>
                <a:cs typeface="Arial"/>
              </a:rPr>
              <a:t>500 kr per barn eller 1000 kr per familj</a:t>
            </a:r>
          </a:p>
          <a:p>
            <a:pPr marL="7620" marR="2540">
              <a:lnSpc>
                <a:spcPct val="100600"/>
              </a:lnSpc>
              <a:spcBef>
                <a:spcPts val="57"/>
              </a:spcBef>
            </a:pPr>
            <a:endParaRPr lang="sv-SE" sz="1600" b="1" dirty="0">
              <a:solidFill>
                <a:srgbClr val="FFFFFF"/>
              </a:solidFill>
              <a:latin typeface="Antonio"/>
              <a:cs typeface="Arial"/>
            </a:endParaRPr>
          </a:p>
          <a:p>
            <a:pPr marL="7620" marR="2540">
              <a:lnSpc>
                <a:spcPct val="100600"/>
              </a:lnSpc>
              <a:spcBef>
                <a:spcPts val="57"/>
              </a:spcBef>
            </a:pPr>
            <a:r>
              <a:rPr lang="sv-SE" sz="2000" dirty="0">
                <a:solidFill>
                  <a:srgbClr val="FFFFFF"/>
                </a:solidFill>
                <a:latin typeface="Antonio"/>
                <a:cs typeface="Arial"/>
              </a:rPr>
              <a:t>Tävlingsavgift &amp; Individuell licens – NYTT!</a:t>
            </a:r>
          </a:p>
          <a:p>
            <a:pPr marL="285750" indent="-285750">
              <a:buFont typeface="Arial" panose="020B0604020202020204" pitchFamily="34" charset="0"/>
              <a:buChar char="•"/>
            </a:pPr>
            <a:r>
              <a:rPr lang="sv-SE" sz="1600" dirty="0">
                <a:solidFill>
                  <a:srgbClr val="FFFFFF"/>
                </a:solidFill>
                <a:latin typeface="Antonio"/>
                <a:cs typeface="Arial"/>
              </a:rPr>
              <a:t>Tävlingsavgiften betalas av alla aktiva spelare och varierar utifrån ålder. F7: 100 kr, F8: 200 kr.</a:t>
            </a:r>
          </a:p>
          <a:p>
            <a:pPr marL="285750" indent="-285750">
              <a:buFont typeface="Arial" panose="020B0604020202020204" pitchFamily="34" charset="0"/>
              <a:buChar char="•"/>
            </a:pPr>
            <a:r>
              <a:rPr lang="sv-SE" sz="1600" dirty="0">
                <a:solidFill>
                  <a:srgbClr val="FFFFFF"/>
                </a:solidFill>
                <a:latin typeface="Antonio"/>
                <a:cs typeface="Arial"/>
              </a:rPr>
              <a:t>Spelar licensen är individuell och det finns inte längre några laglicenser. </a:t>
            </a:r>
          </a:p>
          <a:p>
            <a:pPr marL="742950" lvl="1" indent="-285750">
              <a:buFont typeface="Arial" panose="020B0604020202020204" pitchFamily="34" charset="0"/>
              <a:buChar char="•"/>
            </a:pPr>
            <a:r>
              <a:rPr lang="sv-SE" sz="1600" dirty="0">
                <a:solidFill>
                  <a:srgbClr val="FFFFFF"/>
                </a:solidFill>
                <a:latin typeface="Antonio"/>
                <a:cs typeface="Arial"/>
              </a:rPr>
              <a:t>Vilket innebär att innan säsongens matcher kommer alla spelare i laget att registreras i </a:t>
            </a:r>
            <a:r>
              <a:rPr lang="sv-SE" sz="1600" dirty="0" err="1">
                <a:solidFill>
                  <a:srgbClr val="FFFFFF"/>
                </a:solidFill>
                <a:latin typeface="Antonio"/>
                <a:cs typeface="Arial"/>
              </a:rPr>
              <a:t>profixio</a:t>
            </a:r>
            <a:r>
              <a:rPr lang="sv-SE" sz="1600" dirty="0">
                <a:solidFill>
                  <a:srgbClr val="FFFFFF"/>
                </a:solidFill>
                <a:latin typeface="Antonio"/>
                <a:cs typeface="Arial"/>
              </a:rPr>
              <a:t>.</a:t>
            </a:r>
          </a:p>
          <a:p>
            <a:endParaRPr lang="sv-SE" sz="1600" dirty="0">
              <a:solidFill>
                <a:srgbClr val="FFFFFF"/>
              </a:solidFill>
              <a:latin typeface="Antonio"/>
              <a:cs typeface="Arial"/>
            </a:endParaRPr>
          </a:p>
          <a:p>
            <a:pPr marL="7620" marR="2540">
              <a:lnSpc>
                <a:spcPct val="100600"/>
              </a:lnSpc>
              <a:spcBef>
                <a:spcPts val="56"/>
              </a:spcBef>
            </a:pPr>
            <a:r>
              <a:rPr lang="sv-SE" sz="2000" dirty="0">
                <a:solidFill>
                  <a:srgbClr val="FFFFFF"/>
                </a:solidFill>
                <a:latin typeface="Antonio"/>
                <a:cs typeface="Arial"/>
              </a:rPr>
              <a:t>Försäkring</a:t>
            </a:r>
          </a:p>
          <a:p>
            <a:r>
              <a:rPr lang="sv-SE" sz="1600" dirty="0">
                <a:solidFill>
                  <a:srgbClr val="FFFFFF"/>
                </a:solidFill>
                <a:latin typeface="Antonio"/>
                <a:cs typeface="Arial"/>
              </a:rPr>
              <a:t>Försäkring via Folksam i samband med att man betalar avgiften.</a:t>
            </a:r>
            <a:endParaRPr lang="en-US" sz="1600" dirty="0">
              <a:solidFill>
                <a:srgbClr val="000000"/>
              </a:solidFill>
              <a:latin typeface="Antonio"/>
              <a:cs typeface="Arial"/>
            </a:endParaRPr>
          </a:p>
          <a:p>
            <a:endParaRPr lang="sv-SE" sz="1600" dirty="0">
              <a:solidFill>
                <a:srgbClr val="FFFFFF"/>
              </a:solidFill>
              <a:latin typeface="Antonio"/>
              <a:cs typeface="Arial"/>
            </a:endParaRPr>
          </a:p>
          <a:p>
            <a:pPr marL="7620" marR="2540">
              <a:lnSpc>
                <a:spcPct val="100600"/>
              </a:lnSpc>
              <a:spcBef>
                <a:spcPts val="56"/>
              </a:spcBef>
            </a:pPr>
            <a:r>
              <a:rPr lang="sv-SE" sz="2000" dirty="0">
                <a:solidFill>
                  <a:srgbClr val="FFFFFF"/>
                </a:solidFill>
                <a:latin typeface="Antonio"/>
                <a:cs typeface="Arial"/>
              </a:rPr>
              <a:t>Fritidskortet</a:t>
            </a:r>
            <a:endParaRPr lang="sv-SE" sz="2000" dirty="0">
              <a:latin typeface="Antonio"/>
            </a:endParaRPr>
          </a:p>
          <a:p>
            <a:r>
              <a:rPr lang="sv-SE" sz="1600" dirty="0">
                <a:solidFill>
                  <a:srgbClr val="FFFFFF"/>
                </a:solidFill>
                <a:latin typeface="Antonio"/>
                <a:cs typeface="Arial"/>
              </a:rPr>
              <a:t>Vi anslutna till Fritidskortet. Instruktion hur man gör för att betala finns på hemsidan.</a:t>
            </a:r>
            <a:endParaRPr lang="en-US" sz="2000" dirty="0">
              <a:latin typeface="Antonio"/>
            </a:endParaRPr>
          </a:p>
          <a:p>
            <a:endParaRPr lang="sv-SE" sz="1400" dirty="0">
              <a:solidFill>
                <a:srgbClr val="FFFFFF"/>
              </a:solidFill>
              <a:latin typeface="Arial"/>
              <a:cs typeface="Arial"/>
            </a:endParaRPr>
          </a:p>
        </p:txBody>
      </p:sp>
      <p:sp>
        <p:nvSpPr>
          <p:cNvPr id="4" name="TextBox 14">
            <a:extLst>
              <a:ext uri="{FF2B5EF4-FFF2-40B4-BE49-F238E27FC236}">
                <a16:creationId xmlns:a16="http://schemas.microsoft.com/office/drawing/2014/main" id="{6234AA0D-3E61-5DD1-004A-C636BE34D046}"/>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sym typeface="Anton"/>
              </a:rPr>
              <a:t>MEDLEMSAVGIFT</a:t>
            </a:r>
            <a:endParaRPr lang="sv-SE" dirty="0"/>
          </a:p>
        </p:txBody>
      </p:sp>
    </p:spTree>
    <p:extLst>
      <p:ext uri="{BB962C8B-B14F-4D97-AF65-F5344CB8AC3E}">
        <p14:creationId xmlns:p14="http://schemas.microsoft.com/office/powerpoint/2010/main" val="622690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1DC29EFE-4ED2-5A78-DCD2-4966F68998F6}"/>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B638D763-1D58-8C3F-0CB6-1F8C4A42D69B}"/>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D1680685-76D8-3CDC-9DAC-18BD44B2F04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8EFEA215-EDDB-353D-3566-C45C1B61ADC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5D835E30-95F5-CF2F-5BCA-4D92BAC9FB73}"/>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28CCF39F-B1EB-5D28-99B3-867234B7CA1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B62C7B3-7DB6-3C44-DDB0-B2F9BC33D43F}"/>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DF7A3D2B-3AAC-110B-71FB-F41F9AC20CEC}"/>
              </a:ext>
            </a:extLst>
          </p:cNvPr>
          <p:cNvSpPr txBox="1"/>
          <p:nvPr/>
        </p:nvSpPr>
        <p:spPr>
          <a:xfrm>
            <a:off x="1500204" y="1170572"/>
            <a:ext cx="10209227" cy="3323987"/>
          </a:xfrm>
          <a:prstGeom prst="rect">
            <a:avLst/>
          </a:prstGeom>
          <a:noFill/>
        </p:spPr>
        <p:txBody>
          <a:bodyPr wrap="square" lIns="91440" tIns="45720" rIns="91440" bIns="45720" rtlCol="0" anchor="t">
            <a:spAutoFit/>
          </a:bodyPr>
          <a:lstStyle/>
          <a:p>
            <a:r>
              <a:rPr lang="en-US" b="1" dirty="0">
                <a:solidFill>
                  <a:srgbClr val="FFFFFF"/>
                </a:solidFill>
                <a:latin typeface="Antonio"/>
                <a:ea typeface="Antonio"/>
                <a:cs typeface="Arial" panose="020B0604020202020204" pitchFamily="34" charset="0"/>
                <a:sym typeface="Antonio"/>
              </a:rPr>
              <a:t>Kommunikation</a:t>
            </a:r>
            <a:endParaRPr lang="en-US" dirty="0">
              <a:solidFill>
                <a:srgbClr val="FFFFFF"/>
              </a:solidFill>
              <a:latin typeface="Antonio"/>
              <a:ea typeface="Antonio"/>
              <a:cs typeface="Arial" panose="020B0604020202020204" pitchFamily="34" charset="0"/>
              <a:sym typeface="Antonio"/>
            </a:endParaRPr>
          </a:p>
          <a:p>
            <a:r>
              <a:rPr lang="en-US" sz="1400" dirty="0">
                <a:solidFill>
                  <a:srgbClr val="FFFFFF"/>
                </a:solidFill>
                <a:latin typeface="Antonio"/>
                <a:ea typeface="Arial"/>
                <a:cs typeface="Arial"/>
                <a:sym typeface="Arial"/>
              </a:rPr>
              <a:t>Vår </a:t>
            </a:r>
            <a:r>
              <a:rPr lang="en-US" sz="1400" dirty="0" err="1">
                <a:solidFill>
                  <a:srgbClr val="FFFFFF"/>
                </a:solidFill>
                <a:latin typeface="Antonio"/>
                <a:ea typeface="Arial"/>
                <a:cs typeface="Arial"/>
                <a:sym typeface="Arial"/>
              </a:rPr>
              <a:t>främsta</a:t>
            </a:r>
            <a:r>
              <a:rPr lang="en-US" sz="1400" dirty="0">
                <a:solidFill>
                  <a:srgbClr val="FFFFFF"/>
                </a:solidFill>
                <a:latin typeface="Antonio"/>
                <a:ea typeface="Arial"/>
                <a:cs typeface="Arial"/>
                <a:sym typeface="Arial"/>
              </a:rPr>
              <a:t> </a:t>
            </a:r>
            <a:r>
              <a:rPr lang="en-US" sz="1400" dirty="0" err="1">
                <a:solidFill>
                  <a:srgbClr val="FFFFFF"/>
                </a:solidFill>
                <a:latin typeface="Antonio"/>
                <a:ea typeface="Arial"/>
                <a:cs typeface="Arial"/>
                <a:sym typeface="Arial"/>
              </a:rPr>
              <a:t>kommunikation</a:t>
            </a:r>
            <a:r>
              <a:rPr lang="en-US" sz="1400" dirty="0">
                <a:solidFill>
                  <a:srgbClr val="FFFFFF"/>
                </a:solidFill>
                <a:latin typeface="Antonio"/>
                <a:ea typeface="Arial"/>
                <a:cs typeface="Arial"/>
                <a:sym typeface="Arial"/>
              </a:rPr>
              <a:t> </a:t>
            </a:r>
            <a:r>
              <a:rPr lang="en-US" sz="1400" dirty="0" err="1">
                <a:solidFill>
                  <a:srgbClr val="FFFFFF"/>
                </a:solidFill>
                <a:latin typeface="Antonio"/>
                <a:ea typeface="Arial"/>
                <a:cs typeface="Arial"/>
                <a:sym typeface="Arial"/>
              </a:rPr>
              <a:t>sker</a:t>
            </a:r>
            <a:r>
              <a:rPr lang="en-US" sz="1400" dirty="0">
                <a:solidFill>
                  <a:srgbClr val="FFFFFF"/>
                </a:solidFill>
                <a:latin typeface="Antonio"/>
                <a:ea typeface="Arial"/>
                <a:cs typeface="Arial"/>
                <a:sym typeface="Arial"/>
              </a:rPr>
              <a:t> via Laget.se. </a:t>
            </a:r>
            <a:r>
              <a:rPr lang="en-US" sz="1400" dirty="0" err="1">
                <a:solidFill>
                  <a:srgbClr val="FFFFFF"/>
                </a:solidFill>
                <a:latin typeface="Antonio"/>
                <a:ea typeface="Arial"/>
                <a:cs typeface="Arial"/>
                <a:sym typeface="Arial"/>
              </a:rPr>
              <a:t>Där</a:t>
            </a:r>
            <a:r>
              <a:rPr lang="en-US" sz="1400" dirty="0">
                <a:solidFill>
                  <a:srgbClr val="FFFFFF"/>
                </a:solidFill>
                <a:latin typeface="Antonio"/>
                <a:ea typeface="Arial"/>
                <a:cs typeface="Arial"/>
                <a:sym typeface="Arial"/>
              </a:rPr>
              <a:t> </a:t>
            </a:r>
            <a:r>
              <a:rPr lang="en-US" sz="1400" dirty="0" err="1">
                <a:solidFill>
                  <a:srgbClr val="FFFFFF"/>
                </a:solidFill>
                <a:latin typeface="Antonio"/>
                <a:ea typeface="Arial"/>
                <a:cs typeface="Arial"/>
                <a:sym typeface="Arial"/>
              </a:rPr>
              <a:t>har</a:t>
            </a:r>
            <a:r>
              <a:rPr lang="en-US" sz="1400" dirty="0">
                <a:solidFill>
                  <a:srgbClr val="FFFFFF"/>
                </a:solidFill>
                <a:latin typeface="Antonio"/>
                <a:ea typeface="Arial"/>
                <a:cs typeface="Arial"/>
                <a:sym typeface="Arial"/>
              </a:rPr>
              <a:t> </a:t>
            </a:r>
            <a:r>
              <a:rPr lang="en-US" sz="1400" dirty="0" err="1">
                <a:solidFill>
                  <a:srgbClr val="FFFFFF"/>
                </a:solidFill>
                <a:latin typeface="Antonio"/>
                <a:ea typeface="Arial"/>
                <a:cs typeface="Arial"/>
                <a:sym typeface="Arial"/>
              </a:rPr>
              <a:t>varje</a:t>
            </a:r>
            <a:r>
              <a:rPr lang="en-US" sz="1400" dirty="0">
                <a:solidFill>
                  <a:srgbClr val="FFFFFF"/>
                </a:solidFill>
                <a:latin typeface="Antonio"/>
                <a:ea typeface="Arial"/>
                <a:cs typeface="Arial"/>
                <a:sym typeface="Arial"/>
              </a:rPr>
              <a:t> lag sin </a:t>
            </a:r>
            <a:r>
              <a:rPr lang="en-US" sz="1400" dirty="0" err="1">
                <a:solidFill>
                  <a:srgbClr val="FFFFFF"/>
                </a:solidFill>
                <a:latin typeface="Antonio"/>
                <a:ea typeface="Arial"/>
                <a:cs typeface="Arial"/>
                <a:sym typeface="Arial"/>
              </a:rPr>
              <a:t>egen</a:t>
            </a:r>
            <a:r>
              <a:rPr lang="en-US" sz="1400" dirty="0">
                <a:solidFill>
                  <a:srgbClr val="FFFFFF"/>
                </a:solidFill>
                <a:latin typeface="Antonio"/>
                <a:ea typeface="Arial"/>
                <a:cs typeface="Arial"/>
                <a:sym typeface="Arial"/>
              </a:rPr>
              <a:t> </a:t>
            </a:r>
            <a:r>
              <a:rPr lang="en-US" sz="1400" dirty="0" err="1">
                <a:solidFill>
                  <a:srgbClr val="FFFFFF"/>
                </a:solidFill>
                <a:latin typeface="Antonio"/>
                <a:ea typeface="Arial"/>
                <a:cs typeface="Arial"/>
                <a:sym typeface="Arial"/>
              </a:rPr>
              <a:t>lagsida</a:t>
            </a:r>
            <a:r>
              <a:rPr lang="en-US" sz="1400" dirty="0">
                <a:solidFill>
                  <a:srgbClr val="FFFFFF"/>
                </a:solidFill>
                <a:latin typeface="Antonio"/>
                <a:ea typeface="Arial"/>
                <a:cs typeface="Arial"/>
                <a:sym typeface="Arial"/>
              </a:rPr>
              <a:t>.</a:t>
            </a:r>
            <a:endParaRPr lang="en-US" sz="1400" dirty="0">
              <a:solidFill>
                <a:srgbClr val="FFFFFF"/>
              </a:solidFill>
              <a:latin typeface="Antonio"/>
              <a:ea typeface="Arial"/>
              <a:cs typeface="Arial"/>
            </a:endParaRPr>
          </a:p>
          <a:p>
            <a:endParaRPr lang="en-US" sz="1400" dirty="0">
              <a:solidFill>
                <a:srgbClr val="FFFFFF"/>
              </a:solidFill>
              <a:latin typeface="Antonio"/>
              <a:ea typeface="Arial"/>
              <a:cs typeface="Arial" panose="020B0604020202020204" pitchFamily="34" charset="0"/>
              <a:sym typeface="Arial"/>
            </a:endParaRPr>
          </a:p>
          <a:p>
            <a:r>
              <a:rPr lang="en-US" dirty="0" err="1">
                <a:solidFill>
                  <a:srgbClr val="FFFFFF"/>
                </a:solidFill>
                <a:latin typeface="Antonio"/>
                <a:cs typeface="Arial"/>
                <a:sym typeface="Antonio"/>
              </a:rPr>
              <a:t>Klubbkläder</a:t>
            </a:r>
            <a:endParaRPr lang="en-US" dirty="0">
              <a:solidFill>
                <a:srgbClr val="FFFFFF"/>
              </a:solidFill>
              <a:latin typeface="Antonio"/>
              <a:ea typeface="Antonio"/>
              <a:cs typeface="Arial"/>
              <a:sym typeface="Antonio"/>
            </a:endParaRPr>
          </a:p>
          <a:p>
            <a:pPr marL="285750" indent="-285750" defTabSz="609630">
              <a:lnSpc>
                <a:spcPts val="2150"/>
              </a:lnSpc>
              <a:buFont typeface="Arial" panose="020B0604020202020204" pitchFamily="34" charset="0"/>
              <a:buChar char="•"/>
            </a:pPr>
            <a:r>
              <a:rPr lang="en-US" sz="1400" dirty="0" err="1">
                <a:solidFill>
                  <a:srgbClr val="FFFFFF"/>
                </a:solidFill>
                <a:latin typeface="Antonio"/>
                <a:cs typeface="Arial"/>
                <a:sym typeface="Arial"/>
              </a:rPr>
              <a:t>Klubbkläder</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köps</a:t>
            </a:r>
            <a:r>
              <a:rPr lang="en-US" sz="1400" dirty="0">
                <a:solidFill>
                  <a:srgbClr val="FFFFFF"/>
                </a:solidFill>
                <a:latin typeface="Antonio"/>
                <a:cs typeface="Arial"/>
                <a:sym typeface="Arial"/>
              </a:rPr>
              <a:t> via Stadium </a:t>
            </a:r>
            <a:r>
              <a:rPr lang="en-US" sz="1400" dirty="0" err="1">
                <a:solidFill>
                  <a:srgbClr val="FFFFFF"/>
                </a:solidFill>
                <a:latin typeface="Antonio"/>
                <a:cs typeface="Arial"/>
                <a:sym typeface="Arial"/>
              </a:rPr>
              <a:t>Teamsales</a:t>
            </a:r>
            <a:r>
              <a:rPr lang="en-US" sz="1400" dirty="0">
                <a:solidFill>
                  <a:srgbClr val="FFFFFF"/>
                </a:solidFill>
                <a:latin typeface="Antonio"/>
                <a:cs typeface="Arial"/>
                <a:sym typeface="Arial"/>
              </a:rPr>
              <a:t>. Vi </a:t>
            </a:r>
            <a:r>
              <a:rPr lang="en-US" sz="1400" dirty="0" err="1">
                <a:solidFill>
                  <a:srgbClr val="FFFFFF"/>
                </a:solidFill>
                <a:latin typeface="Antonio"/>
                <a:cs typeface="Arial"/>
                <a:sym typeface="Arial"/>
              </a:rPr>
              <a:t>har</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en</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egen</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kollektion</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där</a:t>
            </a:r>
            <a:r>
              <a:rPr lang="en-US" sz="1400" dirty="0">
                <a:solidFill>
                  <a:srgbClr val="FFFFFF"/>
                </a:solidFill>
                <a:latin typeface="Antonio"/>
                <a:cs typeface="Arial"/>
                <a:sym typeface="Arial"/>
              </a:rPr>
              <a:t>.</a:t>
            </a:r>
            <a:endParaRPr lang="en-US" sz="1400" dirty="0">
              <a:solidFill>
                <a:srgbClr val="FFFFFF"/>
              </a:solidFill>
              <a:latin typeface="Antonio"/>
              <a:cs typeface="Arial"/>
            </a:endParaRPr>
          </a:p>
          <a:p>
            <a:pPr marL="285750" indent="-285750" defTabSz="609630">
              <a:lnSpc>
                <a:spcPts val="2150"/>
              </a:lnSpc>
              <a:buFont typeface="Arial" panose="020B0604020202020204" pitchFamily="34" charset="0"/>
              <a:buChar char="•"/>
            </a:pPr>
            <a:r>
              <a:rPr lang="en-US" sz="1400" dirty="0" err="1">
                <a:solidFill>
                  <a:srgbClr val="FFFFFF"/>
                </a:solidFill>
                <a:latin typeface="Antonio"/>
                <a:cs typeface="Arial"/>
                <a:sym typeface="Arial"/>
              </a:rPr>
              <a:t>Laget</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egna</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sponsorer</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får</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endast</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tryckas</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på</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träningsoverallsjacka</a:t>
            </a:r>
            <a:r>
              <a:rPr lang="en-US" sz="1400" dirty="0">
                <a:solidFill>
                  <a:srgbClr val="FFFFFF"/>
                </a:solidFill>
                <a:latin typeface="Antonio"/>
                <a:cs typeface="Arial"/>
                <a:sym typeface="Arial"/>
              </a:rPr>
              <a:t>.</a:t>
            </a:r>
            <a:endParaRPr lang="en-US" sz="1400" dirty="0">
              <a:solidFill>
                <a:srgbClr val="FFFFFF"/>
              </a:solidFill>
              <a:latin typeface="Antonio"/>
              <a:cs typeface="Arial"/>
            </a:endParaRPr>
          </a:p>
          <a:p>
            <a:pPr marL="285750" indent="-285750" defTabSz="609630">
              <a:lnSpc>
                <a:spcPts val="2150"/>
              </a:lnSpc>
              <a:buFont typeface="Arial" panose="020B0604020202020204" pitchFamily="34" charset="0"/>
              <a:buChar char="•"/>
            </a:pPr>
            <a:endParaRPr lang="en-US" sz="1400" dirty="0">
              <a:solidFill>
                <a:srgbClr val="FFFFFF"/>
              </a:solidFill>
              <a:latin typeface="Antonio"/>
              <a:cs typeface="Arial" panose="020B0604020202020204" pitchFamily="34" charset="0"/>
              <a:sym typeface="Arial"/>
            </a:endParaRPr>
          </a:p>
          <a:p>
            <a:r>
              <a:rPr lang="en-US" dirty="0" err="1">
                <a:solidFill>
                  <a:srgbClr val="FFFFFF"/>
                </a:solidFill>
                <a:latin typeface="Antonio"/>
                <a:cs typeface="Arial"/>
                <a:sym typeface="Antonio"/>
              </a:rPr>
              <a:t>Försäljning</a:t>
            </a:r>
            <a:r>
              <a:rPr lang="en-US" dirty="0">
                <a:solidFill>
                  <a:srgbClr val="FFFFFF"/>
                </a:solidFill>
                <a:latin typeface="Antonio"/>
                <a:cs typeface="Arial"/>
                <a:sym typeface="Antonio"/>
              </a:rPr>
              <a:t> / </a:t>
            </a:r>
            <a:r>
              <a:rPr lang="en-US" dirty="0" err="1">
                <a:solidFill>
                  <a:srgbClr val="FFFFFF"/>
                </a:solidFill>
                <a:latin typeface="Antonio"/>
                <a:cs typeface="Arial"/>
                <a:sym typeface="Antonio"/>
              </a:rPr>
              <a:t>Sponsring</a:t>
            </a:r>
            <a:r>
              <a:rPr lang="en-US" dirty="0">
                <a:solidFill>
                  <a:srgbClr val="FFFFFF"/>
                </a:solidFill>
                <a:latin typeface="Antonio"/>
                <a:cs typeface="Arial"/>
                <a:sym typeface="Antonio"/>
              </a:rPr>
              <a:t> / </a:t>
            </a:r>
            <a:r>
              <a:rPr lang="en-US" dirty="0" err="1">
                <a:solidFill>
                  <a:srgbClr val="FFFFFF"/>
                </a:solidFill>
                <a:latin typeface="Antonio"/>
                <a:cs typeface="Arial"/>
                <a:sym typeface="Antonio"/>
              </a:rPr>
              <a:t>Lagkassa</a:t>
            </a:r>
            <a:endParaRPr lang="en-US" dirty="0">
              <a:solidFill>
                <a:srgbClr val="FFFFFF"/>
              </a:solidFill>
              <a:latin typeface="Antonio"/>
              <a:cs typeface="Arial"/>
            </a:endParaRPr>
          </a:p>
          <a:p>
            <a:pPr marL="285750" indent="-285750" defTabSz="609630">
              <a:lnSpc>
                <a:spcPts val="2150"/>
              </a:lnSpc>
              <a:buFont typeface="Arial" panose="020B0604020202020204" pitchFamily="34" charset="0"/>
              <a:buChar char="•"/>
            </a:pPr>
            <a:r>
              <a:rPr lang="en-US" sz="1400" dirty="0" err="1">
                <a:solidFill>
                  <a:srgbClr val="FFFFFF"/>
                </a:solidFill>
                <a:latin typeface="Antonio"/>
                <a:cs typeface="Arial"/>
                <a:sym typeface="Arial"/>
              </a:rPr>
              <a:t>Laget</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kan</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dra</a:t>
            </a:r>
            <a:r>
              <a:rPr lang="en-US" sz="1400" dirty="0">
                <a:solidFill>
                  <a:srgbClr val="FFFFFF"/>
                </a:solidFill>
                <a:latin typeface="Antonio"/>
                <a:cs typeface="Arial"/>
                <a:sym typeface="Arial"/>
              </a:rPr>
              <a:t> in </a:t>
            </a:r>
            <a:r>
              <a:rPr lang="en-US" sz="1400" dirty="0" err="1">
                <a:solidFill>
                  <a:srgbClr val="FFFFFF"/>
                </a:solidFill>
                <a:latin typeface="Antonio"/>
                <a:cs typeface="Arial"/>
                <a:sym typeface="Arial"/>
              </a:rPr>
              <a:t>pengar</a:t>
            </a:r>
            <a:r>
              <a:rPr lang="en-US" sz="1400" dirty="0">
                <a:solidFill>
                  <a:srgbClr val="FFFFFF"/>
                </a:solidFill>
                <a:latin typeface="Antonio"/>
                <a:cs typeface="Arial"/>
                <a:sym typeface="Arial"/>
              </a:rPr>
              <a:t> till sin </a:t>
            </a:r>
            <a:r>
              <a:rPr lang="en-US" sz="1400" dirty="0" err="1">
                <a:solidFill>
                  <a:srgbClr val="FFFFFF"/>
                </a:solidFill>
                <a:latin typeface="Antonio"/>
                <a:cs typeface="Arial"/>
                <a:sym typeface="Arial"/>
              </a:rPr>
              <a:t>egen</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lagkassa</a:t>
            </a:r>
            <a:r>
              <a:rPr lang="en-US" sz="1400" dirty="0">
                <a:solidFill>
                  <a:srgbClr val="FFFFFF"/>
                </a:solidFill>
                <a:latin typeface="Antonio"/>
                <a:cs typeface="Arial"/>
                <a:sym typeface="Arial"/>
              </a:rPr>
              <a:t> </a:t>
            </a:r>
          </a:p>
          <a:p>
            <a:pPr marL="285750" indent="-285750" defTabSz="609630">
              <a:lnSpc>
                <a:spcPts val="2150"/>
              </a:lnSpc>
              <a:buFont typeface="Arial" panose="020B0604020202020204" pitchFamily="34" charset="0"/>
              <a:buChar char="•"/>
            </a:pPr>
            <a:r>
              <a:rPr lang="en-US" sz="1400" dirty="0" err="1">
                <a:solidFill>
                  <a:srgbClr val="FFFFFF"/>
                </a:solidFill>
                <a:latin typeface="Antonio"/>
                <a:cs typeface="Arial"/>
                <a:sym typeface="Arial"/>
              </a:rPr>
              <a:t>Sponsring</a:t>
            </a:r>
            <a:r>
              <a:rPr lang="en-US" sz="1400" dirty="0">
                <a:solidFill>
                  <a:srgbClr val="FFFFFF"/>
                </a:solidFill>
                <a:latin typeface="Antonio"/>
                <a:cs typeface="Arial"/>
                <a:sym typeface="Arial"/>
              </a:rPr>
              <a:t> – 20% till </a:t>
            </a:r>
            <a:r>
              <a:rPr lang="en-US" sz="1400" dirty="0" err="1">
                <a:solidFill>
                  <a:srgbClr val="FFFFFF"/>
                </a:solidFill>
                <a:latin typeface="Antonio"/>
                <a:cs typeface="Arial"/>
                <a:sym typeface="Arial"/>
              </a:rPr>
              <a:t>föreningen</a:t>
            </a:r>
            <a:r>
              <a:rPr lang="en-US" sz="1400" dirty="0">
                <a:solidFill>
                  <a:srgbClr val="FFFFFF"/>
                </a:solidFill>
                <a:latin typeface="Antonio"/>
                <a:cs typeface="Arial"/>
                <a:sym typeface="Arial"/>
              </a:rPr>
              <a:t>. </a:t>
            </a:r>
            <a:r>
              <a:rPr lang="en-US" sz="1400" dirty="0" err="1">
                <a:solidFill>
                  <a:srgbClr val="FFFFFF"/>
                </a:solidFill>
                <a:latin typeface="Antonio"/>
                <a:cs typeface="Arial"/>
                <a:sym typeface="Arial"/>
              </a:rPr>
              <a:t>Lagsponsorer</a:t>
            </a:r>
            <a:r>
              <a:rPr lang="en-US" sz="1400" dirty="0">
                <a:solidFill>
                  <a:srgbClr val="FFFFFF"/>
                </a:solidFill>
                <a:latin typeface="Antonio"/>
                <a:cs typeface="Arial"/>
                <a:sym typeface="Arial"/>
              </a:rPr>
              <a:t> ska </a:t>
            </a:r>
            <a:r>
              <a:rPr lang="en-US" sz="1400" dirty="0" err="1">
                <a:solidFill>
                  <a:srgbClr val="FFFFFF"/>
                </a:solidFill>
                <a:latin typeface="Antonio"/>
                <a:cs typeface="Arial"/>
                <a:sym typeface="Arial"/>
              </a:rPr>
              <a:t>stämmas</a:t>
            </a:r>
            <a:r>
              <a:rPr lang="en-US" sz="1400" dirty="0">
                <a:solidFill>
                  <a:srgbClr val="FFFFFF"/>
                </a:solidFill>
                <a:latin typeface="Antonio"/>
                <a:cs typeface="Arial"/>
                <a:sym typeface="Arial"/>
              </a:rPr>
              <a:t> av med </a:t>
            </a:r>
            <a:r>
              <a:rPr lang="en-US" sz="1400" dirty="0" err="1">
                <a:solidFill>
                  <a:srgbClr val="FFFFFF"/>
                </a:solidFill>
                <a:latin typeface="Antonio"/>
                <a:cs typeface="Arial"/>
                <a:sym typeface="Arial"/>
              </a:rPr>
              <a:t>föreningen</a:t>
            </a:r>
            <a:r>
              <a:rPr lang="en-US" sz="1400" dirty="0">
                <a:solidFill>
                  <a:srgbClr val="FFFFFF"/>
                </a:solidFill>
                <a:latin typeface="Antonio"/>
                <a:cs typeface="Arial"/>
                <a:sym typeface="Arial"/>
              </a:rPr>
              <a:t>.</a:t>
            </a:r>
            <a:endParaRPr lang="en-US" sz="1400" dirty="0">
              <a:solidFill>
                <a:srgbClr val="FFFFFF"/>
              </a:solidFill>
              <a:latin typeface="Antonio"/>
              <a:cs typeface="Arial"/>
            </a:endParaRPr>
          </a:p>
          <a:p>
            <a:pPr marL="285750" indent="-285750" defTabSz="609630">
              <a:lnSpc>
                <a:spcPts val="2150"/>
              </a:lnSpc>
              <a:buFont typeface="Arial" panose="020B0604020202020204" pitchFamily="34" charset="0"/>
              <a:buChar char="•"/>
            </a:pPr>
            <a:r>
              <a:rPr lang="en-US" sz="1400" dirty="0" err="1">
                <a:solidFill>
                  <a:srgbClr val="FFFFFF"/>
                </a:solidFill>
                <a:latin typeface="Antonio"/>
                <a:cs typeface="Arial" panose="020B0604020202020204" pitchFamily="34" charset="0"/>
                <a:sym typeface="Arial"/>
              </a:rPr>
              <a:t>Försäljning</a:t>
            </a:r>
            <a:endParaRPr lang="en-US" sz="1400" dirty="0">
              <a:solidFill>
                <a:srgbClr val="FFFFFF"/>
              </a:solidFill>
              <a:latin typeface="Antonio"/>
              <a:cs typeface="Arial" panose="020B0604020202020204" pitchFamily="34" charset="0"/>
              <a:sym typeface="Arial"/>
            </a:endParaRPr>
          </a:p>
          <a:p>
            <a:endParaRPr lang="sv-SE" dirty="0"/>
          </a:p>
        </p:txBody>
      </p:sp>
    </p:spTree>
    <p:extLst>
      <p:ext uri="{BB962C8B-B14F-4D97-AF65-F5344CB8AC3E}">
        <p14:creationId xmlns:p14="http://schemas.microsoft.com/office/powerpoint/2010/main" val="429720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76540461-5303-4612-C3F9-03AF39D8D0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EEFD1A-3818-4F02-2E22-0125BB9F743A}"/>
              </a:ext>
            </a:extLst>
          </p:cNvPr>
          <p:cNvSpPr/>
          <p:nvPr/>
        </p:nvSpPr>
        <p:spPr>
          <a:xfrm>
            <a:off x="11010900" y="200026"/>
            <a:ext cx="990600" cy="971550"/>
          </a:xfrm>
          <a:custGeom>
            <a:avLst/>
            <a:gdLst/>
            <a:ahLst/>
            <a:cxnLst/>
            <a:rect l="l" t="t" r="r" b="b"/>
            <a:pathLst>
              <a:path w="1485900" h="1457325">
                <a:moveTo>
                  <a:pt x="0" y="0"/>
                </a:moveTo>
                <a:lnTo>
                  <a:pt x="1485900" y="0"/>
                </a:lnTo>
                <a:lnTo>
                  <a:pt x="1485900" y="1457324"/>
                </a:lnTo>
                <a:lnTo>
                  <a:pt x="0" y="1457324"/>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sp>
        <p:nvSpPr>
          <p:cNvPr id="3" name="Freeform 3">
            <a:extLst>
              <a:ext uri="{FF2B5EF4-FFF2-40B4-BE49-F238E27FC236}">
                <a16:creationId xmlns:a16="http://schemas.microsoft.com/office/drawing/2014/main" id="{C6796DA3-F6CD-1586-CC21-DF779DC8A558}"/>
              </a:ext>
            </a:extLst>
          </p:cNvPr>
          <p:cNvSpPr/>
          <p:nvPr/>
        </p:nvSpPr>
        <p:spPr>
          <a:xfrm>
            <a:off x="8532088" y="2223802"/>
            <a:ext cx="1600200" cy="1670050"/>
          </a:xfrm>
          <a:custGeom>
            <a:avLst/>
            <a:gdLst/>
            <a:ahLst/>
            <a:cxnLst/>
            <a:rect l="l" t="t" r="r" b="b"/>
            <a:pathLst>
              <a:path w="2400300" h="2505075">
                <a:moveTo>
                  <a:pt x="0" y="0"/>
                </a:moveTo>
                <a:lnTo>
                  <a:pt x="2400300" y="0"/>
                </a:lnTo>
                <a:lnTo>
                  <a:pt x="2400300" y="2505075"/>
                </a:lnTo>
                <a:lnTo>
                  <a:pt x="0" y="2505075"/>
                </a:lnTo>
                <a:lnTo>
                  <a:pt x="0" y="0"/>
                </a:lnTo>
                <a:close/>
              </a:path>
            </a:pathLst>
          </a:custGeom>
          <a:blipFill>
            <a:blip r:embed="rId3"/>
            <a:stretch>
              <a:fillRect/>
            </a:stretch>
          </a:blipFill>
        </p:spPr>
        <p:txBody>
          <a:bodyPr/>
          <a:lstStyle/>
          <a:p>
            <a:pPr defTabSz="609630"/>
            <a:endParaRPr lang="sv-SE" sz="1200">
              <a:solidFill>
                <a:prstClr val="black"/>
              </a:solidFill>
              <a:latin typeface="Calibri"/>
            </a:endParaRPr>
          </a:p>
        </p:txBody>
      </p:sp>
      <p:grpSp>
        <p:nvGrpSpPr>
          <p:cNvPr id="4" name="Group 4">
            <a:extLst>
              <a:ext uri="{FF2B5EF4-FFF2-40B4-BE49-F238E27FC236}">
                <a16:creationId xmlns:a16="http://schemas.microsoft.com/office/drawing/2014/main" id="{34FC0900-F931-42AB-BC14-AC3B064F13AE}"/>
              </a:ext>
            </a:extLst>
          </p:cNvPr>
          <p:cNvGrpSpPr/>
          <p:nvPr/>
        </p:nvGrpSpPr>
        <p:grpSpPr>
          <a:xfrm>
            <a:off x="185991" y="-42335"/>
            <a:ext cx="542144" cy="6942665"/>
            <a:chOff x="0" y="0"/>
            <a:chExt cx="813219" cy="10414000"/>
          </a:xfrm>
        </p:grpSpPr>
        <p:sp>
          <p:nvSpPr>
            <p:cNvPr id="5" name="Freeform 5">
              <a:extLst>
                <a:ext uri="{FF2B5EF4-FFF2-40B4-BE49-F238E27FC236}">
                  <a16:creationId xmlns:a16="http://schemas.microsoft.com/office/drawing/2014/main" id="{DF28C8F7-08CC-7578-D03C-65157396514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6" name="Freeform 6">
              <a:extLst>
                <a:ext uri="{FF2B5EF4-FFF2-40B4-BE49-F238E27FC236}">
                  <a16:creationId xmlns:a16="http://schemas.microsoft.com/office/drawing/2014/main" id="{803A2CCC-A6F9-0B86-3BF7-88EED44F416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7" name="Freeform 7">
              <a:extLst>
                <a:ext uri="{FF2B5EF4-FFF2-40B4-BE49-F238E27FC236}">
                  <a16:creationId xmlns:a16="http://schemas.microsoft.com/office/drawing/2014/main" id="{F054AA5D-7436-138F-8268-899EA867CD7A}"/>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8" name="Freeform 8">
              <a:extLst>
                <a:ext uri="{FF2B5EF4-FFF2-40B4-BE49-F238E27FC236}">
                  <a16:creationId xmlns:a16="http://schemas.microsoft.com/office/drawing/2014/main" id="{4576B9F3-3AB3-4EF6-B3BD-C097C976F58F}"/>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10" name="TextBox 10">
            <a:extLst>
              <a:ext uri="{FF2B5EF4-FFF2-40B4-BE49-F238E27FC236}">
                <a16:creationId xmlns:a16="http://schemas.microsoft.com/office/drawing/2014/main" id="{35778EB3-9B25-655E-1ECE-3AC30BFC6F5D}"/>
              </a:ext>
            </a:extLst>
          </p:cNvPr>
          <p:cNvSpPr txBox="1"/>
          <p:nvPr/>
        </p:nvSpPr>
        <p:spPr>
          <a:xfrm>
            <a:off x="4835520" y="5306895"/>
            <a:ext cx="1568107" cy="485389"/>
          </a:xfrm>
          <a:prstGeom prst="rect">
            <a:avLst/>
          </a:prstGeom>
        </p:spPr>
        <p:txBody>
          <a:bodyPr lIns="0" tIns="0" rIns="0" bIns="0" rtlCol="0" anchor="t">
            <a:spAutoFit/>
          </a:bodyPr>
          <a:lstStyle/>
          <a:p>
            <a:pPr defTabSz="609630">
              <a:lnSpc>
                <a:spcPts val="4500"/>
              </a:lnSpc>
            </a:pPr>
            <a:r>
              <a:rPr lang="en-US">
                <a:solidFill>
                  <a:srgbClr val="FFFFFF"/>
                </a:solidFill>
                <a:latin typeface="Arial"/>
                <a:ea typeface="Arial"/>
                <a:cs typeface="Arial"/>
                <a:sym typeface="Arial"/>
              </a:rPr>
              <a:t>www.hellton.se</a:t>
            </a:r>
          </a:p>
        </p:txBody>
      </p:sp>
      <p:sp>
        <p:nvSpPr>
          <p:cNvPr id="11" name="textruta 10">
            <a:extLst>
              <a:ext uri="{FF2B5EF4-FFF2-40B4-BE49-F238E27FC236}">
                <a16:creationId xmlns:a16="http://schemas.microsoft.com/office/drawing/2014/main" id="{196D1CB2-53B9-D5E5-B182-DCD2BC3E32CA}"/>
              </a:ext>
            </a:extLst>
          </p:cNvPr>
          <p:cNvSpPr txBox="1"/>
          <p:nvPr/>
        </p:nvSpPr>
        <p:spPr>
          <a:xfrm>
            <a:off x="1138989" y="1805317"/>
            <a:ext cx="7839516" cy="3046988"/>
          </a:xfrm>
          <a:prstGeom prst="rect">
            <a:avLst/>
          </a:prstGeom>
          <a:noFill/>
        </p:spPr>
        <p:txBody>
          <a:bodyPr wrap="square" rtlCol="0">
            <a:spAutoFit/>
          </a:bodyPr>
          <a:lstStyle/>
          <a:p>
            <a:pPr algn="ctr" defTabSz="609630"/>
            <a:r>
              <a:rPr lang="sv-SE" sz="9600" dirty="0">
                <a:solidFill>
                  <a:prstClr val="white"/>
                </a:solidFill>
                <a:latin typeface="Anton" pitchFamily="2" charset="0"/>
              </a:rPr>
              <a:t>”Hellton F7/F8” </a:t>
            </a:r>
          </a:p>
          <a:p>
            <a:pPr algn="ctr" defTabSz="609630"/>
            <a:r>
              <a:rPr lang="sv-SE" sz="9600" dirty="0">
                <a:solidFill>
                  <a:prstClr val="white"/>
                </a:solidFill>
                <a:latin typeface="Anton" pitchFamily="2" charset="0"/>
              </a:rPr>
              <a:t>2026-2027</a:t>
            </a:r>
          </a:p>
        </p:txBody>
      </p:sp>
    </p:spTree>
    <p:extLst>
      <p:ext uri="{BB962C8B-B14F-4D97-AF65-F5344CB8AC3E}">
        <p14:creationId xmlns:p14="http://schemas.microsoft.com/office/powerpoint/2010/main" val="82458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F48E0090-BCDD-DE15-FB04-567294B7158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D892180C-44F7-61A1-2EB2-82A4524CE803}"/>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1ED5D84-260E-C7DF-6945-D433A048B443}"/>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FDD49E03-586F-E43C-8807-DFD11CA3AC85}"/>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529C92A4-20C4-F45F-7CC1-6D2643B5E1CF}"/>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22226E2F-01BC-82DC-EB99-4073F32C14C1}"/>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AA9CE3E3-720A-084B-3E4C-EC6FEF1ED1B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8B750FA4-4A30-4B3A-CBEC-BCE107FE5625}"/>
              </a:ext>
            </a:extLst>
          </p:cNvPr>
          <p:cNvSpPr txBox="1"/>
          <p:nvPr/>
        </p:nvSpPr>
        <p:spPr>
          <a:xfrm>
            <a:off x="1982773" y="1980333"/>
            <a:ext cx="10209227" cy="1448666"/>
          </a:xfrm>
          <a:prstGeom prst="rect">
            <a:avLst/>
          </a:prstGeom>
          <a:noFill/>
        </p:spPr>
        <p:txBody>
          <a:bodyPr wrap="square" rtlCol="0">
            <a:spAutoFit/>
          </a:bodyPr>
          <a:lstStyle/>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081">
              <a:lnSpc>
                <a:spcPct val="100600"/>
              </a:lnSpc>
              <a:spcBef>
                <a:spcPts val="58"/>
              </a:spcBef>
            </a:pPr>
            <a:r>
              <a:rPr lang="sv-SE" sz="1400" dirty="0">
                <a:solidFill>
                  <a:srgbClr val="FFFFFF"/>
                </a:solidFill>
                <a:latin typeface="Antonio"/>
                <a:cs typeface="Arial" panose="020B0604020202020204" pitchFamily="34" charset="0"/>
              </a:rPr>
              <a:t>11 </a:t>
            </a:r>
            <a:r>
              <a:rPr lang="sv-SE" sz="1400" dirty="0" err="1">
                <a:solidFill>
                  <a:srgbClr val="FFFFFF"/>
                </a:solidFill>
                <a:latin typeface="Antonio"/>
                <a:cs typeface="Arial" panose="020B0604020202020204" pitchFamily="34" charset="0"/>
              </a:rPr>
              <a:t>st</a:t>
            </a:r>
            <a:r>
              <a:rPr lang="sv-SE" sz="1400" dirty="0">
                <a:solidFill>
                  <a:srgbClr val="FFFFFF"/>
                </a:solidFill>
                <a:latin typeface="Antonio"/>
                <a:cs typeface="Arial" panose="020B0604020202020204" pitchFamily="34" charset="0"/>
              </a:rPr>
              <a:t> tjejer födda 2018</a:t>
            </a:r>
          </a:p>
          <a:p>
            <a:pPr marL="7701" marR="3081">
              <a:lnSpc>
                <a:spcPct val="100600"/>
              </a:lnSpc>
              <a:spcBef>
                <a:spcPts val="58"/>
              </a:spcBef>
            </a:pPr>
            <a:r>
              <a:rPr lang="sv-SE" sz="1400" dirty="0">
                <a:solidFill>
                  <a:srgbClr val="FFFFFF"/>
                </a:solidFill>
                <a:latin typeface="Antonio"/>
                <a:cs typeface="Arial" panose="020B0604020202020204" pitchFamily="34" charset="0"/>
              </a:rPr>
              <a:t>7 </a:t>
            </a:r>
            <a:r>
              <a:rPr lang="sv-SE" sz="1400" dirty="0" err="1">
                <a:solidFill>
                  <a:srgbClr val="FFFFFF"/>
                </a:solidFill>
                <a:latin typeface="Antonio"/>
                <a:cs typeface="Arial" panose="020B0604020202020204" pitchFamily="34" charset="0"/>
              </a:rPr>
              <a:t>st</a:t>
            </a:r>
            <a:r>
              <a:rPr lang="sv-SE" sz="1400" dirty="0">
                <a:solidFill>
                  <a:srgbClr val="FFFFFF"/>
                </a:solidFill>
                <a:latin typeface="Antonio"/>
                <a:cs typeface="Arial" panose="020B0604020202020204" pitchFamily="34" charset="0"/>
              </a:rPr>
              <a:t> tjejer födda 2019</a:t>
            </a:r>
          </a:p>
          <a:p>
            <a:pPr marL="7701" marR="3081">
              <a:lnSpc>
                <a:spcPct val="100600"/>
              </a:lnSpc>
              <a:spcBef>
                <a:spcPts val="58"/>
              </a:spcBef>
            </a:pPr>
            <a:endParaRPr lang="sv-SE" sz="1400" dirty="0">
              <a:solidFill>
                <a:srgbClr val="FFFFFF"/>
              </a:solidFill>
              <a:latin typeface="Antonio"/>
              <a:cs typeface="Arial" panose="020B0604020202020204" pitchFamily="34" charset="0"/>
            </a:endParaRPr>
          </a:p>
          <a:p>
            <a:pPr marL="7701" marR="3081">
              <a:lnSpc>
                <a:spcPct val="100600"/>
              </a:lnSpc>
              <a:spcBef>
                <a:spcPts val="58"/>
              </a:spcBef>
            </a:pPr>
            <a:r>
              <a:rPr lang="sv-SE" sz="1400" dirty="0">
                <a:solidFill>
                  <a:srgbClr val="FFFFFF"/>
                </a:solidFill>
                <a:latin typeface="Antonio"/>
                <a:cs typeface="Arial" panose="020B0604020202020204" pitchFamily="34" charset="0"/>
              </a:rPr>
              <a:t>3 stycken som provtränar</a:t>
            </a: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9E954D53-90A3-1551-BCFF-124BBF989C07}"/>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GRUPPEN 26/27</a:t>
            </a:r>
          </a:p>
        </p:txBody>
      </p:sp>
    </p:spTree>
    <p:extLst>
      <p:ext uri="{BB962C8B-B14F-4D97-AF65-F5344CB8AC3E}">
        <p14:creationId xmlns:p14="http://schemas.microsoft.com/office/powerpoint/2010/main" val="2679787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D521EED-8873-7DB6-8878-27F47FE5FFE0}"/>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043B882-23BF-BB9E-3B9D-27F4DE424445}"/>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D78AFE5-49A3-CB18-926D-6A3E3D1901F8}"/>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A117DF8-23F8-16BF-E523-A0B3E397C0A6}"/>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B9050506-3881-F3B5-AF63-799C35EB2B0B}"/>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4826006-2FCB-C739-2EBC-CE225531E06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5C05D087-92A6-80D5-5B8F-F780C29C62D1}"/>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54166A92-FD91-1E92-69C0-2ED3BA01B98E}"/>
              </a:ext>
            </a:extLst>
          </p:cNvPr>
          <p:cNvSpPr txBox="1"/>
          <p:nvPr/>
        </p:nvSpPr>
        <p:spPr>
          <a:xfrm>
            <a:off x="1183316" y="1946949"/>
            <a:ext cx="10209227" cy="3433569"/>
          </a:xfrm>
          <a:prstGeom prst="rect">
            <a:avLst/>
          </a:prstGeom>
          <a:noFill/>
        </p:spPr>
        <p:txBody>
          <a:bodyPr wrap="square" rtlCol="0">
            <a:spAutoFit/>
          </a:bodyPr>
          <a:lstStyle/>
          <a:p>
            <a:pPr marL="7701" marR="3081">
              <a:lnSpc>
                <a:spcPct val="100600"/>
              </a:lnSpc>
              <a:spcBef>
                <a:spcPts val="58"/>
              </a:spcBef>
            </a:pPr>
            <a:r>
              <a:rPr lang="sv-SE" kern="100" dirty="0">
                <a:solidFill>
                  <a:schemeClr val="bg1"/>
                </a:solidFill>
                <a:latin typeface="Antonio"/>
                <a:ea typeface="Calibri" panose="020F0502020204030204" pitchFamily="34" charset="0"/>
                <a:cs typeface="Times New Roman" panose="02020603050405020304" pitchFamily="18" charset="0"/>
              </a:rPr>
              <a:t>Huvudtränare</a:t>
            </a:r>
          </a:p>
          <a:p>
            <a:pPr marL="7701" marR="3081">
              <a:lnSpc>
                <a:spcPct val="100600"/>
              </a:lnSpc>
              <a:spcBef>
                <a:spcPts val="58"/>
              </a:spcBef>
            </a:pPr>
            <a:r>
              <a:rPr lang="sv-SE" kern="100" dirty="0">
                <a:solidFill>
                  <a:schemeClr val="bg1"/>
                </a:solidFill>
                <a:latin typeface="Antonio"/>
                <a:ea typeface="Calibri" panose="020F0502020204030204" pitchFamily="34" charset="0"/>
                <a:cs typeface="Times New Roman" panose="02020603050405020304" pitchFamily="18" charset="0"/>
              </a:rPr>
              <a:t>Malin Widell</a:t>
            </a:r>
            <a:br>
              <a:rPr lang="sv-SE" kern="100" dirty="0">
                <a:solidFill>
                  <a:schemeClr val="bg1"/>
                </a:solidFill>
                <a:latin typeface="Antonio"/>
                <a:ea typeface="Calibri" panose="020F0502020204030204" pitchFamily="34" charset="0"/>
                <a:cs typeface="Times New Roman" panose="02020603050405020304" pitchFamily="18" charset="0"/>
              </a:rPr>
            </a:br>
            <a:r>
              <a:rPr lang="sv-SE" kern="100" dirty="0">
                <a:solidFill>
                  <a:schemeClr val="bg1"/>
                </a:solidFill>
                <a:latin typeface="Antonio"/>
                <a:ea typeface="Calibri" panose="020F0502020204030204" pitchFamily="34" charset="0"/>
                <a:cs typeface="Times New Roman" panose="02020603050405020304" pitchFamily="18" charset="0"/>
              </a:rPr>
              <a:t>Madeleine Leander Montiadis</a:t>
            </a:r>
            <a:br>
              <a:rPr lang="sv-SE" kern="100" dirty="0">
                <a:solidFill>
                  <a:schemeClr val="bg1"/>
                </a:solidFill>
                <a:latin typeface="Antonio"/>
                <a:ea typeface="Calibri" panose="020F0502020204030204" pitchFamily="34" charset="0"/>
                <a:cs typeface="Times New Roman" panose="02020603050405020304" pitchFamily="18" charset="0"/>
              </a:rPr>
            </a:br>
            <a:r>
              <a:rPr lang="sv-SE" kern="100" dirty="0">
                <a:solidFill>
                  <a:schemeClr val="bg1"/>
                </a:solidFill>
                <a:latin typeface="Antonio"/>
                <a:ea typeface="Calibri" panose="020F0502020204030204" pitchFamily="34" charset="0"/>
                <a:cs typeface="Times New Roman" panose="02020603050405020304" pitchFamily="18" charset="0"/>
              </a:rPr>
              <a:t>William </a:t>
            </a:r>
            <a:r>
              <a:rPr lang="sv-SE" kern="100" dirty="0" err="1">
                <a:solidFill>
                  <a:schemeClr val="bg1"/>
                </a:solidFill>
                <a:latin typeface="Antonio"/>
                <a:ea typeface="Calibri" panose="020F0502020204030204" pitchFamily="34" charset="0"/>
                <a:cs typeface="Times New Roman" panose="02020603050405020304" pitchFamily="18" charset="0"/>
              </a:rPr>
              <a:t>Tannestål</a:t>
            </a:r>
            <a:r>
              <a:rPr lang="sv-SE" kern="100" dirty="0">
                <a:solidFill>
                  <a:schemeClr val="bg1"/>
                </a:solidFill>
                <a:latin typeface="Antonio"/>
                <a:ea typeface="Calibri" panose="020F0502020204030204" pitchFamily="34" charset="0"/>
                <a:cs typeface="Times New Roman" panose="02020603050405020304" pitchFamily="18" charset="0"/>
              </a:rPr>
              <a:t> </a:t>
            </a:r>
          </a:p>
          <a:p>
            <a:pPr marL="7701" marR="3081">
              <a:lnSpc>
                <a:spcPct val="100600"/>
              </a:lnSpc>
              <a:spcBef>
                <a:spcPts val="58"/>
              </a:spcBef>
            </a:pPr>
            <a:r>
              <a:rPr lang="sv-SE" kern="100" dirty="0">
                <a:solidFill>
                  <a:schemeClr val="bg1"/>
                </a:solidFill>
                <a:latin typeface="Antonio"/>
                <a:ea typeface="Calibri" panose="020F0502020204030204" pitchFamily="34" charset="0"/>
                <a:cs typeface="Times New Roman" panose="02020603050405020304" pitchFamily="18" charset="0"/>
              </a:rPr>
              <a:t>Vakant</a:t>
            </a:r>
            <a:br>
              <a:rPr lang="sv-SE" kern="100" dirty="0">
                <a:solidFill>
                  <a:schemeClr val="bg1"/>
                </a:solidFill>
                <a:latin typeface="Antonio"/>
                <a:ea typeface="Calibri" panose="020F0502020204030204" pitchFamily="34" charset="0"/>
                <a:cs typeface="Times New Roman" panose="02020603050405020304" pitchFamily="18" charset="0"/>
              </a:rPr>
            </a:br>
            <a:endParaRPr lang="sv-SE" kern="100" dirty="0">
              <a:solidFill>
                <a:schemeClr val="bg1"/>
              </a:solidFill>
              <a:latin typeface="Antonio"/>
              <a:ea typeface="Calibri" panose="020F0502020204030204" pitchFamily="34" charset="0"/>
              <a:cs typeface="Times New Roman" panose="02020603050405020304" pitchFamily="18" charset="0"/>
            </a:endParaRPr>
          </a:p>
          <a:p>
            <a:pPr marL="7701" marR="3081">
              <a:lnSpc>
                <a:spcPct val="100600"/>
              </a:lnSpc>
              <a:spcBef>
                <a:spcPts val="58"/>
              </a:spcBef>
            </a:pPr>
            <a:r>
              <a:rPr lang="sv-SE" kern="100" dirty="0">
                <a:solidFill>
                  <a:schemeClr val="bg1"/>
                </a:solidFill>
                <a:latin typeface="Antonio"/>
                <a:ea typeface="Calibri" panose="020F0502020204030204" pitchFamily="34" charset="0"/>
                <a:cs typeface="Times New Roman" panose="02020603050405020304" pitchFamily="18" charset="0"/>
              </a:rPr>
              <a:t>Hjälptränare: Vakant</a:t>
            </a:r>
            <a:br>
              <a:rPr lang="sv-SE" kern="100" dirty="0">
                <a:solidFill>
                  <a:schemeClr val="bg1"/>
                </a:solidFill>
                <a:latin typeface="Antonio"/>
                <a:ea typeface="Calibri" panose="020F0502020204030204" pitchFamily="34" charset="0"/>
                <a:cs typeface="Times New Roman" panose="02020603050405020304" pitchFamily="18" charset="0"/>
              </a:rPr>
            </a:br>
            <a:r>
              <a:rPr lang="sv-SE" kern="100" dirty="0">
                <a:solidFill>
                  <a:schemeClr val="bg1"/>
                </a:solidFill>
                <a:latin typeface="Antonio"/>
                <a:ea typeface="Calibri" panose="020F0502020204030204" pitchFamily="34" charset="0"/>
                <a:cs typeface="Times New Roman" panose="02020603050405020304" pitchFamily="18" charset="0"/>
              </a:rPr>
              <a:t>Lagledare: Vakant</a:t>
            </a:r>
            <a:br>
              <a:rPr lang="sv-SE" kern="100" dirty="0">
                <a:solidFill>
                  <a:schemeClr val="bg1"/>
                </a:solidFill>
                <a:latin typeface="Antonio"/>
                <a:ea typeface="Calibri" panose="020F0502020204030204" pitchFamily="34" charset="0"/>
                <a:cs typeface="Times New Roman" panose="02020603050405020304" pitchFamily="18" charset="0"/>
              </a:rPr>
            </a:br>
            <a:endParaRPr lang="sv-SE" sz="1400" dirty="0">
              <a:solidFill>
                <a:srgbClr val="FFFFFF"/>
              </a:solidFill>
              <a:latin typeface="Arial" panose="020B0604020202020204" pitchFamily="34" charset="0"/>
              <a:cs typeface="Arial" panose="020B0604020202020204" pitchFamily="34" charset="0"/>
            </a:endParaRP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23069">
              <a:lnSpc>
                <a:spcPct val="100600"/>
              </a:lnSpc>
              <a:spcBef>
                <a:spcPts val="931"/>
              </a:spcBef>
              <a:buSzPct val="96610"/>
            </a:pPr>
            <a:endParaRPr lang="sv-SE" dirty="0"/>
          </a:p>
        </p:txBody>
      </p:sp>
      <p:sp>
        <p:nvSpPr>
          <p:cNvPr id="4" name="TextBox 14">
            <a:extLst>
              <a:ext uri="{FF2B5EF4-FFF2-40B4-BE49-F238E27FC236}">
                <a16:creationId xmlns:a16="http://schemas.microsoft.com/office/drawing/2014/main" id="{1A5F8B0D-9D88-839A-A27A-E2E7065559AA}"/>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LEDARE &amp; ROLLER</a:t>
            </a:r>
          </a:p>
        </p:txBody>
      </p:sp>
    </p:spTree>
    <p:extLst>
      <p:ext uri="{BB962C8B-B14F-4D97-AF65-F5344CB8AC3E}">
        <p14:creationId xmlns:p14="http://schemas.microsoft.com/office/powerpoint/2010/main" val="396136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400860F5-0A4A-2DAB-54B1-3229D3031ED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7F8046F6-514C-3C26-9A69-FC003D58BE57}"/>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8BBF7DE8-EB71-E06E-74C4-CC86B6BF681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22128BBF-B534-AF50-6DCB-69B984A01BC8}"/>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02C5D17-E6DA-DBAF-104A-EC9FF72E0144}"/>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D630A23-4C4E-7FCE-9D0D-DAF9372B7913}"/>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B4BACD2-1FC4-1F6C-9C9B-4EA8F53D81CA}"/>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DAF765B-D28E-421F-BB72-223E26D347EB}"/>
              </a:ext>
            </a:extLst>
          </p:cNvPr>
          <p:cNvSpPr txBox="1"/>
          <p:nvPr/>
        </p:nvSpPr>
        <p:spPr>
          <a:xfrm>
            <a:off x="1183316" y="1946949"/>
            <a:ext cx="10209227" cy="1757597"/>
          </a:xfrm>
          <a:prstGeom prst="rect">
            <a:avLst/>
          </a:prstGeom>
          <a:noFill/>
        </p:spPr>
        <p:txBody>
          <a:bodyPr wrap="square" rtlCol="0">
            <a:spAutoFit/>
          </a:bodyPr>
          <a:lstStyle/>
          <a:p>
            <a:pPr marL="7701" marR="3081">
              <a:lnSpc>
                <a:spcPct val="100600"/>
              </a:lnSpc>
              <a:spcBef>
                <a:spcPts val="58"/>
              </a:spcBef>
            </a:pPr>
            <a:endParaRPr lang="sv-SE" sz="1400" dirty="0">
              <a:solidFill>
                <a:schemeClr val="bg1"/>
              </a:solidFill>
              <a:latin typeface="Antonio"/>
              <a:cs typeface="Arial" panose="020B0604020202020204" pitchFamily="34" charset="0"/>
            </a:endParaRPr>
          </a:p>
          <a:p>
            <a:pPr marL="270000" lvl="1"/>
            <a:r>
              <a:rPr lang="sv-SE" dirty="0">
                <a:solidFill>
                  <a:schemeClr val="bg1"/>
                </a:solidFill>
                <a:latin typeface="Antonio"/>
              </a:rPr>
              <a:t>F8 Onsdagar </a:t>
            </a:r>
            <a:r>
              <a:rPr lang="sv-SE" dirty="0" err="1">
                <a:solidFill>
                  <a:schemeClr val="bg1"/>
                </a:solidFill>
                <a:latin typeface="Antonio"/>
              </a:rPr>
              <a:t>kl</a:t>
            </a:r>
            <a:r>
              <a:rPr lang="sv-SE" dirty="0">
                <a:solidFill>
                  <a:schemeClr val="bg1"/>
                </a:solidFill>
                <a:latin typeface="Antonio"/>
              </a:rPr>
              <a:t> 17-18 i Kvarnbergsskolan</a:t>
            </a:r>
          </a:p>
          <a:p>
            <a:pPr marL="270000" lvl="1"/>
            <a:r>
              <a:rPr lang="sv-SE" dirty="0">
                <a:solidFill>
                  <a:schemeClr val="bg1"/>
                </a:solidFill>
                <a:latin typeface="Antonio"/>
              </a:rPr>
              <a:t>F7/F8 Söndagar 12-13 , A-salen, </a:t>
            </a:r>
            <a:r>
              <a:rPr lang="sv-SE" dirty="0" err="1">
                <a:solidFill>
                  <a:schemeClr val="bg1"/>
                </a:solidFill>
                <a:latin typeface="Antonio"/>
              </a:rPr>
              <a:t>Sundstahallen</a:t>
            </a:r>
            <a:endParaRPr lang="sv-SE" dirty="0">
              <a:solidFill>
                <a:schemeClr val="bg1"/>
              </a:solidFill>
              <a:latin typeface="Antonio"/>
            </a:endParaRPr>
          </a:p>
          <a:p>
            <a:pPr marL="270000" lvl="1"/>
            <a:endParaRPr lang="sv-SE" dirty="0">
              <a:solidFill>
                <a:schemeClr val="bg1"/>
              </a:solidFill>
              <a:latin typeface="Garamond" panose="02020404030301010803" pitchFamily="18" charset="0"/>
            </a:endParaRP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23069">
              <a:lnSpc>
                <a:spcPct val="100600"/>
              </a:lnSpc>
              <a:spcBef>
                <a:spcPts val="931"/>
              </a:spcBef>
              <a:buSzPct val="96610"/>
            </a:pPr>
            <a:endParaRPr lang="sv-SE" dirty="0"/>
          </a:p>
        </p:txBody>
      </p:sp>
      <p:sp>
        <p:nvSpPr>
          <p:cNvPr id="4" name="TextBox 14">
            <a:extLst>
              <a:ext uri="{FF2B5EF4-FFF2-40B4-BE49-F238E27FC236}">
                <a16:creationId xmlns:a16="http://schemas.microsoft.com/office/drawing/2014/main" id="{835B5761-FA7C-C26B-3214-72C2BD336E4B}"/>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TRÄNINGSTIDER</a:t>
            </a:r>
          </a:p>
        </p:txBody>
      </p:sp>
    </p:spTree>
    <p:extLst>
      <p:ext uri="{BB962C8B-B14F-4D97-AF65-F5344CB8AC3E}">
        <p14:creationId xmlns:p14="http://schemas.microsoft.com/office/powerpoint/2010/main" val="1039844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1B1151C-6AC0-C953-A780-A4A8365E6BE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CFD1D69B-96A2-8821-38D4-1A0B15A76A4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DC1C08F5-646D-FDD2-C138-2E612BE23C5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66E2C5EC-17A0-FE94-004C-3F48A18441F0}"/>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61E8CAA-FF73-BC82-833B-8FB8D7B50164}"/>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CAE76572-A4F8-E0D3-CDAF-BFCCB9BBDDEF}"/>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6782A524-DEEE-CDC6-D6BF-A5DB32C37F22}"/>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EFA70624-7AAE-2F28-B7C5-07615751E14E}"/>
              </a:ext>
            </a:extLst>
          </p:cNvPr>
          <p:cNvSpPr txBox="1"/>
          <p:nvPr/>
        </p:nvSpPr>
        <p:spPr>
          <a:xfrm>
            <a:off x="1183316" y="1946949"/>
            <a:ext cx="10209227" cy="1395254"/>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1000"/>
              </a:spcBef>
              <a:spcAft>
                <a:spcPts val="0"/>
              </a:spcAft>
              <a:buClr>
                <a:srgbClr val="FF0000"/>
              </a:buClr>
              <a:buSzPct val="80000"/>
              <a:buFont typeface="Arial" panose="020B0604020202020204" pitchFamily="34" charset="0"/>
              <a:buChar char="•"/>
              <a:tabLst/>
              <a:defRPr/>
            </a:pPr>
            <a:r>
              <a:rPr kumimoji="0" lang="sv-SE" sz="1700" b="0" i="0" u="none" strike="noStrike" kern="1200" cap="none" spc="0" normalizeH="0" baseline="0" noProof="0" dirty="0">
                <a:ln>
                  <a:noFill/>
                </a:ln>
                <a:solidFill>
                  <a:schemeClr val="bg1"/>
                </a:solidFill>
                <a:effectLst/>
                <a:uLnTx/>
                <a:uFillTx/>
                <a:latin typeface="Antonio"/>
              </a:rPr>
              <a:t>Föräldrar och syskon ska helst inte vara i salen när vi tränar.</a:t>
            </a:r>
          </a:p>
          <a:p>
            <a:pPr marL="342900" marR="0" lvl="0" indent="-342900" algn="l" defTabSz="457200" rtl="0" eaLnBrk="1" fontAlgn="auto" latinLnBrk="0" hangingPunct="1">
              <a:lnSpc>
                <a:spcPct val="100000"/>
              </a:lnSpc>
              <a:spcBef>
                <a:spcPts val="1000"/>
              </a:spcBef>
              <a:spcAft>
                <a:spcPts val="0"/>
              </a:spcAft>
              <a:buClr>
                <a:srgbClr val="FF0000"/>
              </a:buClr>
              <a:buSzPct val="80000"/>
              <a:buFont typeface="Arial" panose="020B0604020202020204" pitchFamily="34" charset="0"/>
              <a:buChar char="•"/>
              <a:tabLst/>
              <a:defRPr/>
            </a:pPr>
            <a:r>
              <a:rPr kumimoji="0" lang="sv-SE" sz="1700" b="0" i="0" u="none" strike="noStrike" kern="1200" cap="none" spc="0" normalizeH="0" baseline="0" noProof="0" dirty="0">
                <a:ln>
                  <a:noFill/>
                </a:ln>
                <a:solidFill>
                  <a:schemeClr val="bg1"/>
                </a:solidFill>
                <a:effectLst/>
                <a:uLnTx/>
                <a:uFillTx/>
                <a:latin typeface="Antonio"/>
              </a:rPr>
              <a:t>Inga föräldrar i omklädningsrummet vid match. Ni lämnar av barnet utanför och hämtar utanför. </a:t>
            </a:r>
          </a:p>
          <a:p>
            <a:pPr marL="342900" marR="0" lvl="0" indent="-342900" algn="l" defTabSz="457200" rtl="0" eaLnBrk="1" fontAlgn="auto" latinLnBrk="0" hangingPunct="1">
              <a:lnSpc>
                <a:spcPct val="100000"/>
              </a:lnSpc>
              <a:spcBef>
                <a:spcPts val="1000"/>
              </a:spcBef>
              <a:spcAft>
                <a:spcPts val="0"/>
              </a:spcAft>
              <a:buClr>
                <a:srgbClr val="FF0000"/>
              </a:buClr>
              <a:buSzPct val="80000"/>
              <a:buFont typeface="Arial" panose="020B0604020202020204" pitchFamily="34" charset="0"/>
              <a:buChar char="•"/>
              <a:tabLst/>
              <a:defRPr/>
            </a:pPr>
            <a:r>
              <a:rPr kumimoji="0" lang="sv-SE" sz="1700" b="0" i="0" u="none" strike="noStrike" kern="1200" cap="none" spc="0" normalizeH="0" baseline="0" noProof="0" dirty="0">
                <a:ln>
                  <a:noFill/>
                </a:ln>
                <a:solidFill>
                  <a:schemeClr val="bg1"/>
                </a:solidFill>
                <a:effectLst/>
                <a:uLnTx/>
                <a:uFillTx/>
                <a:latin typeface="Antonio"/>
              </a:rPr>
              <a:t>Om någon på match skadar sig så tar vi som tränaren i första hand om barnet, om vi anser att förälder behöver påkallas gör vi detta. </a:t>
            </a:r>
          </a:p>
        </p:txBody>
      </p:sp>
      <p:sp>
        <p:nvSpPr>
          <p:cNvPr id="4" name="TextBox 14">
            <a:extLst>
              <a:ext uri="{FF2B5EF4-FFF2-40B4-BE49-F238E27FC236}">
                <a16:creationId xmlns:a16="http://schemas.microsoft.com/office/drawing/2014/main" id="{3CE8964E-A45A-7C57-8913-62188C47E6F9}"/>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FÖRHÅLLNINGSREGLER</a:t>
            </a:r>
          </a:p>
        </p:txBody>
      </p:sp>
    </p:spTree>
    <p:extLst>
      <p:ext uri="{BB962C8B-B14F-4D97-AF65-F5344CB8AC3E}">
        <p14:creationId xmlns:p14="http://schemas.microsoft.com/office/powerpoint/2010/main" val="1627207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F7AA888-101F-71BB-B446-BE9CD0C5DB70}"/>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1AE5E779-5C65-5ABA-03E3-6960AEC6208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AF8AC4EB-3FE3-D1CF-004E-2B94AB52DEE1}"/>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2228FC3F-FADF-9062-5FFF-62F311CE12F8}"/>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3AA697A5-EBD4-73E3-1FAA-430EFCB54EAF}"/>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BD0B272-B686-D5C5-8A4F-43912B30DF23}"/>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CBE4144C-7E17-0A7D-39F5-EDB142A6225F}"/>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ED640292-F889-2F3A-7C88-15D09ACFF8F7}"/>
              </a:ext>
            </a:extLst>
          </p:cNvPr>
          <p:cNvSpPr txBox="1"/>
          <p:nvPr/>
        </p:nvSpPr>
        <p:spPr>
          <a:xfrm>
            <a:off x="1183316" y="2344514"/>
            <a:ext cx="10209227" cy="3416320"/>
          </a:xfrm>
          <a:prstGeom prst="rect">
            <a:avLst/>
          </a:prstGeom>
          <a:noFill/>
        </p:spPr>
        <p:txBody>
          <a:bodyPr wrap="square" rtlCol="0">
            <a:spAutoFit/>
          </a:bodyPr>
          <a:lstStyle/>
          <a:p>
            <a:pPr marL="285750" indent="-285750">
              <a:buFont typeface="Arial" panose="020B0604020202020204" pitchFamily="34" charset="0"/>
              <a:buChar char="•"/>
            </a:pPr>
            <a:r>
              <a:rPr lang="sv-SE" dirty="0">
                <a:solidFill>
                  <a:srgbClr val="FFFFFF"/>
                </a:solidFill>
                <a:latin typeface="Antonio"/>
                <a:cs typeface="Arial" panose="020B0604020202020204" pitchFamily="34" charset="0"/>
              </a:rPr>
              <a:t>Alltid ha med rätt skor och vattenflaska</a:t>
            </a:r>
          </a:p>
          <a:p>
            <a:pPr marL="285750" indent="-285750">
              <a:buFont typeface="Arial" panose="020B0604020202020204" pitchFamily="34" charset="0"/>
              <a:buChar char="•"/>
            </a:pPr>
            <a:r>
              <a:rPr lang="sv-SE" dirty="0">
                <a:solidFill>
                  <a:srgbClr val="FFFFFF"/>
                </a:solidFill>
                <a:latin typeface="Antonio"/>
                <a:cs typeface="Arial" panose="020B0604020202020204" pitchFamily="34" charset="0"/>
              </a:rPr>
              <a:t>Alltid redo för träning vid utsatt tid.</a:t>
            </a:r>
          </a:p>
          <a:p>
            <a:pPr marL="285750" indent="-285750">
              <a:buFont typeface="Arial" panose="020B0604020202020204" pitchFamily="34" charset="0"/>
              <a:buChar char="•"/>
            </a:pPr>
            <a:r>
              <a:rPr lang="sv-SE" dirty="0">
                <a:solidFill>
                  <a:srgbClr val="FFFFFF"/>
                </a:solidFill>
                <a:latin typeface="Antonio"/>
                <a:cs typeface="Arial" panose="020B0604020202020204" pitchFamily="34" charset="0"/>
              </a:rPr>
              <a:t>Förberedd, exempel:</a:t>
            </a:r>
          </a:p>
          <a:p>
            <a:pPr marL="742950" lvl="2" indent="-285750">
              <a:buFont typeface="Arial" panose="020B0604020202020204" pitchFamily="34" charset="0"/>
              <a:buChar char="•"/>
            </a:pPr>
            <a:r>
              <a:rPr lang="sv-SE" dirty="0">
                <a:solidFill>
                  <a:srgbClr val="FFFFFF"/>
                </a:solidFill>
                <a:latin typeface="Antonio"/>
                <a:cs typeface="Arial" panose="020B0604020202020204" pitchFamily="34" charset="0"/>
              </a:rPr>
              <a:t>Ombytt med rätt skor (viktigt med bra, stabila skor för att minska skaderisk)</a:t>
            </a:r>
          </a:p>
          <a:p>
            <a:pPr marL="742950" lvl="2" indent="-285750">
              <a:buFont typeface="Arial" panose="020B0604020202020204" pitchFamily="34" charset="0"/>
              <a:buChar char="•"/>
            </a:pPr>
            <a:r>
              <a:rPr lang="sv-SE" dirty="0">
                <a:solidFill>
                  <a:srgbClr val="FFFFFF"/>
                </a:solidFill>
                <a:latin typeface="Antonio"/>
                <a:cs typeface="Arial" panose="020B0604020202020204" pitchFamily="34" charset="0"/>
              </a:rPr>
              <a:t>Varit på toaletten</a:t>
            </a:r>
          </a:p>
          <a:p>
            <a:pPr marL="742950" lvl="2" indent="-285750">
              <a:buFont typeface="Arial" panose="020B0604020202020204" pitchFamily="34" charset="0"/>
              <a:buChar char="•"/>
            </a:pPr>
            <a:r>
              <a:rPr lang="sv-SE" dirty="0">
                <a:solidFill>
                  <a:srgbClr val="FFFFFF"/>
                </a:solidFill>
                <a:latin typeface="Antonio"/>
                <a:cs typeface="Arial" panose="020B0604020202020204" pitchFamily="34" charset="0"/>
              </a:rPr>
              <a:t>Fyllt vattenflaskan</a:t>
            </a:r>
          </a:p>
          <a:p>
            <a:pPr marL="742950" lvl="2" indent="-285750">
              <a:buFont typeface="Arial" panose="020B0604020202020204" pitchFamily="34" charset="0"/>
              <a:buChar char="•"/>
            </a:pPr>
            <a:r>
              <a:rPr lang="sv-SE" dirty="0">
                <a:solidFill>
                  <a:srgbClr val="FFFFFF"/>
                </a:solidFill>
                <a:latin typeface="Antonio"/>
                <a:cs typeface="Arial" panose="020B0604020202020204" pitchFamily="34" charset="0"/>
              </a:rPr>
              <a:t>Ätit mellanmål</a:t>
            </a:r>
          </a:p>
          <a:p>
            <a:pPr marL="742950" lvl="2" indent="-285750">
              <a:buFont typeface="Arial" panose="020B0604020202020204" pitchFamily="34" charset="0"/>
              <a:buChar char="•"/>
            </a:pPr>
            <a:r>
              <a:rPr lang="sv-SE" dirty="0">
                <a:solidFill>
                  <a:srgbClr val="FFFFFF"/>
                </a:solidFill>
                <a:latin typeface="Antonio"/>
                <a:cs typeface="Arial" panose="020B0604020202020204" pitchFamily="34" charset="0"/>
              </a:rPr>
              <a:t>Inga smycken (alt tejpade)</a:t>
            </a:r>
          </a:p>
          <a:p>
            <a:pPr marL="742950" lvl="2" indent="-285750">
              <a:buFont typeface="Arial" panose="020B0604020202020204" pitchFamily="34" charset="0"/>
              <a:buChar char="•"/>
            </a:pPr>
            <a:endParaRPr lang="sv-SE" dirty="0">
              <a:solidFill>
                <a:srgbClr val="FFFFFF"/>
              </a:solidFill>
              <a:latin typeface="Antonio"/>
              <a:cs typeface="Arial" panose="020B0604020202020204" pitchFamily="34" charset="0"/>
            </a:endParaRPr>
          </a:p>
          <a:p>
            <a:pPr marL="285750" indent="-285750">
              <a:buFont typeface="Arial" panose="020B0604020202020204" pitchFamily="34" charset="0"/>
              <a:buChar char="•"/>
            </a:pPr>
            <a:r>
              <a:rPr lang="sv-SE" dirty="0">
                <a:solidFill>
                  <a:srgbClr val="FFFFFF"/>
                </a:solidFill>
                <a:latin typeface="Antonio"/>
                <a:cs typeface="Arial" panose="020B0604020202020204" pitchFamily="34" charset="0"/>
              </a:rPr>
              <a:t>Viktigt att komma till träning med inställningen att det skall bli kul att träna</a:t>
            </a:r>
          </a:p>
          <a:p>
            <a:pPr marL="285750" indent="-285750">
              <a:buFont typeface="Arial" panose="020B0604020202020204" pitchFamily="34" charset="0"/>
              <a:buChar char="•"/>
            </a:pPr>
            <a:endParaRPr lang="sv-SE"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CDE25346-B7C5-9A2F-4351-808E5C1A68CE}"/>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INFÖR TRÄNINGAR</a:t>
            </a:r>
          </a:p>
        </p:txBody>
      </p:sp>
    </p:spTree>
    <p:extLst>
      <p:ext uri="{BB962C8B-B14F-4D97-AF65-F5344CB8AC3E}">
        <p14:creationId xmlns:p14="http://schemas.microsoft.com/office/powerpoint/2010/main" val="745264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0AF6EFDB-0EA8-2B8D-94F4-CA145FC85AC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E6BFC903-7B27-593A-E2D0-5A8E3411992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0909464B-D100-838A-5347-A51576CAA2E3}"/>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EEFE9003-076E-6AFB-7072-D7FF67BCFECE}"/>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868D9BFA-904E-4C17-685C-538CC1836B77}"/>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E730FF0B-DACD-B7F2-5656-9192D30A7EC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66D0277-12B4-7568-5928-9677C62E316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9962E271-3DE9-291C-3192-E0F6F2659E52}"/>
              </a:ext>
            </a:extLst>
          </p:cNvPr>
          <p:cNvSpPr txBox="1"/>
          <p:nvPr/>
        </p:nvSpPr>
        <p:spPr>
          <a:xfrm>
            <a:off x="1377572" y="2813446"/>
            <a:ext cx="5841375" cy="3170099"/>
          </a:xfrm>
          <a:prstGeom prst="rect">
            <a:avLst/>
          </a:prstGeom>
          <a:noFill/>
        </p:spPr>
        <p:txBody>
          <a:bodyPr wrap="square" rtlCol="0">
            <a:spAutoFit/>
          </a:bodyPr>
          <a:lstStyle/>
          <a:p>
            <a:r>
              <a:rPr lang="sv-SE" sz="1400" dirty="0">
                <a:solidFill>
                  <a:srgbClr val="FFFFFF"/>
                </a:solidFill>
                <a:latin typeface="Antonio"/>
                <a:cs typeface="Arial" panose="020B0604020202020204" pitchFamily="34" charset="0"/>
              </a:rPr>
              <a:t>Hur vill vi ha det inom gruppen?</a:t>
            </a:r>
          </a:p>
          <a:p>
            <a:r>
              <a:rPr lang="sv-SE" sz="1400" dirty="0">
                <a:solidFill>
                  <a:srgbClr val="FFFFFF"/>
                </a:solidFill>
                <a:latin typeface="Antonio"/>
                <a:cs typeface="Arial" panose="020B0604020202020204" pitchFamily="34" charset="0"/>
              </a:rPr>
              <a:t>Hur vill vi uppfattas av andra? </a:t>
            </a:r>
          </a:p>
          <a:p>
            <a:r>
              <a:rPr lang="sv-SE" b="1" dirty="0">
                <a:solidFill>
                  <a:srgbClr val="FFFFFF"/>
                </a:solidFill>
                <a:latin typeface="Antonio"/>
                <a:cs typeface="Arial" panose="020B0604020202020204" pitchFamily="34" charset="0"/>
              </a:rPr>
              <a:t>Hur du agerar som förälder är en del i hur gruppen och klubben uppfattas!</a:t>
            </a:r>
          </a:p>
          <a:p>
            <a:endParaRPr lang="sv-SE" b="1" dirty="0">
              <a:solidFill>
                <a:srgbClr val="FFFFFF"/>
              </a:solidFill>
              <a:latin typeface="Antonio"/>
              <a:cs typeface="Arial" panose="020B0604020202020204" pitchFamily="34" charset="0"/>
            </a:endParaRPr>
          </a:p>
          <a:p>
            <a:r>
              <a:rPr lang="sv-SE" b="1" dirty="0">
                <a:solidFill>
                  <a:srgbClr val="FFFFFF"/>
                </a:solidFill>
                <a:latin typeface="Antonio"/>
                <a:cs typeface="Arial" panose="020B0604020202020204" pitchFamily="34" charset="0"/>
              </a:rPr>
              <a:t>Föreningens kunskapsriktlinjer och styrdokument för handbollsspelare i alla åldrar.</a:t>
            </a:r>
          </a:p>
          <a:p>
            <a:r>
              <a:rPr lang="sv-SE" b="1" dirty="0">
                <a:solidFill>
                  <a:srgbClr val="FFFFFF"/>
                </a:solidFill>
                <a:latin typeface="Antonio"/>
                <a:cs typeface="Arial" panose="020B0604020202020204" pitchFamily="34" charset="0"/>
              </a:rPr>
              <a:t>https://hellton.se/IFHelltonHandboll/document/82362/11134756</a:t>
            </a:r>
          </a:p>
          <a:p>
            <a:endParaRPr lang="sv-SE" b="1"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4032CA46-A28A-4858-D828-3E8C2E65E04E}"/>
              </a:ext>
            </a:extLst>
          </p:cNvPr>
          <p:cNvSpPr txBox="1"/>
          <p:nvPr/>
        </p:nvSpPr>
        <p:spPr>
          <a:xfrm>
            <a:off x="1820174" y="639852"/>
            <a:ext cx="8935513" cy="185807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VÄRDERINGAR &amp; KOMPASSEN</a:t>
            </a:r>
          </a:p>
        </p:txBody>
      </p:sp>
      <p:pic>
        <p:nvPicPr>
          <p:cNvPr id="6" name="Bildobjekt 5">
            <a:extLst>
              <a:ext uri="{FF2B5EF4-FFF2-40B4-BE49-F238E27FC236}">
                <a16:creationId xmlns:a16="http://schemas.microsoft.com/office/drawing/2014/main" id="{53CADE68-B4D9-AA32-1191-95BC31BB7164}"/>
              </a:ext>
            </a:extLst>
          </p:cNvPr>
          <p:cNvPicPr>
            <a:picLocks noChangeAspect="1"/>
          </p:cNvPicPr>
          <p:nvPr/>
        </p:nvPicPr>
        <p:blipFill>
          <a:blip r:embed="rId3"/>
          <a:stretch>
            <a:fillRect/>
          </a:stretch>
        </p:blipFill>
        <p:spPr>
          <a:xfrm>
            <a:off x="8704819" y="1630624"/>
            <a:ext cx="3072650" cy="4352921"/>
          </a:xfrm>
          <a:prstGeom prst="rect">
            <a:avLst/>
          </a:prstGeom>
        </p:spPr>
      </p:pic>
    </p:spTree>
    <p:extLst>
      <p:ext uri="{BB962C8B-B14F-4D97-AF65-F5344CB8AC3E}">
        <p14:creationId xmlns:p14="http://schemas.microsoft.com/office/powerpoint/2010/main" val="3353106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B502E93F-ABE8-6C0C-1094-2ADC48F64D65}"/>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BAABE763-085B-A34F-70C8-665BA348877D}"/>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BC1E74E4-26D3-5EE7-5BEF-D03AF2356925}"/>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C1AFA19D-58D3-6F7F-9C75-F3718F10A548}"/>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EECB0A6-AE31-5C31-85B6-E13FE6529438}"/>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783025B2-61C6-43EE-6376-8B790F03450E}"/>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FDA86FBE-490F-6940-BC80-D539C3965547}"/>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3FE1689-AC0F-7605-8EAB-0D9340F64FE8}"/>
              </a:ext>
            </a:extLst>
          </p:cNvPr>
          <p:cNvSpPr txBox="1"/>
          <p:nvPr/>
        </p:nvSpPr>
        <p:spPr>
          <a:xfrm>
            <a:off x="1377572" y="2205742"/>
            <a:ext cx="10209227" cy="3323987"/>
          </a:xfrm>
          <a:prstGeom prst="rect">
            <a:avLst/>
          </a:prstGeom>
          <a:noFill/>
        </p:spPr>
        <p:txBody>
          <a:bodyPr wrap="square" rtlCol="0">
            <a:spAutoFit/>
          </a:bodyPr>
          <a:lstStyle/>
          <a:p>
            <a:r>
              <a:rPr lang="sv-SE" sz="1400" b="1" dirty="0">
                <a:solidFill>
                  <a:srgbClr val="FFFFFF"/>
                </a:solidFill>
                <a:latin typeface="Antonio"/>
                <a:cs typeface="Arial" panose="020B0604020202020204" pitchFamily="34" charset="0"/>
              </a:rPr>
              <a:t>F8</a:t>
            </a:r>
          </a:p>
          <a:p>
            <a:r>
              <a:rPr lang="sv-SE" sz="1400" dirty="0">
                <a:solidFill>
                  <a:srgbClr val="FFFFFF"/>
                </a:solidFill>
                <a:latin typeface="Antonio"/>
                <a:cs typeface="Arial" panose="020B0604020202020204" pitchFamily="34" charset="0"/>
              </a:rPr>
              <a:t>Vi har anmält 2 lag till seriespel för flickor födda 2018. Hellton Röd och Hellton Vit. Matcherna ligger i kalendern.</a:t>
            </a:r>
          </a:p>
          <a:p>
            <a:r>
              <a:rPr lang="sv-SE" sz="1400" dirty="0">
                <a:solidFill>
                  <a:srgbClr val="FFFFFF"/>
                </a:solidFill>
                <a:latin typeface="Antonio"/>
                <a:cs typeface="Arial" panose="020B0604020202020204" pitchFamily="34" charset="0"/>
              </a:rPr>
              <a:t>Första sammandraget är redan 17 oktober och vi är ansvariga för det. Sedan är det andra sammandraget 15 nov (</a:t>
            </a:r>
            <a:r>
              <a:rPr lang="sv-SE" sz="1400" dirty="0" err="1">
                <a:solidFill>
                  <a:srgbClr val="FFFFFF"/>
                </a:solidFill>
                <a:latin typeface="Antonio"/>
                <a:cs typeface="Arial" panose="020B0604020202020204" pitchFamily="34" charset="0"/>
              </a:rPr>
              <a:t>Ilandahallen</a:t>
            </a:r>
            <a:r>
              <a:rPr lang="sv-SE" sz="1400" dirty="0">
                <a:solidFill>
                  <a:srgbClr val="FFFFFF"/>
                </a:solidFill>
                <a:latin typeface="Antonio"/>
                <a:cs typeface="Arial" panose="020B0604020202020204" pitchFamily="34" charset="0"/>
              </a:rPr>
              <a:t>, arrangör Skåre) samt 5 dec (Arvika)</a:t>
            </a:r>
          </a:p>
          <a:p>
            <a:pPr marL="57150" indent="-285750">
              <a:buFont typeface="Arial" panose="020B0604020202020204" pitchFamily="34" charset="0"/>
              <a:buChar char="•"/>
            </a:pPr>
            <a:r>
              <a:rPr lang="sv-SE" sz="1400" dirty="0">
                <a:solidFill>
                  <a:srgbClr val="FFFFFF"/>
                </a:solidFill>
                <a:latin typeface="Antonio"/>
                <a:cs typeface="Arial" panose="020B0604020202020204" pitchFamily="34" charset="0"/>
              </a:rPr>
              <a:t>Viktigt att svara på matchkallelsen</a:t>
            </a:r>
          </a:p>
          <a:p>
            <a:pPr marL="57150" indent="-285750">
              <a:buFont typeface="Arial" panose="020B0604020202020204" pitchFamily="34" charset="0"/>
              <a:buChar char="•"/>
            </a:pPr>
            <a:r>
              <a:rPr lang="sv-SE" sz="1400" dirty="0">
                <a:solidFill>
                  <a:srgbClr val="FFFFFF"/>
                </a:solidFill>
                <a:latin typeface="Antonio"/>
                <a:cs typeface="Arial" panose="020B0604020202020204" pitchFamily="34" charset="0"/>
              </a:rPr>
              <a:t>Spelar </a:t>
            </a:r>
            <a:r>
              <a:rPr lang="sv-SE" sz="1400" dirty="0" err="1">
                <a:solidFill>
                  <a:srgbClr val="FFFFFF"/>
                </a:solidFill>
                <a:latin typeface="Antonio"/>
                <a:cs typeface="Arial" panose="020B0604020202020204" pitchFamily="34" charset="0"/>
              </a:rPr>
              <a:t>tvärsplan</a:t>
            </a:r>
            <a:r>
              <a:rPr lang="sv-SE" sz="1400" dirty="0">
                <a:solidFill>
                  <a:srgbClr val="FFFFFF"/>
                </a:solidFill>
                <a:latin typeface="Antonio"/>
                <a:cs typeface="Arial" panose="020B0604020202020204" pitchFamily="34" charset="0"/>
              </a:rPr>
              <a:t> (minihandboll)</a:t>
            </a:r>
          </a:p>
          <a:p>
            <a:endParaRPr lang="sv-SE" sz="1400" dirty="0">
              <a:solidFill>
                <a:srgbClr val="FFFFFF"/>
              </a:solidFill>
              <a:latin typeface="Antonio"/>
              <a:cs typeface="Arial" panose="020B0604020202020204" pitchFamily="34" charset="0"/>
            </a:endParaRPr>
          </a:p>
          <a:p>
            <a:r>
              <a:rPr lang="sv-SE" sz="1400" b="1" dirty="0">
                <a:solidFill>
                  <a:srgbClr val="FFFFFF"/>
                </a:solidFill>
                <a:latin typeface="Antonio"/>
                <a:cs typeface="Arial" panose="020B0604020202020204" pitchFamily="34" charset="0"/>
              </a:rPr>
              <a:t>F7</a:t>
            </a:r>
          </a:p>
          <a:p>
            <a:pPr marL="57150" indent="-285750">
              <a:buFont typeface="Arial" panose="020B0604020202020204" pitchFamily="34" charset="0"/>
              <a:buChar char="•"/>
            </a:pPr>
            <a:r>
              <a:rPr lang="sv-SE" sz="1400" dirty="0">
                <a:solidFill>
                  <a:srgbClr val="FFFFFF"/>
                </a:solidFill>
                <a:latin typeface="Antonio"/>
                <a:cs typeface="Arial" panose="020B0604020202020204" pitchFamily="34" charset="0"/>
              </a:rPr>
              <a:t>Kommer att spela handbollsfestival under våren 2027, vi återkommer om detta.</a:t>
            </a:r>
          </a:p>
          <a:p>
            <a:pPr marL="57150"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r>
              <a:rPr lang="sv-SE" sz="1400" b="1" dirty="0">
                <a:solidFill>
                  <a:srgbClr val="FFFFFF"/>
                </a:solidFill>
                <a:latin typeface="Antonio"/>
                <a:cs typeface="Arial" panose="020B0604020202020204" pitchFamily="34" charset="0"/>
              </a:rPr>
              <a:t>Klädsel </a:t>
            </a:r>
          </a:p>
          <a:p>
            <a:r>
              <a:rPr lang="sv-SE" sz="1400" dirty="0">
                <a:solidFill>
                  <a:srgbClr val="FFFFFF"/>
                </a:solidFill>
                <a:latin typeface="Antonio"/>
                <a:cs typeface="Arial" panose="020B0604020202020204" pitchFamily="34" charset="0"/>
              </a:rPr>
              <a:t>När laget spelar match så bör vi vara klädda enhetligt med svarta shorts och svarta strumpor. Till de yngre lagen lånar IF Hellton ut matchtröjor som kommer att delas ut i början på säsongen. Man ansvar själv för tvätt och att tröjan kommer med till nästa match.</a:t>
            </a: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8DD9D54C-E002-04C8-8081-B1E4E787C5F1}"/>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MATCHER</a:t>
            </a:r>
          </a:p>
        </p:txBody>
      </p:sp>
    </p:spTree>
    <p:extLst>
      <p:ext uri="{BB962C8B-B14F-4D97-AF65-F5344CB8AC3E}">
        <p14:creationId xmlns:p14="http://schemas.microsoft.com/office/powerpoint/2010/main" val="3376758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37921791-E888-7E54-6AE0-65D562EACA85}"/>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BDB90D86-C12E-62F6-6660-C9DB42C06AC8}"/>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016040A-791F-68E9-9EAE-B3B982FA5C6B}"/>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777F0CCF-1DF0-BD17-577D-9D57C99BD631}"/>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3C29889E-4BCC-9F99-B2AF-0C677AB45F4E}"/>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AC840F4F-74F2-9114-E957-31AC90E170BD}"/>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08218135-8763-CFA9-6A94-B5D65BFA36CD}"/>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EE24AD2D-F3A7-85D8-33FB-E1D67E4499B0}"/>
              </a:ext>
            </a:extLst>
          </p:cNvPr>
          <p:cNvSpPr txBox="1"/>
          <p:nvPr/>
        </p:nvSpPr>
        <p:spPr>
          <a:xfrm>
            <a:off x="1377572" y="2205742"/>
            <a:ext cx="10209227" cy="1384995"/>
          </a:xfrm>
          <a:prstGeom prst="rect">
            <a:avLst/>
          </a:prstGeom>
          <a:noFill/>
        </p:spPr>
        <p:txBody>
          <a:bodyPr wrap="square" rtlCol="0">
            <a:spAutoFit/>
          </a:bodyPr>
          <a:lstStyle/>
          <a:p>
            <a:r>
              <a:rPr lang="sv-SE" sz="1400" dirty="0">
                <a:solidFill>
                  <a:srgbClr val="FFFFFF"/>
                </a:solidFill>
                <a:latin typeface="Antonio"/>
                <a:cs typeface="Arial" panose="020B0604020202020204" pitchFamily="34" charset="0"/>
              </a:rPr>
              <a:t>Vi kommer eventuellt att vara med på följande cuper under säsongen 26/27</a:t>
            </a:r>
          </a:p>
          <a:p>
            <a:r>
              <a:rPr lang="sv-SE" sz="1400" dirty="0" err="1">
                <a:solidFill>
                  <a:srgbClr val="FFFFFF"/>
                </a:solidFill>
                <a:latin typeface="Antonio"/>
                <a:cs typeface="Arial" panose="020B0604020202020204" pitchFamily="34" charset="0"/>
              </a:rPr>
              <a:t>Inelko</a:t>
            </a:r>
            <a:r>
              <a:rPr lang="sv-SE" sz="1400" dirty="0">
                <a:solidFill>
                  <a:srgbClr val="FFFFFF"/>
                </a:solidFill>
                <a:latin typeface="Antonio"/>
                <a:cs typeface="Arial" panose="020B0604020202020204" pitchFamily="34" charset="0"/>
              </a:rPr>
              <a:t> cup i slutet av mars (datum ej klart) u8-u10</a:t>
            </a:r>
            <a:r>
              <a:rPr lang="sv-SE" sz="1400" dirty="0">
                <a:solidFill>
                  <a:srgbClr val="FFFFFF"/>
                </a:solidFill>
                <a:latin typeface="Arial" panose="020B0604020202020204" pitchFamily="34" charset="0"/>
                <a:cs typeface="Arial" panose="020B0604020202020204" pitchFamily="34" charset="0"/>
              </a:rPr>
              <a:t>. </a:t>
            </a:r>
          </a:p>
          <a:p>
            <a:endParaRPr lang="sv-SE" sz="1400" dirty="0">
              <a:solidFill>
                <a:srgbClr val="FFFFFF"/>
              </a:solidFill>
              <a:latin typeface="Antonio" panose="020B0604020202020204"/>
              <a:cs typeface="Arial" panose="020B0604020202020204" pitchFamily="34" charset="0"/>
            </a:endParaRPr>
          </a:p>
          <a:p>
            <a:r>
              <a:rPr lang="sv-SE" sz="1400" dirty="0">
                <a:solidFill>
                  <a:srgbClr val="FFFFFF"/>
                </a:solidFill>
                <a:latin typeface="Antonio" panose="020B0604020202020204"/>
                <a:cs typeface="Arial" panose="020B0604020202020204" pitchFamily="34" charset="0"/>
              </a:rPr>
              <a:t>Ca pris 300 kr</a:t>
            </a: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3163180C-9B0E-57C4-8A8A-055699427DD5}"/>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CUPER</a:t>
            </a:r>
          </a:p>
        </p:txBody>
      </p:sp>
    </p:spTree>
    <p:extLst>
      <p:ext uri="{BB962C8B-B14F-4D97-AF65-F5344CB8AC3E}">
        <p14:creationId xmlns:p14="http://schemas.microsoft.com/office/powerpoint/2010/main" val="316656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C6CD6649-6461-191D-160C-C45FCC612C5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6104D7E4-909C-1FB7-463E-4649C350A157}"/>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4B12263B-87FB-49A9-A034-C1F75CB0F2CF}"/>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95AA6CE-BF71-FC1A-6358-087EE204B45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2081D06B-A4EE-7E18-998C-598FDEA2434D}"/>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56C7368D-632A-751C-A9A1-A372BD6F2D74}"/>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5F416B85-8A9F-1E6F-AC31-FDAE3E51881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BD91210-5D8D-FCB5-D622-7DFB060BCBE3}"/>
              </a:ext>
            </a:extLst>
          </p:cNvPr>
          <p:cNvSpPr txBox="1"/>
          <p:nvPr/>
        </p:nvSpPr>
        <p:spPr>
          <a:xfrm>
            <a:off x="1377572" y="2205742"/>
            <a:ext cx="10209227" cy="1384995"/>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Jätteviktigt att alla svarar på alla kallelser </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Gäller även om man inte skall delta på en aktivitet</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Ändra svar i kallelsen om ni fått förhinder </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Gäller även träningar så vi kan planera träningarna bra</a:t>
            </a: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ED953E8E-7FD9-5FE4-5EE9-095AAB28778D}"/>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KALLELSER</a:t>
            </a:r>
          </a:p>
        </p:txBody>
      </p:sp>
    </p:spTree>
    <p:extLst>
      <p:ext uri="{BB962C8B-B14F-4D97-AF65-F5344CB8AC3E}">
        <p14:creationId xmlns:p14="http://schemas.microsoft.com/office/powerpoint/2010/main" val="2148364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ACEDDF62-4C27-CC75-07E5-E5D9AAEDBA4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367FB2E2-4404-4855-0CAC-5F0357EB44D1}"/>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18A5BC18-DFB6-B239-20B6-ED86E2D3A3F4}"/>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AD7507A-4B8E-F66C-0504-D4F4CEDDB3A3}"/>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2DFF3880-3581-A690-8131-62798E7E55EC}"/>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6D1080FF-7162-924C-F9C7-9431F7CA43BE}"/>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02DB951E-D1C7-60F0-07FE-B914EF7C5E47}"/>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78348BD1-E2AA-0855-D8F7-3387E08115B5}"/>
              </a:ext>
            </a:extLst>
          </p:cNvPr>
          <p:cNvSpPr txBox="1"/>
          <p:nvPr/>
        </p:nvSpPr>
        <p:spPr>
          <a:xfrm>
            <a:off x="1391949" y="1716912"/>
            <a:ext cx="10209227"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400" dirty="0">
                <a:solidFill>
                  <a:srgbClr val="FFFFFF"/>
                </a:solidFill>
                <a:latin typeface="Antonio"/>
                <a:cs typeface="Arial"/>
              </a:rPr>
              <a:t>Att vara förälder i ett handbollslag är en viktig del för att medverka till ett lag som har bra inställning till sin träning, sina kompisar – Din inställning och ditt engagemang har störst betydelse för hur ditt barn upplever handbollen.</a:t>
            </a:r>
          </a:p>
          <a:p>
            <a:endParaRPr lang="sv-SE" sz="1400" dirty="0">
              <a:solidFill>
                <a:srgbClr val="FFFFFF"/>
              </a:solidFill>
              <a:latin typeface="Antonio"/>
              <a:cs typeface="Arial"/>
            </a:endParaRPr>
          </a:p>
          <a:p>
            <a:pPr marL="285750" indent="-285750">
              <a:buFont typeface="Arial" panose="020B0604020202020204" pitchFamily="34" charset="0"/>
              <a:buChar char="•"/>
            </a:pPr>
            <a:r>
              <a:rPr lang="sv-SE" sz="1400" dirty="0">
                <a:solidFill>
                  <a:srgbClr val="FFFFFF"/>
                </a:solidFill>
                <a:latin typeface="Antonio"/>
                <a:cs typeface="Arial"/>
              </a:rPr>
              <a:t>Förväntningar på föräldrar</a:t>
            </a:r>
          </a:p>
          <a:p>
            <a:pPr marL="742950" lvl="1" indent="-285750">
              <a:buFont typeface="Arial" panose="020B0604020202020204" pitchFamily="34" charset="0"/>
              <a:buChar char="•"/>
            </a:pPr>
            <a:r>
              <a:rPr lang="sv-SE" sz="1400" dirty="0">
                <a:solidFill>
                  <a:srgbClr val="FFFFFF"/>
                </a:solidFill>
                <a:latin typeface="Antonio"/>
                <a:cs typeface="Arial"/>
              </a:rPr>
              <a:t>Inte kommentera domare eller andra spelare</a:t>
            </a:r>
          </a:p>
          <a:p>
            <a:pPr marL="742950" lvl="1" indent="-285750">
              <a:buFont typeface="Arial" panose="020B0604020202020204" pitchFamily="34" charset="0"/>
              <a:buChar char="•"/>
            </a:pPr>
            <a:r>
              <a:rPr lang="sv-SE" sz="1400" dirty="0">
                <a:solidFill>
                  <a:srgbClr val="FFFFFF"/>
                </a:solidFill>
                <a:latin typeface="Antonio"/>
                <a:cs typeface="Arial"/>
              </a:rPr>
              <a:t>Inte coacha från läktaren</a:t>
            </a:r>
          </a:p>
          <a:p>
            <a:pPr marL="742950" lvl="1" indent="-285750">
              <a:buFont typeface="Arial" panose="020B0604020202020204" pitchFamily="34" charset="0"/>
              <a:buChar char="•"/>
            </a:pPr>
            <a:endParaRPr lang="sv-SE" sz="1400" dirty="0">
              <a:solidFill>
                <a:srgbClr val="FFFFFF"/>
              </a:solidFill>
              <a:latin typeface="Antonio"/>
              <a:cs typeface="Arial"/>
            </a:endParaRPr>
          </a:p>
          <a:p>
            <a:pPr marL="285750" indent="-285750">
              <a:buFont typeface="Arial" panose="020B0604020202020204" pitchFamily="34" charset="0"/>
              <a:buChar char="•"/>
            </a:pPr>
            <a:r>
              <a:rPr lang="sv-SE" sz="1400" dirty="0">
                <a:solidFill>
                  <a:srgbClr val="FFFFFF"/>
                </a:solidFill>
                <a:latin typeface="Antonio"/>
                <a:cs typeface="Arial"/>
              </a:rPr>
              <a:t>Vi behöver att alla föräldrar sträcker upp handen och bidrar med något:</a:t>
            </a:r>
          </a:p>
          <a:p>
            <a:pPr marL="285750"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pPr marL="742950" lvl="2" indent="-285750">
              <a:buFont typeface="Arial" panose="020B0604020202020204" pitchFamily="34" charset="0"/>
              <a:buChar char="•"/>
            </a:pPr>
            <a:r>
              <a:rPr lang="sv-SE" sz="1400" dirty="0">
                <a:solidFill>
                  <a:srgbClr val="FFFFFF"/>
                </a:solidFill>
                <a:latin typeface="Antonio"/>
                <a:cs typeface="Arial"/>
              </a:rPr>
              <a:t>Hjälpa till med kiosk vid matcher</a:t>
            </a:r>
          </a:p>
          <a:p>
            <a:pPr marL="742950" lvl="2" indent="-285750">
              <a:buFont typeface="Arial" panose="020B0604020202020204" pitchFamily="34" charset="0"/>
              <a:buChar char="•"/>
            </a:pPr>
            <a:r>
              <a:rPr lang="sv-SE" sz="1400" dirty="0">
                <a:solidFill>
                  <a:srgbClr val="FFFFFF"/>
                </a:solidFill>
                <a:latin typeface="Antonio"/>
                <a:cs typeface="Arial"/>
              </a:rPr>
              <a:t>Lagledare</a:t>
            </a:r>
            <a:endParaRPr lang="sv-SE" sz="1400" dirty="0">
              <a:solidFill>
                <a:srgbClr val="FFFFFF"/>
              </a:solidFill>
              <a:latin typeface="Antonio"/>
              <a:cs typeface="Arial" panose="020B0604020202020204" pitchFamily="34" charset="0"/>
            </a:endParaRPr>
          </a:p>
          <a:p>
            <a:pPr marL="742950" lvl="2" indent="-285750">
              <a:buFont typeface="Arial" panose="020B0604020202020204" pitchFamily="34" charset="0"/>
              <a:buChar char="•"/>
            </a:pPr>
            <a:r>
              <a:rPr lang="sv-SE" sz="1400" dirty="0">
                <a:solidFill>
                  <a:srgbClr val="FFFFFF"/>
                </a:solidFill>
                <a:latin typeface="Antonio"/>
                <a:cs typeface="Arial" panose="020B0604020202020204" pitchFamily="34" charset="0"/>
              </a:rPr>
              <a:t>Fler tränare</a:t>
            </a:r>
          </a:p>
          <a:p>
            <a:pPr marL="285750" lvl="1"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pPr marL="742950" lvl="2" indent="-285750">
              <a:buFont typeface="Arial" panose="020B0604020202020204" pitchFamily="34" charset="0"/>
              <a:buChar char="•"/>
            </a:pPr>
            <a:r>
              <a:rPr lang="sv-SE" sz="1400" dirty="0">
                <a:solidFill>
                  <a:srgbClr val="FFFFFF"/>
                </a:solidFill>
                <a:latin typeface="Antonio"/>
                <a:cs typeface="Arial" panose="020B0604020202020204" pitchFamily="34" charset="0"/>
              </a:rPr>
              <a:t>Dessa roller ska vara klara innan vi avslutar mötet. Ledarna skickar kontakterna till </a:t>
            </a:r>
            <a:r>
              <a:rPr lang="sv-SE" sz="1400" dirty="0" err="1">
                <a:solidFill>
                  <a:srgbClr val="FFFFFF"/>
                </a:solidFill>
                <a:latin typeface="Antonio"/>
                <a:cs typeface="Arial" panose="020B0604020202020204" pitchFamily="34" charset="0"/>
              </a:rPr>
              <a:t>info@hellton</a:t>
            </a:r>
            <a:r>
              <a:rPr lang="sv-SE" sz="1400" dirty="0">
                <a:solidFill>
                  <a:srgbClr val="FFFFFF"/>
                </a:solidFill>
                <a:latin typeface="Antonio"/>
                <a:cs typeface="Arial" panose="020B0604020202020204" pitchFamily="34" charset="0"/>
              </a:rPr>
              <a:t> och noteras på laget.se.</a:t>
            </a: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0E55C83F-2649-A2B2-18C5-8E9386662344}"/>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FÖRÄLDRAGRUPP</a:t>
            </a:r>
          </a:p>
        </p:txBody>
      </p:sp>
    </p:spTree>
    <p:extLst>
      <p:ext uri="{BB962C8B-B14F-4D97-AF65-F5344CB8AC3E}">
        <p14:creationId xmlns:p14="http://schemas.microsoft.com/office/powerpoint/2010/main" val="1952947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5A675BD5-60F7-6D2C-50F3-A4F02BE47966}"/>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76A870D-873C-ED82-71A7-99AEC571E46F}"/>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7DADAA1-EE80-16F9-4176-ABC183E7AB45}"/>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98A75541-A759-7A0F-6523-0941DCB6F672}"/>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73876428-8C73-4718-2142-3B3B7A7B1847}"/>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8750519-2FD6-9904-EAF2-BE7B1AB97ED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6EF922E0-F107-699C-C56E-A5BE51256FE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20A5F674-54AD-1050-D4D1-D0D8016A489A}"/>
              </a:ext>
            </a:extLst>
          </p:cNvPr>
          <p:cNvSpPr txBox="1"/>
          <p:nvPr/>
        </p:nvSpPr>
        <p:spPr>
          <a:xfrm>
            <a:off x="992502" y="1580917"/>
            <a:ext cx="10209227" cy="4154984"/>
          </a:xfrm>
          <a:prstGeom prst="rect">
            <a:avLst/>
          </a:prstGeom>
          <a:noFill/>
        </p:spPr>
        <p:txBody>
          <a:bodyPr wrap="square" lIns="91440" tIns="45720" rIns="91440" bIns="45720" rtlCol="0" anchor="t">
            <a:spAutoFit/>
          </a:bodyPr>
          <a:lstStyle/>
          <a:p>
            <a:r>
              <a:rPr lang="en-US" dirty="0" err="1">
                <a:solidFill>
                  <a:schemeClr val="bg1"/>
                </a:solidFill>
                <a:latin typeface="Antonio" panose="020B0604020202020204"/>
              </a:rPr>
              <a:t>Öppen</a:t>
            </a:r>
            <a:r>
              <a:rPr lang="en-US" dirty="0">
                <a:solidFill>
                  <a:schemeClr val="bg1"/>
                </a:solidFill>
                <a:latin typeface="Antonio" panose="020B0604020202020204"/>
              </a:rPr>
              <a:t> vid matcher</a:t>
            </a:r>
          </a:p>
          <a:p>
            <a:r>
              <a:rPr lang="en-US" sz="1600" dirty="0" err="1">
                <a:solidFill>
                  <a:schemeClr val="bg1"/>
                </a:solidFill>
                <a:latin typeface="Antonio" panose="020B0604020202020204"/>
                <a:ea typeface="Calibri"/>
                <a:cs typeface="Calibri"/>
              </a:rPr>
              <a:t>Kiosken</a:t>
            </a:r>
            <a:r>
              <a:rPr lang="en-US" sz="1600" dirty="0">
                <a:solidFill>
                  <a:schemeClr val="bg1"/>
                </a:solidFill>
                <a:latin typeface="Antonio" panose="020B0604020202020204"/>
                <a:ea typeface="Calibri"/>
                <a:cs typeface="Calibri"/>
              </a:rPr>
              <a:t> ska </a:t>
            </a:r>
            <a:r>
              <a:rPr lang="en-US" sz="1600" dirty="0" err="1">
                <a:solidFill>
                  <a:schemeClr val="bg1"/>
                </a:solidFill>
                <a:latin typeface="Antonio" panose="020B0604020202020204"/>
                <a:ea typeface="Calibri"/>
                <a:cs typeface="Calibri"/>
              </a:rPr>
              <a:t>hållas</a:t>
            </a:r>
            <a:r>
              <a:rPr lang="en-US" sz="1600" dirty="0">
                <a:solidFill>
                  <a:schemeClr val="bg1"/>
                </a:solidFill>
                <a:latin typeface="Antonio" panose="020B0604020202020204"/>
                <a:ea typeface="Calibri"/>
                <a:cs typeface="Calibri"/>
              </a:rPr>
              <a:t> </a:t>
            </a:r>
            <a:r>
              <a:rPr lang="en-US" sz="1600" dirty="0" err="1">
                <a:solidFill>
                  <a:schemeClr val="bg1"/>
                </a:solidFill>
                <a:latin typeface="Antonio" panose="020B0604020202020204"/>
                <a:ea typeface="Calibri"/>
                <a:cs typeface="Calibri"/>
              </a:rPr>
              <a:t>öppen</a:t>
            </a:r>
            <a:r>
              <a:rPr lang="en-US" sz="1600" dirty="0">
                <a:solidFill>
                  <a:schemeClr val="bg1"/>
                </a:solidFill>
                <a:latin typeface="Antonio" panose="020B0604020202020204"/>
                <a:ea typeface="Calibri"/>
                <a:cs typeface="Calibri"/>
              </a:rPr>
              <a:t> </a:t>
            </a:r>
            <a:r>
              <a:rPr lang="en-US" sz="1600" dirty="0" err="1">
                <a:solidFill>
                  <a:schemeClr val="bg1"/>
                </a:solidFill>
                <a:latin typeface="Antonio" panose="020B0604020202020204"/>
                <a:ea typeface="Calibri"/>
                <a:cs typeface="Calibri"/>
              </a:rPr>
              <a:t>när</a:t>
            </a:r>
            <a:r>
              <a:rPr lang="en-US" sz="1600" dirty="0">
                <a:solidFill>
                  <a:schemeClr val="bg1"/>
                </a:solidFill>
                <a:latin typeface="Antonio" panose="020B0604020202020204"/>
                <a:ea typeface="Calibri"/>
                <a:cs typeface="Calibri"/>
              </a:rPr>
              <a:t> det </a:t>
            </a:r>
            <a:r>
              <a:rPr lang="en-US" sz="1600" dirty="0" err="1">
                <a:solidFill>
                  <a:schemeClr val="bg1"/>
                </a:solidFill>
                <a:latin typeface="Antonio" panose="020B0604020202020204"/>
                <a:ea typeface="Calibri"/>
                <a:cs typeface="Calibri"/>
              </a:rPr>
              <a:t>spelas</a:t>
            </a:r>
            <a:r>
              <a:rPr lang="en-US" sz="1600" dirty="0">
                <a:solidFill>
                  <a:schemeClr val="bg1"/>
                </a:solidFill>
                <a:latin typeface="Antonio" panose="020B0604020202020204"/>
                <a:ea typeface="Calibri"/>
                <a:cs typeface="Calibri"/>
              </a:rPr>
              <a:t> match </a:t>
            </a:r>
            <a:r>
              <a:rPr lang="en-US" sz="1600" dirty="0" err="1">
                <a:solidFill>
                  <a:schemeClr val="bg1"/>
                </a:solidFill>
                <a:latin typeface="Antonio" panose="020B0604020202020204"/>
                <a:ea typeface="Calibri"/>
                <a:cs typeface="Calibri"/>
              </a:rPr>
              <a:t>i</a:t>
            </a:r>
            <a:r>
              <a:rPr lang="en-US" sz="1600" dirty="0">
                <a:solidFill>
                  <a:schemeClr val="bg1"/>
                </a:solidFill>
                <a:latin typeface="Antonio" panose="020B0604020202020204"/>
                <a:ea typeface="Calibri"/>
                <a:cs typeface="Calibri"/>
              </a:rPr>
              <a:t> </a:t>
            </a:r>
            <a:r>
              <a:rPr lang="en-US" sz="1600" dirty="0" err="1">
                <a:solidFill>
                  <a:schemeClr val="bg1"/>
                </a:solidFill>
                <a:latin typeface="Antonio" panose="020B0604020202020204"/>
                <a:ea typeface="Calibri"/>
                <a:cs typeface="Calibri"/>
              </a:rPr>
              <a:t>Sporthallen</a:t>
            </a:r>
            <a:r>
              <a:rPr lang="en-US" sz="1600" dirty="0">
                <a:solidFill>
                  <a:schemeClr val="bg1"/>
                </a:solidFill>
                <a:latin typeface="Antonio" panose="020B0604020202020204"/>
                <a:ea typeface="Calibri"/>
                <a:cs typeface="Calibri"/>
              </a:rPr>
              <a:t>.</a:t>
            </a:r>
            <a:endParaRPr lang="en-US" dirty="0">
              <a:solidFill>
                <a:schemeClr val="bg1"/>
              </a:solidFill>
              <a:latin typeface="Antonio" panose="020B0604020202020204"/>
            </a:endParaRPr>
          </a:p>
          <a:p>
            <a:endParaRPr lang="en-US" sz="1600" dirty="0">
              <a:solidFill>
                <a:schemeClr val="bg1"/>
              </a:solidFill>
              <a:latin typeface="Antonio" panose="020B0604020202020204"/>
              <a:ea typeface="Calibri"/>
              <a:cs typeface="Calibri"/>
            </a:endParaRPr>
          </a:p>
          <a:p>
            <a:r>
              <a:rPr lang="en-US" dirty="0" err="1">
                <a:solidFill>
                  <a:schemeClr val="bg1"/>
                </a:solidFill>
                <a:latin typeface="Antonio" panose="020B0604020202020204"/>
                <a:ea typeface="+mn-lt"/>
                <a:cs typeface="+mn-lt"/>
              </a:rPr>
              <a:t>Kioskansvar</a:t>
            </a:r>
            <a:endParaRPr lang="sv-SE" dirty="0">
              <a:solidFill>
                <a:schemeClr val="bg1"/>
              </a:solidFill>
              <a:latin typeface="Antonio" panose="020B0604020202020204"/>
            </a:endParaRPr>
          </a:p>
          <a:p>
            <a:r>
              <a:rPr lang="en-US" sz="1600" dirty="0">
                <a:solidFill>
                  <a:schemeClr val="bg1"/>
                </a:solidFill>
                <a:latin typeface="Antonio" panose="020B0604020202020204"/>
                <a:ea typeface="+mn-lt"/>
                <a:cs typeface="+mn-lt"/>
              </a:rPr>
              <a:t>Lagen </a:t>
            </a:r>
            <a:r>
              <a:rPr lang="en-US" sz="1600" dirty="0" err="1">
                <a:solidFill>
                  <a:schemeClr val="bg1"/>
                </a:solidFill>
                <a:latin typeface="Antonio" panose="020B0604020202020204"/>
                <a:ea typeface="+mn-lt"/>
                <a:cs typeface="+mn-lt"/>
              </a:rPr>
              <a:t>kommer</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att</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få</a:t>
            </a:r>
            <a:r>
              <a:rPr lang="en-US" sz="1600" dirty="0">
                <a:solidFill>
                  <a:schemeClr val="bg1"/>
                </a:solidFill>
                <a:latin typeface="Antonio" panose="020B0604020202020204"/>
                <a:ea typeface="+mn-lt"/>
                <a:cs typeface="+mn-lt"/>
              </a:rPr>
              <a:t> 1 </a:t>
            </a:r>
            <a:r>
              <a:rPr lang="en-US" sz="1600" dirty="0" err="1">
                <a:solidFill>
                  <a:schemeClr val="bg1"/>
                </a:solidFill>
                <a:latin typeface="Antonio" panose="020B0604020202020204"/>
                <a:ea typeface="+mn-lt"/>
                <a:cs typeface="+mn-lt"/>
              </a:rPr>
              <a:t>kioskvecka</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på</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hösten</a:t>
            </a:r>
            <a:r>
              <a:rPr lang="en-US" sz="1600" dirty="0">
                <a:solidFill>
                  <a:schemeClr val="bg1"/>
                </a:solidFill>
                <a:latin typeface="Antonio" panose="020B0604020202020204"/>
                <a:ea typeface="+mn-lt"/>
                <a:cs typeface="+mn-lt"/>
              </a:rPr>
              <a:t> och 1 </a:t>
            </a:r>
            <a:r>
              <a:rPr lang="en-US" sz="1600" dirty="0" err="1">
                <a:solidFill>
                  <a:schemeClr val="bg1"/>
                </a:solidFill>
                <a:latin typeface="Antonio" panose="020B0604020202020204"/>
                <a:ea typeface="+mn-lt"/>
                <a:cs typeface="+mn-lt"/>
              </a:rPr>
              <a:t>på</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våren</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då</a:t>
            </a:r>
            <a:r>
              <a:rPr lang="en-US" sz="1600" dirty="0">
                <a:solidFill>
                  <a:schemeClr val="bg1"/>
                </a:solidFill>
                <a:latin typeface="Antonio" panose="020B0604020202020204"/>
                <a:ea typeface="+mn-lt"/>
                <a:cs typeface="+mn-lt"/>
              </a:rPr>
              <a:t> man </a:t>
            </a:r>
            <a:r>
              <a:rPr lang="en-US" sz="1600" dirty="0" err="1">
                <a:solidFill>
                  <a:schemeClr val="bg1"/>
                </a:solidFill>
                <a:latin typeface="Antonio" panose="020B0604020202020204"/>
                <a:ea typeface="+mn-lt"/>
                <a:cs typeface="+mn-lt"/>
              </a:rPr>
              <a:t>ansvarar</a:t>
            </a:r>
            <a:r>
              <a:rPr lang="en-US" sz="1600" dirty="0">
                <a:solidFill>
                  <a:schemeClr val="bg1"/>
                </a:solidFill>
                <a:latin typeface="Antonio" panose="020B0604020202020204"/>
                <a:ea typeface="+mn-lt"/>
                <a:cs typeface="+mn-lt"/>
              </a:rPr>
              <a:t> för </a:t>
            </a:r>
            <a:r>
              <a:rPr lang="en-US" sz="1600" dirty="0" err="1">
                <a:solidFill>
                  <a:schemeClr val="bg1"/>
                </a:solidFill>
                <a:latin typeface="Antonio" panose="020B0604020202020204"/>
                <a:ea typeface="+mn-lt"/>
                <a:cs typeface="+mn-lt"/>
              </a:rPr>
              <a:t>att</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hålla</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kiosken</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öpp</a:t>
            </a:r>
            <a:r>
              <a:rPr lang="en-US" sz="1600" dirty="0" err="1">
                <a:solidFill>
                  <a:schemeClr val="bg1"/>
                </a:solidFill>
                <a:latin typeface="Antonio" panose="020B0604020202020204"/>
                <a:ea typeface="Calibri"/>
                <a:cs typeface="Calibri"/>
              </a:rPr>
              <a:t>en</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samt</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sköta</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arrangemangen</a:t>
            </a:r>
            <a:r>
              <a:rPr lang="en-US" sz="1600" dirty="0">
                <a:solidFill>
                  <a:schemeClr val="bg1"/>
                </a:solidFill>
                <a:latin typeface="Antonio" panose="020B0604020202020204"/>
                <a:ea typeface="+mn-lt"/>
                <a:cs typeface="+mn-lt"/>
              </a:rPr>
              <a:t> för </a:t>
            </a:r>
            <a:r>
              <a:rPr lang="en-US" sz="1600" dirty="0" err="1">
                <a:solidFill>
                  <a:schemeClr val="bg1"/>
                </a:solidFill>
                <a:latin typeface="Antonio" panose="020B0604020202020204"/>
                <a:ea typeface="+mn-lt"/>
                <a:cs typeface="+mn-lt"/>
              </a:rPr>
              <a:t>våra</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herr</a:t>
            </a:r>
            <a:r>
              <a:rPr lang="en-US" sz="1600" dirty="0">
                <a:solidFill>
                  <a:schemeClr val="bg1"/>
                </a:solidFill>
                <a:latin typeface="Antonio" panose="020B0604020202020204"/>
                <a:ea typeface="+mn-lt"/>
                <a:cs typeface="+mn-lt"/>
              </a:rPr>
              <a:t>- och </a:t>
            </a:r>
            <a:r>
              <a:rPr lang="en-US" sz="1600" dirty="0" err="1">
                <a:solidFill>
                  <a:schemeClr val="bg1"/>
                </a:solidFill>
                <a:latin typeface="Antonio" panose="020B0604020202020204"/>
                <a:ea typeface="+mn-lt"/>
                <a:cs typeface="+mn-lt"/>
              </a:rPr>
              <a:t>dammatcher</a:t>
            </a:r>
            <a:r>
              <a:rPr lang="en-US" sz="1600" dirty="0">
                <a:solidFill>
                  <a:schemeClr val="bg1"/>
                </a:solidFill>
                <a:latin typeface="Antonio" panose="020B0604020202020204"/>
                <a:ea typeface="+mn-lt"/>
                <a:cs typeface="+mn-lt"/>
              </a:rPr>
              <a:t>. </a:t>
            </a:r>
            <a:endParaRPr lang="en-US" dirty="0">
              <a:solidFill>
                <a:schemeClr val="bg1"/>
              </a:solidFill>
              <a:latin typeface="Antonio" panose="020B0604020202020204"/>
              <a:ea typeface="+mn-lt"/>
              <a:cs typeface="+mn-lt"/>
            </a:endParaRPr>
          </a:p>
          <a:p>
            <a:endParaRPr lang="en-US" sz="1600" dirty="0">
              <a:solidFill>
                <a:schemeClr val="bg1"/>
              </a:solidFill>
              <a:latin typeface="Antonio" panose="020B0604020202020204"/>
              <a:ea typeface="+mn-lt"/>
              <a:cs typeface="+mn-lt"/>
            </a:endParaRPr>
          </a:p>
          <a:p>
            <a:r>
              <a:rPr lang="en-US" sz="1600" dirty="0" err="1">
                <a:solidFill>
                  <a:schemeClr val="bg1"/>
                </a:solidFill>
                <a:latin typeface="Antonio" panose="020B0604020202020204"/>
                <a:ea typeface="+mn-lt"/>
                <a:cs typeface="+mn-lt"/>
              </a:rPr>
              <a:t>Kioskansvarig</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utses</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i</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varje</a:t>
            </a:r>
            <a:r>
              <a:rPr lang="en-US" sz="1600" dirty="0">
                <a:solidFill>
                  <a:schemeClr val="bg1"/>
                </a:solidFill>
                <a:latin typeface="Antonio" panose="020B0604020202020204"/>
                <a:ea typeface="+mn-lt"/>
                <a:cs typeface="+mn-lt"/>
              </a:rPr>
              <a:t> lag och </a:t>
            </a:r>
            <a:r>
              <a:rPr lang="en-US" sz="1600" dirty="0" err="1">
                <a:solidFill>
                  <a:schemeClr val="bg1"/>
                </a:solidFill>
                <a:latin typeface="Antonio" panose="020B0604020202020204"/>
                <a:ea typeface="+mn-lt"/>
                <a:cs typeface="+mn-lt"/>
              </a:rPr>
              <a:t>kioskschema</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kommer</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att</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skickas</a:t>
            </a:r>
            <a:r>
              <a:rPr lang="en-US" sz="1600" dirty="0">
                <a:solidFill>
                  <a:schemeClr val="bg1"/>
                </a:solidFill>
                <a:latin typeface="Antonio" panose="020B0604020202020204"/>
                <a:ea typeface="+mn-lt"/>
                <a:cs typeface="+mn-lt"/>
              </a:rPr>
              <a:t> </a:t>
            </a:r>
            <a:r>
              <a:rPr lang="en-US" sz="1600" dirty="0" err="1">
                <a:solidFill>
                  <a:schemeClr val="bg1"/>
                </a:solidFill>
                <a:latin typeface="Antonio" panose="020B0604020202020204"/>
                <a:ea typeface="+mn-lt"/>
                <a:cs typeface="+mn-lt"/>
              </a:rPr>
              <a:t>ut</a:t>
            </a:r>
            <a:r>
              <a:rPr lang="en-US" sz="1600" dirty="0">
                <a:solidFill>
                  <a:schemeClr val="bg1"/>
                </a:solidFill>
                <a:latin typeface="Antonio" panose="020B0604020202020204"/>
                <a:ea typeface="+mn-lt"/>
                <a:cs typeface="+mn-lt"/>
              </a:rPr>
              <a:t> till </a:t>
            </a:r>
            <a:r>
              <a:rPr lang="en-US" sz="1600" dirty="0" err="1">
                <a:solidFill>
                  <a:schemeClr val="bg1"/>
                </a:solidFill>
                <a:latin typeface="Antonio" panose="020B0604020202020204"/>
                <a:ea typeface="+mn-lt"/>
                <a:cs typeface="+mn-lt"/>
              </a:rPr>
              <a:t>denna</a:t>
            </a:r>
            <a:r>
              <a:rPr lang="en-US" sz="1600" dirty="0">
                <a:solidFill>
                  <a:schemeClr val="bg1"/>
                </a:solidFill>
                <a:latin typeface="Antonio" panose="020B0604020202020204"/>
                <a:ea typeface="+mn-lt"/>
                <a:cs typeface="+mn-lt"/>
              </a:rPr>
              <a:t>.</a:t>
            </a:r>
          </a:p>
          <a:p>
            <a:endParaRPr lang="en-US" sz="1600" dirty="0">
              <a:solidFill>
                <a:schemeClr val="bg1"/>
              </a:solidFill>
              <a:latin typeface="Antonio" panose="020B0604020202020204"/>
              <a:ea typeface="+mn-lt"/>
              <a:cs typeface="+mn-lt"/>
            </a:endParaRPr>
          </a:p>
          <a:p>
            <a:r>
              <a:rPr lang="en-US" sz="1600" b="1" dirty="0">
                <a:solidFill>
                  <a:schemeClr val="bg1"/>
                </a:solidFill>
                <a:latin typeface="Antonio" panose="020B0604020202020204"/>
                <a:ea typeface="+mn-lt"/>
                <a:cs typeface="+mn-lt"/>
              </a:rPr>
              <a:t>OBS </a:t>
            </a:r>
            <a:r>
              <a:rPr lang="en-US" sz="1600" b="1" dirty="0" err="1">
                <a:solidFill>
                  <a:schemeClr val="bg1"/>
                </a:solidFill>
                <a:latin typeface="Antonio" panose="020B0604020202020204"/>
                <a:ea typeface="+mn-lt"/>
                <a:cs typeface="+mn-lt"/>
              </a:rPr>
              <a:t>säsongen</a:t>
            </a:r>
            <a:r>
              <a:rPr lang="en-US" sz="1600" b="1" dirty="0">
                <a:solidFill>
                  <a:schemeClr val="bg1"/>
                </a:solidFill>
                <a:latin typeface="Antonio" panose="020B0604020202020204"/>
                <a:ea typeface="+mn-lt"/>
                <a:cs typeface="+mn-lt"/>
              </a:rPr>
              <a:t> 2026/2027 </a:t>
            </a:r>
            <a:r>
              <a:rPr lang="en-US" sz="1600" b="1" dirty="0" err="1">
                <a:solidFill>
                  <a:schemeClr val="bg1"/>
                </a:solidFill>
                <a:latin typeface="Antonio" panose="020B0604020202020204"/>
                <a:ea typeface="+mn-lt"/>
                <a:cs typeface="+mn-lt"/>
              </a:rPr>
              <a:t>så</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behöver</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inte</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vårat</a:t>
            </a:r>
            <a:r>
              <a:rPr lang="en-US" sz="1600" b="1" dirty="0">
                <a:solidFill>
                  <a:schemeClr val="bg1"/>
                </a:solidFill>
                <a:latin typeface="Antonio" panose="020B0604020202020204"/>
                <a:ea typeface="+mn-lt"/>
                <a:cs typeface="+mn-lt"/>
              </a:rPr>
              <a:t> lag ha </a:t>
            </a:r>
            <a:r>
              <a:rPr lang="en-US" sz="1600" b="1" dirty="0" err="1">
                <a:solidFill>
                  <a:schemeClr val="bg1"/>
                </a:solidFill>
                <a:latin typeface="Antonio" panose="020B0604020202020204"/>
                <a:ea typeface="+mn-lt"/>
                <a:cs typeface="+mn-lt"/>
              </a:rPr>
              <a:t>kiosken</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i</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Sundstahallen</a:t>
            </a:r>
            <a:endParaRPr lang="en-US" sz="1600" b="1" dirty="0">
              <a:solidFill>
                <a:schemeClr val="bg1"/>
              </a:solidFill>
              <a:latin typeface="Antonio" panose="020B0604020202020204"/>
              <a:ea typeface="+mn-lt"/>
              <a:cs typeface="+mn-lt"/>
            </a:endParaRPr>
          </a:p>
          <a:p>
            <a:r>
              <a:rPr lang="en-US" sz="1600" b="1" dirty="0">
                <a:solidFill>
                  <a:schemeClr val="bg1"/>
                </a:solidFill>
                <a:latin typeface="Antonio" panose="020B0604020202020204"/>
                <a:ea typeface="+mn-lt"/>
                <a:cs typeface="+mn-lt"/>
              </a:rPr>
              <a:t>Men vi </a:t>
            </a:r>
            <a:r>
              <a:rPr lang="en-US" sz="1600" b="1" dirty="0" err="1">
                <a:solidFill>
                  <a:schemeClr val="bg1"/>
                </a:solidFill>
                <a:latin typeface="Antonio" panose="020B0604020202020204"/>
                <a:ea typeface="+mn-lt"/>
                <a:cs typeface="+mn-lt"/>
              </a:rPr>
              <a:t>kan</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välja</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att</a:t>
            </a:r>
            <a:r>
              <a:rPr lang="en-US" sz="1600" b="1" dirty="0">
                <a:solidFill>
                  <a:schemeClr val="bg1"/>
                </a:solidFill>
                <a:latin typeface="Antonio" panose="020B0604020202020204"/>
                <a:ea typeface="+mn-lt"/>
                <a:cs typeface="+mn-lt"/>
              </a:rPr>
              <a:t> ha </a:t>
            </a:r>
            <a:r>
              <a:rPr lang="en-US" sz="1600" b="1" dirty="0" err="1">
                <a:solidFill>
                  <a:schemeClr val="bg1"/>
                </a:solidFill>
                <a:latin typeface="Antonio" panose="020B0604020202020204"/>
                <a:ea typeface="+mn-lt"/>
                <a:cs typeface="+mn-lt"/>
              </a:rPr>
              <a:t>egen</a:t>
            </a:r>
            <a:r>
              <a:rPr lang="en-US" sz="1600" b="1" dirty="0">
                <a:solidFill>
                  <a:schemeClr val="bg1"/>
                </a:solidFill>
                <a:latin typeface="Antonio" panose="020B0604020202020204"/>
                <a:ea typeface="+mn-lt"/>
                <a:cs typeface="+mn-lt"/>
              </a:rPr>
              <a:t> kiosk vid </a:t>
            </a:r>
            <a:r>
              <a:rPr lang="en-US" sz="1600" b="1" dirty="0" err="1">
                <a:solidFill>
                  <a:schemeClr val="bg1"/>
                </a:solidFill>
                <a:latin typeface="Antonio" panose="020B0604020202020204"/>
                <a:ea typeface="+mn-lt"/>
                <a:cs typeface="+mn-lt"/>
              </a:rPr>
              <a:t>sammandrag</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i</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andra</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hallar</a:t>
            </a:r>
            <a:r>
              <a:rPr lang="en-US" sz="1600" b="1" dirty="0">
                <a:solidFill>
                  <a:schemeClr val="bg1"/>
                </a:solidFill>
                <a:latin typeface="Antonio" panose="020B0604020202020204"/>
                <a:ea typeface="+mn-lt"/>
                <a:cs typeface="+mn-lt"/>
              </a:rPr>
              <a:t> för </a:t>
            </a:r>
            <a:r>
              <a:rPr lang="en-US" sz="1600" b="1" dirty="0" err="1">
                <a:solidFill>
                  <a:schemeClr val="bg1"/>
                </a:solidFill>
                <a:latin typeface="Antonio" panose="020B0604020202020204"/>
                <a:ea typeface="+mn-lt"/>
                <a:cs typeface="+mn-lt"/>
              </a:rPr>
              <a:t>att</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få</a:t>
            </a:r>
            <a:r>
              <a:rPr lang="en-US" sz="1600" b="1" dirty="0">
                <a:solidFill>
                  <a:schemeClr val="bg1"/>
                </a:solidFill>
                <a:latin typeface="Antonio" panose="020B0604020202020204"/>
                <a:ea typeface="+mn-lt"/>
                <a:cs typeface="+mn-lt"/>
              </a:rPr>
              <a:t> in lite </a:t>
            </a:r>
            <a:r>
              <a:rPr lang="en-US" sz="1600" b="1" dirty="0" err="1">
                <a:solidFill>
                  <a:schemeClr val="bg1"/>
                </a:solidFill>
                <a:latin typeface="Antonio" panose="020B0604020202020204"/>
                <a:ea typeface="+mn-lt"/>
                <a:cs typeface="+mn-lt"/>
              </a:rPr>
              <a:t>i</a:t>
            </a:r>
            <a:r>
              <a:rPr lang="en-US" sz="1600" b="1" dirty="0">
                <a:solidFill>
                  <a:schemeClr val="bg1"/>
                </a:solidFill>
                <a:latin typeface="Antonio" panose="020B0604020202020204"/>
                <a:ea typeface="+mn-lt"/>
                <a:cs typeface="+mn-lt"/>
              </a:rPr>
              <a:t> </a:t>
            </a:r>
            <a:r>
              <a:rPr lang="en-US" sz="1600" b="1" dirty="0" err="1">
                <a:solidFill>
                  <a:schemeClr val="bg1"/>
                </a:solidFill>
                <a:latin typeface="Antonio" panose="020B0604020202020204"/>
                <a:ea typeface="+mn-lt"/>
                <a:cs typeface="+mn-lt"/>
              </a:rPr>
              <a:t>lagkassan</a:t>
            </a:r>
            <a:r>
              <a:rPr lang="en-US" sz="1600" b="1" dirty="0">
                <a:solidFill>
                  <a:schemeClr val="bg1"/>
                </a:solidFill>
                <a:latin typeface="Antonio" panose="020B0604020202020204"/>
                <a:ea typeface="+mn-lt"/>
                <a:cs typeface="+mn-lt"/>
              </a:rPr>
              <a:t>.</a:t>
            </a:r>
            <a:endParaRPr lang="en-US" b="1" dirty="0">
              <a:solidFill>
                <a:schemeClr val="bg1"/>
              </a:solidFill>
              <a:latin typeface="Antonio" panose="020B0604020202020204"/>
              <a:ea typeface="Calibri"/>
              <a:cs typeface="Calibri"/>
            </a:endParaRPr>
          </a:p>
          <a:p>
            <a:endParaRPr lang="en-US" sz="1600" dirty="0">
              <a:solidFill>
                <a:schemeClr val="bg1"/>
              </a:solidFill>
              <a:latin typeface="Calibri"/>
              <a:ea typeface="+mn-lt"/>
              <a:cs typeface="+mn-lt"/>
            </a:endParaRPr>
          </a:p>
          <a:p>
            <a:endParaRPr lang="en-US" dirty="0">
              <a:solidFill>
                <a:srgbClr val="FFFFFF"/>
              </a:solidFill>
              <a:latin typeface="Anton"/>
              <a:ea typeface="Calibri"/>
              <a:cs typeface="Calibri"/>
            </a:endParaRPr>
          </a:p>
          <a:p>
            <a:endParaRPr lang="en-US" sz="1600" dirty="0">
              <a:solidFill>
                <a:srgbClr val="FFFFFF"/>
              </a:solidFill>
              <a:latin typeface="Calibri"/>
              <a:ea typeface="Calibri"/>
              <a:cs typeface="Calibri"/>
            </a:endParaRPr>
          </a:p>
          <a:p>
            <a:endParaRPr lang="en-US" b="1" dirty="0">
              <a:solidFill>
                <a:srgbClr val="FFFFFF"/>
              </a:solidFill>
              <a:latin typeface="Anton"/>
              <a:cs typeface="Arial" panose="020B0604020202020204" pitchFamily="34" charset="0"/>
            </a:endParaRPr>
          </a:p>
          <a:p>
            <a:endParaRPr lang="sv-SE" sz="1400" dirty="0">
              <a:solidFill>
                <a:srgbClr val="FFFFFF"/>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41839549-544A-861F-955D-F0705B8ABFA5}"/>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rPr>
              <a:t>FÖRENINGSKIOSKEN</a:t>
            </a:r>
            <a:endParaRPr lang="sv-SE" dirty="0"/>
          </a:p>
        </p:txBody>
      </p:sp>
    </p:spTree>
    <p:extLst>
      <p:ext uri="{BB962C8B-B14F-4D97-AF65-F5344CB8AC3E}">
        <p14:creationId xmlns:p14="http://schemas.microsoft.com/office/powerpoint/2010/main" val="3776333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6E6157C1-4B26-EA53-9988-DCF88B7AAEF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429A8DD5-17BA-A094-3164-7F033554DCA5}"/>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B82F4D4F-B160-6DFE-96FE-249E4AB4ADC0}"/>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C1F60C48-501F-6C0B-2E0A-C6917E106E1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ED439F0-4A18-88F2-6C18-90C1B42782A9}"/>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50245C1A-D1A8-A869-ECE8-4557A3F1A61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B351B90B-3D07-7B14-283E-27EDE2CAF971}"/>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81A07B1C-3C4D-44F8-65A3-FF598EBD8ACB}"/>
              </a:ext>
            </a:extLst>
          </p:cNvPr>
          <p:cNvSpPr txBox="1"/>
          <p:nvPr/>
        </p:nvSpPr>
        <p:spPr>
          <a:xfrm>
            <a:off x="1377572" y="2205742"/>
            <a:ext cx="10209227" cy="2031325"/>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sym typeface="Wingdings" panose="05000000000000000000" pitchFamily="2" charset="2"/>
              </a:rPr>
              <a:t>Tänk på att som förälder hejar man på spelarna vid sidan av plan och coachningen överlåter man åt ledarna.</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Vi är alla ideella ledare</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Det finns nästan alltid en orsak till olika beslut och det är många parametrar vi måste ta hänsyn till, så har ni frågor eller funderar så hör alltid av er!</a:t>
            </a:r>
          </a:p>
          <a:p>
            <a:pPr marL="285750" lvl="1"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CC26FECA-672D-CE7B-ED49-005FF94EEE50}"/>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ÖVRIGT</a:t>
            </a:r>
          </a:p>
        </p:txBody>
      </p:sp>
    </p:spTree>
    <p:extLst>
      <p:ext uri="{BB962C8B-B14F-4D97-AF65-F5344CB8AC3E}">
        <p14:creationId xmlns:p14="http://schemas.microsoft.com/office/powerpoint/2010/main" val="115770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FD7C1550-1B0B-6FFB-5804-5068D3D1A11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D8BCB90-4B68-3F7F-05EC-71B6ABABC940}"/>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C3F6A5F-F2EE-FDD1-A715-77CBD1459C02}"/>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50AA5301-91ED-AC40-3CB8-B0CB56C711AF}"/>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CD457AF-8B9E-042E-0968-246707FE26C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57AABE3-4219-6BA8-BFAD-3BD48A9FE31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1F18669F-2683-40C4-47AD-CF32A7CDFDD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6EC21C0-358A-F16B-AFA3-40D9D6317563}"/>
              </a:ext>
            </a:extLst>
          </p:cNvPr>
          <p:cNvSpPr txBox="1"/>
          <p:nvPr/>
        </p:nvSpPr>
        <p:spPr>
          <a:xfrm>
            <a:off x="1377572" y="2205742"/>
            <a:ext cx="10209227" cy="954107"/>
          </a:xfrm>
          <a:prstGeom prst="rect">
            <a:avLst/>
          </a:prstGeom>
          <a:noFill/>
        </p:spPr>
        <p:txBody>
          <a:bodyPr wrap="square" rtlCol="0">
            <a:spAutoFit/>
          </a:bodyPr>
          <a:lstStyle/>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sym typeface="Wingdings" panose="05000000000000000000" pitchFamily="2" charset="2"/>
              </a:rPr>
              <a:t>Era frågor</a:t>
            </a:r>
            <a:endParaRPr lang="sv-SE" sz="1400">
              <a:solidFill>
                <a:srgbClr val="FFFFFF"/>
              </a:solidFill>
              <a:latin typeface="Arial" panose="020B0604020202020204" pitchFamily="34" charset="0"/>
              <a:cs typeface="Arial" panose="020B0604020202020204" pitchFamily="34" charset="0"/>
            </a:endParaRPr>
          </a:p>
          <a:p>
            <a:pPr marL="285750" lvl="1"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8136F3B0-86E3-4FB9-DED2-6ADCEB5E8EF3}"/>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SLUTLIGEN</a:t>
            </a:r>
          </a:p>
        </p:txBody>
      </p:sp>
    </p:spTree>
    <p:extLst>
      <p:ext uri="{BB962C8B-B14F-4D97-AF65-F5344CB8AC3E}">
        <p14:creationId xmlns:p14="http://schemas.microsoft.com/office/powerpoint/2010/main" val="3572117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DB8C827F-B90D-355A-BC41-4D5D681860AD}"/>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72D157C-B01B-2F9E-489A-0B8A06A5C3D3}"/>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B9ABADA-3218-4BCC-AE04-BCBCB8EA02C4}"/>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092E0309-A042-EE8C-6983-F84C9F2B1782}"/>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A23D2421-1057-9513-96BD-BAEED01120B3}"/>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CA14EA6-E022-D17C-9615-C1C284B25CBA}"/>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6A2A90F-56D2-3951-6D0B-67D3A9BA6EB5}"/>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73A5AB41-6006-325D-9A70-3D68AB7D8B01}"/>
              </a:ext>
            </a:extLst>
          </p:cNvPr>
          <p:cNvSpPr txBox="1"/>
          <p:nvPr/>
        </p:nvSpPr>
        <p:spPr>
          <a:xfrm>
            <a:off x="1377572" y="2205742"/>
            <a:ext cx="10209227" cy="4616648"/>
          </a:xfrm>
          <a:prstGeom prst="rect">
            <a:avLst/>
          </a:prstGeom>
          <a:noFill/>
        </p:spPr>
        <p:txBody>
          <a:bodyPr wrap="square" rtlCol="0">
            <a:spAutoFit/>
          </a:bodyPr>
          <a:lstStyle/>
          <a:p>
            <a:r>
              <a:rPr lang="sv-SE" sz="1400" b="1" dirty="0">
                <a:solidFill>
                  <a:srgbClr val="FFFFFF"/>
                </a:solidFill>
                <a:latin typeface="Antonio"/>
                <a:cs typeface="Arial" panose="020B0604020202020204" pitchFamily="34" charset="0"/>
              </a:rPr>
              <a:t>All information kommer via Laget.se</a:t>
            </a:r>
          </a:p>
          <a:p>
            <a:pPr marL="285750"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Lag: F7/8 (2018 och 2019)</a:t>
            </a:r>
          </a:p>
          <a:p>
            <a:pPr marL="285750"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Huvudtränare								</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Madeleine Leander Montiadis</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madeleine.montiadis@gmail.com</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076-8216500</a:t>
            </a:r>
          </a:p>
          <a:p>
            <a:pPr marL="285750"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Huvudtränare</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Malin Widell</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malin.widell89@gmail.com</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Tel: 076-1600477</a:t>
            </a:r>
          </a:p>
          <a:p>
            <a:pPr marL="285750" indent="-285750">
              <a:buFont typeface="Arial" panose="020B0604020202020204" pitchFamily="34" charset="0"/>
              <a:buChar char="•"/>
            </a:pPr>
            <a:endParaRPr lang="sv-SE" sz="1400" dirty="0">
              <a:solidFill>
                <a:srgbClr val="FFFFFF"/>
              </a:solidFill>
              <a:latin typeface="Antonio"/>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Huvudtränare</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William </a:t>
            </a:r>
            <a:r>
              <a:rPr lang="sv-SE" sz="1400" dirty="0" err="1">
                <a:solidFill>
                  <a:srgbClr val="FFFFFF"/>
                </a:solidFill>
                <a:latin typeface="Antonio"/>
                <a:cs typeface="Arial" panose="020B0604020202020204" pitchFamily="34" charset="0"/>
              </a:rPr>
              <a:t>Tannestål</a:t>
            </a:r>
            <a:endParaRPr lang="sv-SE" sz="1400" dirty="0">
              <a:solidFill>
                <a:srgbClr val="FFFFFF"/>
              </a:solidFill>
              <a:latin typeface="Antonio"/>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tannestahl@icloud.com</a:t>
            </a:r>
          </a:p>
          <a:p>
            <a:pPr marL="285750" indent="-285750">
              <a:buFont typeface="Arial" panose="020B0604020202020204" pitchFamily="34" charset="0"/>
              <a:buChar char="•"/>
            </a:pPr>
            <a:r>
              <a:rPr lang="sv-SE" sz="1400" dirty="0">
                <a:solidFill>
                  <a:srgbClr val="FFFFFF"/>
                </a:solidFill>
                <a:latin typeface="Antonio"/>
                <a:cs typeface="Arial" panose="020B0604020202020204" pitchFamily="34" charset="0"/>
              </a:rPr>
              <a:t>Tel: 072-2046578</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5EA855B8-C332-1464-1AC2-472CBF9550E8}"/>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err="1">
                <a:solidFill>
                  <a:srgbClr val="FFFFFF"/>
                </a:solidFill>
                <a:latin typeface="Anton"/>
                <a:ea typeface="Anton"/>
                <a:cs typeface="Anton"/>
                <a:sym typeface="Anton"/>
              </a:rPr>
              <a:t>Kontaktuppgifter</a:t>
            </a:r>
            <a:endParaRPr lang="en-US" sz="7200" dirty="0">
              <a:solidFill>
                <a:srgbClr val="FFFFFF"/>
              </a:solidFill>
              <a:latin typeface="Anton"/>
              <a:ea typeface="Anton"/>
              <a:cs typeface="Anton"/>
              <a:sym typeface="Anton"/>
            </a:endParaRPr>
          </a:p>
        </p:txBody>
      </p:sp>
    </p:spTree>
    <p:extLst>
      <p:ext uri="{BB962C8B-B14F-4D97-AF65-F5344CB8AC3E}">
        <p14:creationId xmlns:p14="http://schemas.microsoft.com/office/powerpoint/2010/main" val="20812671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rgbClr val="B01C2E"/>
        </a:solidFill>
        <a:effectLst/>
      </p:bgPr>
    </p:bg>
    <p:spTree>
      <p:nvGrpSpPr>
        <p:cNvPr id="1" name=""/>
        <p:cNvGrpSpPr/>
        <p:nvPr/>
      </p:nvGrpSpPr>
      <p:grpSpPr>
        <a:xfrm>
          <a:off x="0" y="0"/>
          <a:ext cx="0" cy="0"/>
          <a:chOff x="0" y="0"/>
          <a:chExt cx="0" cy="0"/>
        </a:xfrm>
      </p:grpSpPr>
      <p:sp>
        <p:nvSpPr>
          <p:cNvPr id="2" name="Freeform 2"/>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 name="Group 3"/>
          <p:cNvGrpSpPr/>
          <p:nvPr/>
        </p:nvGrpSpPr>
        <p:grpSpPr>
          <a:xfrm>
            <a:off x="185991" y="-42335"/>
            <a:ext cx="542144" cy="6942665"/>
            <a:chOff x="0" y="0"/>
            <a:chExt cx="813219" cy="10414000"/>
          </a:xfrm>
        </p:grpSpPr>
        <p:sp>
          <p:nvSpPr>
            <p:cNvPr id="4" name="Freeform 4"/>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solidFill>
                <a:srgbClr val="000000"/>
              </a:solidFill>
            </a:ln>
          </p:spPr>
          <p:txBody>
            <a:bodyPr/>
            <a:lstStyle/>
            <a:p>
              <a:pPr defTabSz="609630"/>
              <a:endParaRPr lang="sv-SE" sz="1200">
                <a:solidFill>
                  <a:prstClr val="black"/>
                </a:solidFill>
                <a:latin typeface="Calibri"/>
              </a:endParaRPr>
            </a:p>
          </p:txBody>
        </p:sp>
        <p:sp>
          <p:nvSpPr>
            <p:cNvPr id="5" name="Freeform 5"/>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solidFill>
                <a:srgbClr val="000000"/>
              </a:solidFill>
            </a:ln>
          </p:spPr>
          <p:txBody>
            <a:bodyPr/>
            <a:lstStyle/>
            <a:p>
              <a:pPr defTabSz="609630"/>
              <a:endParaRPr lang="sv-SE" sz="1200">
                <a:solidFill>
                  <a:prstClr val="black"/>
                </a:solidFill>
                <a:latin typeface="Calibri"/>
              </a:endParaRPr>
            </a:p>
          </p:txBody>
        </p:sp>
        <p:sp>
          <p:nvSpPr>
            <p:cNvPr id="6" name="Freeform 6"/>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solidFill>
                <a:srgbClr val="000000"/>
              </a:solidFill>
            </a:ln>
          </p:spPr>
          <p:txBody>
            <a:bodyPr/>
            <a:lstStyle/>
            <a:p>
              <a:pPr defTabSz="609630"/>
              <a:endParaRPr lang="sv-SE" sz="1200">
                <a:solidFill>
                  <a:prstClr val="black"/>
                </a:solidFill>
                <a:latin typeface="Calibri"/>
              </a:endParaRPr>
            </a:p>
          </p:txBody>
        </p:sp>
        <p:sp>
          <p:nvSpPr>
            <p:cNvPr id="7" name="Freeform 7"/>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solidFill>
                <a:srgbClr val="000000"/>
              </a:solidFill>
            </a:ln>
          </p:spPr>
          <p:txBody>
            <a:bodyPr/>
            <a:lstStyle/>
            <a:p>
              <a:pPr defTabSz="609630"/>
              <a:endParaRPr lang="sv-SE" sz="1200">
                <a:solidFill>
                  <a:prstClr val="black"/>
                </a:solidFill>
                <a:latin typeface="Calibri"/>
              </a:endParaRPr>
            </a:p>
          </p:txBody>
        </p:sp>
      </p:grpSp>
      <p:sp>
        <p:nvSpPr>
          <p:cNvPr id="8" name="TextBox 8"/>
          <p:cNvSpPr txBox="1"/>
          <p:nvPr/>
        </p:nvSpPr>
        <p:spPr>
          <a:xfrm>
            <a:off x="2345373" y="2546045"/>
            <a:ext cx="2565514" cy="1359346"/>
          </a:xfrm>
          <a:prstGeom prst="rect">
            <a:avLst/>
          </a:prstGeom>
        </p:spPr>
        <p:txBody>
          <a:bodyPr lIns="0" tIns="0" rIns="0" bIns="0" rtlCol="0" anchor="t">
            <a:spAutoFit/>
          </a:bodyPr>
          <a:lstStyle/>
          <a:p>
            <a:pPr defTabSz="609630">
              <a:lnSpc>
                <a:spcPts val="10561"/>
              </a:lnSpc>
            </a:pPr>
            <a:r>
              <a:rPr lang="en-US" sz="9600">
                <a:solidFill>
                  <a:srgbClr val="FFFFFF"/>
                </a:solidFill>
                <a:latin typeface="Anton"/>
                <a:ea typeface="Anton"/>
                <a:cs typeface="Anton"/>
                <a:sym typeface="Anton"/>
              </a:rPr>
              <a:t>TACK,</a:t>
            </a:r>
          </a:p>
        </p:txBody>
      </p:sp>
      <p:sp>
        <p:nvSpPr>
          <p:cNvPr id="9" name="TextBox 9"/>
          <p:cNvSpPr txBox="1"/>
          <p:nvPr/>
        </p:nvSpPr>
        <p:spPr>
          <a:xfrm>
            <a:off x="3656547" y="3881869"/>
            <a:ext cx="254527" cy="1128514"/>
          </a:xfrm>
          <a:prstGeom prst="rect">
            <a:avLst/>
          </a:prstGeom>
        </p:spPr>
        <p:txBody>
          <a:bodyPr lIns="0" tIns="0" rIns="0" bIns="0" rtlCol="0" anchor="t">
            <a:spAutoFit/>
          </a:bodyPr>
          <a:lstStyle/>
          <a:p>
            <a:pPr defTabSz="609630">
              <a:lnSpc>
                <a:spcPts val="8800"/>
              </a:lnSpc>
            </a:pPr>
            <a:r>
              <a:rPr lang="en-US" sz="8000">
                <a:solidFill>
                  <a:srgbClr val="FFFFFF"/>
                </a:solidFill>
                <a:latin typeface="Antonio"/>
                <a:ea typeface="Antonio"/>
                <a:cs typeface="Antonio"/>
                <a:sym typeface="Antonio"/>
              </a:rPr>
              <a:t> </a:t>
            </a:r>
          </a:p>
        </p:txBody>
      </p:sp>
      <p:sp>
        <p:nvSpPr>
          <p:cNvPr id="10" name="TextBox 10"/>
          <p:cNvSpPr txBox="1"/>
          <p:nvPr/>
        </p:nvSpPr>
        <p:spPr>
          <a:xfrm>
            <a:off x="2345373" y="3653270"/>
            <a:ext cx="9222137" cy="2723694"/>
          </a:xfrm>
          <a:prstGeom prst="rect">
            <a:avLst/>
          </a:prstGeom>
        </p:spPr>
        <p:txBody>
          <a:bodyPr lIns="0" tIns="0" rIns="0" bIns="0" rtlCol="0" anchor="t">
            <a:spAutoFit/>
          </a:bodyPr>
          <a:lstStyle/>
          <a:p>
            <a:pPr defTabSz="609630">
              <a:lnSpc>
                <a:spcPts val="11201"/>
              </a:lnSpc>
            </a:pPr>
            <a:r>
              <a:rPr lang="en-US" sz="7200">
                <a:solidFill>
                  <a:srgbClr val="FFFFFF"/>
                </a:solidFill>
                <a:latin typeface="Antonio" panose="020B0604020202020204" charset="0"/>
                <a:ea typeface="Antonio"/>
                <a:cs typeface="Antonio"/>
                <a:sym typeface="Antonio"/>
              </a:rPr>
              <a:t>FÖR ER UPPMÄRKSAMHET!</a:t>
            </a:r>
          </a:p>
        </p:txBody>
      </p:sp>
    </p:spTree>
  </p:cSld>
  <p:clrMapOvr>
    <a:masterClrMapping/>
  </p:clrMapOvr>
</p:sld>
</file>

<file path=ppt/theme/theme1.xml><?xml version="1.0" encoding="utf-8"?>
<a:theme xmlns:a="http://schemas.openxmlformats.org/drawingml/2006/main" name="Mall 1">
  <a:themeElements>
    <a:clrScheme name="Byggdialog">
      <a:dk1>
        <a:srgbClr val="000000"/>
      </a:dk1>
      <a:lt1>
        <a:sysClr val="window" lastClr="FFFFFF"/>
      </a:lt1>
      <a:dk2>
        <a:srgbClr val="000000"/>
      </a:dk2>
      <a:lt2>
        <a:srgbClr val="FFFFFF"/>
      </a:lt2>
      <a:accent1>
        <a:srgbClr val="A03D57"/>
      </a:accent1>
      <a:accent2>
        <a:srgbClr val="26817F"/>
      </a:accent2>
      <a:accent3>
        <a:srgbClr val="900018"/>
      </a:accent3>
      <a:accent4>
        <a:srgbClr val="765F55"/>
      </a:accent4>
      <a:accent5>
        <a:srgbClr val="EA8C14"/>
      </a:accent5>
      <a:accent6>
        <a:srgbClr val="878786"/>
      </a:accent6>
      <a:hlink>
        <a:srgbClr val="900018"/>
      </a:hlink>
      <a:folHlink>
        <a:srgbClr val="26817F"/>
      </a:folHlink>
    </a:clrScheme>
    <a:fontScheme name="Anpassat 2">
      <a:majorFont>
        <a:latin typeface="Century Gothic"/>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D5AC1FD-0509-C646-AA67-429A09119B33}" vid="{F6C26241-AEE9-CC46-B00A-DDBAFD6F04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C7FBA4C1AC4BB4ABAC3EA624D136D8E" ma:contentTypeVersion="3" ma:contentTypeDescription="Create a new document." ma:contentTypeScope="" ma:versionID="7f3a0d69575111bfbec04990c1defbde">
  <xsd:schema xmlns:xsd="http://www.w3.org/2001/XMLSchema" xmlns:xs="http://www.w3.org/2001/XMLSchema" xmlns:p="http://schemas.microsoft.com/office/2006/metadata/properties" xmlns:ns2="27608ddb-7d93-4217-9c14-536f1974aa6e" targetNamespace="http://schemas.microsoft.com/office/2006/metadata/properties" ma:root="true" ma:fieldsID="c02dcf69938479cea372762ebcd344e4" ns2:_="">
    <xsd:import namespace="27608ddb-7d93-4217-9c14-536f1974aa6e"/>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608ddb-7d93-4217-9c14-536f1974aa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ADC973-1C7F-4E74-B36F-638FA338AD31}">
  <ds:schemaRefs>
    <ds:schemaRef ds:uri="27608ddb-7d93-4217-9c14-536f1974aa6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442FC9D-A6AE-42D6-8127-65EE229505E1}">
  <ds:schemaRefs>
    <ds:schemaRef ds:uri="http://schemas.microsoft.com/sharepoint/v3/contenttype/forms"/>
  </ds:schemaRefs>
</ds:datastoreItem>
</file>

<file path=customXml/itemProps3.xml><?xml version="1.0" encoding="utf-8"?>
<ds:datastoreItem xmlns:ds="http://schemas.openxmlformats.org/officeDocument/2006/customXml" ds:itemID="{F4E3599C-5469-41C8-B660-F004DE12A7D2}">
  <ds:schemaRefs>
    <ds:schemaRef ds:uri="27608ddb-7d93-4217-9c14-536f1974aa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c45f3f1-1692-4900-8990-eada1d4c7aa2}" enabled="0" method="" siteId="{3c45f3f1-1692-4900-8990-eada1d4c7aa2}" removed="1"/>
</clbl:labelList>
</file>

<file path=docProps/app.xml><?xml version="1.0" encoding="utf-8"?>
<Properties xmlns="http://schemas.openxmlformats.org/officeDocument/2006/extended-properties" xmlns:vt="http://schemas.openxmlformats.org/officeDocument/2006/docPropsVTypes">
  <Template>Mall 1</Template>
  <TotalTime>169</TotalTime>
  <Words>1323</Words>
  <Application>Microsoft Office PowerPoint</Application>
  <PresentationFormat>Bredbild</PresentationFormat>
  <Paragraphs>194</Paragraphs>
  <Slides>22</Slides>
  <Notes>0</Notes>
  <HiddenSlides>1</HiddenSlides>
  <MMClips>0</MMClips>
  <ScaleCrop>false</ScaleCrop>
  <HeadingPairs>
    <vt:vector size="6" baseType="variant">
      <vt:variant>
        <vt:lpstr>Använt teckensnitt</vt:lpstr>
      </vt:variant>
      <vt:variant>
        <vt:i4>7</vt:i4>
      </vt:variant>
      <vt:variant>
        <vt:lpstr>Tema</vt:lpstr>
      </vt:variant>
      <vt:variant>
        <vt:i4>2</vt:i4>
      </vt:variant>
      <vt:variant>
        <vt:lpstr>Bildrubriker</vt:lpstr>
      </vt:variant>
      <vt:variant>
        <vt:i4>22</vt:i4>
      </vt:variant>
    </vt:vector>
  </HeadingPairs>
  <TitlesOfParts>
    <vt:vector size="31" baseType="lpstr">
      <vt:lpstr>Anton</vt:lpstr>
      <vt:lpstr>Antonio</vt:lpstr>
      <vt:lpstr>Arial</vt:lpstr>
      <vt:lpstr>Arial Narrow</vt:lpstr>
      <vt:lpstr>Calibri</vt:lpstr>
      <vt:lpstr>Century Gothic</vt:lpstr>
      <vt:lpstr>Garamond</vt:lpstr>
      <vt:lpstr>Mall 1</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ByggDialog AB</dc:title>
  <dc:creator>Caroline Asplund</dc:creator>
  <cp:lastModifiedBy>Madeleine Leander Montiadis</cp:lastModifiedBy>
  <cp:revision>41</cp:revision>
  <cp:lastPrinted>2024-06-05T07:15:44Z</cp:lastPrinted>
  <dcterms:created xsi:type="dcterms:W3CDTF">2023-12-11T09:46:43Z</dcterms:created>
  <dcterms:modified xsi:type="dcterms:W3CDTF">2026-10-01T19:56:40Z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0x010100BC7FBA4C1AC4BB4ABAC3EA624D136D8E</vt:lpwstr>
  </property>
  <property fmtid="{D5CDD505-2E9C-101B-9397-08002B2CF9AE}" pid="3" name="MediaServiceImageTags">
    <vt:lpwstr/>
  </property>
</Properties>
</file>