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 id="2147483789" r:id="rId5"/>
  </p:sldMasterIdLst>
  <p:notesMasterIdLst>
    <p:notesMasterId r:id="rId21"/>
  </p:notesMasterIdLst>
  <p:sldIdLst>
    <p:sldId id="2145706284" r:id="rId6"/>
    <p:sldId id="2145706333" r:id="rId7"/>
    <p:sldId id="2145706286" r:id="rId8"/>
    <p:sldId id="2145706332" r:id="rId9"/>
    <p:sldId id="2145706287" r:id="rId10"/>
    <p:sldId id="2145706288" r:id="rId11"/>
    <p:sldId id="2145706291" r:id="rId12"/>
    <p:sldId id="2145706292" r:id="rId13"/>
    <p:sldId id="2145706293" r:id="rId14"/>
    <p:sldId id="2145706294" r:id="rId15"/>
    <p:sldId id="2145706325" r:id="rId16"/>
    <p:sldId id="2145706318" r:id="rId17"/>
    <p:sldId id="2145706297" r:id="rId18"/>
    <p:sldId id="2145706298" r:id="rId19"/>
    <p:sldId id="264" r:id="rId20"/>
  </p:sldIdLst>
  <p:sldSz cx="12192000" cy="6858000"/>
  <p:notesSz cx="9601200" cy="73152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28A383-F75F-A85D-9664-92C91289B263}" name="Jennie Forsell" initials="JF" userId="S::jennie@hellton.se::3a310aed-1a75-4d20-b9b6-3d678627f71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F2F0EF"/>
    <a:srgbClr val="F9F8F7"/>
    <a:srgbClr val="F2EFEE"/>
    <a:srgbClr val="26817F"/>
    <a:srgbClr val="A03D57"/>
    <a:srgbClr val="9DA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7ABF39-93F9-4892-9201-A2D4E3A1F623}" v="8" dt="2026-09-08T11:21:06.94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rik Ekström, PostNord" userId="ebee41ff-42cb-42cd-9290-225426f4d982" providerId="ADAL" clId="{EC0EF931-CAF1-41D5-8542-07C3DDFB8411}"/>
    <pc:docChg chg="undo custSel addSld delSld modSld sldOrd delMainMaster">
      <pc:chgData name="Henrik Ekström, PostNord" userId="ebee41ff-42cb-42cd-9290-225426f4d982" providerId="ADAL" clId="{EC0EF931-CAF1-41D5-8542-07C3DDFB8411}" dt="2026-09-08T13:59:19.009" v="1968" actId="2696"/>
      <pc:docMkLst>
        <pc:docMk/>
      </pc:docMkLst>
      <pc:sldChg chg="del">
        <pc:chgData name="Henrik Ekström, PostNord" userId="ebee41ff-42cb-42cd-9290-225426f4d982" providerId="ADAL" clId="{EC0EF931-CAF1-41D5-8542-07C3DDFB8411}" dt="2026-09-08T13:57:55.545" v="1961" actId="2696"/>
        <pc:sldMkLst>
          <pc:docMk/>
          <pc:sldMk cId="96387323" sldId="256"/>
        </pc:sldMkLst>
      </pc:sldChg>
      <pc:sldChg chg="del">
        <pc:chgData name="Henrik Ekström, PostNord" userId="ebee41ff-42cb-42cd-9290-225426f4d982" providerId="ADAL" clId="{EC0EF931-CAF1-41D5-8542-07C3DDFB8411}" dt="2026-09-08T13:59:11.739" v="1967" actId="2696"/>
        <pc:sldMkLst>
          <pc:docMk/>
          <pc:sldMk cId="0" sldId="257"/>
        </pc:sldMkLst>
      </pc:sldChg>
      <pc:sldChg chg="del">
        <pc:chgData name="Henrik Ekström, PostNord" userId="ebee41ff-42cb-42cd-9290-225426f4d982" providerId="ADAL" clId="{EC0EF931-CAF1-41D5-8542-07C3DDFB8411}" dt="2026-09-08T13:58:25.713" v="1964" actId="2696"/>
        <pc:sldMkLst>
          <pc:docMk/>
          <pc:sldMk cId="0" sldId="260"/>
        </pc:sldMkLst>
      </pc:sldChg>
      <pc:sldChg chg="del">
        <pc:chgData name="Henrik Ekström, PostNord" userId="ebee41ff-42cb-42cd-9290-225426f4d982" providerId="ADAL" clId="{EC0EF931-CAF1-41D5-8542-07C3DDFB8411}" dt="2026-09-08T13:58:25.713" v="1964" actId="2696"/>
        <pc:sldMkLst>
          <pc:docMk/>
          <pc:sldMk cId="0" sldId="261"/>
        </pc:sldMkLst>
      </pc:sldChg>
      <pc:sldChg chg="del">
        <pc:chgData name="Henrik Ekström, PostNord" userId="ebee41ff-42cb-42cd-9290-225426f4d982" providerId="ADAL" clId="{EC0EF931-CAF1-41D5-8542-07C3DDFB8411}" dt="2026-09-08T13:58:25.713" v="1964" actId="2696"/>
        <pc:sldMkLst>
          <pc:docMk/>
          <pc:sldMk cId="0" sldId="2145706269"/>
        </pc:sldMkLst>
      </pc:sldChg>
      <pc:sldChg chg="del">
        <pc:chgData name="Henrik Ekström, PostNord" userId="ebee41ff-42cb-42cd-9290-225426f4d982" providerId="ADAL" clId="{EC0EF931-CAF1-41D5-8542-07C3DDFB8411}" dt="2026-09-08T13:59:11.739" v="1967" actId="2696"/>
        <pc:sldMkLst>
          <pc:docMk/>
          <pc:sldMk cId="2377815650" sldId="2145706277"/>
        </pc:sldMkLst>
      </pc:sldChg>
      <pc:sldChg chg="addSp delSp modSp del mod">
        <pc:chgData name="Henrik Ekström, PostNord" userId="ebee41ff-42cb-42cd-9290-225426f4d982" providerId="ADAL" clId="{EC0EF931-CAF1-41D5-8542-07C3DDFB8411}" dt="2026-09-08T13:59:11.739" v="1967" actId="2696"/>
        <pc:sldMkLst>
          <pc:docMk/>
          <pc:sldMk cId="426679463" sldId="2145706278"/>
        </pc:sldMkLst>
        <pc:spChg chg="mod">
          <ac:chgData name="Henrik Ekström, PostNord" userId="ebee41ff-42cb-42cd-9290-225426f4d982" providerId="ADAL" clId="{EC0EF931-CAF1-41D5-8542-07C3DDFB8411}" dt="2026-09-08T10:54:46.571" v="312" actId="20577"/>
          <ac:spMkLst>
            <pc:docMk/>
            <pc:sldMk cId="426679463" sldId="2145706278"/>
            <ac:spMk id="11" creationId="{5321F42C-2F4A-D2D7-56D3-E929517C5438}"/>
          </ac:spMkLst>
        </pc:spChg>
        <pc:grpChg chg="add del">
          <ac:chgData name="Henrik Ekström, PostNord" userId="ebee41ff-42cb-42cd-9290-225426f4d982" providerId="ADAL" clId="{EC0EF931-CAF1-41D5-8542-07C3DDFB8411}" dt="2026-09-08T10:54:46.036" v="311" actId="478"/>
          <ac:grpSpMkLst>
            <pc:docMk/>
            <pc:sldMk cId="426679463" sldId="2145706278"/>
            <ac:grpSpMk id="26" creationId="{E6083CF9-E6BE-D74B-77FF-235FE74C076F}"/>
          </ac:grpSpMkLst>
        </pc:grpChg>
        <pc:picChg chg="add del mod">
          <ac:chgData name="Henrik Ekström, PostNord" userId="ebee41ff-42cb-42cd-9290-225426f4d982" providerId="ADAL" clId="{EC0EF931-CAF1-41D5-8542-07C3DDFB8411}" dt="2026-09-08T10:54:47.060" v="313" actId="22"/>
          <ac:picMkLst>
            <pc:docMk/>
            <pc:sldMk cId="426679463" sldId="2145706278"/>
            <ac:picMk id="4" creationId="{DBC64499-165D-1D27-8194-F3D7E3A7C0B6}"/>
          </ac:picMkLst>
        </pc:picChg>
      </pc:sldChg>
      <pc:sldChg chg="del">
        <pc:chgData name="Henrik Ekström, PostNord" userId="ebee41ff-42cb-42cd-9290-225426f4d982" providerId="ADAL" clId="{EC0EF931-CAF1-41D5-8542-07C3DDFB8411}" dt="2026-09-08T13:59:19.009" v="1968" actId="2696"/>
        <pc:sldMkLst>
          <pc:docMk/>
          <pc:sldMk cId="429720573" sldId="2145706279"/>
        </pc:sldMkLst>
      </pc:sldChg>
      <pc:sldChg chg="del">
        <pc:chgData name="Henrik Ekström, PostNord" userId="ebee41ff-42cb-42cd-9290-225426f4d982" providerId="ADAL" clId="{EC0EF931-CAF1-41D5-8542-07C3DDFB8411}" dt="2026-09-08T13:59:11.739" v="1967" actId="2696"/>
        <pc:sldMkLst>
          <pc:docMk/>
          <pc:sldMk cId="3796411633" sldId="2145706281"/>
        </pc:sldMkLst>
      </pc:sldChg>
      <pc:sldChg chg="del">
        <pc:chgData name="Henrik Ekström, PostNord" userId="ebee41ff-42cb-42cd-9290-225426f4d982" providerId="ADAL" clId="{EC0EF931-CAF1-41D5-8542-07C3DDFB8411}" dt="2026-09-08T13:59:19.009" v="1968" actId="2696"/>
        <pc:sldMkLst>
          <pc:docMk/>
          <pc:sldMk cId="1336458852" sldId="2145706282"/>
        </pc:sldMkLst>
      </pc:sldChg>
      <pc:sldChg chg="del">
        <pc:chgData name="Henrik Ekström, PostNord" userId="ebee41ff-42cb-42cd-9290-225426f4d982" providerId="ADAL" clId="{EC0EF931-CAF1-41D5-8542-07C3DDFB8411}" dt="2026-09-08T13:58:32.862" v="1965" actId="2696"/>
        <pc:sldMkLst>
          <pc:docMk/>
          <pc:sldMk cId="1770289549" sldId="2145706283"/>
        </pc:sldMkLst>
      </pc:sldChg>
      <pc:sldChg chg="modSp del mod ord">
        <pc:chgData name="Henrik Ekström, PostNord" userId="ebee41ff-42cb-42cd-9290-225426f4d982" providerId="ADAL" clId="{EC0EF931-CAF1-41D5-8542-07C3DDFB8411}" dt="2026-09-08T13:59:19.009" v="1968" actId="2696"/>
        <pc:sldMkLst>
          <pc:docMk/>
          <pc:sldMk cId="2679787670" sldId="2145706285"/>
        </pc:sldMkLst>
        <pc:spChg chg="mod">
          <ac:chgData name="Henrik Ekström, PostNord" userId="ebee41ff-42cb-42cd-9290-225426f4d982" providerId="ADAL" clId="{EC0EF931-CAF1-41D5-8542-07C3DDFB8411}" dt="2026-09-08T07:42:10.239" v="234" actId="20577"/>
          <ac:spMkLst>
            <pc:docMk/>
            <pc:sldMk cId="2679787670" sldId="2145706285"/>
            <ac:spMk id="3" creationId="{8B750FA4-4A30-4B3A-CBEC-BCE107FE5625}"/>
          </ac:spMkLst>
        </pc:spChg>
      </pc:sldChg>
      <pc:sldChg chg="modSp mod">
        <pc:chgData name="Henrik Ekström, PostNord" userId="ebee41ff-42cb-42cd-9290-225426f4d982" providerId="ADAL" clId="{EC0EF931-CAF1-41D5-8542-07C3DDFB8411}" dt="2026-09-08T11:02:53.711" v="345" actId="20577"/>
        <pc:sldMkLst>
          <pc:docMk/>
          <pc:sldMk cId="396136311" sldId="2145706286"/>
        </pc:sldMkLst>
        <pc:spChg chg="mod">
          <ac:chgData name="Henrik Ekström, PostNord" userId="ebee41ff-42cb-42cd-9290-225426f4d982" providerId="ADAL" clId="{EC0EF931-CAF1-41D5-8542-07C3DDFB8411}" dt="2026-09-08T11:02:53.711" v="345" actId="20577"/>
          <ac:spMkLst>
            <pc:docMk/>
            <pc:sldMk cId="396136311" sldId="2145706286"/>
            <ac:spMk id="3" creationId="{54166A92-FD91-1E92-69C0-2ED3BA01B98E}"/>
          </ac:spMkLst>
        </pc:spChg>
      </pc:sldChg>
      <pc:sldChg chg="modSp mod">
        <pc:chgData name="Henrik Ekström, PostNord" userId="ebee41ff-42cb-42cd-9290-225426f4d982" providerId="ADAL" clId="{EC0EF931-CAF1-41D5-8542-07C3DDFB8411}" dt="2026-09-08T11:01:57.498" v="324"/>
        <pc:sldMkLst>
          <pc:docMk/>
          <pc:sldMk cId="1039844981" sldId="2145706287"/>
        </pc:sldMkLst>
        <pc:spChg chg="mod">
          <ac:chgData name="Henrik Ekström, PostNord" userId="ebee41ff-42cb-42cd-9290-225426f4d982" providerId="ADAL" clId="{EC0EF931-CAF1-41D5-8542-07C3DDFB8411}" dt="2026-09-08T11:01:57.498" v="324"/>
          <ac:spMkLst>
            <pc:docMk/>
            <pc:sldMk cId="1039844981" sldId="2145706287"/>
            <ac:spMk id="3" creationId="{CDAF765B-D28E-421F-BB72-223E26D347EB}"/>
          </ac:spMkLst>
        </pc:spChg>
      </pc:sldChg>
      <pc:sldChg chg="modSp mod">
        <pc:chgData name="Henrik Ekström, PostNord" userId="ebee41ff-42cb-42cd-9290-225426f4d982" providerId="ADAL" clId="{EC0EF931-CAF1-41D5-8542-07C3DDFB8411}" dt="2026-09-08T11:09:51.004" v="578" actId="20577"/>
        <pc:sldMkLst>
          <pc:docMk/>
          <pc:sldMk cId="1627207593" sldId="2145706288"/>
        </pc:sldMkLst>
        <pc:spChg chg="mod">
          <ac:chgData name="Henrik Ekström, PostNord" userId="ebee41ff-42cb-42cd-9290-225426f4d982" providerId="ADAL" clId="{EC0EF931-CAF1-41D5-8542-07C3DDFB8411}" dt="2026-09-08T11:09:51.004" v="578" actId="20577"/>
          <ac:spMkLst>
            <pc:docMk/>
            <pc:sldMk cId="1627207593" sldId="2145706288"/>
            <ac:spMk id="3" creationId="{EFA70624-7AAE-2F28-B7C5-07615751E14E}"/>
          </ac:spMkLst>
        </pc:spChg>
        <pc:spChg chg="mod">
          <ac:chgData name="Henrik Ekström, PostNord" userId="ebee41ff-42cb-42cd-9290-225426f4d982" providerId="ADAL" clId="{EC0EF931-CAF1-41D5-8542-07C3DDFB8411}" dt="2026-09-08T11:03:40.416" v="367" actId="20577"/>
          <ac:spMkLst>
            <pc:docMk/>
            <pc:sldMk cId="1627207593" sldId="2145706288"/>
            <ac:spMk id="4" creationId="{3CE8964E-A45A-7C57-8913-62188C47E6F9}"/>
          </ac:spMkLst>
        </pc:spChg>
      </pc:sldChg>
      <pc:sldChg chg="del">
        <pc:chgData name="Henrik Ekström, PostNord" userId="ebee41ff-42cb-42cd-9290-225426f4d982" providerId="ADAL" clId="{EC0EF931-CAF1-41D5-8542-07C3DDFB8411}" dt="2026-09-08T11:11:05.667" v="579" actId="2696"/>
        <pc:sldMkLst>
          <pc:docMk/>
          <pc:sldMk cId="745264996" sldId="2145706289"/>
        </pc:sldMkLst>
      </pc:sldChg>
      <pc:sldChg chg="del">
        <pc:chgData name="Henrik Ekström, PostNord" userId="ebee41ff-42cb-42cd-9290-225426f4d982" providerId="ADAL" clId="{EC0EF931-CAF1-41D5-8542-07C3DDFB8411}" dt="2026-09-08T11:11:13.274" v="580" actId="2696"/>
        <pc:sldMkLst>
          <pc:docMk/>
          <pc:sldMk cId="3576769983" sldId="2145706290"/>
        </pc:sldMkLst>
      </pc:sldChg>
      <pc:sldChg chg="modSp mod">
        <pc:chgData name="Henrik Ekström, PostNord" userId="ebee41ff-42cb-42cd-9290-225426f4d982" providerId="ADAL" clId="{EC0EF931-CAF1-41D5-8542-07C3DDFB8411}" dt="2026-09-08T13:48:18.743" v="1610" actId="20577"/>
        <pc:sldMkLst>
          <pc:docMk/>
          <pc:sldMk cId="3376758673" sldId="2145706292"/>
        </pc:sldMkLst>
        <pc:spChg chg="mod">
          <ac:chgData name="Henrik Ekström, PostNord" userId="ebee41ff-42cb-42cd-9290-225426f4d982" providerId="ADAL" clId="{EC0EF931-CAF1-41D5-8542-07C3DDFB8411}" dt="2026-09-08T13:48:18.743" v="1610" actId="20577"/>
          <ac:spMkLst>
            <pc:docMk/>
            <pc:sldMk cId="3376758673" sldId="2145706292"/>
            <ac:spMk id="3" creationId="{C3FE1689-AC0F-7605-8EAB-0D9340F64FE8}"/>
          </ac:spMkLst>
        </pc:spChg>
      </pc:sldChg>
      <pc:sldChg chg="modSp mod">
        <pc:chgData name="Henrik Ekström, PostNord" userId="ebee41ff-42cb-42cd-9290-225426f4d982" providerId="ADAL" clId="{EC0EF931-CAF1-41D5-8542-07C3DDFB8411}" dt="2026-09-08T13:55:55.208" v="1960" actId="20577"/>
        <pc:sldMkLst>
          <pc:docMk/>
          <pc:sldMk cId="2081267142" sldId="2145706293"/>
        </pc:sldMkLst>
        <pc:spChg chg="mod">
          <ac:chgData name="Henrik Ekström, PostNord" userId="ebee41ff-42cb-42cd-9290-225426f4d982" providerId="ADAL" clId="{EC0EF931-CAF1-41D5-8542-07C3DDFB8411}" dt="2026-09-08T13:55:55.208" v="1960" actId="20577"/>
          <ac:spMkLst>
            <pc:docMk/>
            <pc:sldMk cId="2081267142" sldId="2145706293"/>
            <ac:spMk id="3" creationId="{73A5AB41-6006-325D-9A70-3D68AB7D8B01}"/>
          </ac:spMkLst>
        </pc:spChg>
      </pc:sldChg>
      <pc:sldChg chg="del">
        <pc:chgData name="Henrik Ekström, PostNord" userId="ebee41ff-42cb-42cd-9290-225426f4d982" providerId="ADAL" clId="{EC0EF931-CAF1-41D5-8542-07C3DDFB8411}" dt="2026-09-08T11:26:47.499" v="1097" actId="47"/>
        <pc:sldMkLst>
          <pc:docMk/>
          <pc:sldMk cId="3638062756" sldId="2145706295"/>
        </pc:sldMkLst>
      </pc:sldChg>
      <pc:sldChg chg="del">
        <pc:chgData name="Henrik Ekström, PostNord" userId="ebee41ff-42cb-42cd-9290-225426f4d982" providerId="ADAL" clId="{EC0EF931-CAF1-41D5-8542-07C3DDFB8411}" dt="2026-09-08T11:27:25.686" v="1098" actId="2696"/>
        <pc:sldMkLst>
          <pc:docMk/>
          <pc:sldMk cId="1952947370" sldId="2145706296"/>
        </pc:sldMkLst>
      </pc:sldChg>
      <pc:sldChg chg="modSp mod">
        <pc:chgData name="Henrik Ekström, PostNord" userId="ebee41ff-42cb-42cd-9290-225426f4d982" providerId="ADAL" clId="{EC0EF931-CAF1-41D5-8542-07C3DDFB8411}" dt="2026-09-08T13:55:04.317" v="1936" actId="20577"/>
        <pc:sldMkLst>
          <pc:docMk/>
          <pc:sldMk cId="115770244" sldId="2145706297"/>
        </pc:sldMkLst>
        <pc:spChg chg="mod">
          <ac:chgData name="Henrik Ekström, PostNord" userId="ebee41ff-42cb-42cd-9290-225426f4d982" providerId="ADAL" clId="{EC0EF931-CAF1-41D5-8542-07C3DDFB8411}" dt="2026-09-08T13:55:04.317" v="1936" actId="20577"/>
          <ac:spMkLst>
            <pc:docMk/>
            <pc:sldMk cId="115770244" sldId="2145706297"/>
            <ac:spMk id="3" creationId="{81A07B1C-3C4D-44F8-65A3-FF598EBD8ACB}"/>
          </ac:spMkLst>
        </pc:spChg>
      </pc:sldChg>
      <pc:sldChg chg="del">
        <pc:chgData name="Henrik Ekström, PostNord" userId="ebee41ff-42cb-42cd-9290-225426f4d982" providerId="ADAL" clId="{EC0EF931-CAF1-41D5-8542-07C3DDFB8411}" dt="2026-09-08T13:58:25.713" v="1964" actId="2696"/>
        <pc:sldMkLst>
          <pc:docMk/>
          <pc:sldMk cId="1157344194" sldId="2145706299"/>
        </pc:sldMkLst>
      </pc:sldChg>
      <pc:sldChg chg="del">
        <pc:chgData name="Henrik Ekström, PostNord" userId="ebee41ff-42cb-42cd-9290-225426f4d982" providerId="ADAL" clId="{EC0EF931-CAF1-41D5-8542-07C3DDFB8411}" dt="2026-09-08T13:58:25.713" v="1964" actId="2696"/>
        <pc:sldMkLst>
          <pc:docMk/>
          <pc:sldMk cId="2589494969" sldId="2145706301"/>
        </pc:sldMkLst>
      </pc:sldChg>
      <pc:sldChg chg="del">
        <pc:chgData name="Henrik Ekström, PostNord" userId="ebee41ff-42cb-42cd-9290-225426f4d982" providerId="ADAL" clId="{EC0EF931-CAF1-41D5-8542-07C3DDFB8411}" dt="2026-09-08T13:58:32.862" v="1965" actId="2696"/>
        <pc:sldMkLst>
          <pc:docMk/>
          <pc:sldMk cId="3183228950" sldId="2145706302"/>
        </pc:sldMkLst>
      </pc:sldChg>
      <pc:sldChg chg="del">
        <pc:chgData name="Henrik Ekström, PostNord" userId="ebee41ff-42cb-42cd-9290-225426f4d982" providerId="ADAL" clId="{EC0EF931-CAF1-41D5-8542-07C3DDFB8411}" dt="2026-09-08T13:58:25.713" v="1964" actId="2696"/>
        <pc:sldMkLst>
          <pc:docMk/>
          <pc:sldMk cId="3874313102" sldId="2145706304"/>
        </pc:sldMkLst>
      </pc:sldChg>
      <pc:sldChg chg="del">
        <pc:chgData name="Henrik Ekström, PostNord" userId="ebee41ff-42cb-42cd-9290-225426f4d982" providerId="ADAL" clId="{EC0EF931-CAF1-41D5-8542-07C3DDFB8411}" dt="2026-09-08T13:58:16.658" v="1963" actId="2696"/>
        <pc:sldMkLst>
          <pc:docMk/>
          <pc:sldMk cId="715219187" sldId="2145706306"/>
        </pc:sldMkLst>
      </pc:sldChg>
      <pc:sldChg chg="del">
        <pc:chgData name="Henrik Ekström, PostNord" userId="ebee41ff-42cb-42cd-9290-225426f4d982" providerId="ADAL" clId="{EC0EF931-CAF1-41D5-8542-07C3DDFB8411}" dt="2026-09-08T13:58:32.862" v="1965" actId="2696"/>
        <pc:sldMkLst>
          <pc:docMk/>
          <pc:sldMk cId="3902787867" sldId="2145706307"/>
        </pc:sldMkLst>
      </pc:sldChg>
      <pc:sldChg chg="del">
        <pc:chgData name="Henrik Ekström, PostNord" userId="ebee41ff-42cb-42cd-9290-225426f4d982" providerId="ADAL" clId="{EC0EF931-CAF1-41D5-8542-07C3DDFB8411}" dt="2026-09-08T13:58:08.144" v="1962" actId="2696"/>
        <pc:sldMkLst>
          <pc:docMk/>
          <pc:sldMk cId="1174316731" sldId="2145706308"/>
        </pc:sldMkLst>
      </pc:sldChg>
      <pc:sldChg chg="del">
        <pc:chgData name="Henrik Ekström, PostNord" userId="ebee41ff-42cb-42cd-9290-225426f4d982" providerId="ADAL" clId="{EC0EF931-CAF1-41D5-8542-07C3DDFB8411}" dt="2026-09-08T13:59:06.769" v="1966" actId="2696"/>
        <pc:sldMkLst>
          <pc:docMk/>
          <pc:sldMk cId="622690174" sldId="2145706310"/>
        </pc:sldMkLst>
      </pc:sldChg>
      <pc:sldChg chg="del">
        <pc:chgData name="Henrik Ekström, PostNord" userId="ebee41ff-42cb-42cd-9290-225426f4d982" providerId="ADAL" clId="{EC0EF931-CAF1-41D5-8542-07C3DDFB8411}" dt="2026-09-08T13:58:08.144" v="1962" actId="2696"/>
        <pc:sldMkLst>
          <pc:docMk/>
          <pc:sldMk cId="4194541271" sldId="2145706311"/>
        </pc:sldMkLst>
      </pc:sldChg>
      <pc:sldChg chg="del">
        <pc:chgData name="Henrik Ekström, PostNord" userId="ebee41ff-42cb-42cd-9290-225426f4d982" providerId="ADAL" clId="{EC0EF931-CAF1-41D5-8542-07C3DDFB8411}" dt="2026-09-08T13:58:16.658" v="1963" actId="2696"/>
        <pc:sldMkLst>
          <pc:docMk/>
          <pc:sldMk cId="2169641963" sldId="2145706312"/>
        </pc:sldMkLst>
      </pc:sldChg>
      <pc:sldChg chg="del">
        <pc:chgData name="Henrik Ekström, PostNord" userId="ebee41ff-42cb-42cd-9290-225426f4d982" providerId="ADAL" clId="{EC0EF931-CAF1-41D5-8542-07C3DDFB8411}" dt="2026-09-08T13:58:16.658" v="1963" actId="2696"/>
        <pc:sldMkLst>
          <pc:docMk/>
          <pc:sldMk cId="1235988910" sldId="2145706313"/>
        </pc:sldMkLst>
      </pc:sldChg>
      <pc:sldChg chg="del">
        <pc:chgData name="Henrik Ekström, PostNord" userId="ebee41ff-42cb-42cd-9290-225426f4d982" providerId="ADAL" clId="{EC0EF931-CAF1-41D5-8542-07C3DDFB8411}" dt="2026-09-08T13:58:16.658" v="1963" actId="2696"/>
        <pc:sldMkLst>
          <pc:docMk/>
          <pc:sldMk cId="2118231978" sldId="2145706314"/>
        </pc:sldMkLst>
      </pc:sldChg>
      <pc:sldChg chg="del">
        <pc:chgData name="Henrik Ekström, PostNord" userId="ebee41ff-42cb-42cd-9290-225426f4d982" providerId="ADAL" clId="{EC0EF931-CAF1-41D5-8542-07C3DDFB8411}" dt="2026-09-08T13:58:32.862" v="1965" actId="2696"/>
        <pc:sldMkLst>
          <pc:docMk/>
          <pc:sldMk cId="2236288310" sldId="2145706315"/>
        </pc:sldMkLst>
      </pc:sldChg>
      <pc:sldChg chg="del">
        <pc:chgData name="Henrik Ekström, PostNord" userId="ebee41ff-42cb-42cd-9290-225426f4d982" providerId="ADAL" clId="{EC0EF931-CAF1-41D5-8542-07C3DDFB8411}" dt="2026-09-08T13:58:08.144" v="1962" actId="2696"/>
        <pc:sldMkLst>
          <pc:docMk/>
          <pc:sldMk cId="3649619303" sldId="2145706316"/>
        </pc:sldMkLst>
      </pc:sldChg>
      <pc:sldChg chg="del">
        <pc:chgData name="Henrik Ekström, PostNord" userId="ebee41ff-42cb-42cd-9290-225426f4d982" providerId="ADAL" clId="{EC0EF931-CAF1-41D5-8542-07C3DDFB8411}" dt="2026-09-08T13:58:16.658" v="1963" actId="2696"/>
        <pc:sldMkLst>
          <pc:docMk/>
          <pc:sldMk cId="3781413077" sldId="2145706319"/>
        </pc:sldMkLst>
      </pc:sldChg>
      <pc:sldChg chg="del">
        <pc:chgData name="Henrik Ekström, PostNord" userId="ebee41ff-42cb-42cd-9290-225426f4d982" providerId="ADAL" clId="{EC0EF931-CAF1-41D5-8542-07C3DDFB8411}" dt="2026-09-08T13:58:08.144" v="1962" actId="2696"/>
        <pc:sldMkLst>
          <pc:docMk/>
          <pc:sldMk cId="3584083196" sldId="2145706320"/>
        </pc:sldMkLst>
      </pc:sldChg>
      <pc:sldChg chg="del">
        <pc:chgData name="Henrik Ekström, PostNord" userId="ebee41ff-42cb-42cd-9290-225426f4d982" providerId="ADAL" clId="{EC0EF931-CAF1-41D5-8542-07C3DDFB8411}" dt="2026-09-08T13:58:08.144" v="1962" actId="2696"/>
        <pc:sldMkLst>
          <pc:docMk/>
          <pc:sldMk cId="1260204089" sldId="2145706321"/>
        </pc:sldMkLst>
      </pc:sldChg>
      <pc:sldChg chg="del">
        <pc:chgData name="Henrik Ekström, PostNord" userId="ebee41ff-42cb-42cd-9290-225426f4d982" providerId="ADAL" clId="{EC0EF931-CAF1-41D5-8542-07C3DDFB8411}" dt="2026-09-08T13:58:08.144" v="1962" actId="2696"/>
        <pc:sldMkLst>
          <pc:docMk/>
          <pc:sldMk cId="2875624367" sldId="2145706323"/>
        </pc:sldMkLst>
      </pc:sldChg>
      <pc:sldChg chg="modSp mod">
        <pc:chgData name="Henrik Ekström, PostNord" userId="ebee41ff-42cb-42cd-9290-225426f4d982" providerId="ADAL" clId="{EC0EF931-CAF1-41D5-8542-07C3DDFB8411}" dt="2026-09-08T13:52:30.269" v="1839" actId="20577"/>
        <pc:sldMkLst>
          <pc:docMk/>
          <pc:sldMk cId="4259263821" sldId="2145706325"/>
        </pc:sldMkLst>
        <pc:spChg chg="mod">
          <ac:chgData name="Henrik Ekström, PostNord" userId="ebee41ff-42cb-42cd-9290-225426f4d982" providerId="ADAL" clId="{EC0EF931-CAF1-41D5-8542-07C3DDFB8411}" dt="2026-09-08T13:52:30.269" v="1839" actId="20577"/>
          <ac:spMkLst>
            <pc:docMk/>
            <pc:sldMk cId="4259263821" sldId="2145706325"/>
            <ac:spMk id="3" creationId="{3AFACCE9-1378-9EB4-CB86-4FF8B6E45970}"/>
          </ac:spMkLst>
        </pc:spChg>
      </pc:sldChg>
      <pc:sldChg chg="del">
        <pc:chgData name="Henrik Ekström, PostNord" userId="ebee41ff-42cb-42cd-9290-225426f4d982" providerId="ADAL" clId="{EC0EF931-CAF1-41D5-8542-07C3DDFB8411}" dt="2026-09-08T13:58:32.862" v="1965" actId="2696"/>
        <pc:sldMkLst>
          <pc:docMk/>
          <pc:sldMk cId="202561650" sldId="2145706326"/>
        </pc:sldMkLst>
      </pc:sldChg>
      <pc:sldChg chg="del">
        <pc:chgData name="Henrik Ekström, PostNord" userId="ebee41ff-42cb-42cd-9290-225426f4d982" providerId="ADAL" clId="{EC0EF931-CAF1-41D5-8542-07C3DDFB8411}" dt="2026-09-08T13:58:08.144" v="1962" actId="2696"/>
        <pc:sldMkLst>
          <pc:docMk/>
          <pc:sldMk cId="3678457665" sldId="2145706327"/>
        </pc:sldMkLst>
      </pc:sldChg>
      <pc:sldChg chg="del">
        <pc:chgData name="Henrik Ekström, PostNord" userId="ebee41ff-42cb-42cd-9290-225426f4d982" providerId="ADAL" clId="{EC0EF931-CAF1-41D5-8542-07C3DDFB8411}" dt="2026-09-08T13:57:55.545" v="1961" actId="2696"/>
        <pc:sldMkLst>
          <pc:docMk/>
          <pc:sldMk cId="1910633893" sldId="2145706328"/>
        </pc:sldMkLst>
      </pc:sldChg>
      <pc:sldChg chg="del">
        <pc:chgData name="Henrik Ekström, PostNord" userId="ebee41ff-42cb-42cd-9290-225426f4d982" providerId="ADAL" clId="{EC0EF931-CAF1-41D5-8542-07C3DDFB8411}" dt="2026-09-08T13:58:32.862" v="1965" actId="2696"/>
        <pc:sldMkLst>
          <pc:docMk/>
          <pc:sldMk cId="318668461" sldId="2145706330"/>
        </pc:sldMkLst>
      </pc:sldChg>
      <pc:sldChg chg="del">
        <pc:chgData name="Henrik Ekström, PostNord" userId="ebee41ff-42cb-42cd-9290-225426f4d982" providerId="ADAL" clId="{EC0EF931-CAF1-41D5-8542-07C3DDFB8411}" dt="2026-09-08T13:58:25.713" v="1964" actId="2696"/>
        <pc:sldMkLst>
          <pc:docMk/>
          <pc:sldMk cId="2412043860" sldId="2145706331"/>
        </pc:sldMkLst>
      </pc:sldChg>
      <pc:sldChg chg="add ord">
        <pc:chgData name="Henrik Ekström, PostNord" userId="ebee41ff-42cb-42cd-9290-225426f4d982" providerId="ADAL" clId="{EC0EF931-CAF1-41D5-8542-07C3DDFB8411}" dt="2026-09-08T10:59:40.250" v="316"/>
        <pc:sldMkLst>
          <pc:docMk/>
          <pc:sldMk cId="680897984" sldId="2145706332"/>
        </pc:sldMkLst>
      </pc:sldChg>
      <pc:sldChg chg="add del setBg">
        <pc:chgData name="Henrik Ekström, PostNord" userId="ebee41ff-42cb-42cd-9290-225426f4d982" providerId="ADAL" clId="{EC0EF931-CAF1-41D5-8542-07C3DDFB8411}" dt="2026-09-08T10:54:43.755" v="307"/>
        <pc:sldMkLst>
          <pc:docMk/>
          <pc:sldMk cId="3398702041" sldId="2145706332"/>
        </pc:sldMkLst>
      </pc:sldChg>
      <pc:sldChg chg="add ord">
        <pc:chgData name="Henrik Ekström, PostNord" userId="ebee41ff-42cb-42cd-9290-225426f4d982" providerId="ADAL" clId="{EC0EF931-CAF1-41D5-8542-07C3DDFB8411}" dt="2026-09-08T11:00:17.393" v="321"/>
        <pc:sldMkLst>
          <pc:docMk/>
          <pc:sldMk cId="3567651476" sldId="2145706333"/>
        </pc:sldMkLst>
      </pc:sldChg>
      <pc:sldMasterChg chg="del delSldLayout">
        <pc:chgData name="Henrik Ekström, PostNord" userId="ebee41ff-42cb-42cd-9290-225426f4d982" providerId="ADAL" clId="{EC0EF931-CAF1-41D5-8542-07C3DDFB8411}" dt="2026-09-08T13:57:55.545" v="1961" actId="2696"/>
        <pc:sldMasterMkLst>
          <pc:docMk/>
          <pc:sldMasterMk cId="3312130960" sldId="2147483751"/>
        </pc:sldMasterMkLst>
        <pc:sldLayoutChg chg="del">
          <pc:chgData name="Henrik Ekström, PostNord" userId="ebee41ff-42cb-42cd-9290-225426f4d982" providerId="ADAL" clId="{EC0EF931-CAF1-41D5-8542-07C3DDFB8411}" dt="2026-09-08T13:57:55.545" v="1961" actId="2696"/>
          <pc:sldLayoutMkLst>
            <pc:docMk/>
            <pc:sldMasterMk cId="3312130960" sldId="2147483751"/>
            <pc:sldLayoutMk cId="1123757754" sldId="2147483752"/>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1075702222" sldId="2147483753"/>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2123380882" sldId="2147483754"/>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3871883273" sldId="2147483755"/>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4177759722" sldId="2147483756"/>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892796863" sldId="2147483757"/>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791117404" sldId="2147483758"/>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1461558003" sldId="2147483759"/>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1628646662" sldId="2147483760"/>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1996162756" sldId="2147483761"/>
          </pc:sldLayoutMkLst>
        </pc:sldLayoutChg>
        <pc:sldLayoutChg chg="del">
          <pc:chgData name="Henrik Ekström, PostNord" userId="ebee41ff-42cb-42cd-9290-225426f4d982" providerId="ADAL" clId="{EC0EF931-CAF1-41D5-8542-07C3DDFB8411}" dt="2026-09-08T13:57:55.545" v="1961" actId="2696"/>
          <pc:sldLayoutMkLst>
            <pc:docMk/>
            <pc:sldMasterMk cId="3312130960" sldId="2147483751"/>
            <pc:sldLayoutMk cId="483902720" sldId="21474837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2"/>
            <a:ext cx="4160520" cy="367030"/>
          </a:xfrm>
          <a:prstGeom prst="rect">
            <a:avLst/>
          </a:prstGeom>
        </p:spPr>
        <p:txBody>
          <a:bodyPr vert="horz" lIns="96653" tIns="48327" rIns="96653" bIns="48327" rtlCol="0"/>
          <a:lstStyle>
            <a:lvl1pPr algn="l">
              <a:defRPr sz="1200"/>
            </a:lvl1pPr>
          </a:lstStyle>
          <a:p>
            <a:endParaRPr lang="sv-SE"/>
          </a:p>
        </p:txBody>
      </p:sp>
      <p:sp>
        <p:nvSpPr>
          <p:cNvPr id="3" name="Platshållare för datum 2"/>
          <p:cNvSpPr>
            <a:spLocks noGrp="1"/>
          </p:cNvSpPr>
          <p:nvPr>
            <p:ph type="dt" idx="1"/>
          </p:nvPr>
        </p:nvSpPr>
        <p:spPr>
          <a:xfrm>
            <a:off x="5438458" y="2"/>
            <a:ext cx="4160520" cy="367030"/>
          </a:xfrm>
          <a:prstGeom prst="rect">
            <a:avLst/>
          </a:prstGeom>
        </p:spPr>
        <p:txBody>
          <a:bodyPr vert="horz" lIns="96653" tIns="48327" rIns="96653" bIns="48327" rtlCol="0"/>
          <a:lstStyle>
            <a:lvl1pPr algn="r">
              <a:defRPr sz="1200"/>
            </a:lvl1pPr>
          </a:lstStyle>
          <a:p>
            <a:fld id="{90CBEECD-97CE-804A-B0FF-34B066A5ED8C}" type="datetimeFigureOut">
              <a:rPr lang="sv-SE" smtClean="0"/>
              <a:t>2026-09-08</a:t>
            </a:fld>
            <a:endParaRPr lang="sv-SE"/>
          </a:p>
        </p:txBody>
      </p:sp>
      <p:sp>
        <p:nvSpPr>
          <p:cNvPr id="4" name="Platshållare för bildobjekt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53" tIns="48327" rIns="96653" bIns="48327" rtlCol="0" anchor="ctr"/>
          <a:lstStyle/>
          <a:p>
            <a:endParaRPr lang="sv-SE"/>
          </a:p>
        </p:txBody>
      </p:sp>
      <p:sp>
        <p:nvSpPr>
          <p:cNvPr id="5" name="Platshållare för anteckningar 4"/>
          <p:cNvSpPr>
            <a:spLocks noGrp="1"/>
          </p:cNvSpPr>
          <p:nvPr>
            <p:ph type="body" sz="quarter" idx="3"/>
          </p:nvPr>
        </p:nvSpPr>
        <p:spPr>
          <a:xfrm>
            <a:off x="960120" y="3520439"/>
            <a:ext cx="7680960" cy="2880361"/>
          </a:xfrm>
          <a:prstGeom prst="rect">
            <a:avLst/>
          </a:prstGeom>
        </p:spPr>
        <p:txBody>
          <a:bodyPr vert="horz" lIns="96653" tIns="48327" rIns="96653" bIns="48327"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948171"/>
            <a:ext cx="4160520" cy="367029"/>
          </a:xfrm>
          <a:prstGeom prst="rect">
            <a:avLst/>
          </a:prstGeom>
        </p:spPr>
        <p:txBody>
          <a:bodyPr vert="horz" lIns="96653" tIns="48327" rIns="96653" bIns="48327" rtlCol="0" anchor="b"/>
          <a:lstStyle>
            <a:lvl1pPr algn="l">
              <a:defRPr sz="1200"/>
            </a:lvl1pPr>
          </a:lstStyle>
          <a:p>
            <a:endParaRPr lang="sv-SE"/>
          </a:p>
        </p:txBody>
      </p:sp>
      <p:sp>
        <p:nvSpPr>
          <p:cNvPr id="7" name="Platshållare för bildnummer 6"/>
          <p:cNvSpPr>
            <a:spLocks noGrp="1"/>
          </p:cNvSpPr>
          <p:nvPr>
            <p:ph type="sldNum" sz="quarter" idx="5"/>
          </p:nvPr>
        </p:nvSpPr>
        <p:spPr>
          <a:xfrm>
            <a:off x="5438458" y="6948171"/>
            <a:ext cx="4160520" cy="367029"/>
          </a:xfrm>
          <a:prstGeom prst="rect">
            <a:avLst/>
          </a:prstGeom>
        </p:spPr>
        <p:txBody>
          <a:bodyPr vert="horz" lIns="96653" tIns="48327" rIns="96653" bIns="48327" rtlCol="0" anchor="b"/>
          <a:lstStyle>
            <a:lvl1pPr algn="r">
              <a:defRPr sz="1200"/>
            </a:lvl1pPr>
          </a:lstStyle>
          <a:p>
            <a:fld id="{8C4B93AF-78B4-004B-9763-0070639BD53D}" type="slidenum">
              <a:rPr lang="sv-SE" smtClean="0"/>
              <a:t>‹#›</a:t>
            </a:fld>
            <a:endParaRPr lang="sv-SE"/>
          </a:p>
        </p:txBody>
      </p:sp>
    </p:spTree>
    <p:extLst>
      <p:ext uri="{BB962C8B-B14F-4D97-AF65-F5344CB8AC3E}">
        <p14:creationId xmlns:p14="http://schemas.microsoft.com/office/powerpoint/2010/main" val="3244048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D73552A8-1D61-8F11-6488-3F670911AC92}"/>
              </a:ext>
            </a:extLst>
          </p:cNvPr>
          <p:cNvPicPr>
            <a:picLocks noChangeAspect="1"/>
          </p:cNvPicPr>
          <p:nvPr userDrawn="1"/>
        </p:nvPicPr>
        <p:blipFill>
          <a:blip r:embed="rId2">
            <a:alphaModFix amt="20000"/>
          </a:blip>
          <a:stretch>
            <a:fillRect/>
          </a:stretch>
        </p:blipFill>
        <p:spPr>
          <a:xfrm>
            <a:off x="-3621787" y="3291363"/>
            <a:ext cx="7243573" cy="6835758"/>
          </a:xfrm>
          <a:prstGeom prst="rect">
            <a:avLst/>
          </a:prstGeom>
        </p:spPr>
      </p:pic>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1524000" y="2291423"/>
            <a:ext cx="9144000"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1524000" y="3191356"/>
            <a:ext cx="9144000"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3"/>
          <a:srcRect/>
          <a:stretch/>
        </p:blipFill>
        <p:spPr>
          <a:xfrm>
            <a:off x="10245506" y="6248400"/>
            <a:ext cx="1597403" cy="285341"/>
          </a:xfrm>
          <a:prstGeom prst="rect">
            <a:avLst/>
          </a:prstGeom>
        </p:spPr>
      </p:pic>
    </p:spTree>
    <p:extLst>
      <p:ext uri="{BB962C8B-B14F-4D97-AF65-F5344CB8AC3E}">
        <p14:creationId xmlns:p14="http://schemas.microsoft.com/office/powerpoint/2010/main" val="472857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02F033-A152-B20F-5007-F97E4D0A0108}"/>
              </a:ext>
            </a:extLst>
          </p:cNvPr>
          <p:cNvSpPr>
            <a:spLocks noGrp="1"/>
          </p:cNvSpPr>
          <p:nvPr>
            <p:ph type="ctrTitle" hasCustomPrompt="1"/>
          </p:nvPr>
        </p:nvSpPr>
        <p:spPr>
          <a:xfrm>
            <a:off x="7554351" y="1517700"/>
            <a:ext cx="4133814" cy="807858"/>
          </a:xfrm>
        </p:spPr>
        <p:txBody>
          <a:bodyPr anchor="b">
            <a:normAutofit/>
          </a:bodyPr>
          <a:lstStyle>
            <a:lvl1pPr algn="ctr">
              <a:lnSpc>
                <a:spcPts val="5200"/>
              </a:lnSpc>
              <a:defRPr sz="4800" b="1">
                <a:solidFill>
                  <a:schemeClr val="bg1"/>
                </a:solidFill>
              </a:defRPr>
            </a:lvl1pPr>
          </a:lstStyle>
          <a:p>
            <a:r>
              <a:rPr lang="sv-SE"/>
              <a:t>Rubrik</a:t>
            </a:r>
          </a:p>
        </p:txBody>
      </p:sp>
      <p:sp>
        <p:nvSpPr>
          <p:cNvPr id="3" name="Underrubrik 2">
            <a:extLst>
              <a:ext uri="{FF2B5EF4-FFF2-40B4-BE49-F238E27FC236}">
                <a16:creationId xmlns:a16="http://schemas.microsoft.com/office/drawing/2014/main" id="{9FFE9B6B-277B-B729-9146-F9C0BCB73AD3}"/>
              </a:ext>
            </a:extLst>
          </p:cNvPr>
          <p:cNvSpPr>
            <a:spLocks noGrp="1"/>
          </p:cNvSpPr>
          <p:nvPr>
            <p:ph type="subTitle" idx="1" hasCustomPrompt="1"/>
          </p:nvPr>
        </p:nvSpPr>
        <p:spPr>
          <a:xfrm>
            <a:off x="7554351" y="2417633"/>
            <a:ext cx="4133814" cy="1655762"/>
          </a:xfrm>
        </p:spPr>
        <p:txBody>
          <a:bodyPr/>
          <a:lstStyle>
            <a:lvl1pPr marL="0" indent="0" algn="ctr">
              <a:lnSpc>
                <a:spcPts val="32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pic>
        <p:nvPicPr>
          <p:cNvPr id="7" name="Bildobjekt 6">
            <a:extLst>
              <a:ext uri="{FF2B5EF4-FFF2-40B4-BE49-F238E27FC236}">
                <a16:creationId xmlns:a16="http://schemas.microsoft.com/office/drawing/2014/main" id="{300D46E4-20AC-7A6D-E419-ABD13DAD475E}"/>
              </a:ext>
            </a:extLst>
          </p:cNvPr>
          <p:cNvPicPr>
            <a:picLocks noChangeAspect="1"/>
          </p:cNvPicPr>
          <p:nvPr userDrawn="1"/>
        </p:nvPicPr>
        <p:blipFill>
          <a:blip r:embed="rId2"/>
          <a:srcRect/>
          <a:stretch/>
        </p:blipFill>
        <p:spPr>
          <a:xfrm>
            <a:off x="10245506" y="6248400"/>
            <a:ext cx="1597403" cy="285341"/>
          </a:xfrm>
          <a:prstGeom prst="rect">
            <a:avLst/>
          </a:prstGeom>
        </p:spPr>
      </p:pic>
      <p:sp>
        <p:nvSpPr>
          <p:cNvPr id="5" name="Platshållare för bild 4">
            <a:extLst>
              <a:ext uri="{FF2B5EF4-FFF2-40B4-BE49-F238E27FC236}">
                <a16:creationId xmlns:a16="http://schemas.microsoft.com/office/drawing/2014/main" id="{E9B15385-6E09-45C0-E2BC-BE89D7D3E9D3}"/>
              </a:ext>
            </a:extLst>
          </p:cNvPr>
          <p:cNvSpPr>
            <a:spLocks noGrp="1"/>
          </p:cNvSpPr>
          <p:nvPr>
            <p:ph type="pic" sz="quarter" idx="10"/>
          </p:nvPr>
        </p:nvSpPr>
        <p:spPr>
          <a:xfrm>
            <a:off x="-1" y="0"/>
            <a:ext cx="7005711" cy="6858000"/>
          </a:xfrm>
          <a:solidFill>
            <a:schemeClr val="bg1"/>
          </a:solidFill>
        </p:spPr>
        <p:txBody>
          <a:bodyPr/>
          <a:lstStyle/>
          <a:p>
            <a:r>
              <a:rPr lang="sv-SE"/>
              <a:t>Klicka på ikonen för att lägga till en bild</a:t>
            </a:r>
          </a:p>
        </p:txBody>
      </p:sp>
    </p:spTree>
    <p:extLst>
      <p:ext uri="{BB962C8B-B14F-4D97-AF65-F5344CB8AC3E}">
        <p14:creationId xmlns:p14="http://schemas.microsoft.com/office/powerpoint/2010/main" val="296747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och bilder">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C3090715-03DE-54A4-8040-FB7783CBBA51}"/>
              </a:ext>
            </a:extLst>
          </p:cNvPr>
          <p:cNvSpPr>
            <a:spLocks noGrp="1"/>
          </p:cNvSpPr>
          <p:nvPr>
            <p:ph type="pic" sz="quarter" idx="10" hasCustomPrompt="1"/>
          </p:nvPr>
        </p:nvSpPr>
        <p:spPr>
          <a:xfrm>
            <a:off x="0" y="3429000"/>
            <a:ext cx="6096000" cy="3429000"/>
          </a:xfrm>
          <a:prstGeom prst="rect">
            <a:avLst/>
          </a:prstGeom>
          <a:solidFill>
            <a:schemeClr val="bg1"/>
          </a:solidFill>
        </p:spPr>
        <p:txBody>
          <a:bodyPr/>
          <a:lstStyle>
            <a:lvl1pPr marL="0" indent="0">
              <a:buNone/>
              <a:defRPr sz="2000">
                <a:latin typeface="+mj-lt"/>
              </a:defRPr>
            </a:lvl1pPr>
          </a:lstStyle>
          <a:p>
            <a:r>
              <a:rPr lang="sv-SE"/>
              <a:t>Lägg in bild här</a:t>
            </a:r>
          </a:p>
        </p:txBody>
      </p:sp>
      <p:sp>
        <p:nvSpPr>
          <p:cNvPr id="10" name="Platshållare för bild 8">
            <a:extLst>
              <a:ext uri="{FF2B5EF4-FFF2-40B4-BE49-F238E27FC236}">
                <a16:creationId xmlns:a16="http://schemas.microsoft.com/office/drawing/2014/main" id="{B6003358-903F-CAFA-5E21-67D45452C6D4}"/>
              </a:ext>
            </a:extLst>
          </p:cNvPr>
          <p:cNvSpPr>
            <a:spLocks noGrp="1"/>
          </p:cNvSpPr>
          <p:nvPr>
            <p:ph type="pic" sz="quarter" idx="11" hasCustomPrompt="1"/>
          </p:nvPr>
        </p:nvSpPr>
        <p:spPr>
          <a:xfrm>
            <a:off x="6096000" y="0"/>
            <a:ext cx="6096000" cy="3429000"/>
          </a:xfrm>
          <a:prstGeom prst="rect">
            <a:avLst/>
          </a:prstGeom>
          <a:solidFill>
            <a:schemeClr val="bg1"/>
          </a:solidFill>
        </p:spPr>
        <p:txBody>
          <a:bodyPr/>
          <a:lstStyle>
            <a:lvl1pPr marL="0" indent="0">
              <a:buNone/>
              <a:defRPr sz="2000">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Lägg in bild här</a:t>
            </a:r>
          </a:p>
          <a:p>
            <a:endParaRPr lang="sv-SE"/>
          </a:p>
        </p:txBody>
      </p:sp>
      <p:sp>
        <p:nvSpPr>
          <p:cNvPr id="12" name="Platshållare för innehåll 11">
            <a:extLst>
              <a:ext uri="{FF2B5EF4-FFF2-40B4-BE49-F238E27FC236}">
                <a16:creationId xmlns:a16="http://schemas.microsoft.com/office/drawing/2014/main" id="{A16D18CC-57D2-5360-2E8E-1AE6B6AE9C47}"/>
              </a:ext>
            </a:extLst>
          </p:cNvPr>
          <p:cNvSpPr>
            <a:spLocks noGrp="1"/>
          </p:cNvSpPr>
          <p:nvPr>
            <p:ph sz="quarter" idx="12"/>
          </p:nvPr>
        </p:nvSpPr>
        <p:spPr>
          <a:xfrm>
            <a:off x="712304" y="480289"/>
            <a:ext cx="4671391" cy="2302668"/>
          </a:xfrm>
          <a:prstGeom prst="rect">
            <a:avLst/>
          </a:prstGeom>
        </p:spPr>
        <p:txBody>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sp>
        <p:nvSpPr>
          <p:cNvPr id="22" name="Platshållare för innehåll 11">
            <a:extLst>
              <a:ext uri="{FF2B5EF4-FFF2-40B4-BE49-F238E27FC236}">
                <a16:creationId xmlns:a16="http://schemas.microsoft.com/office/drawing/2014/main" id="{2B2072BB-A9A7-1504-D3BE-7B44775F03BB}"/>
              </a:ext>
            </a:extLst>
          </p:cNvPr>
          <p:cNvSpPr>
            <a:spLocks noGrp="1"/>
          </p:cNvSpPr>
          <p:nvPr>
            <p:ph sz="quarter" idx="13"/>
          </p:nvPr>
        </p:nvSpPr>
        <p:spPr>
          <a:xfrm>
            <a:off x="6808304" y="3909289"/>
            <a:ext cx="4671391" cy="2304000"/>
          </a:xfrm>
          <a:prstGeom prst="rect">
            <a:avLst/>
          </a:prstGeom>
        </p:spPr>
        <p:txBody>
          <a:bodyPr>
            <a:normAutofit/>
          </a:bodyPr>
          <a:lstStyle>
            <a:lvl1pPr>
              <a:lnSpc>
                <a:spcPts val="2500"/>
              </a:lnSpc>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5DE76674-0669-4BF2-2570-88377D1AE25F}"/>
              </a:ext>
            </a:extLst>
          </p:cNvPr>
          <p:cNvPicPr>
            <a:picLocks noChangeAspect="1"/>
          </p:cNvPicPr>
          <p:nvPr userDrawn="1"/>
        </p:nvPicPr>
        <p:blipFill>
          <a:blip r:embed="rId2"/>
          <a:srcRect/>
          <a:stretch/>
        </p:blipFill>
        <p:spPr>
          <a:xfrm>
            <a:off x="10245506" y="6248400"/>
            <a:ext cx="1597403" cy="285341"/>
          </a:xfrm>
          <a:prstGeom prst="rect">
            <a:avLst/>
          </a:prstGeom>
        </p:spPr>
      </p:pic>
    </p:spTree>
    <p:extLst>
      <p:ext uri="{BB962C8B-B14F-4D97-AF65-F5344CB8AC3E}">
        <p14:creationId xmlns:p14="http://schemas.microsoft.com/office/powerpoint/2010/main" val="104836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rutor">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691F907-BB43-E381-2A57-E625D6FC2D19}"/>
              </a:ext>
            </a:extLst>
          </p:cNvPr>
          <p:cNvSpPr/>
          <p:nvPr userDrawn="1"/>
        </p:nvSpPr>
        <p:spPr>
          <a:xfrm>
            <a:off x="1631001" y="2081736"/>
            <a:ext cx="4377447" cy="34046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A0C811D4-2FA8-3419-DF2A-2BED1AE74C71}"/>
              </a:ext>
            </a:extLst>
          </p:cNvPr>
          <p:cNvSpPr/>
          <p:nvPr userDrawn="1"/>
        </p:nvSpPr>
        <p:spPr>
          <a:xfrm>
            <a:off x="6183552" y="2081736"/>
            <a:ext cx="4377447" cy="3404681"/>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1">
            <a:extLst>
              <a:ext uri="{FF2B5EF4-FFF2-40B4-BE49-F238E27FC236}">
                <a16:creationId xmlns:a16="http://schemas.microsoft.com/office/drawing/2014/main" id="{A5F09B98-80AB-2E4F-C582-120C51B60FB0}"/>
              </a:ext>
            </a:extLst>
          </p:cNvPr>
          <p:cNvSpPr>
            <a:spLocks noGrp="1"/>
          </p:cNvSpPr>
          <p:nvPr>
            <p:ph type="ctrTitle" hasCustomPrompt="1"/>
          </p:nvPr>
        </p:nvSpPr>
        <p:spPr>
          <a:xfrm>
            <a:off x="1631001" y="1016035"/>
            <a:ext cx="8929998" cy="935857"/>
          </a:xfrm>
          <a:prstGeom prst="rect">
            <a:avLst/>
          </a:prstGeom>
        </p:spPr>
        <p:txBody>
          <a:bodyPr anchor="b"/>
          <a:lstStyle>
            <a:lvl1pPr algn="l">
              <a:lnSpc>
                <a:spcPts val="3600"/>
              </a:lnSpc>
              <a:defRPr sz="3000" b="1" i="0">
                <a:solidFill>
                  <a:schemeClr val="tx2"/>
                </a:solidFill>
                <a:latin typeface="+mj-lt"/>
              </a:defRPr>
            </a:lvl1pPr>
          </a:lstStyle>
          <a:p>
            <a:r>
              <a:rPr lang="sv-SE"/>
              <a:t>Rubrik</a:t>
            </a:r>
          </a:p>
        </p:txBody>
      </p:sp>
      <p:sp>
        <p:nvSpPr>
          <p:cNvPr id="12" name="Platshållare för innehåll 11">
            <a:extLst>
              <a:ext uri="{FF2B5EF4-FFF2-40B4-BE49-F238E27FC236}">
                <a16:creationId xmlns:a16="http://schemas.microsoft.com/office/drawing/2014/main" id="{7AF20A7C-D38D-9E98-15A1-0C6A0CAF92B8}"/>
              </a:ext>
            </a:extLst>
          </p:cNvPr>
          <p:cNvSpPr>
            <a:spLocks noGrp="1"/>
          </p:cNvSpPr>
          <p:nvPr>
            <p:ph sz="quarter" idx="10"/>
          </p:nvPr>
        </p:nvSpPr>
        <p:spPr>
          <a:xfrm>
            <a:off x="2034580" y="2500582"/>
            <a:ext cx="3570287" cy="2566987"/>
          </a:xfrm>
          <a:prstGeom prst="rect">
            <a:avLst/>
          </a:prstGeom>
        </p:spPr>
        <p:txBody>
          <a:bodyPr>
            <a:normAutofit/>
          </a:bodyPr>
          <a:lstStyle>
            <a:lvl1pPr>
              <a:lnSpc>
                <a:spcPts val="2500"/>
              </a:lnSpc>
              <a:defRPr sz="2000">
                <a:ln>
                  <a:noFill/>
                </a:ln>
                <a:solidFill>
                  <a:schemeClr val="bg1"/>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sp>
        <p:nvSpPr>
          <p:cNvPr id="13" name="Platshållare för innehåll 11">
            <a:extLst>
              <a:ext uri="{FF2B5EF4-FFF2-40B4-BE49-F238E27FC236}">
                <a16:creationId xmlns:a16="http://schemas.microsoft.com/office/drawing/2014/main" id="{603A9CC5-C397-D669-6AA1-E5323C72E58E}"/>
              </a:ext>
            </a:extLst>
          </p:cNvPr>
          <p:cNvSpPr>
            <a:spLocks noGrp="1"/>
          </p:cNvSpPr>
          <p:nvPr>
            <p:ph sz="quarter" idx="11"/>
          </p:nvPr>
        </p:nvSpPr>
        <p:spPr>
          <a:xfrm>
            <a:off x="6587133" y="2500582"/>
            <a:ext cx="3570287" cy="2566987"/>
          </a:xfrm>
          <a:prstGeom prst="rect">
            <a:avLst/>
          </a:prstGeom>
        </p:spPr>
        <p:txBody>
          <a:bodyPr>
            <a:normAutofit/>
          </a:bodyPr>
          <a:lstStyle>
            <a:lvl1pPr>
              <a:lnSpc>
                <a:spcPts val="2500"/>
              </a:lnSpc>
              <a:defRPr sz="2000">
                <a:ln>
                  <a:noFill/>
                </a:ln>
                <a:solidFill>
                  <a:schemeClr val="tx2"/>
                </a:solidFill>
                <a:latin typeface="+mn-lt"/>
              </a:defRPr>
            </a:lvl1pPr>
            <a:lvl2pPr>
              <a:defRPr sz="2400">
                <a:solidFill>
                  <a:schemeClr val="bg1"/>
                </a:solidFill>
                <a:latin typeface="+mn-lt"/>
              </a:defRPr>
            </a:lvl2pPr>
            <a:lvl3pPr>
              <a:defRPr sz="2400">
                <a:solidFill>
                  <a:schemeClr val="bg1"/>
                </a:solidFill>
                <a:latin typeface="+mn-lt"/>
              </a:defRPr>
            </a:lvl3pPr>
            <a:lvl4pPr>
              <a:defRPr sz="2400">
                <a:solidFill>
                  <a:schemeClr val="bg1"/>
                </a:solidFill>
                <a:latin typeface="+mn-lt"/>
              </a:defRPr>
            </a:lvl4pPr>
            <a:lvl5pPr>
              <a:defRPr sz="2400">
                <a:solidFill>
                  <a:schemeClr val="bg1"/>
                </a:solidFill>
                <a:latin typeface="+mn-lt"/>
              </a:defRPr>
            </a:lvl5pPr>
          </a:lstStyle>
          <a:p>
            <a:pPr lvl="0"/>
            <a:r>
              <a:rPr lang="sv-SE"/>
              <a:t>Klicka här för att ändra format på bakgrundstexten</a:t>
            </a:r>
          </a:p>
        </p:txBody>
      </p:sp>
      <p:pic>
        <p:nvPicPr>
          <p:cNvPr id="3" name="Bildobjekt 2">
            <a:extLst>
              <a:ext uri="{FF2B5EF4-FFF2-40B4-BE49-F238E27FC236}">
                <a16:creationId xmlns:a16="http://schemas.microsoft.com/office/drawing/2014/main" id="{EC7D623F-B365-CE38-DD3E-DF7E4C2F32E4}"/>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212618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Rubrik och rutor">
    <p:bg>
      <p:bgPr>
        <a:solidFill>
          <a:srgbClr val="26817F">
            <a:alpha val="49412"/>
          </a:srgbClr>
        </a:solidFill>
        <a:effectLst/>
      </p:bgPr>
    </p:bg>
    <p:spTree>
      <p:nvGrpSpPr>
        <p:cNvPr id="1" name=""/>
        <p:cNvGrpSpPr/>
        <p:nvPr/>
      </p:nvGrpSpPr>
      <p:grpSpPr>
        <a:xfrm>
          <a:off x="0" y="0"/>
          <a:ext cx="0" cy="0"/>
          <a:chOff x="0" y="0"/>
          <a:chExt cx="0" cy="0"/>
        </a:xfrm>
      </p:grpSpPr>
      <p:sp>
        <p:nvSpPr>
          <p:cNvPr id="12" name="Rektangel med rundade hörn 11">
            <a:extLst>
              <a:ext uri="{FF2B5EF4-FFF2-40B4-BE49-F238E27FC236}">
                <a16:creationId xmlns:a16="http://schemas.microsoft.com/office/drawing/2014/main" id="{8F4C9390-0F49-4790-85B6-9AE262951F2A}"/>
              </a:ext>
            </a:extLst>
          </p:cNvPr>
          <p:cNvSpPr/>
          <p:nvPr userDrawn="1"/>
        </p:nvSpPr>
        <p:spPr>
          <a:xfrm>
            <a:off x="7831613"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med rundade hörn 12">
            <a:extLst>
              <a:ext uri="{FF2B5EF4-FFF2-40B4-BE49-F238E27FC236}">
                <a16:creationId xmlns:a16="http://schemas.microsoft.com/office/drawing/2014/main" id="{3C7E6151-4DDB-1469-BC68-1779622E892C}"/>
              </a:ext>
            </a:extLst>
          </p:cNvPr>
          <p:cNvSpPr/>
          <p:nvPr userDrawn="1"/>
        </p:nvSpPr>
        <p:spPr>
          <a:xfrm>
            <a:off x="4659645" y="3428999"/>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med rundade hörn 19">
            <a:extLst>
              <a:ext uri="{FF2B5EF4-FFF2-40B4-BE49-F238E27FC236}">
                <a16:creationId xmlns:a16="http://schemas.microsoft.com/office/drawing/2014/main" id="{862375F1-486D-84C9-1D71-5C7EAB977900}"/>
              </a:ext>
            </a:extLst>
          </p:cNvPr>
          <p:cNvSpPr/>
          <p:nvPr userDrawn="1"/>
        </p:nvSpPr>
        <p:spPr>
          <a:xfrm>
            <a:off x="1476359" y="3429000"/>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med rundade hörn 10">
            <a:extLst>
              <a:ext uri="{FF2B5EF4-FFF2-40B4-BE49-F238E27FC236}">
                <a16:creationId xmlns:a16="http://schemas.microsoft.com/office/drawing/2014/main" id="{62D284B1-0796-2AF8-4C6D-307E105C5A5F}"/>
              </a:ext>
            </a:extLst>
          </p:cNvPr>
          <p:cNvSpPr/>
          <p:nvPr userDrawn="1"/>
        </p:nvSpPr>
        <p:spPr>
          <a:xfrm>
            <a:off x="7831613"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med rundade hörn 9">
            <a:extLst>
              <a:ext uri="{FF2B5EF4-FFF2-40B4-BE49-F238E27FC236}">
                <a16:creationId xmlns:a16="http://schemas.microsoft.com/office/drawing/2014/main" id="{3B1BD1BA-5295-A64C-DB96-F845DEBCF0E6}"/>
              </a:ext>
            </a:extLst>
          </p:cNvPr>
          <p:cNvSpPr/>
          <p:nvPr userDrawn="1"/>
        </p:nvSpPr>
        <p:spPr>
          <a:xfrm>
            <a:off x="4659645" y="923311"/>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a:extLst>
              <a:ext uri="{FF2B5EF4-FFF2-40B4-BE49-F238E27FC236}">
                <a16:creationId xmlns:a16="http://schemas.microsoft.com/office/drawing/2014/main" id="{B0395DF5-1644-DE76-85FE-811ED6E30DCC}"/>
              </a:ext>
            </a:extLst>
          </p:cNvPr>
          <p:cNvSpPr/>
          <p:nvPr userDrawn="1"/>
        </p:nvSpPr>
        <p:spPr>
          <a:xfrm>
            <a:off x="1476359" y="923312"/>
            <a:ext cx="2884028" cy="224313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atshållare för text 13">
            <a:extLst>
              <a:ext uri="{FF2B5EF4-FFF2-40B4-BE49-F238E27FC236}">
                <a16:creationId xmlns:a16="http://schemas.microsoft.com/office/drawing/2014/main" id="{22E4D204-9BDB-F204-DAA7-DC9F9AB6EF8D}"/>
              </a:ext>
            </a:extLst>
          </p:cNvPr>
          <p:cNvSpPr>
            <a:spLocks noGrp="1"/>
          </p:cNvSpPr>
          <p:nvPr>
            <p:ph type="body" sz="quarter" idx="12" hasCustomPrompt="1"/>
          </p:nvPr>
        </p:nvSpPr>
        <p:spPr>
          <a:xfrm>
            <a:off x="1868488"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5" name="Platshållare för text 13">
            <a:extLst>
              <a:ext uri="{FF2B5EF4-FFF2-40B4-BE49-F238E27FC236}">
                <a16:creationId xmlns:a16="http://schemas.microsoft.com/office/drawing/2014/main" id="{C8FA7027-6C4F-3244-F5B0-93A885EBCAAA}"/>
              </a:ext>
            </a:extLst>
          </p:cNvPr>
          <p:cNvSpPr>
            <a:spLocks noGrp="1"/>
          </p:cNvSpPr>
          <p:nvPr>
            <p:ph type="body" sz="quarter" idx="13" hasCustomPrompt="1"/>
          </p:nvPr>
        </p:nvSpPr>
        <p:spPr>
          <a:xfrm>
            <a:off x="1868488"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6" name="Platshållare för text 13">
            <a:extLst>
              <a:ext uri="{FF2B5EF4-FFF2-40B4-BE49-F238E27FC236}">
                <a16:creationId xmlns:a16="http://schemas.microsoft.com/office/drawing/2014/main" id="{2EE55ADB-4483-D2EE-D0DC-352415A94951}"/>
              </a:ext>
            </a:extLst>
          </p:cNvPr>
          <p:cNvSpPr>
            <a:spLocks noGrp="1"/>
          </p:cNvSpPr>
          <p:nvPr>
            <p:ph type="body" sz="quarter" idx="14" hasCustomPrompt="1"/>
          </p:nvPr>
        </p:nvSpPr>
        <p:spPr>
          <a:xfrm>
            <a:off x="5022850" y="1255871"/>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7" name="Platshållare för text 13">
            <a:extLst>
              <a:ext uri="{FF2B5EF4-FFF2-40B4-BE49-F238E27FC236}">
                <a16:creationId xmlns:a16="http://schemas.microsoft.com/office/drawing/2014/main" id="{16285158-F2C8-885E-3DA6-4BD57D35A2FC}"/>
              </a:ext>
            </a:extLst>
          </p:cNvPr>
          <p:cNvSpPr>
            <a:spLocks noGrp="1"/>
          </p:cNvSpPr>
          <p:nvPr>
            <p:ph type="body" sz="quarter" idx="15" hasCustomPrompt="1"/>
          </p:nvPr>
        </p:nvSpPr>
        <p:spPr>
          <a:xfrm>
            <a:off x="5020267"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8" name="Platshållare för text 13">
            <a:extLst>
              <a:ext uri="{FF2B5EF4-FFF2-40B4-BE49-F238E27FC236}">
                <a16:creationId xmlns:a16="http://schemas.microsoft.com/office/drawing/2014/main" id="{948754BA-6073-B5BE-6925-66F376F5AB1C}"/>
              </a:ext>
            </a:extLst>
          </p:cNvPr>
          <p:cNvSpPr>
            <a:spLocks noGrp="1"/>
          </p:cNvSpPr>
          <p:nvPr>
            <p:ph type="body" sz="quarter" idx="16" hasCustomPrompt="1"/>
          </p:nvPr>
        </p:nvSpPr>
        <p:spPr>
          <a:xfrm>
            <a:off x="8200477" y="1252538"/>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sp>
        <p:nvSpPr>
          <p:cNvPr id="19" name="Platshållare för text 13">
            <a:extLst>
              <a:ext uri="{FF2B5EF4-FFF2-40B4-BE49-F238E27FC236}">
                <a16:creationId xmlns:a16="http://schemas.microsoft.com/office/drawing/2014/main" id="{0C5BAC6B-D7A2-05DB-2C6B-9E6C95E03897}"/>
              </a:ext>
            </a:extLst>
          </p:cNvPr>
          <p:cNvSpPr>
            <a:spLocks noGrp="1"/>
          </p:cNvSpPr>
          <p:nvPr>
            <p:ph type="body" sz="quarter" idx="17" hasCustomPrompt="1"/>
          </p:nvPr>
        </p:nvSpPr>
        <p:spPr>
          <a:xfrm>
            <a:off x="8201465" y="3735384"/>
            <a:ext cx="2146300" cy="1630362"/>
          </a:xfrm>
        </p:spPr>
        <p:txBody>
          <a:bodyPr>
            <a:normAutofit/>
          </a:bodyPr>
          <a:lstStyle>
            <a:lvl1pPr marL="0" indent="0">
              <a:lnSpc>
                <a:spcPts val="2300"/>
              </a:lnSpc>
              <a:buNone/>
              <a:defRPr sz="1800">
                <a:solidFill>
                  <a:schemeClr val="bg1"/>
                </a:solidFill>
              </a:defRPr>
            </a:lvl1pPr>
          </a:lstStyle>
          <a:p>
            <a:pPr lvl="0"/>
            <a:r>
              <a:rPr lang="sv-SE"/>
              <a:t>Text</a:t>
            </a:r>
          </a:p>
        </p:txBody>
      </p:sp>
      <p:pic>
        <p:nvPicPr>
          <p:cNvPr id="8" name="Bildobjekt 7">
            <a:extLst>
              <a:ext uri="{FF2B5EF4-FFF2-40B4-BE49-F238E27FC236}">
                <a16:creationId xmlns:a16="http://schemas.microsoft.com/office/drawing/2014/main" id="{FED4FC0A-1E75-AB23-E200-813B73F76440}"/>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34607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rutor">
    <p:bg>
      <p:bgPr>
        <a:solidFill>
          <a:srgbClr val="F2EFEE"/>
        </a:solidFill>
        <a:effectLst/>
      </p:bgPr>
    </p:bg>
    <p:spTree>
      <p:nvGrpSpPr>
        <p:cNvPr id="1" name=""/>
        <p:cNvGrpSpPr/>
        <p:nvPr/>
      </p:nvGrpSpPr>
      <p:grpSpPr>
        <a:xfrm>
          <a:off x="0" y="0"/>
          <a:ext cx="0" cy="0"/>
          <a:chOff x="0" y="0"/>
          <a:chExt cx="0" cy="0"/>
        </a:xfrm>
      </p:grpSpPr>
      <p:sp>
        <p:nvSpPr>
          <p:cNvPr id="59" name="Platshållare för bild 58">
            <a:extLst>
              <a:ext uri="{FF2B5EF4-FFF2-40B4-BE49-F238E27FC236}">
                <a16:creationId xmlns:a16="http://schemas.microsoft.com/office/drawing/2014/main" id="{0850D49E-8F5E-F662-0558-01FB3EBF5955}"/>
              </a:ext>
            </a:extLst>
          </p:cNvPr>
          <p:cNvSpPr>
            <a:spLocks noGrp="1"/>
          </p:cNvSpPr>
          <p:nvPr>
            <p:ph type="pic" sz="quarter" idx="10" hasCustomPrompt="1"/>
          </p:nvPr>
        </p:nvSpPr>
        <p:spPr>
          <a:xfrm>
            <a:off x="4360982" y="1029506"/>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39" name="Rektangel 38">
            <a:extLst>
              <a:ext uri="{FF2B5EF4-FFF2-40B4-BE49-F238E27FC236}">
                <a16:creationId xmlns:a16="http://schemas.microsoft.com/office/drawing/2014/main" id="{249146B5-1450-3FD6-0317-CC871ACDB591}"/>
              </a:ext>
            </a:extLst>
          </p:cNvPr>
          <p:cNvSpPr/>
          <p:nvPr userDrawn="1"/>
        </p:nvSpPr>
        <p:spPr>
          <a:xfrm>
            <a:off x="7891974" y="1"/>
            <a:ext cx="4300025" cy="6858000"/>
          </a:xfrm>
          <a:prstGeom prst="rect">
            <a:avLst/>
          </a:prstGeom>
          <a:solidFill>
            <a:srgbClr val="26817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ubrik 1">
            <a:extLst>
              <a:ext uri="{FF2B5EF4-FFF2-40B4-BE49-F238E27FC236}">
                <a16:creationId xmlns:a16="http://schemas.microsoft.com/office/drawing/2014/main" id="{8BB187A8-B18B-28C2-008E-FE47C0E3E98F}"/>
              </a:ext>
            </a:extLst>
          </p:cNvPr>
          <p:cNvSpPr>
            <a:spLocks noGrp="1"/>
          </p:cNvSpPr>
          <p:nvPr>
            <p:ph type="title" hasCustomPrompt="1"/>
          </p:nvPr>
        </p:nvSpPr>
        <p:spPr>
          <a:xfrm>
            <a:off x="769034" y="1051655"/>
            <a:ext cx="2998706" cy="545773"/>
          </a:xfrm>
        </p:spPr>
        <p:txBody>
          <a:bodyPr>
            <a:normAutofit/>
          </a:bodyPr>
          <a:lstStyle>
            <a:lvl1pPr>
              <a:lnSpc>
                <a:spcPts val="3000"/>
              </a:lnSpc>
              <a:defRPr sz="2400" b="1">
                <a:solidFill>
                  <a:schemeClr val="tx2"/>
                </a:solidFill>
              </a:defRPr>
            </a:lvl1pPr>
          </a:lstStyle>
          <a:p>
            <a:r>
              <a:rPr lang="sv-SE"/>
              <a:t>Rubrik</a:t>
            </a:r>
          </a:p>
        </p:txBody>
      </p:sp>
      <p:sp>
        <p:nvSpPr>
          <p:cNvPr id="51" name="Rektangel 50">
            <a:extLst>
              <a:ext uri="{FF2B5EF4-FFF2-40B4-BE49-F238E27FC236}">
                <a16:creationId xmlns:a16="http://schemas.microsoft.com/office/drawing/2014/main" id="{731A5868-3922-BD55-F35F-8E94BDADB4B6}"/>
              </a:ext>
            </a:extLst>
          </p:cNvPr>
          <p:cNvSpPr/>
          <p:nvPr userDrawn="1"/>
        </p:nvSpPr>
        <p:spPr>
          <a:xfrm>
            <a:off x="7891974" y="1029506"/>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Rektangel 51">
            <a:extLst>
              <a:ext uri="{FF2B5EF4-FFF2-40B4-BE49-F238E27FC236}">
                <a16:creationId xmlns:a16="http://schemas.microsoft.com/office/drawing/2014/main" id="{BB834B15-A803-2209-9DC5-0BEB5AA7CD9D}"/>
              </a:ext>
            </a:extLst>
          </p:cNvPr>
          <p:cNvSpPr/>
          <p:nvPr userDrawn="1"/>
        </p:nvSpPr>
        <p:spPr>
          <a:xfrm>
            <a:off x="7891974" y="2692207"/>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Rektangel 52">
            <a:extLst>
              <a:ext uri="{FF2B5EF4-FFF2-40B4-BE49-F238E27FC236}">
                <a16:creationId xmlns:a16="http://schemas.microsoft.com/office/drawing/2014/main" id="{EFE3C101-226F-C030-6802-F868FFB51DB7}"/>
              </a:ext>
            </a:extLst>
          </p:cNvPr>
          <p:cNvSpPr/>
          <p:nvPr userDrawn="1"/>
        </p:nvSpPr>
        <p:spPr>
          <a:xfrm>
            <a:off x="7891974" y="4345048"/>
            <a:ext cx="3530992" cy="14735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Platshållare för bild 59">
            <a:extLst>
              <a:ext uri="{FF2B5EF4-FFF2-40B4-BE49-F238E27FC236}">
                <a16:creationId xmlns:a16="http://schemas.microsoft.com/office/drawing/2014/main" id="{8AD9FE13-64E1-9E5D-3A34-AD187FA4998B}"/>
              </a:ext>
            </a:extLst>
          </p:cNvPr>
          <p:cNvSpPr>
            <a:spLocks noGrp="1"/>
          </p:cNvSpPr>
          <p:nvPr>
            <p:ph type="pic" sz="quarter" idx="11" hasCustomPrompt="1"/>
          </p:nvPr>
        </p:nvSpPr>
        <p:spPr>
          <a:xfrm>
            <a:off x="4360982" y="2692233"/>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1" name="Platshållare för bild 60">
            <a:extLst>
              <a:ext uri="{FF2B5EF4-FFF2-40B4-BE49-F238E27FC236}">
                <a16:creationId xmlns:a16="http://schemas.microsoft.com/office/drawing/2014/main" id="{E46D5A2B-8F2B-DBB5-0303-2AAB51C180AE}"/>
              </a:ext>
            </a:extLst>
          </p:cNvPr>
          <p:cNvSpPr>
            <a:spLocks noGrp="1"/>
          </p:cNvSpPr>
          <p:nvPr>
            <p:ph type="pic" sz="quarter" idx="12" hasCustomPrompt="1"/>
          </p:nvPr>
        </p:nvSpPr>
        <p:spPr>
          <a:xfrm>
            <a:off x="4360981" y="4345022"/>
            <a:ext cx="3530481" cy="1473586"/>
          </a:xfrm>
          <a:custGeom>
            <a:avLst/>
            <a:gdLst>
              <a:gd name="connsiteX0" fmla="*/ 0 w 3530481"/>
              <a:gd name="connsiteY0" fmla="*/ 0 h 1473586"/>
              <a:gd name="connsiteX1" fmla="*/ 3530481 w 3530481"/>
              <a:gd name="connsiteY1" fmla="*/ 0 h 1473586"/>
              <a:gd name="connsiteX2" fmla="*/ 3530481 w 3530481"/>
              <a:gd name="connsiteY2" fmla="*/ 1473586 h 1473586"/>
              <a:gd name="connsiteX3" fmla="*/ 0 w 3530481"/>
              <a:gd name="connsiteY3" fmla="*/ 1473586 h 1473586"/>
            </a:gdLst>
            <a:ahLst/>
            <a:cxnLst>
              <a:cxn ang="0">
                <a:pos x="connsiteX0" y="connsiteY0"/>
              </a:cxn>
              <a:cxn ang="0">
                <a:pos x="connsiteX1" y="connsiteY1"/>
              </a:cxn>
              <a:cxn ang="0">
                <a:pos x="connsiteX2" y="connsiteY2"/>
              </a:cxn>
              <a:cxn ang="0">
                <a:pos x="connsiteX3" y="connsiteY3"/>
              </a:cxn>
            </a:cxnLst>
            <a:rect l="l" t="t" r="r" b="b"/>
            <a:pathLst>
              <a:path w="3530481" h="1473586">
                <a:moveTo>
                  <a:pt x="0" y="0"/>
                </a:moveTo>
                <a:lnTo>
                  <a:pt x="3530481" y="0"/>
                </a:lnTo>
                <a:lnTo>
                  <a:pt x="3530481" y="1473586"/>
                </a:lnTo>
                <a:lnTo>
                  <a:pt x="0" y="1473586"/>
                </a:lnTo>
                <a:close/>
              </a:path>
            </a:pathLst>
          </a:custGeom>
          <a:solidFill>
            <a:schemeClr val="bg2"/>
          </a:solidFill>
        </p:spPr>
        <p:txBody>
          <a:bodyPr wrap="square">
            <a:noAutofit/>
          </a:bodyPr>
          <a:lstStyle>
            <a:lvl1pPr>
              <a:defRPr sz="1400"/>
            </a:lvl1pPr>
          </a:lstStyle>
          <a:p>
            <a:r>
              <a:rPr lang="sv-SE"/>
              <a:t>Bild</a:t>
            </a:r>
          </a:p>
        </p:txBody>
      </p:sp>
      <p:sp>
        <p:nvSpPr>
          <p:cNvPr id="63" name="Platshållare för text 62">
            <a:extLst>
              <a:ext uri="{FF2B5EF4-FFF2-40B4-BE49-F238E27FC236}">
                <a16:creationId xmlns:a16="http://schemas.microsoft.com/office/drawing/2014/main" id="{A609B6C4-FA50-6C1B-945F-BF9D06205E7E}"/>
              </a:ext>
            </a:extLst>
          </p:cNvPr>
          <p:cNvSpPr>
            <a:spLocks noGrp="1"/>
          </p:cNvSpPr>
          <p:nvPr>
            <p:ph type="body" sz="quarter" idx="13" hasCustomPrompt="1"/>
          </p:nvPr>
        </p:nvSpPr>
        <p:spPr>
          <a:xfrm>
            <a:off x="8131175" y="1186249"/>
            <a:ext cx="3019425" cy="1152139"/>
          </a:xfrm>
        </p:spPr>
        <p:txBody>
          <a:bodyPr>
            <a:normAutofit/>
          </a:bodyPr>
          <a:lstStyle>
            <a:lvl1pPr marL="0" indent="0">
              <a:buNone/>
              <a:defRPr sz="1600">
                <a:solidFill>
                  <a:schemeClr val="bg1"/>
                </a:solidFill>
              </a:defRPr>
            </a:lvl1pPr>
          </a:lstStyle>
          <a:p>
            <a:pPr lvl="0"/>
            <a:r>
              <a:rPr lang="sv-SE"/>
              <a:t>Text</a:t>
            </a:r>
          </a:p>
        </p:txBody>
      </p:sp>
      <p:sp>
        <p:nvSpPr>
          <p:cNvPr id="64" name="Platshållare för text 62">
            <a:extLst>
              <a:ext uri="{FF2B5EF4-FFF2-40B4-BE49-F238E27FC236}">
                <a16:creationId xmlns:a16="http://schemas.microsoft.com/office/drawing/2014/main" id="{72B31C35-FDB2-61BA-3156-4AC9493DA894}"/>
              </a:ext>
            </a:extLst>
          </p:cNvPr>
          <p:cNvSpPr>
            <a:spLocks noGrp="1"/>
          </p:cNvSpPr>
          <p:nvPr>
            <p:ph type="body" sz="quarter" idx="14" hasCustomPrompt="1"/>
          </p:nvPr>
        </p:nvSpPr>
        <p:spPr>
          <a:xfrm>
            <a:off x="8131174" y="2852930"/>
            <a:ext cx="3019425" cy="1152139"/>
          </a:xfrm>
        </p:spPr>
        <p:txBody>
          <a:bodyPr>
            <a:normAutofit/>
          </a:bodyPr>
          <a:lstStyle>
            <a:lvl1pPr marL="0" indent="0">
              <a:buNone/>
              <a:defRPr sz="1600">
                <a:solidFill>
                  <a:schemeClr val="bg1"/>
                </a:solidFill>
              </a:defRPr>
            </a:lvl1pPr>
          </a:lstStyle>
          <a:p>
            <a:pPr lvl="0"/>
            <a:r>
              <a:rPr lang="sv-SE"/>
              <a:t>Text</a:t>
            </a:r>
          </a:p>
        </p:txBody>
      </p:sp>
      <p:sp>
        <p:nvSpPr>
          <p:cNvPr id="65" name="Platshållare för text 62">
            <a:extLst>
              <a:ext uri="{FF2B5EF4-FFF2-40B4-BE49-F238E27FC236}">
                <a16:creationId xmlns:a16="http://schemas.microsoft.com/office/drawing/2014/main" id="{57C74F5B-CFF9-7B64-06EA-7AEDD347F314}"/>
              </a:ext>
            </a:extLst>
          </p:cNvPr>
          <p:cNvSpPr>
            <a:spLocks noGrp="1"/>
          </p:cNvSpPr>
          <p:nvPr>
            <p:ph type="body" sz="quarter" idx="15" hasCustomPrompt="1"/>
          </p:nvPr>
        </p:nvSpPr>
        <p:spPr>
          <a:xfrm>
            <a:off x="8147757" y="4498580"/>
            <a:ext cx="3019425" cy="1152139"/>
          </a:xfrm>
        </p:spPr>
        <p:txBody>
          <a:bodyPr>
            <a:normAutofit/>
          </a:bodyPr>
          <a:lstStyle>
            <a:lvl1pPr marL="0" indent="0">
              <a:buNone/>
              <a:defRPr sz="1600">
                <a:solidFill>
                  <a:schemeClr val="bg1"/>
                </a:solidFill>
              </a:defRPr>
            </a:lvl1pPr>
          </a:lstStyle>
          <a:p>
            <a:pPr lvl="0"/>
            <a:r>
              <a:rPr lang="sv-SE"/>
              <a:t>Text</a:t>
            </a:r>
          </a:p>
        </p:txBody>
      </p:sp>
      <p:sp>
        <p:nvSpPr>
          <p:cNvPr id="67" name="Platshållare för innehåll 66">
            <a:extLst>
              <a:ext uri="{FF2B5EF4-FFF2-40B4-BE49-F238E27FC236}">
                <a16:creationId xmlns:a16="http://schemas.microsoft.com/office/drawing/2014/main" id="{7C410559-CE99-F391-6473-4CC975AC4E9B}"/>
              </a:ext>
            </a:extLst>
          </p:cNvPr>
          <p:cNvSpPr>
            <a:spLocks noGrp="1"/>
          </p:cNvSpPr>
          <p:nvPr>
            <p:ph sz="quarter" idx="16" hasCustomPrompt="1"/>
          </p:nvPr>
        </p:nvSpPr>
        <p:spPr>
          <a:xfrm>
            <a:off x="768350" y="1597428"/>
            <a:ext cx="2998706" cy="4221180"/>
          </a:xfrm>
        </p:spPr>
        <p:txBody>
          <a:bodyPr/>
          <a:lstStyle>
            <a:lvl1pPr marL="0" indent="0">
              <a:lnSpc>
                <a:spcPts val="2400"/>
              </a:lnSpc>
              <a:buNone/>
              <a:defRPr sz="2000"/>
            </a:lvl1pPr>
          </a:lstStyle>
          <a:p>
            <a:pPr lvl="0"/>
            <a:r>
              <a:rPr lang="sv-SE"/>
              <a:t>Innehåll</a:t>
            </a:r>
          </a:p>
        </p:txBody>
      </p:sp>
      <p:pic>
        <p:nvPicPr>
          <p:cNvPr id="6" name="Bildobjekt 5">
            <a:extLst>
              <a:ext uri="{FF2B5EF4-FFF2-40B4-BE49-F238E27FC236}">
                <a16:creationId xmlns:a16="http://schemas.microsoft.com/office/drawing/2014/main" id="{FBAB8D0C-0254-57E5-EF80-97A4A64F0DB5}"/>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7820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711591" y="1436913"/>
            <a:ext cx="3259015" cy="627269"/>
          </a:xfrm>
          <a:prstGeom prst="rect">
            <a:avLst/>
          </a:prstGeom>
        </p:spPr>
        <p:txBody>
          <a:bodyPr>
            <a:normAutofit/>
          </a:bodyPr>
          <a:lstStyle>
            <a:lvl1pPr>
              <a:defRPr sz="28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4676775" y="0"/>
            <a:ext cx="7515225"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711590" y="2064183"/>
            <a:ext cx="3259016" cy="3058989"/>
          </a:xfrm>
          <a:prstGeom prst="rect">
            <a:avLst/>
          </a:prstGeom>
        </p:spPr>
        <p:txBody>
          <a:bodyPr/>
          <a:lstStyle>
            <a:lvl1pPr marL="0" indent="0">
              <a:lnSpc>
                <a:spcPts val="2500"/>
              </a:lnSpc>
              <a:buNone/>
              <a:defRPr sz="20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4" name="Bildobjekt 3">
            <a:extLst>
              <a:ext uri="{FF2B5EF4-FFF2-40B4-BE49-F238E27FC236}">
                <a16:creationId xmlns:a16="http://schemas.microsoft.com/office/drawing/2014/main" id="{38EA7591-2121-8A28-8A54-FA8D0FF6DDAF}"/>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106678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45B99E-0EB8-B4F7-3355-09D88904DBD7}"/>
              </a:ext>
            </a:extLst>
          </p:cNvPr>
          <p:cNvSpPr>
            <a:spLocks noGrp="1"/>
          </p:cNvSpPr>
          <p:nvPr>
            <p:ph type="title" hasCustomPrompt="1"/>
          </p:nvPr>
        </p:nvSpPr>
        <p:spPr>
          <a:xfrm>
            <a:off x="345441" y="1268723"/>
            <a:ext cx="2306319" cy="549917"/>
          </a:xfrm>
          <a:prstGeom prst="rect">
            <a:avLst/>
          </a:prstGeom>
        </p:spPr>
        <p:txBody>
          <a:bodyPr>
            <a:normAutofit/>
          </a:bodyPr>
          <a:lstStyle>
            <a:lvl1pPr>
              <a:lnSpc>
                <a:spcPts val="2780"/>
              </a:lnSpc>
              <a:defRPr sz="2400" b="1">
                <a:solidFill>
                  <a:schemeClr val="bg1"/>
                </a:solidFill>
              </a:defRPr>
            </a:lvl1pPr>
          </a:lstStyle>
          <a:p>
            <a:r>
              <a:rPr lang="sv-SE"/>
              <a:t>Rubrik</a:t>
            </a:r>
          </a:p>
        </p:txBody>
      </p:sp>
      <p:sp>
        <p:nvSpPr>
          <p:cNvPr id="9" name="Platshållare för bild 8">
            <a:extLst>
              <a:ext uri="{FF2B5EF4-FFF2-40B4-BE49-F238E27FC236}">
                <a16:creationId xmlns:a16="http://schemas.microsoft.com/office/drawing/2014/main" id="{49CD6AAD-FC2C-F4B5-8F54-40BD7DEA0067}"/>
              </a:ext>
            </a:extLst>
          </p:cNvPr>
          <p:cNvSpPr>
            <a:spLocks noGrp="1"/>
          </p:cNvSpPr>
          <p:nvPr>
            <p:ph type="pic" sz="quarter" idx="10" hasCustomPrompt="1"/>
          </p:nvPr>
        </p:nvSpPr>
        <p:spPr>
          <a:xfrm>
            <a:off x="2944679" y="0"/>
            <a:ext cx="9247322" cy="6858000"/>
          </a:xfrm>
          <a:prstGeom prst="rect">
            <a:avLst/>
          </a:prstGeom>
          <a:solidFill>
            <a:schemeClr val="bg1"/>
          </a:solidFill>
        </p:spPr>
        <p:txBody>
          <a:bodyPr/>
          <a:lstStyle>
            <a:lvl1pPr marL="0" indent="0">
              <a:buNone/>
              <a:defRPr>
                <a:latin typeface="+mj-lt"/>
              </a:defRPr>
            </a:lvl1pPr>
          </a:lstStyle>
          <a:p>
            <a:r>
              <a:rPr lang="sv-SE"/>
              <a:t>Lägg in bild här</a:t>
            </a:r>
          </a:p>
        </p:txBody>
      </p:sp>
      <p:sp>
        <p:nvSpPr>
          <p:cNvPr id="11" name="Platshållare för text 10">
            <a:extLst>
              <a:ext uri="{FF2B5EF4-FFF2-40B4-BE49-F238E27FC236}">
                <a16:creationId xmlns:a16="http://schemas.microsoft.com/office/drawing/2014/main" id="{70319698-F06B-7ACF-B04E-0E7D0E7D85AD}"/>
              </a:ext>
            </a:extLst>
          </p:cNvPr>
          <p:cNvSpPr>
            <a:spLocks noGrp="1"/>
          </p:cNvSpPr>
          <p:nvPr>
            <p:ph type="body" sz="quarter" idx="11" hasCustomPrompt="1"/>
          </p:nvPr>
        </p:nvSpPr>
        <p:spPr>
          <a:xfrm>
            <a:off x="345440" y="1818640"/>
            <a:ext cx="2306320" cy="3304532"/>
          </a:xfrm>
          <a:prstGeom prst="rect">
            <a:avLst/>
          </a:prstGeom>
        </p:spPr>
        <p:txBody>
          <a:bodyPr/>
          <a:lstStyle>
            <a:lvl1pPr marL="0" indent="0">
              <a:lnSpc>
                <a:spcPts val="2500"/>
              </a:lnSpc>
              <a:buNone/>
              <a:defRPr sz="1800">
                <a:solidFill>
                  <a:schemeClr val="bg1"/>
                </a:solidFill>
              </a:defRPr>
            </a:lvl1pPr>
            <a:lvl2pPr>
              <a:defRPr sz="2400"/>
            </a:lvl2pPr>
            <a:lvl3pPr>
              <a:defRPr sz="2400"/>
            </a:lvl3pPr>
            <a:lvl4pPr>
              <a:defRPr sz="2400"/>
            </a:lvl4pPr>
            <a:lvl5pPr>
              <a:defRPr sz="2400"/>
            </a:lvl5pPr>
          </a:lstStyle>
          <a:p>
            <a:pPr lvl="0"/>
            <a:r>
              <a:rPr lang="sv-SE"/>
              <a:t>Text</a:t>
            </a:r>
          </a:p>
        </p:txBody>
      </p:sp>
      <p:pic>
        <p:nvPicPr>
          <p:cNvPr id="3" name="Bildobjekt 2">
            <a:extLst>
              <a:ext uri="{FF2B5EF4-FFF2-40B4-BE49-F238E27FC236}">
                <a16:creationId xmlns:a16="http://schemas.microsoft.com/office/drawing/2014/main" id="{81A03D35-5997-ADCF-C721-45239F7CF13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846069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i rutor">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455837A-6A35-1EDB-A94A-4040699E54A6}"/>
              </a:ext>
            </a:extLst>
          </p:cNvPr>
          <p:cNvSpPr/>
          <p:nvPr userDrawn="1"/>
        </p:nvSpPr>
        <p:spPr>
          <a:xfrm>
            <a:off x="0" y="0"/>
            <a:ext cx="6096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066EE886-B39B-D031-F702-22DD4BBCAB1E}"/>
              </a:ext>
            </a:extLst>
          </p:cNvPr>
          <p:cNvSpPr/>
          <p:nvPr userDrawn="1"/>
        </p:nvSpPr>
        <p:spPr>
          <a:xfrm>
            <a:off x="6096000" y="0"/>
            <a:ext cx="6096001" cy="6858000"/>
          </a:xfrm>
          <a:prstGeom prst="rect">
            <a:avLst/>
          </a:prstGeom>
          <a:solidFill>
            <a:srgbClr val="F2EF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innehåll 12">
            <a:extLst>
              <a:ext uri="{FF2B5EF4-FFF2-40B4-BE49-F238E27FC236}">
                <a16:creationId xmlns:a16="http://schemas.microsoft.com/office/drawing/2014/main" id="{1B97A7B3-FABF-7218-7FCA-BE4D2B3BE0D8}"/>
              </a:ext>
            </a:extLst>
          </p:cNvPr>
          <p:cNvSpPr>
            <a:spLocks noGrp="1"/>
          </p:cNvSpPr>
          <p:nvPr>
            <p:ph sz="quarter" idx="10" hasCustomPrompt="1"/>
          </p:nvPr>
        </p:nvSpPr>
        <p:spPr>
          <a:xfrm>
            <a:off x="1110456" y="1336675"/>
            <a:ext cx="3875088" cy="4184650"/>
          </a:xfrm>
        </p:spPr>
        <p:txBody>
          <a:bodyPr>
            <a:normAutofit/>
          </a:bodyPr>
          <a:lstStyle>
            <a:lvl1pPr>
              <a:lnSpc>
                <a:spcPts val="3000"/>
              </a:lnSpc>
              <a:defRPr sz="2400">
                <a:ln>
                  <a:noFill/>
                </a:ln>
                <a:solidFill>
                  <a:schemeClr val="bg1"/>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sp>
        <p:nvSpPr>
          <p:cNvPr id="15" name="Platshållare för innehåll 12">
            <a:extLst>
              <a:ext uri="{FF2B5EF4-FFF2-40B4-BE49-F238E27FC236}">
                <a16:creationId xmlns:a16="http://schemas.microsoft.com/office/drawing/2014/main" id="{D5A9A270-7AC2-41FB-6CA4-5B0BA1F28F3F}"/>
              </a:ext>
            </a:extLst>
          </p:cNvPr>
          <p:cNvSpPr>
            <a:spLocks noGrp="1"/>
          </p:cNvSpPr>
          <p:nvPr>
            <p:ph sz="quarter" idx="11" hasCustomPrompt="1"/>
          </p:nvPr>
        </p:nvSpPr>
        <p:spPr>
          <a:xfrm>
            <a:off x="7206456" y="1336675"/>
            <a:ext cx="3875088" cy="4184650"/>
          </a:xfrm>
        </p:spPr>
        <p:txBody>
          <a:bodyPr>
            <a:normAutofit/>
          </a:bodyPr>
          <a:lstStyle>
            <a:lvl1pPr>
              <a:lnSpc>
                <a:spcPts val="3000"/>
              </a:lnSpc>
              <a:defRPr sz="2400">
                <a:ln>
                  <a:noFill/>
                </a:ln>
                <a:solidFill>
                  <a:schemeClr val="tx2"/>
                </a:solidFill>
              </a:defRPr>
            </a:lvl1pPr>
            <a:lvl2pPr>
              <a:defRPr sz="2400">
                <a:ln>
                  <a:noFill/>
                </a:ln>
                <a:solidFill>
                  <a:schemeClr val="bg1"/>
                </a:solidFill>
              </a:defRPr>
            </a:lvl2pPr>
            <a:lvl3pPr>
              <a:defRPr sz="2400">
                <a:ln>
                  <a:noFill/>
                </a:ln>
                <a:solidFill>
                  <a:schemeClr val="bg1"/>
                </a:solidFill>
              </a:defRPr>
            </a:lvl3pPr>
            <a:lvl4pPr>
              <a:defRPr sz="2400">
                <a:ln>
                  <a:noFill/>
                </a:ln>
                <a:solidFill>
                  <a:schemeClr val="bg1"/>
                </a:solidFill>
              </a:defRPr>
            </a:lvl4pPr>
            <a:lvl5pPr>
              <a:defRPr sz="2400">
                <a:ln>
                  <a:noFill/>
                </a:ln>
                <a:solidFill>
                  <a:schemeClr val="bg1"/>
                </a:solidFill>
              </a:defRPr>
            </a:lvl5pPr>
          </a:lstStyle>
          <a:p>
            <a:pPr lvl="0"/>
            <a:r>
              <a:rPr lang="sv-SE"/>
              <a:t>Innehåll</a:t>
            </a:r>
          </a:p>
        </p:txBody>
      </p:sp>
      <p:pic>
        <p:nvPicPr>
          <p:cNvPr id="2" name="Bildobjekt 1">
            <a:extLst>
              <a:ext uri="{FF2B5EF4-FFF2-40B4-BE49-F238E27FC236}">
                <a16:creationId xmlns:a16="http://schemas.microsoft.com/office/drawing/2014/main" id="{89BC94D8-1B16-A7DE-0F1E-3FE90E4058EA}"/>
              </a:ext>
            </a:extLst>
          </p:cNvPr>
          <p:cNvPicPr>
            <a:picLocks noChangeAspect="1"/>
          </p:cNvPicPr>
          <p:nvPr userDrawn="1"/>
        </p:nvPicPr>
        <p:blipFill>
          <a:blip r:embed="rId2"/>
          <a:srcRect/>
          <a:stretch/>
        </p:blipFill>
        <p:spPr>
          <a:xfrm>
            <a:off x="10224628" y="6247375"/>
            <a:ext cx="1618282" cy="341495"/>
          </a:xfrm>
          <a:prstGeom prst="rect">
            <a:avLst/>
          </a:prstGeom>
        </p:spPr>
      </p:pic>
      <p:pic>
        <p:nvPicPr>
          <p:cNvPr id="3" name="Bildobjekt 2">
            <a:extLst>
              <a:ext uri="{FF2B5EF4-FFF2-40B4-BE49-F238E27FC236}">
                <a16:creationId xmlns:a16="http://schemas.microsoft.com/office/drawing/2014/main" id="{AAF0A064-DC5F-22F3-E640-216B02C49F04}"/>
              </a:ext>
            </a:extLst>
          </p:cNvPr>
          <p:cNvPicPr>
            <a:picLocks noChangeAspect="1"/>
          </p:cNvPicPr>
          <p:nvPr userDrawn="1"/>
        </p:nvPicPr>
        <p:blipFill>
          <a:blip r:embed="rId3">
            <a:alphaModFix amt="20000"/>
          </a:blip>
          <a:stretch>
            <a:fillRect/>
          </a:stretch>
        </p:blipFill>
        <p:spPr>
          <a:xfrm>
            <a:off x="-1838326" y="5123172"/>
            <a:ext cx="3676651" cy="3469655"/>
          </a:xfrm>
          <a:prstGeom prst="rect">
            <a:avLst/>
          </a:prstGeom>
        </p:spPr>
      </p:pic>
    </p:spTree>
    <p:extLst>
      <p:ext uri="{BB962C8B-B14F-4D97-AF65-F5344CB8AC3E}">
        <p14:creationId xmlns:p14="http://schemas.microsoft.com/office/powerpoint/2010/main" val="570262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bg>
      <p:bgPr>
        <a:solidFill>
          <a:srgbClr val="F2EFEE"/>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D763D7-F58F-35DC-738E-9F9024D57956}"/>
              </a:ext>
            </a:extLst>
          </p:cNvPr>
          <p:cNvSpPr>
            <a:spLocks noGrp="1"/>
          </p:cNvSpPr>
          <p:nvPr>
            <p:ph type="title" hasCustomPrompt="1"/>
          </p:nvPr>
        </p:nvSpPr>
        <p:spPr>
          <a:xfrm>
            <a:off x="838200" y="681037"/>
            <a:ext cx="10515600" cy="791883"/>
          </a:xfrm>
        </p:spPr>
        <p:txBody>
          <a:bodyPr>
            <a:normAutofit/>
          </a:bodyPr>
          <a:lstStyle>
            <a:lvl1pPr>
              <a:lnSpc>
                <a:spcPts val="4200"/>
              </a:lnSpc>
              <a:defRPr sz="3200" b="1">
                <a:solidFill>
                  <a:schemeClr val="tx2"/>
                </a:solidFill>
              </a:defRPr>
            </a:lvl1pPr>
          </a:lstStyle>
          <a:p>
            <a:r>
              <a:rPr lang="sv-SE"/>
              <a:t>Rubrik</a:t>
            </a:r>
          </a:p>
        </p:txBody>
      </p:sp>
      <p:sp>
        <p:nvSpPr>
          <p:cNvPr id="3" name="Platshållare för innehåll 2">
            <a:extLst>
              <a:ext uri="{FF2B5EF4-FFF2-40B4-BE49-F238E27FC236}">
                <a16:creationId xmlns:a16="http://schemas.microsoft.com/office/drawing/2014/main" id="{047B2033-37A7-CD8E-4354-14E5FCF8165C}"/>
              </a:ext>
            </a:extLst>
          </p:cNvPr>
          <p:cNvSpPr>
            <a:spLocks noGrp="1"/>
          </p:cNvSpPr>
          <p:nvPr>
            <p:ph idx="1" hasCustomPrompt="1"/>
          </p:nvPr>
        </p:nvSpPr>
        <p:spPr>
          <a:xfrm>
            <a:off x="838200" y="1472920"/>
            <a:ext cx="10515600" cy="4704043"/>
          </a:xfrm>
        </p:spPr>
        <p:txBody>
          <a:bodyPr/>
          <a:lstStyle>
            <a:lvl1pPr>
              <a:lnSpc>
                <a:spcPts val="3000"/>
              </a:lnSpc>
              <a:defRPr sz="2400">
                <a:solidFill>
                  <a:schemeClr val="tx2"/>
                </a:solidFill>
              </a:defRPr>
            </a:lvl1pPr>
          </a:lstStyle>
          <a:p>
            <a:pPr lvl="0"/>
            <a:r>
              <a:rPr lang="sv-SE"/>
              <a:t>Innehåll</a:t>
            </a:r>
          </a:p>
        </p:txBody>
      </p:sp>
      <p:pic>
        <p:nvPicPr>
          <p:cNvPr id="4" name="Bildobjekt 3">
            <a:extLst>
              <a:ext uri="{FF2B5EF4-FFF2-40B4-BE49-F238E27FC236}">
                <a16:creationId xmlns:a16="http://schemas.microsoft.com/office/drawing/2014/main" id="{54465403-8876-86D1-BEE8-5D763553779E}"/>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096987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m sida">
    <p:bg>
      <p:bgPr>
        <a:solidFill>
          <a:srgbClr val="F2EFEE"/>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59B4853D-1A05-4DF3-4EA6-2E2CF256301B}"/>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1448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p:bg>
      <p:bgPr>
        <a:solidFill>
          <a:schemeClr val="bg1"/>
        </a:solidFill>
        <a:effectLst/>
      </p:bgPr>
    </p:bg>
    <p:spTree>
      <p:nvGrpSpPr>
        <p:cNvPr id="1" name=""/>
        <p:cNvGrpSpPr/>
        <p:nvPr/>
      </p:nvGrpSpPr>
      <p:grpSpPr>
        <a:xfrm>
          <a:off x="0" y="0"/>
          <a:ext cx="0" cy="0"/>
          <a:chOff x="0" y="0"/>
          <a:chExt cx="0" cy="0"/>
        </a:xfrm>
      </p:grpSpPr>
      <p:sp>
        <p:nvSpPr>
          <p:cNvPr id="10" name="Platshållare för bild 10">
            <a:extLst>
              <a:ext uri="{FF2B5EF4-FFF2-40B4-BE49-F238E27FC236}">
                <a16:creationId xmlns:a16="http://schemas.microsoft.com/office/drawing/2014/main" id="{0E596950-7849-AFE9-0299-98ABCC377FB8}"/>
              </a:ext>
            </a:extLst>
          </p:cNvPr>
          <p:cNvSpPr>
            <a:spLocks noGrp="1"/>
          </p:cNvSpPr>
          <p:nvPr>
            <p:ph type="pic" sz="quarter" idx="10" hasCustomPrompt="1"/>
          </p:nvPr>
        </p:nvSpPr>
        <p:spPr>
          <a:xfrm>
            <a:off x="0" y="0"/>
            <a:ext cx="12192000" cy="6858000"/>
          </a:xfrm>
          <a:solidFill>
            <a:schemeClr val="bg1"/>
          </a:solidFill>
        </p:spPr>
        <p:txBody>
          <a:bodyPr/>
          <a:lstStyle>
            <a:lvl1pPr marL="0" indent="0">
              <a:buNone/>
              <a:defRPr>
                <a:latin typeface="+mj-lt"/>
              </a:defRPr>
            </a:lvl1pPr>
          </a:lstStyle>
          <a:p>
            <a:r>
              <a:rPr lang="sv-SE"/>
              <a:t>Lägg in bild här</a:t>
            </a:r>
          </a:p>
        </p:txBody>
      </p:sp>
      <p:pic>
        <p:nvPicPr>
          <p:cNvPr id="2" name="Bildobjekt 1">
            <a:extLst>
              <a:ext uri="{FF2B5EF4-FFF2-40B4-BE49-F238E27FC236}">
                <a16:creationId xmlns:a16="http://schemas.microsoft.com/office/drawing/2014/main" id="{ED7D23C6-053C-A28A-0A91-516D9846CDF1}"/>
              </a:ext>
            </a:extLst>
          </p:cNvPr>
          <p:cNvPicPr>
            <a:picLocks noChangeAspect="1"/>
          </p:cNvPicPr>
          <p:nvPr userDrawn="1"/>
        </p:nvPicPr>
        <p:blipFill>
          <a:blip r:embed="rId2"/>
          <a:srcRect/>
          <a:stretch/>
        </p:blipFill>
        <p:spPr>
          <a:xfrm>
            <a:off x="10224628" y="6247375"/>
            <a:ext cx="1618282" cy="341495"/>
          </a:xfrm>
          <a:prstGeom prst="rect">
            <a:avLst/>
          </a:prstGeom>
        </p:spPr>
      </p:pic>
    </p:spTree>
    <p:extLst>
      <p:ext uri="{BB962C8B-B14F-4D97-AF65-F5344CB8AC3E}">
        <p14:creationId xmlns:p14="http://schemas.microsoft.com/office/powerpoint/2010/main" val="3288028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4267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008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2527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0753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1798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5270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1144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4953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2449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1468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2121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81E6E6B-E7AB-A722-ACFD-09EF6B9E42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539139B-BB3C-934F-8BE0-71D745EFD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526614E-A394-F749-3709-BDB1613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DB68B9-D06B-B942-914F-62DA6E680251}" type="datetimeFigureOut">
              <a:rPr lang="sv-SE" smtClean="0"/>
              <a:t>2026-09-08</a:t>
            </a:fld>
            <a:endParaRPr lang="sv-SE"/>
          </a:p>
        </p:txBody>
      </p:sp>
      <p:sp>
        <p:nvSpPr>
          <p:cNvPr id="5" name="Platshållare för sidfot 4">
            <a:extLst>
              <a:ext uri="{FF2B5EF4-FFF2-40B4-BE49-F238E27FC236}">
                <a16:creationId xmlns:a16="http://schemas.microsoft.com/office/drawing/2014/main" id="{B541C305-6564-DDFA-53FC-72277BB31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45767AF5-8A9F-709B-E138-943ABEEFF4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7151AA-B7AC-4141-ADB4-7AE05359C02F}" type="slidenum">
              <a:rPr lang="sv-SE" smtClean="0"/>
              <a:t>‹#›</a:t>
            </a:fld>
            <a:endParaRPr lang="sv-SE"/>
          </a:p>
        </p:txBody>
      </p:sp>
    </p:spTree>
    <p:extLst>
      <p:ext uri="{BB962C8B-B14F-4D97-AF65-F5344CB8AC3E}">
        <p14:creationId xmlns:p14="http://schemas.microsoft.com/office/powerpoint/2010/main" val="3053371641"/>
      </p:ext>
    </p:extLst>
  </p:cSld>
  <p:clrMap bg1="lt1" tx1="dk1" bg2="lt2" tx2="dk2" accent1="accent1" accent2="accent2" accent3="accent3" accent4="accent4" accent5="accent5" accent6="accent6" hlink="hlink" folHlink="folHlink"/>
  <p:sldLayoutIdLst>
    <p:sldLayoutId id="2147483686" r:id="rId1"/>
    <p:sldLayoutId id="2147483707" r:id="rId2"/>
    <p:sldLayoutId id="2147483687" r:id="rId3"/>
    <p:sldLayoutId id="2147483688" r:id="rId4"/>
    <p:sldLayoutId id="2147483705" r:id="rId5"/>
    <p:sldLayoutId id="2147483709" r:id="rId6"/>
    <p:sldLayoutId id="2147483689" r:id="rId7"/>
    <p:sldLayoutId id="2147483711"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1762040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s://hellton.se/IFHelltonHandboll/document/82362/11134756" TargetMode="External"/><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76540461-5303-4612-C3F9-03AF39D8D06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EEFD1A-3818-4F02-2E22-0125BB9F743A}"/>
              </a:ext>
            </a:extLst>
          </p:cNvPr>
          <p:cNvSpPr/>
          <p:nvPr/>
        </p:nvSpPr>
        <p:spPr>
          <a:xfrm>
            <a:off x="11010900" y="200026"/>
            <a:ext cx="990600" cy="971550"/>
          </a:xfrm>
          <a:custGeom>
            <a:avLst/>
            <a:gdLst/>
            <a:ahLst/>
            <a:cxnLst/>
            <a:rect l="l" t="t" r="r" b="b"/>
            <a:pathLst>
              <a:path w="1485900" h="1457325">
                <a:moveTo>
                  <a:pt x="0" y="0"/>
                </a:moveTo>
                <a:lnTo>
                  <a:pt x="1485900" y="0"/>
                </a:lnTo>
                <a:lnTo>
                  <a:pt x="1485900" y="1457324"/>
                </a:lnTo>
                <a:lnTo>
                  <a:pt x="0" y="1457324"/>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sp>
        <p:nvSpPr>
          <p:cNvPr id="3" name="Freeform 3">
            <a:extLst>
              <a:ext uri="{FF2B5EF4-FFF2-40B4-BE49-F238E27FC236}">
                <a16:creationId xmlns:a16="http://schemas.microsoft.com/office/drawing/2014/main" id="{C6796DA3-F6CD-1586-CC21-DF779DC8A558}"/>
              </a:ext>
            </a:extLst>
          </p:cNvPr>
          <p:cNvSpPr/>
          <p:nvPr/>
        </p:nvSpPr>
        <p:spPr>
          <a:xfrm>
            <a:off x="8532088" y="2223802"/>
            <a:ext cx="1600200" cy="1670050"/>
          </a:xfrm>
          <a:custGeom>
            <a:avLst/>
            <a:gdLst/>
            <a:ahLst/>
            <a:cxnLst/>
            <a:rect l="l" t="t" r="r" b="b"/>
            <a:pathLst>
              <a:path w="2400300" h="2505075">
                <a:moveTo>
                  <a:pt x="0" y="0"/>
                </a:moveTo>
                <a:lnTo>
                  <a:pt x="2400300" y="0"/>
                </a:lnTo>
                <a:lnTo>
                  <a:pt x="2400300" y="2505075"/>
                </a:lnTo>
                <a:lnTo>
                  <a:pt x="0" y="2505075"/>
                </a:lnTo>
                <a:lnTo>
                  <a:pt x="0" y="0"/>
                </a:lnTo>
                <a:close/>
              </a:path>
            </a:pathLst>
          </a:custGeom>
          <a:blipFill>
            <a:blip r:embed="rId3"/>
            <a:stretch>
              <a:fillRect/>
            </a:stretch>
          </a:blipFill>
        </p:spPr>
        <p:txBody>
          <a:bodyPr/>
          <a:lstStyle/>
          <a:p>
            <a:pPr defTabSz="609630"/>
            <a:endParaRPr lang="sv-SE" sz="1200">
              <a:solidFill>
                <a:prstClr val="black"/>
              </a:solidFill>
              <a:latin typeface="Calibri"/>
            </a:endParaRPr>
          </a:p>
        </p:txBody>
      </p:sp>
      <p:grpSp>
        <p:nvGrpSpPr>
          <p:cNvPr id="4" name="Group 4">
            <a:extLst>
              <a:ext uri="{FF2B5EF4-FFF2-40B4-BE49-F238E27FC236}">
                <a16:creationId xmlns:a16="http://schemas.microsoft.com/office/drawing/2014/main" id="{34FC0900-F931-42AB-BC14-AC3B064F13AE}"/>
              </a:ext>
            </a:extLst>
          </p:cNvPr>
          <p:cNvGrpSpPr/>
          <p:nvPr/>
        </p:nvGrpSpPr>
        <p:grpSpPr>
          <a:xfrm>
            <a:off x="185991" y="-42335"/>
            <a:ext cx="542144" cy="6942665"/>
            <a:chOff x="0" y="0"/>
            <a:chExt cx="813219" cy="10414000"/>
          </a:xfrm>
        </p:grpSpPr>
        <p:sp>
          <p:nvSpPr>
            <p:cNvPr id="5" name="Freeform 5">
              <a:extLst>
                <a:ext uri="{FF2B5EF4-FFF2-40B4-BE49-F238E27FC236}">
                  <a16:creationId xmlns:a16="http://schemas.microsoft.com/office/drawing/2014/main" id="{DF28C8F7-08CC-7578-D03C-65157396514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a:extLst>
                <a:ext uri="{FF2B5EF4-FFF2-40B4-BE49-F238E27FC236}">
                  <a16:creationId xmlns:a16="http://schemas.microsoft.com/office/drawing/2014/main" id="{803A2CCC-A6F9-0B86-3BF7-88EED44F416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a:extLst>
                <a:ext uri="{FF2B5EF4-FFF2-40B4-BE49-F238E27FC236}">
                  <a16:creationId xmlns:a16="http://schemas.microsoft.com/office/drawing/2014/main" id="{F054AA5D-7436-138F-8268-899EA867CD7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8" name="Freeform 8">
              <a:extLst>
                <a:ext uri="{FF2B5EF4-FFF2-40B4-BE49-F238E27FC236}">
                  <a16:creationId xmlns:a16="http://schemas.microsoft.com/office/drawing/2014/main" id="{4576B9F3-3AB3-4EF6-B3BD-C097C976F58F}"/>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10" name="TextBox 10">
            <a:extLst>
              <a:ext uri="{FF2B5EF4-FFF2-40B4-BE49-F238E27FC236}">
                <a16:creationId xmlns:a16="http://schemas.microsoft.com/office/drawing/2014/main" id="{35778EB3-9B25-655E-1ECE-3AC30BFC6F5D}"/>
              </a:ext>
            </a:extLst>
          </p:cNvPr>
          <p:cNvSpPr txBox="1"/>
          <p:nvPr/>
        </p:nvSpPr>
        <p:spPr>
          <a:xfrm>
            <a:off x="4835520" y="5306895"/>
            <a:ext cx="1568107" cy="485389"/>
          </a:xfrm>
          <a:prstGeom prst="rect">
            <a:avLst/>
          </a:prstGeom>
        </p:spPr>
        <p:txBody>
          <a:bodyPr lIns="0" tIns="0" rIns="0" bIns="0" rtlCol="0" anchor="t">
            <a:spAutoFit/>
          </a:bodyPr>
          <a:lstStyle/>
          <a:p>
            <a:pPr defTabSz="609630">
              <a:lnSpc>
                <a:spcPts val="4500"/>
              </a:lnSpc>
            </a:pPr>
            <a:r>
              <a:rPr lang="en-US">
                <a:solidFill>
                  <a:srgbClr val="FFFFFF"/>
                </a:solidFill>
                <a:latin typeface="Arial"/>
                <a:ea typeface="Arial"/>
                <a:cs typeface="Arial"/>
                <a:sym typeface="Arial"/>
              </a:rPr>
              <a:t>www.hellton.se</a:t>
            </a:r>
          </a:p>
        </p:txBody>
      </p:sp>
      <p:sp>
        <p:nvSpPr>
          <p:cNvPr id="11" name="textruta 10">
            <a:extLst>
              <a:ext uri="{FF2B5EF4-FFF2-40B4-BE49-F238E27FC236}">
                <a16:creationId xmlns:a16="http://schemas.microsoft.com/office/drawing/2014/main" id="{196D1CB2-53B9-D5E5-B182-DCD2BC3E32CA}"/>
              </a:ext>
            </a:extLst>
          </p:cNvPr>
          <p:cNvSpPr txBox="1"/>
          <p:nvPr/>
        </p:nvSpPr>
        <p:spPr>
          <a:xfrm>
            <a:off x="1667139" y="1805317"/>
            <a:ext cx="7311366" cy="3046988"/>
          </a:xfrm>
          <a:prstGeom prst="rect">
            <a:avLst/>
          </a:prstGeom>
          <a:noFill/>
        </p:spPr>
        <p:txBody>
          <a:bodyPr wrap="square" rtlCol="0">
            <a:spAutoFit/>
          </a:bodyPr>
          <a:lstStyle/>
          <a:p>
            <a:pPr algn="ctr" defTabSz="609630"/>
            <a:r>
              <a:rPr lang="sv-SE" sz="9600" dirty="0">
                <a:solidFill>
                  <a:prstClr val="white"/>
                </a:solidFill>
                <a:latin typeface="Anton" pitchFamily="2" charset="0"/>
              </a:rPr>
              <a:t>Hellton F-11 </a:t>
            </a:r>
          </a:p>
          <a:p>
            <a:pPr algn="ctr" defTabSz="609630"/>
            <a:r>
              <a:rPr lang="sv-SE" sz="9600" dirty="0">
                <a:solidFill>
                  <a:prstClr val="white"/>
                </a:solidFill>
                <a:latin typeface="Anton" pitchFamily="2" charset="0"/>
              </a:rPr>
              <a:t>2026-2027</a:t>
            </a:r>
          </a:p>
        </p:txBody>
      </p:sp>
    </p:spTree>
    <p:extLst>
      <p:ext uri="{BB962C8B-B14F-4D97-AF65-F5344CB8AC3E}">
        <p14:creationId xmlns:p14="http://schemas.microsoft.com/office/powerpoint/2010/main" val="824589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18706C7E-7AED-CF38-D077-5598AB639A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13E657E-EFF6-295B-C3CA-68D5E7C230F8}"/>
              </a:ext>
            </a:extLst>
          </p:cNvPr>
          <p:cNvSpPr/>
          <p:nvPr/>
        </p:nvSpPr>
        <p:spPr>
          <a:xfrm>
            <a:off x="11010900" y="200026"/>
            <a:ext cx="990600" cy="971550"/>
          </a:xfrm>
          <a:custGeom>
            <a:avLst/>
            <a:gdLst/>
            <a:ahLst/>
            <a:cxnLst/>
            <a:rect l="l" t="t" r="r" b="b"/>
            <a:pathLst>
              <a:path w="1485900" h="1457325">
                <a:moveTo>
                  <a:pt x="0" y="0"/>
                </a:moveTo>
                <a:lnTo>
                  <a:pt x="1485900" y="0"/>
                </a:lnTo>
                <a:lnTo>
                  <a:pt x="1485900" y="1457324"/>
                </a:lnTo>
                <a:lnTo>
                  <a:pt x="0" y="1457324"/>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sp>
        <p:nvSpPr>
          <p:cNvPr id="3" name="Freeform 3">
            <a:extLst>
              <a:ext uri="{FF2B5EF4-FFF2-40B4-BE49-F238E27FC236}">
                <a16:creationId xmlns:a16="http://schemas.microsoft.com/office/drawing/2014/main" id="{F3EC34A4-107F-0ADF-C169-703086203FFD}"/>
              </a:ext>
            </a:extLst>
          </p:cNvPr>
          <p:cNvSpPr/>
          <p:nvPr/>
        </p:nvSpPr>
        <p:spPr>
          <a:xfrm>
            <a:off x="9099559" y="2009111"/>
            <a:ext cx="2226923" cy="2424865"/>
          </a:xfrm>
          <a:custGeom>
            <a:avLst/>
            <a:gdLst/>
            <a:ahLst/>
            <a:cxnLst/>
            <a:rect l="l" t="t" r="r" b="b"/>
            <a:pathLst>
              <a:path w="2400300" h="2505075">
                <a:moveTo>
                  <a:pt x="0" y="0"/>
                </a:moveTo>
                <a:lnTo>
                  <a:pt x="2400300" y="0"/>
                </a:lnTo>
                <a:lnTo>
                  <a:pt x="2400300" y="2505075"/>
                </a:lnTo>
                <a:lnTo>
                  <a:pt x="0" y="2505075"/>
                </a:lnTo>
                <a:lnTo>
                  <a:pt x="0" y="0"/>
                </a:lnTo>
                <a:close/>
              </a:path>
            </a:pathLst>
          </a:custGeom>
          <a:blipFill>
            <a:blip r:embed="rId3"/>
            <a:stretch>
              <a:fillRect/>
            </a:stretch>
          </a:blipFill>
        </p:spPr>
        <p:txBody>
          <a:bodyPr/>
          <a:lstStyle/>
          <a:p>
            <a:pPr defTabSz="609630"/>
            <a:endParaRPr lang="sv-SE" sz="1200">
              <a:solidFill>
                <a:prstClr val="black"/>
              </a:solidFill>
              <a:latin typeface="Calibri"/>
            </a:endParaRPr>
          </a:p>
        </p:txBody>
      </p:sp>
      <p:grpSp>
        <p:nvGrpSpPr>
          <p:cNvPr id="4" name="Group 4">
            <a:extLst>
              <a:ext uri="{FF2B5EF4-FFF2-40B4-BE49-F238E27FC236}">
                <a16:creationId xmlns:a16="http://schemas.microsoft.com/office/drawing/2014/main" id="{BD7455A0-289D-EC67-AF08-C742E751484C}"/>
              </a:ext>
            </a:extLst>
          </p:cNvPr>
          <p:cNvGrpSpPr/>
          <p:nvPr/>
        </p:nvGrpSpPr>
        <p:grpSpPr>
          <a:xfrm>
            <a:off x="185991" y="-42335"/>
            <a:ext cx="542144" cy="6942665"/>
            <a:chOff x="0" y="0"/>
            <a:chExt cx="813219" cy="10414000"/>
          </a:xfrm>
        </p:grpSpPr>
        <p:sp>
          <p:nvSpPr>
            <p:cNvPr id="5" name="Freeform 5">
              <a:extLst>
                <a:ext uri="{FF2B5EF4-FFF2-40B4-BE49-F238E27FC236}">
                  <a16:creationId xmlns:a16="http://schemas.microsoft.com/office/drawing/2014/main" id="{98EEC478-A801-4D35-ABC5-6070A8CA48D6}"/>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6" name="Freeform 6">
              <a:extLst>
                <a:ext uri="{FF2B5EF4-FFF2-40B4-BE49-F238E27FC236}">
                  <a16:creationId xmlns:a16="http://schemas.microsoft.com/office/drawing/2014/main" id="{377C9054-D8CE-C6A7-E77A-4CF954FDCC76}"/>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7" name="Freeform 7">
              <a:extLst>
                <a:ext uri="{FF2B5EF4-FFF2-40B4-BE49-F238E27FC236}">
                  <a16:creationId xmlns:a16="http://schemas.microsoft.com/office/drawing/2014/main" id="{BEDA07B8-D2D9-2E89-5578-34B77D388421}"/>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8" name="Freeform 8">
              <a:extLst>
                <a:ext uri="{FF2B5EF4-FFF2-40B4-BE49-F238E27FC236}">
                  <a16:creationId xmlns:a16="http://schemas.microsoft.com/office/drawing/2014/main" id="{2EC5C852-65C7-B5C1-4A7E-61AF6E4719D8}"/>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10" name="TextBox 10">
            <a:extLst>
              <a:ext uri="{FF2B5EF4-FFF2-40B4-BE49-F238E27FC236}">
                <a16:creationId xmlns:a16="http://schemas.microsoft.com/office/drawing/2014/main" id="{A4DA9E4D-3092-EB87-E3F2-6ABCF9A685AC}"/>
              </a:ext>
            </a:extLst>
          </p:cNvPr>
          <p:cNvSpPr txBox="1"/>
          <p:nvPr/>
        </p:nvSpPr>
        <p:spPr>
          <a:xfrm>
            <a:off x="5327225" y="5263763"/>
            <a:ext cx="1568107" cy="485389"/>
          </a:xfrm>
          <a:prstGeom prst="rect">
            <a:avLst/>
          </a:prstGeom>
        </p:spPr>
        <p:txBody>
          <a:bodyPr lIns="0" tIns="0" rIns="0" bIns="0" rtlCol="0" anchor="t">
            <a:spAutoFit/>
          </a:bodyPr>
          <a:lstStyle/>
          <a:p>
            <a:pPr defTabSz="609630">
              <a:lnSpc>
                <a:spcPts val="4500"/>
              </a:lnSpc>
            </a:pPr>
            <a:r>
              <a:rPr lang="en-US">
                <a:solidFill>
                  <a:srgbClr val="FFFFFF"/>
                </a:solidFill>
                <a:latin typeface="Arial"/>
                <a:ea typeface="Arial"/>
                <a:cs typeface="Arial"/>
                <a:sym typeface="Arial"/>
              </a:rPr>
              <a:t>www.hellton.se</a:t>
            </a:r>
          </a:p>
        </p:txBody>
      </p:sp>
      <p:sp>
        <p:nvSpPr>
          <p:cNvPr id="11" name="textruta 10">
            <a:extLst>
              <a:ext uri="{FF2B5EF4-FFF2-40B4-BE49-F238E27FC236}">
                <a16:creationId xmlns:a16="http://schemas.microsoft.com/office/drawing/2014/main" id="{5944F7B0-A460-A2A2-713F-0C7B866E1629}"/>
              </a:ext>
            </a:extLst>
          </p:cNvPr>
          <p:cNvSpPr txBox="1"/>
          <p:nvPr/>
        </p:nvSpPr>
        <p:spPr>
          <a:xfrm>
            <a:off x="4431791" y="324018"/>
            <a:ext cx="3150828" cy="1569660"/>
          </a:xfrm>
          <a:prstGeom prst="rect">
            <a:avLst/>
          </a:prstGeom>
          <a:noFill/>
        </p:spPr>
        <p:txBody>
          <a:bodyPr wrap="square" rtlCol="0">
            <a:spAutoFit/>
          </a:bodyPr>
          <a:lstStyle/>
          <a:p>
            <a:pPr defTabSz="609630"/>
            <a:r>
              <a:rPr lang="sv-SE" sz="9600">
                <a:solidFill>
                  <a:prstClr val="white"/>
                </a:solidFill>
                <a:latin typeface="Anton" pitchFamily="2" charset="0"/>
              </a:rPr>
              <a:t>VISION </a:t>
            </a:r>
          </a:p>
        </p:txBody>
      </p:sp>
      <p:sp>
        <p:nvSpPr>
          <p:cNvPr id="12" name="textruta 11">
            <a:extLst>
              <a:ext uri="{FF2B5EF4-FFF2-40B4-BE49-F238E27FC236}">
                <a16:creationId xmlns:a16="http://schemas.microsoft.com/office/drawing/2014/main" id="{86CD42B6-3E66-72EC-6911-514B2E32F788}"/>
              </a:ext>
            </a:extLst>
          </p:cNvPr>
          <p:cNvSpPr txBox="1"/>
          <p:nvPr/>
        </p:nvSpPr>
        <p:spPr>
          <a:xfrm>
            <a:off x="2318388" y="2646507"/>
            <a:ext cx="6897568" cy="1323439"/>
          </a:xfrm>
          <a:prstGeom prst="rect">
            <a:avLst/>
          </a:prstGeom>
          <a:noFill/>
        </p:spPr>
        <p:txBody>
          <a:bodyPr wrap="square" rtlCol="0">
            <a:spAutoFit/>
          </a:bodyPr>
          <a:lstStyle/>
          <a:p>
            <a:pPr algn="ctr" defTabSz="609630"/>
            <a:r>
              <a:rPr lang="sv-SE" sz="4000" dirty="0">
                <a:solidFill>
                  <a:prstClr val="white"/>
                </a:solidFill>
                <a:latin typeface="Anton" pitchFamily="2" charset="0"/>
              </a:rPr>
              <a:t>Vi kombinerar elit och bredd genom glädje, trygghet och mod </a:t>
            </a:r>
          </a:p>
        </p:txBody>
      </p:sp>
    </p:spTree>
    <p:extLst>
      <p:ext uri="{BB962C8B-B14F-4D97-AF65-F5344CB8AC3E}">
        <p14:creationId xmlns:p14="http://schemas.microsoft.com/office/powerpoint/2010/main" val="356765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D521EED-8873-7DB6-8878-27F47FE5FFE0}"/>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043B882-23BF-BB9E-3B9D-27F4DE42444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D78AFE5-49A3-CB18-926D-6A3E3D1901F8}"/>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A117DF8-23F8-16BF-E523-A0B3E397C0A6}"/>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B9050506-3881-F3B5-AF63-799C35EB2B0B}"/>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4826006-2FCB-C739-2EBC-CE225531E06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C05D087-92A6-80D5-5B8F-F780C29C62D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54166A92-FD91-1E92-69C0-2ED3BA01B98E}"/>
              </a:ext>
            </a:extLst>
          </p:cNvPr>
          <p:cNvSpPr txBox="1"/>
          <p:nvPr/>
        </p:nvSpPr>
        <p:spPr>
          <a:xfrm>
            <a:off x="1183316" y="1946949"/>
            <a:ext cx="10209227" cy="4150688"/>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3 Tränare</a:t>
            </a:r>
          </a:p>
          <a:p>
            <a:pPr marL="7701" marR="3081">
              <a:lnSpc>
                <a:spcPct val="100600"/>
              </a:lnSpc>
              <a:spcBef>
                <a:spcPts val="58"/>
              </a:spcBef>
            </a:pPr>
            <a:r>
              <a:rPr lang="sv-SE" sz="1400" dirty="0">
                <a:solidFill>
                  <a:srgbClr val="FFFFFF"/>
                </a:solidFill>
                <a:latin typeface="Arial" panose="020B0604020202020204" pitchFamily="34" charset="0"/>
                <a:cs typeface="Arial" panose="020B0604020202020204" pitchFamily="34" charset="0"/>
              </a:rPr>
              <a:t>	Henrik Ekström</a:t>
            </a:r>
          </a:p>
          <a:p>
            <a:pPr marL="7701" marR="3081">
              <a:lnSpc>
                <a:spcPct val="100600"/>
              </a:lnSpc>
              <a:spcBef>
                <a:spcPts val="58"/>
              </a:spcBef>
            </a:pPr>
            <a:r>
              <a:rPr lang="sv-SE" sz="1400" dirty="0">
                <a:solidFill>
                  <a:srgbClr val="FFFFFF"/>
                </a:solidFill>
                <a:latin typeface="Arial" panose="020B0604020202020204" pitchFamily="34" charset="0"/>
                <a:cs typeface="Arial" panose="020B0604020202020204" pitchFamily="34" charset="0"/>
              </a:rPr>
              <a:t>	Lisa Björklund</a:t>
            </a:r>
          </a:p>
          <a:p>
            <a:pPr marL="7701" marR="3081">
              <a:lnSpc>
                <a:spcPct val="100600"/>
              </a:lnSpc>
              <a:spcBef>
                <a:spcPts val="58"/>
              </a:spcBef>
            </a:pPr>
            <a:r>
              <a:rPr lang="sv-SE" sz="1400" dirty="0">
                <a:solidFill>
                  <a:srgbClr val="FFFFFF"/>
                </a:solidFill>
                <a:latin typeface="Arial" panose="020B0604020202020204" pitchFamily="34" charset="0"/>
                <a:cs typeface="Arial" panose="020B0604020202020204" pitchFamily="34" charset="0"/>
              </a:rPr>
              <a:t>	Josefin Johannesson</a:t>
            </a:r>
          </a:p>
          <a:p>
            <a:pPr marL="293451" marR="3081" indent="-285750">
              <a:lnSpc>
                <a:spcPct val="100600"/>
              </a:lnSpc>
              <a:spcBef>
                <a:spcPts val="58"/>
              </a:spcBef>
              <a:buClr>
                <a:schemeClr val="bg1"/>
              </a:buClr>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Lagledare </a:t>
            </a:r>
          </a:p>
          <a:p>
            <a:pPr marL="7701" marR="3081">
              <a:lnSpc>
                <a:spcPct val="100600"/>
              </a:lnSpc>
              <a:spcBef>
                <a:spcPts val="58"/>
              </a:spcBef>
              <a:buClr>
                <a:schemeClr val="bg1"/>
              </a:buClr>
            </a:pPr>
            <a:r>
              <a:rPr lang="sv-SE" sz="1400" dirty="0">
                <a:solidFill>
                  <a:srgbClr val="FFFFFF"/>
                </a:solidFill>
                <a:latin typeface="Arial" panose="020B0604020202020204" pitchFamily="34" charset="0"/>
                <a:cs typeface="Arial" panose="020B0604020202020204" pitchFamily="34" charset="0"/>
              </a:rPr>
              <a:t>	Vakant?</a:t>
            </a:r>
          </a:p>
          <a:p>
            <a:pPr marL="293451" marR="3081" indent="-285750">
              <a:lnSpc>
                <a:spcPct val="100600"/>
              </a:lnSpc>
              <a:spcBef>
                <a:spcPts val="58"/>
              </a:spcBef>
              <a:buClr>
                <a:schemeClr val="bg1"/>
              </a:buClr>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Försäljning/kassör</a:t>
            </a:r>
          </a:p>
          <a:p>
            <a:pPr marL="7701" marR="3081">
              <a:lnSpc>
                <a:spcPct val="100600"/>
              </a:lnSpc>
              <a:spcBef>
                <a:spcPts val="58"/>
              </a:spcBef>
              <a:buClr>
                <a:schemeClr val="bg1"/>
              </a:buClr>
            </a:pPr>
            <a:r>
              <a:rPr lang="sv-SE" sz="1400" dirty="0">
                <a:solidFill>
                  <a:srgbClr val="FFFFFF"/>
                </a:solidFill>
                <a:latin typeface="Arial" panose="020B0604020202020204" pitchFamily="34" charset="0"/>
                <a:cs typeface="Arial" panose="020B0604020202020204" pitchFamily="34" charset="0"/>
              </a:rPr>
              <a:t>	Anna </a:t>
            </a:r>
            <a:r>
              <a:rPr lang="sv-SE" sz="1400" dirty="0" err="1">
                <a:solidFill>
                  <a:srgbClr val="FFFFFF"/>
                </a:solidFill>
                <a:latin typeface="Arial" panose="020B0604020202020204" pitchFamily="34" charset="0"/>
                <a:cs typeface="Arial" panose="020B0604020202020204" pitchFamily="34" charset="0"/>
              </a:rPr>
              <a:t>Sundenhammar</a:t>
            </a:r>
            <a:endParaRPr lang="sv-SE" sz="1400" dirty="0">
              <a:solidFill>
                <a:srgbClr val="FFFFFF"/>
              </a:solidFill>
              <a:latin typeface="Arial" panose="020B0604020202020204" pitchFamily="34" charset="0"/>
              <a:cs typeface="Arial" panose="020B0604020202020204" pitchFamily="34" charset="0"/>
            </a:endParaRPr>
          </a:p>
          <a:p>
            <a:pPr marL="293451" marR="3081" indent="-285750">
              <a:lnSpc>
                <a:spcPct val="100600"/>
              </a:lnSpc>
              <a:spcBef>
                <a:spcPts val="58"/>
              </a:spcBef>
              <a:buClr>
                <a:schemeClr val="bg1"/>
              </a:buClr>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Kiosk/arrangemang</a:t>
            </a:r>
          </a:p>
          <a:p>
            <a:pPr marL="7701" marR="3081">
              <a:lnSpc>
                <a:spcPct val="100600"/>
              </a:lnSpc>
              <a:spcBef>
                <a:spcPts val="58"/>
              </a:spcBef>
              <a:buClr>
                <a:schemeClr val="bg1"/>
              </a:buClr>
            </a:pPr>
            <a:r>
              <a:rPr lang="sv-SE" sz="1400" dirty="0">
                <a:solidFill>
                  <a:srgbClr val="FFFFFF"/>
                </a:solidFill>
                <a:latin typeface="Arial" panose="020B0604020202020204" pitchFamily="34" charset="0"/>
                <a:cs typeface="Arial" panose="020B0604020202020204" pitchFamily="34" charset="0"/>
              </a:rPr>
              <a:t>	Erik </a:t>
            </a:r>
            <a:r>
              <a:rPr lang="sv-SE" sz="1400" dirty="0" err="1">
                <a:solidFill>
                  <a:srgbClr val="FFFFFF"/>
                </a:solidFill>
                <a:latin typeface="Arial" panose="020B0604020202020204" pitchFamily="34" charset="0"/>
                <a:cs typeface="Arial" panose="020B0604020202020204" pitchFamily="34" charset="0"/>
              </a:rPr>
              <a:t>Björfält</a:t>
            </a:r>
            <a:endParaRPr lang="sv-SE" sz="1400" dirty="0">
              <a:solidFill>
                <a:srgbClr val="FFFFFF"/>
              </a:solidFill>
              <a:latin typeface="Arial" panose="020B0604020202020204" pitchFamily="34" charset="0"/>
              <a:cs typeface="Arial" panose="020B0604020202020204" pitchFamily="34" charset="0"/>
            </a:endParaRPr>
          </a:p>
          <a:p>
            <a:pPr marL="293451" marR="3081" indent="-285750">
              <a:lnSpc>
                <a:spcPct val="100600"/>
              </a:lnSpc>
              <a:spcBef>
                <a:spcPts val="58"/>
              </a:spcBef>
              <a:buClr>
                <a:schemeClr val="bg1"/>
              </a:buClr>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Hellton Cup </a:t>
            </a:r>
          </a:p>
          <a:p>
            <a:pPr marL="7701" marR="3081">
              <a:lnSpc>
                <a:spcPct val="100600"/>
              </a:lnSpc>
              <a:spcBef>
                <a:spcPts val="58"/>
              </a:spcBef>
              <a:buClr>
                <a:schemeClr val="bg1"/>
              </a:buClr>
            </a:pPr>
            <a:r>
              <a:rPr lang="sv-SE" sz="1400" dirty="0">
                <a:solidFill>
                  <a:srgbClr val="FFFFFF"/>
                </a:solidFill>
                <a:latin typeface="Arial" panose="020B0604020202020204" pitchFamily="34" charset="0"/>
                <a:cs typeface="Arial" panose="020B0604020202020204" pitchFamily="34" charset="0"/>
              </a:rPr>
              <a:t>	Vakant?</a:t>
            </a:r>
          </a:p>
          <a:p>
            <a:pPr marL="7701" marR="3081">
              <a:lnSpc>
                <a:spcPct val="100600"/>
              </a:lnSpc>
              <a:spcBef>
                <a:spcPts val="58"/>
              </a:spcBef>
              <a:buClr>
                <a:schemeClr val="bg1"/>
              </a:buClr>
            </a:pPr>
            <a:endParaRPr lang="sv-SE" sz="1400" dirty="0">
              <a:solidFill>
                <a:srgbClr val="FFFFFF"/>
              </a:solidFill>
              <a:latin typeface="Arial" panose="020B0604020202020204" pitchFamily="34" charset="0"/>
              <a:cs typeface="Arial" panose="020B0604020202020204" pitchFamily="34" charset="0"/>
            </a:endParaRPr>
          </a:p>
          <a:p>
            <a:pPr marL="293451" marR="3081" indent="-285750">
              <a:lnSpc>
                <a:spcPct val="100600"/>
              </a:lnSpc>
              <a:spcBef>
                <a:spcPts val="58"/>
              </a:spcBef>
              <a:buClr>
                <a:schemeClr val="bg1"/>
              </a:buClr>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20 SPELARE</a:t>
            </a: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1A5F8B0D-9D88-839A-A27A-E2E7065559AA}"/>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LEDARE &amp; ROLLER</a:t>
            </a:r>
          </a:p>
        </p:txBody>
      </p:sp>
    </p:spTree>
    <p:extLst>
      <p:ext uri="{BB962C8B-B14F-4D97-AF65-F5344CB8AC3E}">
        <p14:creationId xmlns:p14="http://schemas.microsoft.com/office/powerpoint/2010/main" val="396136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3BFE3AB9-8DBE-4827-C28F-657EDC6A285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95C8CAC5-29C6-C418-4523-3CFC5504D168}"/>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0535C09F-7F02-082D-C2DC-160F1E10245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41996EA2-6E32-2512-FEF2-02D92EE38570}"/>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133AEA1D-1943-30DD-1582-97CD6AC28A0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8424AC4-4824-0CF1-5733-3FB53549D91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13574FC7-EBBF-4A21-553D-BBDFE07C60D2}"/>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4E15E941-B730-F4F2-2E8E-0C18DBD20434}"/>
              </a:ext>
            </a:extLst>
          </p:cNvPr>
          <p:cNvSpPr txBox="1"/>
          <p:nvPr/>
        </p:nvSpPr>
        <p:spPr>
          <a:xfrm>
            <a:off x="1183316" y="1714773"/>
            <a:ext cx="10209227" cy="4805675"/>
          </a:xfrm>
          <a:prstGeom prst="rect">
            <a:avLst/>
          </a:prstGeom>
          <a:noFill/>
        </p:spPr>
        <p:txBody>
          <a:bodyPr wrap="square" lIns="91440" tIns="45720" rIns="91440" bIns="45720" rtlCol="0" anchor="t">
            <a:spAutoFit/>
          </a:bodyPr>
          <a:lstStyle/>
          <a:p>
            <a:r>
              <a:rPr lang="en-US" err="1">
                <a:solidFill>
                  <a:srgbClr val="FFFFFF"/>
                </a:solidFill>
                <a:latin typeface="Anton"/>
                <a:ea typeface="Antonio"/>
                <a:cs typeface="Arial"/>
              </a:rPr>
              <a:t>Medlemsavgift</a:t>
            </a:r>
            <a:endParaRPr lang="en-US">
              <a:solidFill>
                <a:srgbClr val="FFFFFF"/>
              </a:solidFill>
              <a:latin typeface="Anton" pitchFamily="2" charset="0"/>
              <a:ea typeface="Antonio"/>
              <a:cs typeface="Arial" panose="020B0604020202020204" pitchFamily="34" charset="0"/>
            </a:endParaRPr>
          </a:p>
          <a:p>
            <a:pPr marL="7620" marR="2540">
              <a:lnSpc>
                <a:spcPct val="100600"/>
              </a:lnSpc>
              <a:spcBef>
                <a:spcPts val="57"/>
              </a:spcBef>
            </a:pPr>
            <a:r>
              <a:rPr lang="sv-SE" sz="1400">
                <a:solidFill>
                  <a:srgbClr val="FFFFFF"/>
                </a:solidFill>
                <a:latin typeface="Arial"/>
                <a:cs typeface="Arial"/>
              </a:rPr>
              <a:t>Medlemsavgiften är en självklar del av medlemskapet i IF Hellton och betalas av samtliga medlemmar, inklusive ledare. Avgiften är en viktig förutsättning för att föreningen ska kunna bedriva sin verksamhet och skapa en trygg, utvecklande och hållbar miljö för alla. Genom att alla betalar sin medlemsavgift tar vi ett gemensamt ansvar för föreningen och dess framtid.</a:t>
            </a:r>
          </a:p>
          <a:p>
            <a:pPr marL="7620" marR="2540">
              <a:lnSpc>
                <a:spcPct val="100600"/>
              </a:lnSpc>
              <a:spcBef>
                <a:spcPts val="57"/>
              </a:spcBef>
            </a:pPr>
            <a:endParaRPr lang="sv-SE" sz="1400" b="1">
              <a:solidFill>
                <a:srgbClr val="FFFFFF"/>
              </a:solidFill>
              <a:latin typeface="Anton"/>
              <a:cs typeface="Arial"/>
            </a:endParaRPr>
          </a:p>
          <a:p>
            <a:pPr marL="7620" marR="2540">
              <a:lnSpc>
                <a:spcPct val="100600"/>
              </a:lnSpc>
              <a:spcBef>
                <a:spcPts val="57"/>
              </a:spcBef>
            </a:pPr>
            <a:r>
              <a:rPr lang="sv-SE">
                <a:solidFill>
                  <a:srgbClr val="FFFFFF"/>
                </a:solidFill>
                <a:latin typeface="Anton"/>
                <a:cs typeface="Arial"/>
              </a:rPr>
              <a:t>Tävlingsavgift</a:t>
            </a:r>
          </a:p>
          <a:p>
            <a:r>
              <a:rPr lang="sv-SE" sz="1400">
                <a:solidFill>
                  <a:srgbClr val="FFFFFF"/>
                </a:solidFill>
                <a:latin typeface="Arial"/>
                <a:cs typeface="Arial"/>
              </a:rPr>
              <a:t>Tävlingsavgiften betalas av alla aktiva spelare och varierar utifrån ålder.</a:t>
            </a:r>
          </a:p>
          <a:p>
            <a:endParaRPr lang="sv-SE" sz="1400">
              <a:solidFill>
                <a:srgbClr val="FFFFFF"/>
              </a:solidFill>
              <a:latin typeface="Arial" panose="020B0604020202020204" pitchFamily="34" charset="0"/>
              <a:cs typeface="Arial" panose="020B0604020202020204" pitchFamily="34" charset="0"/>
            </a:endParaRPr>
          </a:p>
          <a:p>
            <a:pPr marL="7620" marR="2540">
              <a:lnSpc>
                <a:spcPct val="100600"/>
              </a:lnSpc>
              <a:spcBef>
                <a:spcPts val="57"/>
              </a:spcBef>
            </a:pPr>
            <a:r>
              <a:rPr lang="sv-SE">
                <a:solidFill>
                  <a:srgbClr val="FFFFFF"/>
                </a:solidFill>
                <a:latin typeface="Anton"/>
                <a:cs typeface="Arial"/>
              </a:rPr>
              <a:t>Individuell licens</a:t>
            </a:r>
          </a:p>
          <a:p>
            <a:r>
              <a:rPr lang="sv-SE" sz="1400">
                <a:solidFill>
                  <a:srgbClr val="FFFFFF"/>
                </a:solidFill>
                <a:latin typeface="Arial"/>
                <a:cs typeface="Arial"/>
              </a:rPr>
              <a:t>Nytt för i år är att licensen är individuell och det inte längre finns några laglicenser. Vi har valt att inte dela på kostnaden när vi fakturerar avgifterna till medlemmar men det ställer högre krav på er som ledare att inte spela med en kille eller tjej som inte är licensierad. </a:t>
            </a:r>
          </a:p>
          <a:p>
            <a:endParaRPr lang="sv-SE" sz="1400">
              <a:solidFill>
                <a:srgbClr val="FFFFFF"/>
              </a:solidFill>
              <a:latin typeface="Arial"/>
              <a:cs typeface="Arial"/>
            </a:endParaRPr>
          </a:p>
          <a:p>
            <a:pPr marL="7620" marR="2540">
              <a:lnSpc>
                <a:spcPct val="100600"/>
              </a:lnSpc>
              <a:spcBef>
                <a:spcPts val="56"/>
              </a:spcBef>
            </a:pPr>
            <a:r>
              <a:rPr lang="sv-SE">
                <a:solidFill>
                  <a:srgbClr val="FFFFFF"/>
                </a:solidFill>
                <a:latin typeface="Anton"/>
                <a:cs typeface="Arial"/>
              </a:rPr>
              <a:t>Försäkring</a:t>
            </a:r>
          </a:p>
          <a:p>
            <a:r>
              <a:rPr lang="sv-SE" sz="1400">
                <a:solidFill>
                  <a:srgbClr val="FFFFFF"/>
                </a:solidFill>
                <a:latin typeface="Arial"/>
                <a:cs typeface="Arial"/>
              </a:rPr>
              <a:t>Försäkring via Folksam i samband med att man betalar avgiften.</a:t>
            </a:r>
            <a:endParaRPr lang="en-US" sz="1400">
              <a:solidFill>
                <a:srgbClr val="000000"/>
              </a:solidFill>
              <a:latin typeface="Arial"/>
              <a:cs typeface="Arial"/>
            </a:endParaRPr>
          </a:p>
          <a:p>
            <a:endParaRPr lang="sv-SE" sz="1400">
              <a:solidFill>
                <a:srgbClr val="FFFFFF"/>
              </a:solidFill>
              <a:latin typeface="Arial"/>
              <a:cs typeface="Arial"/>
            </a:endParaRPr>
          </a:p>
          <a:p>
            <a:pPr marL="7620" marR="2540">
              <a:lnSpc>
                <a:spcPct val="100600"/>
              </a:lnSpc>
              <a:spcBef>
                <a:spcPts val="56"/>
              </a:spcBef>
            </a:pPr>
            <a:r>
              <a:rPr lang="sv-SE">
                <a:solidFill>
                  <a:srgbClr val="FFFFFF"/>
                </a:solidFill>
                <a:latin typeface="Anton"/>
                <a:cs typeface="Arial"/>
              </a:rPr>
              <a:t>Fritidskortet</a:t>
            </a:r>
            <a:endParaRPr lang="sv-SE"/>
          </a:p>
          <a:p>
            <a:r>
              <a:rPr lang="sv-SE" sz="1400">
                <a:solidFill>
                  <a:srgbClr val="FFFFFF"/>
                </a:solidFill>
                <a:latin typeface="Arial"/>
                <a:cs typeface="Arial"/>
              </a:rPr>
              <a:t>Vi anslutna till Fritidskortet. Instruktion hur man gör för att betarla finns på hemsidan.</a:t>
            </a:r>
            <a:endParaRPr lang="en-US"/>
          </a:p>
          <a:p>
            <a:endParaRPr lang="sv-SE" sz="1400">
              <a:solidFill>
                <a:srgbClr val="FFFFFF"/>
              </a:solidFill>
              <a:latin typeface="Arial"/>
              <a:cs typeface="Arial"/>
            </a:endParaRPr>
          </a:p>
          <a:p>
            <a:r>
              <a:rPr lang="sv-SE" sz="1400">
                <a:solidFill>
                  <a:srgbClr val="000000"/>
                </a:solidFill>
                <a:highlight>
                  <a:srgbClr val="FFFF00"/>
                </a:highlight>
                <a:latin typeface="Arial"/>
                <a:cs typeface="Arial"/>
              </a:rPr>
              <a:t>Fakturering av medlemsavgifter kommer att starta den 1 september.</a:t>
            </a:r>
            <a:endParaRPr lang="sv-SE" sz="1400">
              <a:solidFill>
                <a:srgbClr val="000000"/>
              </a:solidFill>
              <a:highlight>
                <a:srgbClr val="FFFF00"/>
              </a:highlight>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CA85B7AF-C017-C03D-C37D-FC61AA50550B}"/>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sym typeface="Anton"/>
              </a:rPr>
              <a:t>AVGIFTER</a:t>
            </a:r>
            <a:endParaRPr lang="sv-SE"/>
          </a:p>
        </p:txBody>
      </p:sp>
    </p:spTree>
    <p:extLst>
      <p:ext uri="{BB962C8B-B14F-4D97-AF65-F5344CB8AC3E}">
        <p14:creationId xmlns:p14="http://schemas.microsoft.com/office/powerpoint/2010/main" val="680897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400860F5-0A4A-2DAB-54B1-3229D3031ED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7F8046F6-514C-3C26-9A69-FC003D58BE57}"/>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8BBF7DE8-EB71-E06E-74C4-CC86B6BF681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22128BBF-B534-AF50-6DCB-69B984A01BC8}"/>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02C5D17-E6DA-DBAF-104A-EC9FF72E0144}"/>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D630A23-4C4E-7FCE-9D0D-DAF9372B7913}"/>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B4BACD2-1FC4-1F6C-9C9B-4EA8F53D81CA}"/>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DAF765B-D28E-421F-BB72-223E26D347EB}"/>
              </a:ext>
            </a:extLst>
          </p:cNvPr>
          <p:cNvSpPr txBox="1"/>
          <p:nvPr/>
        </p:nvSpPr>
        <p:spPr>
          <a:xfrm>
            <a:off x="1377572" y="1974381"/>
            <a:ext cx="10209227" cy="3311484"/>
          </a:xfrm>
          <a:prstGeom prst="rect">
            <a:avLst/>
          </a:prstGeom>
          <a:noFill/>
        </p:spPr>
        <p:txBody>
          <a:bodyPr wrap="square" rtlCol="0">
            <a:spAutoFit/>
          </a:bodyPr>
          <a:lstStyle/>
          <a:p>
            <a:pPr marL="293451" marR="3081" indent="-285750">
              <a:lnSpc>
                <a:spcPct val="100600"/>
              </a:lnSpc>
              <a:spcBef>
                <a:spcPts val="58"/>
              </a:spcBef>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Tisdagar 18:45 – 20:00</a:t>
            </a:r>
          </a:p>
          <a:p>
            <a:pPr marL="293451" marR="3081" indent="-285750">
              <a:lnSpc>
                <a:spcPct val="100600"/>
              </a:lnSpc>
              <a:spcBef>
                <a:spcPts val="58"/>
              </a:spcBef>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Fredagar 16:50 – 18:00 </a:t>
            </a: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Alltid ha med rätt skor och vattenflaska</a:t>
            </a: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Alltid redo för träning vid utsatt tid.</a:t>
            </a: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Förberedd, exempel:</a:t>
            </a:r>
          </a:p>
          <a:p>
            <a:pPr marL="742950" lvl="2"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Ombytt med rätt skor</a:t>
            </a:r>
          </a:p>
          <a:p>
            <a:pPr marL="742950" lvl="2"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Färdig tejpad</a:t>
            </a:r>
          </a:p>
          <a:p>
            <a:pPr marL="742950" lvl="2"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Varit på toaletten</a:t>
            </a:r>
          </a:p>
          <a:p>
            <a:pPr marL="742950" lvl="2"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Fyllt vattenflaskan</a:t>
            </a:r>
          </a:p>
          <a:p>
            <a:pPr marL="742950" lvl="2"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Ätit mellanmål</a:t>
            </a:r>
          </a:p>
          <a:p>
            <a:pPr marL="742950" lvl="2"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Viktigt att komma till träning med inställningen att det skall bli kul att träna</a:t>
            </a: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835B5761-FA7C-C26B-3214-72C2BD336E4B}"/>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TRÄNINGSTIDER</a:t>
            </a:r>
          </a:p>
        </p:txBody>
      </p:sp>
    </p:spTree>
    <p:extLst>
      <p:ext uri="{BB962C8B-B14F-4D97-AF65-F5344CB8AC3E}">
        <p14:creationId xmlns:p14="http://schemas.microsoft.com/office/powerpoint/2010/main" val="1039844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81B1151C-6AC0-C953-A780-A4A8365E6BE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CFD1D69B-96A2-8821-38D4-1A0B15A76A4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DC1C08F5-646D-FDD2-C138-2E612BE23C5E}"/>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66E2C5EC-17A0-FE94-004C-3F48A18441F0}"/>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61E8CAA-FF73-BC82-833B-8FB8D7B50164}"/>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CAE76572-A4F8-E0D3-CDAF-BFCCB9BBDDEF}"/>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6782A524-DEEE-CDC6-D6BF-A5DB32C37F22}"/>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EFA70624-7AAE-2F28-B7C5-07615751E14E}"/>
              </a:ext>
            </a:extLst>
          </p:cNvPr>
          <p:cNvSpPr txBox="1"/>
          <p:nvPr/>
        </p:nvSpPr>
        <p:spPr>
          <a:xfrm>
            <a:off x="1183316" y="1946949"/>
            <a:ext cx="10209227" cy="1570751"/>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Föreningens kunskapsriktlinjer och styrdokument för handbollsspelare i alla åldrar</a:t>
            </a: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Ramverk</a:t>
            </a: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hlinkClick r:id="rId3"/>
              </a:rPr>
              <a:t>Kompassen</a:t>
            </a: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Ledarstöd – nyhet stöttning för ledare Simon (handboll) &amp; Kristian (ledarskap)</a:t>
            </a:r>
          </a:p>
          <a:p>
            <a:pPr marL="7701" marR="3081">
              <a:lnSpc>
                <a:spcPct val="100600"/>
              </a:lnSpc>
              <a:spcBef>
                <a:spcPts val="58"/>
              </a:spcBef>
            </a:pPr>
            <a:endParaRPr lang="sv-SE" sz="1400" dirty="0">
              <a:solidFill>
                <a:srgbClr val="FFFFFF"/>
              </a:solidFill>
              <a:latin typeface="Arial" panose="020B0604020202020204" pitchFamily="34" charset="0"/>
              <a:cs typeface="Arial" panose="020B0604020202020204" pitchFamily="34" charset="0"/>
            </a:endParaRPr>
          </a:p>
          <a:p>
            <a:pPr marL="7701" marR="323069">
              <a:lnSpc>
                <a:spcPct val="100600"/>
              </a:lnSpc>
              <a:spcBef>
                <a:spcPts val="931"/>
              </a:spcBef>
              <a:buSzPct val="96610"/>
            </a:pPr>
            <a:endParaRPr lang="sv-SE" dirty="0"/>
          </a:p>
        </p:txBody>
      </p:sp>
      <p:sp>
        <p:nvSpPr>
          <p:cNvPr id="4" name="TextBox 14">
            <a:extLst>
              <a:ext uri="{FF2B5EF4-FFF2-40B4-BE49-F238E27FC236}">
                <a16:creationId xmlns:a16="http://schemas.microsoft.com/office/drawing/2014/main" id="{3CE8964E-A45A-7C57-8913-62188C47E6F9}"/>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dirty="0">
                <a:solidFill>
                  <a:srgbClr val="FFFFFF"/>
                </a:solidFill>
                <a:latin typeface="Anton"/>
                <a:ea typeface="Anton"/>
                <a:cs typeface="Anton"/>
                <a:sym typeface="Anton"/>
              </a:rPr>
              <a:t>KOMPASSEN</a:t>
            </a:r>
          </a:p>
        </p:txBody>
      </p:sp>
    </p:spTree>
    <p:extLst>
      <p:ext uri="{BB962C8B-B14F-4D97-AF65-F5344CB8AC3E}">
        <p14:creationId xmlns:p14="http://schemas.microsoft.com/office/powerpoint/2010/main" val="162720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0AF6EFDB-0EA8-2B8D-94F4-CA145FC85AC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E6BFC903-7B27-593A-E2D0-5A8E3411992A}"/>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0909464B-D100-838A-5347-A51576CAA2E3}"/>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EEFE9003-076E-6AFB-7072-D7FF67BCFECE}"/>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868D9BFA-904E-4C17-685C-538CC1836B7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E730FF0B-DACD-B7F2-5656-9192D30A7EC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6D0277-12B4-7568-5928-9677C62E316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9962E271-3DE9-291C-3192-E0F6F2659E52}"/>
              </a:ext>
            </a:extLst>
          </p:cNvPr>
          <p:cNvSpPr txBox="1"/>
          <p:nvPr/>
        </p:nvSpPr>
        <p:spPr>
          <a:xfrm>
            <a:off x="1377572" y="2205742"/>
            <a:ext cx="10209227" cy="1169551"/>
          </a:xfrm>
          <a:prstGeom prst="rect">
            <a:avLst/>
          </a:prstGeom>
          <a:noFill/>
        </p:spPr>
        <p:txBody>
          <a:bodyPr wrap="square" rtlCol="0">
            <a:spAutoFit/>
          </a:bodyPr>
          <a:lstStyle/>
          <a:p>
            <a:r>
              <a:rPr lang="sv-SE" sz="1400">
                <a:solidFill>
                  <a:srgbClr val="FFFFFF"/>
                </a:solidFill>
                <a:latin typeface="Arial" panose="020B0604020202020204" pitchFamily="34" charset="0"/>
                <a:cs typeface="Arial" panose="020B0604020202020204" pitchFamily="34" charset="0"/>
              </a:rPr>
              <a:t>Hur vill vi ha det inom gruppen?</a:t>
            </a:r>
          </a:p>
          <a:p>
            <a:r>
              <a:rPr lang="sv-SE" sz="1400">
                <a:solidFill>
                  <a:srgbClr val="FFFFFF"/>
                </a:solidFill>
                <a:latin typeface="Arial" panose="020B0604020202020204" pitchFamily="34" charset="0"/>
                <a:cs typeface="Arial" panose="020B0604020202020204" pitchFamily="34" charset="0"/>
              </a:rPr>
              <a:t>Hur vill vi uppfattas av andra? </a:t>
            </a:r>
          </a:p>
          <a:p>
            <a:r>
              <a:rPr lang="sv-SE" sz="1400">
                <a:solidFill>
                  <a:srgbClr val="FFFFFF"/>
                </a:solidFill>
                <a:latin typeface="Arial" panose="020B0604020202020204" pitchFamily="34" charset="0"/>
                <a:cs typeface="Arial" panose="020B0604020202020204" pitchFamily="34" charset="0"/>
              </a:rPr>
              <a:t>Hur du agerar som förälder är en del i hur gruppen och klubben uppfattas</a:t>
            </a:r>
          </a:p>
          <a:p>
            <a:pPr marL="571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4032CA46-A28A-4858-D828-3E8C2E65E04E}"/>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VÄRDERINGAR</a:t>
            </a:r>
          </a:p>
        </p:txBody>
      </p:sp>
    </p:spTree>
    <p:extLst>
      <p:ext uri="{BB962C8B-B14F-4D97-AF65-F5344CB8AC3E}">
        <p14:creationId xmlns:p14="http://schemas.microsoft.com/office/powerpoint/2010/main" val="3353106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B502E93F-ABE8-6C0C-1094-2ADC48F64D65}"/>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BAABE763-085B-A34F-70C8-665BA348877D}"/>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BC1E74E4-26D3-5EE7-5BEF-D03AF235692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C1AFA19D-58D3-6F7F-9C75-F3718F10A548}"/>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EECB0A6-AE31-5C31-85B6-E13FE6529438}"/>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783025B2-61C6-43EE-6376-8B790F03450E}"/>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FDA86FBE-490F-6940-BC80-D539C3965547}"/>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3FE1689-AC0F-7605-8EAB-0D9340F64FE8}"/>
              </a:ext>
            </a:extLst>
          </p:cNvPr>
          <p:cNvSpPr txBox="1"/>
          <p:nvPr/>
        </p:nvSpPr>
        <p:spPr>
          <a:xfrm>
            <a:off x="1377572" y="2205742"/>
            <a:ext cx="10209227" cy="3323987"/>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2 lag anmälda till </a:t>
            </a:r>
            <a:r>
              <a:rPr lang="sv-SE" sz="1400" dirty="0" err="1">
                <a:solidFill>
                  <a:srgbClr val="FFFFFF"/>
                </a:solidFill>
                <a:latin typeface="Arial" panose="020B0604020202020204" pitchFamily="34" charset="0"/>
                <a:cs typeface="Arial" panose="020B0604020202020204" pitchFamily="34" charset="0"/>
              </a:rPr>
              <a:t>serisespel</a:t>
            </a: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Seriestart 3/10</a:t>
            </a: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Förra säsongen uppdelade i fasta lag men denna säsong…</a:t>
            </a:r>
          </a:p>
          <a:p>
            <a:r>
              <a:rPr lang="sv-SE" sz="1400" dirty="0">
                <a:solidFill>
                  <a:srgbClr val="000000"/>
                </a:solidFill>
                <a:latin typeface="Roboto" panose="02000000000000000000" pitchFamily="2" charset="0"/>
                <a:ea typeface="Roboto" panose="02000000000000000000" pitchFamily="2" charset="0"/>
                <a:cs typeface="Roboto" panose="02000000000000000000" pitchFamily="2" charset="0"/>
              </a:rPr>
              <a:t> </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Hellton-cup  2 lag anmälda</a:t>
            </a:r>
          </a:p>
          <a:p>
            <a:endParaRPr lang="sv-SE" sz="1400" dirty="0">
              <a:solidFill>
                <a:srgbClr val="FFFFFF"/>
              </a:solidFill>
              <a:latin typeface="Arial" panose="020B0604020202020204" pitchFamily="34" charset="0"/>
              <a:cs typeface="Arial" panose="020B0604020202020204" pitchFamily="34" charset="0"/>
            </a:endParaRPr>
          </a:p>
          <a:p>
            <a:r>
              <a:rPr lang="en-US" sz="1400" dirty="0" err="1">
                <a:solidFill>
                  <a:schemeClr val="bg1"/>
                </a:solidFill>
                <a:ea typeface="Calibri"/>
                <a:cs typeface="Calibri"/>
              </a:rPr>
              <a:t>Varje</a:t>
            </a:r>
            <a:r>
              <a:rPr lang="en-US" sz="1400" dirty="0">
                <a:solidFill>
                  <a:schemeClr val="bg1"/>
                </a:solidFill>
                <a:ea typeface="Calibri"/>
                <a:cs typeface="Calibri"/>
              </a:rPr>
              <a:t> lag ska </a:t>
            </a:r>
            <a:r>
              <a:rPr lang="en-US" sz="1400" dirty="0" err="1">
                <a:solidFill>
                  <a:schemeClr val="bg1"/>
                </a:solidFill>
                <a:ea typeface="Calibri"/>
                <a:cs typeface="Calibri"/>
              </a:rPr>
              <a:t>utse</a:t>
            </a:r>
            <a:r>
              <a:rPr lang="en-US" sz="1400" dirty="0">
                <a:solidFill>
                  <a:schemeClr val="bg1"/>
                </a:solidFill>
                <a:ea typeface="Calibri"/>
                <a:cs typeface="Calibri"/>
              </a:rPr>
              <a:t> </a:t>
            </a:r>
            <a:r>
              <a:rPr lang="en-US" sz="1400" dirty="0" err="1">
                <a:solidFill>
                  <a:schemeClr val="bg1"/>
                </a:solidFill>
                <a:ea typeface="Calibri"/>
                <a:cs typeface="Calibri"/>
              </a:rPr>
              <a:t>en</a:t>
            </a:r>
            <a:r>
              <a:rPr lang="en-US" sz="1400" dirty="0">
                <a:solidFill>
                  <a:schemeClr val="bg1"/>
                </a:solidFill>
                <a:ea typeface="Calibri"/>
                <a:cs typeface="Calibri"/>
              </a:rPr>
              <a:t> </a:t>
            </a:r>
            <a:r>
              <a:rPr lang="en-US" sz="1400" dirty="0" err="1">
                <a:solidFill>
                  <a:schemeClr val="bg1"/>
                </a:solidFill>
                <a:ea typeface="Calibri"/>
                <a:cs typeface="Calibri"/>
              </a:rPr>
              <a:t>Hellton</a:t>
            </a:r>
            <a:r>
              <a:rPr lang="en-US" sz="1400" dirty="0">
                <a:solidFill>
                  <a:schemeClr val="bg1"/>
                </a:solidFill>
                <a:ea typeface="Calibri"/>
                <a:cs typeface="Calibri"/>
              </a:rPr>
              <a:t> Cup-</a:t>
            </a:r>
            <a:r>
              <a:rPr lang="en-US" sz="1400" dirty="0" err="1">
                <a:solidFill>
                  <a:schemeClr val="bg1"/>
                </a:solidFill>
                <a:ea typeface="Calibri"/>
                <a:cs typeface="Calibri"/>
              </a:rPr>
              <a:t>ansvarig</a:t>
            </a:r>
            <a:r>
              <a:rPr lang="en-US" sz="1400" dirty="0">
                <a:solidFill>
                  <a:schemeClr val="bg1"/>
                </a:solidFill>
                <a:ea typeface="Calibri"/>
                <a:cs typeface="Calibri"/>
              </a:rPr>
              <a:t> </a:t>
            </a:r>
            <a:r>
              <a:rPr lang="en-US" sz="1400" dirty="0" err="1">
                <a:solidFill>
                  <a:schemeClr val="bg1"/>
                </a:solidFill>
                <a:ea typeface="Calibri"/>
                <a:cs typeface="Calibri"/>
              </a:rPr>
              <a:t>som</a:t>
            </a:r>
            <a:r>
              <a:rPr lang="en-US" sz="1400" dirty="0">
                <a:solidFill>
                  <a:schemeClr val="bg1"/>
                </a:solidFill>
                <a:ea typeface="Calibri"/>
                <a:cs typeface="Calibri"/>
              </a:rPr>
              <a:t> </a:t>
            </a:r>
            <a:r>
              <a:rPr lang="en-US" sz="1400" dirty="0" err="1">
                <a:solidFill>
                  <a:schemeClr val="bg1"/>
                </a:solidFill>
                <a:ea typeface="Calibri"/>
                <a:cs typeface="Calibri"/>
              </a:rPr>
              <a:t>deltar</a:t>
            </a:r>
            <a:r>
              <a:rPr lang="en-US" sz="1400" dirty="0">
                <a:solidFill>
                  <a:schemeClr val="bg1"/>
                </a:solidFill>
                <a:ea typeface="Calibri"/>
                <a:cs typeface="Calibri"/>
              </a:rPr>
              <a:t> </a:t>
            </a:r>
            <a:r>
              <a:rPr lang="en-US" sz="1400" dirty="0" err="1">
                <a:solidFill>
                  <a:schemeClr val="bg1"/>
                </a:solidFill>
                <a:ea typeface="Calibri"/>
                <a:cs typeface="Calibri"/>
              </a:rPr>
              <a:t>på</a:t>
            </a:r>
            <a:r>
              <a:rPr lang="en-US" sz="1400" dirty="0">
                <a:solidFill>
                  <a:schemeClr val="bg1"/>
                </a:solidFill>
                <a:ea typeface="Calibri"/>
                <a:cs typeface="Calibri"/>
              </a:rPr>
              <a:t> </a:t>
            </a:r>
            <a:r>
              <a:rPr lang="en-US" sz="1400" dirty="0" err="1">
                <a:solidFill>
                  <a:schemeClr val="bg1"/>
                </a:solidFill>
                <a:ea typeface="Calibri"/>
                <a:cs typeface="Calibri"/>
              </a:rPr>
              <a:t>ett</a:t>
            </a:r>
            <a:r>
              <a:rPr lang="en-US" sz="1400" dirty="0">
                <a:solidFill>
                  <a:schemeClr val="bg1"/>
                </a:solidFill>
                <a:ea typeface="Calibri"/>
                <a:cs typeface="Calibri"/>
              </a:rPr>
              <a:t> par </a:t>
            </a:r>
            <a:r>
              <a:rPr lang="en-US" sz="1400" dirty="0" err="1">
                <a:solidFill>
                  <a:schemeClr val="bg1"/>
                </a:solidFill>
                <a:ea typeface="Calibri"/>
                <a:cs typeface="Calibri"/>
              </a:rPr>
              <a:t>möten</a:t>
            </a:r>
            <a:r>
              <a:rPr lang="en-US" sz="1400" dirty="0">
                <a:solidFill>
                  <a:schemeClr val="bg1"/>
                </a:solidFill>
                <a:ea typeface="Calibri"/>
                <a:cs typeface="Calibri"/>
              </a:rPr>
              <a:t> </a:t>
            </a:r>
            <a:r>
              <a:rPr lang="en-US" sz="1400" dirty="0" err="1">
                <a:solidFill>
                  <a:schemeClr val="bg1"/>
                </a:solidFill>
                <a:ea typeface="Calibri"/>
                <a:cs typeface="Calibri"/>
              </a:rPr>
              <a:t>innan</a:t>
            </a:r>
            <a:r>
              <a:rPr lang="en-US" sz="1400" dirty="0">
                <a:solidFill>
                  <a:schemeClr val="bg1"/>
                </a:solidFill>
                <a:ea typeface="Calibri"/>
                <a:cs typeface="Calibri"/>
              </a:rPr>
              <a:t> </a:t>
            </a:r>
            <a:r>
              <a:rPr lang="en-US" sz="1400" dirty="0" err="1">
                <a:solidFill>
                  <a:schemeClr val="bg1"/>
                </a:solidFill>
                <a:ea typeface="Calibri"/>
                <a:cs typeface="Calibri"/>
              </a:rPr>
              <a:t>cupen</a:t>
            </a:r>
            <a:r>
              <a:rPr lang="en-US" sz="1400" dirty="0">
                <a:solidFill>
                  <a:schemeClr val="bg1"/>
                </a:solidFill>
                <a:ea typeface="Calibri"/>
                <a:cs typeface="Calibri"/>
              </a:rPr>
              <a:t> och </a:t>
            </a:r>
            <a:r>
              <a:rPr lang="en-US" sz="1400" dirty="0" err="1">
                <a:solidFill>
                  <a:schemeClr val="bg1"/>
                </a:solidFill>
                <a:ea typeface="Calibri"/>
                <a:cs typeface="Calibri"/>
              </a:rPr>
              <a:t>fördelar</a:t>
            </a:r>
            <a:r>
              <a:rPr lang="en-US" sz="1400" dirty="0">
                <a:solidFill>
                  <a:schemeClr val="bg1"/>
                </a:solidFill>
                <a:ea typeface="Calibri"/>
                <a:cs typeface="Calibri"/>
              </a:rPr>
              <a:t> </a:t>
            </a:r>
            <a:r>
              <a:rPr lang="en-US" sz="1400" dirty="0" err="1">
                <a:solidFill>
                  <a:schemeClr val="bg1"/>
                </a:solidFill>
                <a:ea typeface="Calibri"/>
                <a:cs typeface="Calibri"/>
              </a:rPr>
              <a:t>uppgifterna</a:t>
            </a:r>
            <a:r>
              <a:rPr lang="en-US" sz="1400" dirty="0">
                <a:solidFill>
                  <a:schemeClr val="bg1"/>
                </a:solidFill>
                <a:ea typeface="Calibri"/>
                <a:cs typeface="Calibri"/>
              </a:rPr>
              <a:t> </a:t>
            </a:r>
            <a:r>
              <a:rPr lang="en-US" sz="1400" dirty="0" err="1">
                <a:solidFill>
                  <a:schemeClr val="bg1"/>
                </a:solidFill>
                <a:ea typeface="Calibri"/>
                <a:cs typeface="Calibri"/>
              </a:rPr>
              <a:t>inom</a:t>
            </a:r>
            <a:r>
              <a:rPr lang="en-US" sz="1400" dirty="0">
                <a:solidFill>
                  <a:schemeClr val="bg1"/>
                </a:solidFill>
                <a:ea typeface="Calibri"/>
                <a:cs typeface="Calibri"/>
              </a:rPr>
              <a:t> </a:t>
            </a:r>
            <a:r>
              <a:rPr lang="en-US" sz="1400" dirty="0" err="1">
                <a:solidFill>
                  <a:schemeClr val="bg1"/>
                </a:solidFill>
                <a:ea typeface="Calibri"/>
                <a:cs typeface="Calibri"/>
              </a:rPr>
              <a:t>laget</a:t>
            </a:r>
            <a:r>
              <a:rPr lang="en-US" sz="1400" dirty="0">
                <a:solidFill>
                  <a:schemeClr val="bg1"/>
                </a:solidFill>
                <a:ea typeface="Calibri"/>
                <a:cs typeface="Calibri"/>
              </a:rPr>
              <a:t>. Lagen </a:t>
            </a:r>
            <a:r>
              <a:rPr lang="en-US" sz="1400" dirty="0" err="1">
                <a:solidFill>
                  <a:schemeClr val="bg1"/>
                </a:solidFill>
                <a:ea typeface="Calibri"/>
                <a:cs typeface="Calibri"/>
              </a:rPr>
              <a:t>kommer</a:t>
            </a:r>
            <a:r>
              <a:rPr lang="en-US" sz="1400" dirty="0">
                <a:solidFill>
                  <a:schemeClr val="bg1"/>
                </a:solidFill>
                <a:ea typeface="Calibri"/>
                <a:cs typeface="Calibri"/>
              </a:rPr>
              <a:t> </a:t>
            </a:r>
            <a:r>
              <a:rPr lang="en-US" sz="1400" dirty="0" err="1">
                <a:solidFill>
                  <a:schemeClr val="bg1"/>
                </a:solidFill>
                <a:ea typeface="Calibri"/>
                <a:cs typeface="Calibri"/>
              </a:rPr>
              <a:t>att</a:t>
            </a:r>
            <a:r>
              <a:rPr lang="en-US" sz="1400" dirty="0">
                <a:solidFill>
                  <a:schemeClr val="bg1"/>
                </a:solidFill>
                <a:ea typeface="Calibri"/>
                <a:cs typeface="Calibri"/>
              </a:rPr>
              <a:t> </a:t>
            </a:r>
            <a:r>
              <a:rPr lang="en-US" sz="1400" dirty="0" err="1">
                <a:solidFill>
                  <a:schemeClr val="bg1"/>
                </a:solidFill>
                <a:ea typeface="Calibri"/>
                <a:cs typeface="Calibri"/>
              </a:rPr>
              <a:t>få</a:t>
            </a:r>
            <a:r>
              <a:rPr lang="en-US" sz="1400" dirty="0">
                <a:solidFill>
                  <a:schemeClr val="bg1"/>
                </a:solidFill>
                <a:ea typeface="Calibri"/>
                <a:cs typeface="Calibri"/>
              </a:rPr>
              <a:t> </a:t>
            </a:r>
            <a:r>
              <a:rPr lang="en-US" sz="1400" dirty="0" err="1">
                <a:solidFill>
                  <a:schemeClr val="bg1"/>
                </a:solidFill>
                <a:ea typeface="Calibri"/>
                <a:cs typeface="Calibri"/>
              </a:rPr>
              <a:t>ansvara</a:t>
            </a:r>
            <a:r>
              <a:rPr lang="en-US" sz="1400" dirty="0">
                <a:solidFill>
                  <a:schemeClr val="bg1"/>
                </a:solidFill>
                <a:ea typeface="Calibri"/>
                <a:cs typeface="Calibri"/>
              </a:rPr>
              <a:t> för </a:t>
            </a:r>
            <a:r>
              <a:rPr lang="en-US" sz="1400" dirty="0" err="1">
                <a:solidFill>
                  <a:schemeClr val="bg1"/>
                </a:solidFill>
                <a:ea typeface="Calibri"/>
                <a:cs typeface="Calibri"/>
              </a:rPr>
              <a:t>en</a:t>
            </a:r>
            <a:r>
              <a:rPr lang="en-US" sz="1400" dirty="0">
                <a:solidFill>
                  <a:schemeClr val="bg1"/>
                </a:solidFill>
                <a:ea typeface="Calibri"/>
                <a:cs typeface="Calibri"/>
              </a:rPr>
              <a:t> hall och ska </a:t>
            </a:r>
            <a:r>
              <a:rPr lang="en-US" sz="1400" dirty="0" err="1">
                <a:solidFill>
                  <a:schemeClr val="bg1"/>
                </a:solidFill>
                <a:ea typeface="Calibri"/>
                <a:cs typeface="Calibri"/>
              </a:rPr>
              <a:t>bemanna</a:t>
            </a:r>
            <a:r>
              <a:rPr lang="en-US" sz="1400" dirty="0">
                <a:solidFill>
                  <a:schemeClr val="bg1"/>
                </a:solidFill>
                <a:ea typeface="Calibri"/>
                <a:cs typeface="Calibri"/>
              </a:rPr>
              <a:t> kiosk, </a:t>
            </a:r>
            <a:r>
              <a:rPr lang="en-US" sz="1400" dirty="0" err="1">
                <a:solidFill>
                  <a:schemeClr val="bg1"/>
                </a:solidFill>
                <a:ea typeface="Calibri"/>
                <a:cs typeface="Calibri"/>
              </a:rPr>
              <a:t>sekretariat</a:t>
            </a:r>
            <a:r>
              <a:rPr lang="en-US" sz="1400" dirty="0">
                <a:solidFill>
                  <a:schemeClr val="bg1"/>
                </a:solidFill>
                <a:ea typeface="Calibri"/>
                <a:cs typeface="Calibri"/>
              </a:rPr>
              <a:t> mm. Vi </a:t>
            </a:r>
            <a:r>
              <a:rPr lang="en-US" sz="1400" dirty="0" err="1">
                <a:solidFill>
                  <a:schemeClr val="bg1"/>
                </a:solidFill>
                <a:ea typeface="Calibri"/>
                <a:cs typeface="Calibri"/>
              </a:rPr>
              <a:t>försöker</a:t>
            </a:r>
            <a:r>
              <a:rPr lang="en-US" sz="1400" dirty="0">
                <a:solidFill>
                  <a:schemeClr val="bg1"/>
                </a:solidFill>
                <a:ea typeface="Calibri"/>
                <a:cs typeface="Calibri"/>
              </a:rPr>
              <a:t> </a:t>
            </a:r>
            <a:r>
              <a:rPr lang="en-US" sz="1400" dirty="0" err="1">
                <a:solidFill>
                  <a:schemeClr val="bg1"/>
                </a:solidFill>
                <a:ea typeface="Calibri"/>
                <a:cs typeface="Calibri"/>
              </a:rPr>
              <a:t>lägga</a:t>
            </a:r>
            <a:r>
              <a:rPr lang="en-US" sz="1400" dirty="0">
                <a:solidFill>
                  <a:schemeClr val="bg1"/>
                </a:solidFill>
                <a:ea typeface="Calibri"/>
                <a:cs typeface="Calibri"/>
              </a:rPr>
              <a:t> </a:t>
            </a:r>
            <a:r>
              <a:rPr lang="en-US" sz="1400" dirty="0" err="1">
                <a:solidFill>
                  <a:schemeClr val="bg1"/>
                </a:solidFill>
                <a:ea typeface="Calibri"/>
                <a:cs typeface="Calibri"/>
              </a:rPr>
              <a:t>så</a:t>
            </a:r>
            <a:r>
              <a:rPr lang="en-US" sz="1400" dirty="0">
                <a:solidFill>
                  <a:schemeClr val="bg1"/>
                </a:solidFill>
                <a:ea typeface="Calibri"/>
                <a:cs typeface="Calibri"/>
              </a:rPr>
              <a:t> </a:t>
            </a:r>
            <a:r>
              <a:rPr lang="en-US" sz="1400" dirty="0" err="1">
                <a:solidFill>
                  <a:schemeClr val="bg1"/>
                </a:solidFill>
                <a:ea typeface="Calibri"/>
                <a:cs typeface="Calibri"/>
              </a:rPr>
              <a:t>att</a:t>
            </a:r>
            <a:r>
              <a:rPr lang="en-US" sz="1400" dirty="0">
                <a:solidFill>
                  <a:schemeClr val="bg1"/>
                </a:solidFill>
                <a:ea typeface="Calibri"/>
                <a:cs typeface="Calibri"/>
              </a:rPr>
              <a:t> </a:t>
            </a:r>
            <a:r>
              <a:rPr lang="en-US" sz="1400" dirty="0" err="1">
                <a:solidFill>
                  <a:schemeClr val="bg1"/>
                </a:solidFill>
                <a:ea typeface="Calibri"/>
                <a:cs typeface="Calibri"/>
              </a:rPr>
              <a:t>lagen</a:t>
            </a:r>
            <a:r>
              <a:rPr lang="en-US" sz="1400" dirty="0">
                <a:solidFill>
                  <a:schemeClr val="bg1"/>
                </a:solidFill>
                <a:ea typeface="Calibri"/>
                <a:cs typeface="Calibri"/>
              </a:rPr>
              <a:t> </a:t>
            </a:r>
            <a:r>
              <a:rPr lang="en-US" sz="1400" dirty="0" err="1">
                <a:solidFill>
                  <a:schemeClr val="bg1"/>
                </a:solidFill>
                <a:ea typeface="Calibri"/>
                <a:cs typeface="Calibri"/>
              </a:rPr>
              <a:t>spelar</a:t>
            </a:r>
            <a:r>
              <a:rPr lang="en-US" sz="1400" dirty="0">
                <a:solidFill>
                  <a:schemeClr val="bg1"/>
                </a:solidFill>
                <a:ea typeface="Calibri"/>
                <a:cs typeface="Calibri"/>
              </a:rPr>
              <a:t> </a:t>
            </a:r>
            <a:r>
              <a:rPr lang="en-US" sz="1400" dirty="0" err="1">
                <a:solidFill>
                  <a:schemeClr val="bg1"/>
                </a:solidFill>
                <a:ea typeface="Calibri"/>
                <a:cs typeface="Calibri"/>
              </a:rPr>
              <a:t>i</a:t>
            </a:r>
            <a:r>
              <a:rPr lang="en-US" sz="1400" dirty="0">
                <a:solidFill>
                  <a:schemeClr val="bg1"/>
                </a:solidFill>
                <a:ea typeface="Calibri"/>
                <a:cs typeface="Calibri"/>
              </a:rPr>
              <a:t> den hall </a:t>
            </a:r>
            <a:r>
              <a:rPr lang="en-US" sz="1400" dirty="0" err="1">
                <a:solidFill>
                  <a:schemeClr val="bg1"/>
                </a:solidFill>
                <a:ea typeface="Calibri"/>
                <a:cs typeface="Calibri"/>
              </a:rPr>
              <a:t>som</a:t>
            </a:r>
            <a:r>
              <a:rPr lang="en-US" sz="1400" dirty="0">
                <a:solidFill>
                  <a:schemeClr val="bg1"/>
                </a:solidFill>
                <a:ea typeface="Calibri"/>
                <a:cs typeface="Calibri"/>
              </a:rPr>
              <a:t> </a:t>
            </a:r>
            <a:r>
              <a:rPr lang="en-US" sz="1400" dirty="0" err="1">
                <a:solidFill>
                  <a:schemeClr val="bg1"/>
                </a:solidFill>
                <a:ea typeface="Calibri"/>
                <a:cs typeface="Calibri"/>
              </a:rPr>
              <a:t>laget</a:t>
            </a:r>
            <a:r>
              <a:rPr lang="en-US" sz="1400" dirty="0">
                <a:solidFill>
                  <a:schemeClr val="bg1"/>
                </a:solidFill>
                <a:ea typeface="Calibri"/>
                <a:cs typeface="Calibri"/>
              </a:rPr>
              <a:t> </a:t>
            </a:r>
            <a:r>
              <a:rPr lang="en-US" sz="1400" dirty="0" err="1">
                <a:solidFill>
                  <a:schemeClr val="bg1"/>
                </a:solidFill>
                <a:ea typeface="Calibri"/>
                <a:cs typeface="Calibri"/>
              </a:rPr>
              <a:t>ansvarar</a:t>
            </a:r>
            <a:r>
              <a:rPr lang="en-US" sz="1400" dirty="0">
                <a:solidFill>
                  <a:schemeClr val="bg1"/>
                </a:solidFill>
                <a:ea typeface="Calibri"/>
                <a:cs typeface="Calibri"/>
              </a:rPr>
              <a:t> för men det </a:t>
            </a:r>
            <a:r>
              <a:rPr lang="en-US" sz="1400" dirty="0" err="1">
                <a:solidFill>
                  <a:schemeClr val="bg1"/>
                </a:solidFill>
                <a:ea typeface="Calibri"/>
                <a:cs typeface="Calibri"/>
              </a:rPr>
              <a:t>går</a:t>
            </a:r>
            <a:r>
              <a:rPr lang="en-US" sz="1400" dirty="0">
                <a:solidFill>
                  <a:schemeClr val="bg1"/>
                </a:solidFill>
                <a:ea typeface="Calibri"/>
                <a:cs typeface="Calibri"/>
              </a:rPr>
              <a:t> </a:t>
            </a:r>
            <a:r>
              <a:rPr lang="en-US" sz="1400" dirty="0" err="1">
                <a:solidFill>
                  <a:schemeClr val="bg1"/>
                </a:solidFill>
                <a:ea typeface="Calibri"/>
                <a:cs typeface="Calibri"/>
              </a:rPr>
              <a:t>inte</a:t>
            </a:r>
            <a:r>
              <a:rPr lang="en-US" sz="1400" dirty="0">
                <a:solidFill>
                  <a:schemeClr val="bg1"/>
                </a:solidFill>
                <a:ea typeface="Calibri"/>
                <a:cs typeface="Calibri"/>
              </a:rPr>
              <a:t> </a:t>
            </a:r>
            <a:r>
              <a:rPr lang="en-US" sz="1400" dirty="0" err="1">
                <a:solidFill>
                  <a:schemeClr val="bg1"/>
                </a:solidFill>
                <a:ea typeface="Calibri"/>
                <a:cs typeface="Calibri"/>
              </a:rPr>
              <a:t>alltid</a:t>
            </a:r>
            <a:r>
              <a:rPr lang="en-US" sz="1400" dirty="0">
                <a:solidFill>
                  <a:schemeClr val="bg1"/>
                </a:solidFill>
                <a:ea typeface="Calibri"/>
                <a:cs typeface="Calibri"/>
              </a:rPr>
              <a:t>.</a:t>
            </a:r>
          </a:p>
          <a:p>
            <a:endParaRPr lang="en-US" sz="1400" dirty="0">
              <a:solidFill>
                <a:schemeClr val="bg1"/>
              </a:solidFill>
              <a:ea typeface="Calibri"/>
              <a:cs typeface="Calibri"/>
            </a:endParaRPr>
          </a:p>
          <a:p>
            <a:r>
              <a:rPr lang="en-US" sz="1400" dirty="0" err="1">
                <a:solidFill>
                  <a:schemeClr val="bg1"/>
                </a:solidFill>
                <a:ea typeface="Calibri"/>
                <a:cs typeface="Calibri"/>
              </a:rPr>
              <a:t>Föreningen</a:t>
            </a:r>
            <a:r>
              <a:rPr lang="en-US" sz="1400" dirty="0">
                <a:solidFill>
                  <a:schemeClr val="bg1"/>
                </a:solidFill>
                <a:ea typeface="Calibri"/>
                <a:cs typeface="Calibri"/>
              </a:rPr>
              <a:t> </a:t>
            </a:r>
            <a:r>
              <a:rPr lang="en-US" sz="1400" dirty="0" err="1">
                <a:solidFill>
                  <a:schemeClr val="bg1"/>
                </a:solidFill>
                <a:ea typeface="Calibri"/>
                <a:cs typeface="Calibri"/>
              </a:rPr>
              <a:t>står</a:t>
            </a:r>
            <a:r>
              <a:rPr lang="en-US" sz="1400" dirty="0">
                <a:solidFill>
                  <a:schemeClr val="bg1"/>
                </a:solidFill>
                <a:ea typeface="Calibri"/>
                <a:cs typeface="Calibri"/>
              </a:rPr>
              <a:t> för </a:t>
            </a:r>
            <a:r>
              <a:rPr lang="en-US" sz="1400" dirty="0" err="1">
                <a:solidFill>
                  <a:schemeClr val="bg1"/>
                </a:solidFill>
                <a:ea typeface="Calibri"/>
                <a:cs typeface="Calibri"/>
              </a:rPr>
              <a:t>laganmälan</a:t>
            </a:r>
            <a:r>
              <a:rPr lang="en-US" sz="1400" dirty="0">
                <a:solidFill>
                  <a:schemeClr val="bg1"/>
                </a:solidFill>
                <a:ea typeface="Calibri"/>
                <a:cs typeface="Calibri"/>
              </a:rPr>
              <a:t> och </a:t>
            </a:r>
            <a:r>
              <a:rPr lang="en-US" sz="1400" dirty="0" err="1">
                <a:solidFill>
                  <a:schemeClr val="bg1"/>
                </a:solidFill>
                <a:ea typeface="Calibri"/>
                <a:cs typeface="Calibri"/>
              </a:rPr>
              <a:t>en</a:t>
            </a:r>
            <a:r>
              <a:rPr lang="en-US" sz="1400" dirty="0">
                <a:solidFill>
                  <a:schemeClr val="bg1"/>
                </a:solidFill>
                <a:ea typeface="Calibri"/>
                <a:cs typeface="Calibri"/>
              </a:rPr>
              <a:t> </a:t>
            </a:r>
            <a:r>
              <a:rPr lang="en-US" sz="1400" dirty="0" err="1">
                <a:solidFill>
                  <a:schemeClr val="bg1"/>
                </a:solidFill>
                <a:ea typeface="Calibri"/>
                <a:cs typeface="Calibri"/>
              </a:rPr>
              <a:t>avgift</a:t>
            </a:r>
            <a:r>
              <a:rPr lang="en-US" sz="1400" dirty="0">
                <a:solidFill>
                  <a:schemeClr val="bg1"/>
                </a:solidFill>
                <a:ea typeface="Calibri"/>
                <a:cs typeface="Calibri"/>
              </a:rPr>
              <a:t> </a:t>
            </a:r>
            <a:r>
              <a:rPr lang="en-US" sz="1400" dirty="0" err="1">
                <a:solidFill>
                  <a:schemeClr val="bg1"/>
                </a:solidFill>
                <a:ea typeface="Calibri"/>
                <a:cs typeface="Calibri"/>
              </a:rPr>
              <a:t>på</a:t>
            </a:r>
            <a:r>
              <a:rPr lang="en-US" sz="1400" dirty="0">
                <a:solidFill>
                  <a:schemeClr val="bg1"/>
                </a:solidFill>
                <a:ea typeface="Calibri"/>
                <a:cs typeface="Calibri"/>
              </a:rPr>
              <a:t> 150:- </a:t>
            </a:r>
            <a:r>
              <a:rPr lang="en-US" sz="1400" dirty="0" err="1">
                <a:solidFill>
                  <a:schemeClr val="bg1"/>
                </a:solidFill>
                <a:ea typeface="Calibri"/>
                <a:cs typeface="Calibri"/>
              </a:rPr>
              <a:t>tas</a:t>
            </a:r>
            <a:r>
              <a:rPr lang="en-US" sz="1400" dirty="0">
                <a:solidFill>
                  <a:schemeClr val="bg1"/>
                </a:solidFill>
                <a:ea typeface="Calibri"/>
                <a:cs typeface="Calibri"/>
              </a:rPr>
              <a:t> </a:t>
            </a:r>
            <a:r>
              <a:rPr lang="en-US" sz="1400" dirty="0" err="1">
                <a:solidFill>
                  <a:schemeClr val="bg1"/>
                </a:solidFill>
                <a:ea typeface="Calibri"/>
                <a:cs typeface="Calibri"/>
              </a:rPr>
              <a:t>ut</a:t>
            </a:r>
            <a:r>
              <a:rPr lang="en-US" sz="1400" dirty="0">
                <a:solidFill>
                  <a:schemeClr val="bg1"/>
                </a:solidFill>
                <a:ea typeface="Calibri"/>
                <a:cs typeface="Calibri"/>
              </a:rPr>
              <a:t> av </a:t>
            </a:r>
            <a:r>
              <a:rPr lang="en-US" sz="1400" dirty="0" err="1">
                <a:solidFill>
                  <a:schemeClr val="bg1"/>
                </a:solidFill>
                <a:ea typeface="Calibri"/>
                <a:cs typeface="Calibri"/>
              </a:rPr>
              <a:t>respektive</a:t>
            </a:r>
            <a:r>
              <a:rPr lang="en-US" sz="1400" dirty="0">
                <a:solidFill>
                  <a:schemeClr val="bg1"/>
                </a:solidFill>
                <a:ea typeface="Calibri"/>
                <a:cs typeface="Calibri"/>
              </a:rPr>
              <a:t> </a:t>
            </a:r>
            <a:r>
              <a:rPr lang="en-US" sz="1400" dirty="0" err="1">
                <a:solidFill>
                  <a:schemeClr val="bg1"/>
                </a:solidFill>
                <a:ea typeface="Calibri"/>
                <a:cs typeface="Calibri"/>
              </a:rPr>
              <a:t>spelare</a:t>
            </a:r>
            <a:r>
              <a:rPr lang="en-US" sz="1400" dirty="0">
                <a:solidFill>
                  <a:schemeClr val="bg1"/>
                </a:solidFill>
                <a:ea typeface="Calibri"/>
                <a:cs typeface="Calibri"/>
              </a:rPr>
              <a:t> för mat och </a:t>
            </a:r>
            <a:r>
              <a:rPr lang="en-US" sz="1400" dirty="0" err="1">
                <a:solidFill>
                  <a:schemeClr val="bg1"/>
                </a:solidFill>
                <a:ea typeface="Calibri"/>
                <a:cs typeface="Calibri"/>
              </a:rPr>
              <a:t>busstransport</a:t>
            </a:r>
            <a:r>
              <a:rPr lang="en-US" sz="1400" dirty="0">
                <a:solidFill>
                  <a:schemeClr val="bg1"/>
                </a:solidFill>
                <a:ea typeface="Calibri"/>
                <a:cs typeface="Calibri"/>
              </a:rPr>
              <a:t> under </a:t>
            </a:r>
            <a:r>
              <a:rPr lang="en-US" sz="1400" dirty="0" err="1">
                <a:solidFill>
                  <a:schemeClr val="bg1"/>
                </a:solidFill>
                <a:ea typeface="Calibri"/>
                <a:cs typeface="Calibri"/>
              </a:rPr>
              <a:t>helgen</a:t>
            </a:r>
            <a:r>
              <a:rPr lang="en-US" sz="1400" dirty="0">
                <a:solidFill>
                  <a:schemeClr val="bg1"/>
                </a:solidFill>
                <a:ea typeface="Calibri"/>
                <a:cs typeface="Calibri"/>
              </a:rPr>
              <a:t>.</a:t>
            </a:r>
            <a:endParaRPr lang="en-US" sz="1400" dirty="0">
              <a:solidFill>
                <a:schemeClr val="bg1"/>
              </a:solidFill>
            </a:endParaRPr>
          </a:p>
          <a:p>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err="1">
                <a:solidFill>
                  <a:srgbClr val="FFFFFF"/>
                </a:solidFill>
                <a:latin typeface="Arial" panose="020B0604020202020204" pitchFamily="34" charset="0"/>
                <a:cs typeface="Arial" panose="020B0604020202020204" pitchFamily="34" charset="0"/>
              </a:rPr>
              <a:t>Föreningscup</a:t>
            </a:r>
            <a:r>
              <a:rPr lang="sv-SE" sz="1400" dirty="0">
                <a:solidFill>
                  <a:srgbClr val="FFFFFF"/>
                </a:solidFill>
                <a:latin typeface="Arial" panose="020B0604020202020204" pitchFamily="34" charset="0"/>
                <a:cs typeface="Arial" panose="020B0604020202020204" pitchFamily="34" charset="0"/>
              </a:rPr>
              <a:t> – </a:t>
            </a:r>
            <a:r>
              <a:rPr lang="sv-SE" sz="1400" dirty="0" err="1">
                <a:solidFill>
                  <a:srgbClr val="FFFFFF"/>
                </a:solidFill>
                <a:latin typeface="Arial" panose="020B0604020202020204" pitchFamily="34" charset="0"/>
                <a:cs typeface="Arial" panose="020B0604020202020204" pitchFamily="34" charset="0"/>
              </a:rPr>
              <a:t>Vänerbollen</a:t>
            </a:r>
            <a:r>
              <a:rPr lang="sv-SE" sz="1400" dirty="0">
                <a:solidFill>
                  <a:srgbClr val="FFFFFF"/>
                </a:solidFill>
                <a:latin typeface="Arial" panose="020B0604020202020204" pitchFamily="34" charset="0"/>
                <a:cs typeface="Arial" panose="020B0604020202020204" pitchFamily="34" charset="0"/>
              </a:rPr>
              <a:t> 9-11 april Lidköping</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8DD9D54C-E002-04C8-8081-B1E4E787C5F1}"/>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SERIESPEL &amp; CUPER</a:t>
            </a:r>
          </a:p>
        </p:txBody>
      </p:sp>
    </p:spTree>
    <p:extLst>
      <p:ext uri="{BB962C8B-B14F-4D97-AF65-F5344CB8AC3E}">
        <p14:creationId xmlns:p14="http://schemas.microsoft.com/office/powerpoint/2010/main" val="337675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DB8C827F-B90D-355A-BC41-4D5D681860AD}"/>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2D157C-B01B-2F9E-489A-0B8A06A5C3D3}"/>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5B9ABADA-3218-4BCC-AE04-BCBCB8EA02C4}"/>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092E0309-A042-EE8C-6983-F84C9F2B178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A23D2421-1057-9513-96BD-BAEED01120B3}"/>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8CA14EA6-E022-D17C-9615-C1C284B25CBA}"/>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E6A2A90F-56D2-3951-6D0B-67D3A9BA6EB5}"/>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73A5AB41-6006-325D-9A70-3D68AB7D8B01}"/>
              </a:ext>
            </a:extLst>
          </p:cNvPr>
          <p:cNvSpPr txBox="1"/>
          <p:nvPr/>
        </p:nvSpPr>
        <p:spPr>
          <a:xfrm>
            <a:off x="1377572" y="2205742"/>
            <a:ext cx="10209227" cy="2031325"/>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All viktig information kommer via Laget.se</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Instagramkonto?</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48-timmarsregeln</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5EA855B8-C332-1464-1AC2-472CBF9550E8}"/>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KOMMUNIKATION</a:t>
            </a:r>
          </a:p>
        </p:txBody>
      </p:sp>
    </p:spTree>
    <p:extLst>
      <p:ext uri="{BB962C8B-B14F-4D97-AF65-F5344CB8AC3E}">
        <p14:creationId xmlns:p14="http://schemas.microsoft.com/office/powerpoint/2010/main" val="208126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C6CD6649-6461-191D-160C-C45FCC612C5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6104D7E4-909C-1FB7-463E-4649C350A157}"/>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4B12263B-87FB-49A9-A034-C1F75CB0F2CF}"/>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D95AA6CE-BF71-FC1A-6358-087EE204B45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2081D06B-A4EE-7E18-998C-598FDEA2434D}"/>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6C7368D-632A-751C-A9A1-A372BD6F2D74}"/>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5F416B85-8A9F-1E6F-AC31-FDAE3E51881C}"/>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BD91210-5D8D-FCB5-D622-7DFB060BCBE3}"/>
              </a:ext>
            </a:extLst>
          </p:cNvPr>
          <p:cNvSpPr txBox="1"/>
          <p:nvPr/>
        </p:nvSpPr>
        <p:spPr>
          <a:xfrm>
            <a:off x="1377572" y="2205742"/>
            <a:ext cx="10209227" cy="2246769"/>
          </a:xfrm>
          <a:prstGeom prst="rect">
            <a:avLst/>
          </a:prstGeom>
          <a:noFill/>
        </p:spPr>
        <p:txBody>
          <a:bodyPr wrap="square" rtlCol="0">
            <a:spAutoFit/>
          </a:bodyPr>
          <a:lstStyle/>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Jätteviktigt att alla svarar snabbt på alla kallelser </a:t>
            </a:r>
          </a:p>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Gäller även om man inte skall delta på en aktivitet</a:t>
            </a:r>
          </a:p>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Skulle man bli sjuk med kort varsel så kontakta berörd ledare för det laget</a:t>
            </a:r>
          </a:p>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Gäller även träningar då det är ett omfattande arbete att planera pass</a:t>
            </a:r>
          </a:p>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När anmälningstiden har gått ut så kallar vi in andra spelare för tex fylla upp lag, så man kommer inte att kunna ”efteranmäla” sig. Detta gäller även cuper.</a:t>
            </a:r>
          </a:p>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rPr>
              <a:t>Forts….</a:t>
            </a:r>
          </a:p>
          <a:p>
            <a:pPr marL="2857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ED953E8E-7FD9-5FE4-5EE9-095AAB28778D}"/>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KALLELSER</a:t>
            </a:r>
          </a:p>
        </p:txBody>
      </p:sp>
    </p:spTree>
    <p:extLst>
      <p:ext uri="{BB962C8B-B14F-4D97-AF65-F5344CB8AC3E}">
        <p14:creationId xmlns:p14="http://schemas.microsoft.com/office/powerpoint/2010/main" val="214836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4E03D85-7E1C-FDC1-AB38-CBDBDAD6C62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753A1D7-4A7E-03BF-85C1-4E01AB3F887F}"/>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2B8A1340-2885-948C-BDE8-D030660800AF}"/>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EFF64448-4527-A8A4-6856-C137A27494B3}"/>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FA491A7A-5F95-7351-B2D9-0B70904FBDA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A924B8AF-8426-2DD6-397C-AA4D60C5CD95}"/>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8C0FEA04-9126-E39F-8B6A-D5431DB4A89B}"/>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3AFACCE9-1378-9EB4-CB86-4FF8B6E45970}"/>
              </a:ext>
            </a:extLst>
          </p:cNvPr>
          <p:cNvSpPr txBox="1"/>
          <p:nvPr/>
        </p:nvSpPr>
        <p:spPr>
          <a:xfrm>
            <a:off x="992502" y="1580917"/>
            <a:ext cx="10209227" cy="2893100"/>
          </a:xfrm>
          <a:prstGeom prst="rect">
            <a:avLst/>
          </a:prstGeom>
          <a:noFill/>
        </p:spPr>
        <p:txBody>
          <a:bodyPr wrap="square" lIns="91440" tIns="45720" rIns="91440" bIns="45720" rtlCol="0" anchor="t">
            <a:spAutoFit/>
          </a:bodyPr>
          <a:lstStyle/>
          <a:p>
            <a:endParaRPr lang="en-US" dirty="0">
              <a:solidFill>
                <a:schemeClr val="bg1"/>
              </a:solidFill>
            </a:endParaRPr>
          </a:p>
          <a:p>
            <a:endParaRPr lang="en-US" dirty="0">
              <a:solidFill>
                <a:schemeClr val="bg1"/>
              </a:solidFill>
              <a:latin typeface="Anton"/>
              <a:ea typeface="Calibri"/>
              <a:cs typeface="Calibri"/>
            </a:endParaRPr>
          </a:p>
          <a:p>
            <a:pPr marL="285750" indent="-285750">
              <a:buFont typeface="Arial"/>
              <a:buChar char="•"/>
            </a:pPr>
            <a:r>
              <a:rPr lang="en-US" sz="1600" dirty="0">
                <a:solidFill>
                  <a:schemeClr val="bg1"/>
                </a:solidFill>
                <a:latin typeface="Calibri"/>
                <a:ea typeface="Calibri"/>
                <a:cs typeface="Calibri"/>
              </a:rPr>
              <a:t>I </a:t>
            </a:r>
            <a:r>
              <a:rPr lang="en-US" sz="1600" dirty="0" err="1">
                <a:solidFill>
                  <a:schemeClr val="bg1"/>
                </a:solidFill>
                <a:latin typeface="Calibri"/>
                <a:ea typeface="Calibri"/>
                <a:cs typeface="Calibri"/>
              </a:rPr>
              <a:t>dagsläget</a:t>
            </a:r>
            <a:r>
              <a:rPr lang="en-US" sz="1600" dirty="0">
                <a:solidFill>
                  <a:schemeClr val="bg1"/>
                </a:solidFill>
                <a:latin typeface="Calibri"/>
                <a:ea typeface="Calibri"/>
                <a:cs typeface="Calibri"/>
              </a:rPr>
              <a:t> ca 15 000 </a:t>
            </a:r>
            <a:r>
              <a:rPr lang="en-US" sz="1600" dirty="0" err="1">
                <a:solidFill>
                  <a:schemeClr val="bg1"/>
                </a:solidFill>
                <a:latin typeface="Calibri"/>
                <a:ea typeface="Calibri"/>
                <a:cs typeface="Calibri"/>
              </a:rPr>
              <a:t>kr</a:t>
            </a:r>
            <a:endParaRPr lang="sv-SE" sz="1700" dirty="0">
              <a:solidFill>
                <a:srgbClr val="000000"/>
              </a:solidFill>
              <a:latin typeface="Trebuchet MS"/>
              <a:ea typeface="Calibri"/>
              <a:cs typeface="Calibri"/>
            </a:endParaRPr>
          </a:p>
          <a:p>
            <a:pPr marL="285750" indent="-285750">
              <a:buFont typeface="Arial" panose="020B0604020202020204" pitchFamily="34" charset="0"/>
              <a:buChar char="•"/>
            </a:pPr>
            <a:endParaRPr lang="en-US" sz="1600" dirty="0">
              <a:solidFill>
                <a:srgbClr val="000000"/>
              </a:solidFill>
              <a:latin typeface="+mj-lt"/>
              <a:ea typeface="Calibri"/>
              <a:cs typeface="Calibri"/>
            </a:endParaRPr>
          </a:p>
          <a:p>
            <a:pPr marL="285750" indent="-285750">
              <a:buFont typeface="Arial" panose="020B0604020202020204" pitchFamily="34" charset="0"/>
              <a:buChar char="•"/>
            </a:pPr>
            <a:r>
              <a:rPr lang="en-US" sz="1600" dirty="0" err="1">
                <a:solidFill>
                  <a:schemeClr val="bg1"/>
                </a:solidFill>
                <a:latin typeface="Calibri"/>
                <a:ea typeface="Calibri"/>
                <a:cs typeface="Calibri"/>
              </a:rPr>
              <a:t>Försäljning</a:t>
            </a:r>
            <a:r>
              <a:rPr lang="en-US" sz="1600" dirty="0">
                <a:solidFill>
                  <a:schemeClr val="bg1"/>
                </a:solidFill>
                <a:latin typeface="Calibri"/>
                <a:ea typeface="Calibri"/>
                <a:cs typeface="Calibri"/>
              </a:rPr>
              <a:t>   Finns </a:t>
            </a:r>
            <a:r>
              <a:rPr lang="en-US" sz="1600" dirty="0" err="1">
                <a:solidFill>
                  <a:schemeClr val="bg1"/>
                </a:solidFill>
                <a:latin typeface="Calibri"/>
                <a:ea typeface="Calibri"/>
                <a:cs typeface="Calibri"/>
              </a:rPr>
              <a:t>plastpåsar</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kvar</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som</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inbringar</a:t>
            </a:r>
            <a:r>
              <a:rPr lang="en-US" sz="1600" dirty="0">
                <a:solidFill>
                  <a:schemeClr val="bg1"/>
                </a:solidFill>
                <a:latin typeface="Calibri"/>
                <a:ea typeface="Calibri"/>
                <a:cs typeface="Calibri"/>
              </a:rPr>
              <a:t> </a:t>
            </a:r>
            <a:r>
              <a:rPr lang="en-US" sz="1600" dirty="0" err="1">
                <a:solidFill>
                  <a:schemeClr val="bg1"/>
                </a:solidFill>
                <a:latin typeface="Calibri"/>
                <a:ea typeface="Calibri"/>
                <a:cs typeface="Calibri"/>
              </a:rPr>
              <a:t>ytterligare</a:t>
            </a:r>
            <a:r>
              <a:rPr lang="en-US" sz="1600" dirty="0">
                <a:solidFill>
                  <a:schemeClr val="bg1"/>
                </a:solidFill>
                <a:latin typeface="Calibri"/>
                <a:ea typeface="Calibri"/>
                <a:cs typeface="Calibri"/>
              </a:rPr>
              <a:t> </a:t>
            </a:r>
          </a:p>
          <a:p>
            <a:r>
              <a:rPr lang="en-US" sz="1600" dirty="0">
                <a:solidFill>
                  <a:srgbClr val="FFFFFF"/>
                </a:solidFill>
                <a:latin typeface="Calibri"/>
                <a:ea typeface="Calibri"/>
                <a:cs typeface="Calibri"/>
              </a:rPr>
              <a:t>	Vad ska vi </a:t>
            </a:r>
            <a:r>
              <a:rPr lang="en-US" sz="1600" dirty="0" err="1">
                <a:solidFill>
                  <a:srgbClr val="FFFFFF"/>
                </a:solidFill>
                <a:latin typeface="Calibri"/>
                <a:ea typeface="Calibri"/>
                <a:cs typeface="Calibri"/>
              </a:rPr>
              <a:t>sälja</a:t>
            </a:r>
            <a:r>
              <a:rPr lang="en-US" sz="1600" dirty="0">
                <a:solidFill>
                  <a:srgbClr val="FFFFFF"/>
                </a:solidFill>
                <a:latin typeface="Calibri"/>
                <a:ea typeface="Calibri"/>
                <a:cs typeface="Calibri"/>
              </a:rPr>
              <a:t>? </a:t>
            </a:r>
            <a:r>
              <a:rPr lang="en-US" sz="1600" dirty="0" err="1">
                <a:solidFill>
                  <a:srgbClr val="FFFFFF"/>
                </a:solidFill>
                <a:latin typeface="Calibri"/>
                <a:ea typeface="Calibri"/>
                <a:cs typeface="Calibri"/>
              </a:rPr>
              <a:t>Erbjuda</a:t>
            </a:r>
            <a:r>
              <a:rPr lang="en-US" sz="1600" dirty="0">
                <a:solidFill>
                  <a:srgbClr val="FFFFFF"/>
                </a:solidFill>
                <a:latin typeface="Calibri"/>
                <a:ea typeface="Calibri"/>
                <a:cs typeface="Calibri"/>
              </a:rPr>
              <a:t> </a:t>
            </a:r>
            <a:r>
              <a:rPr lang="en-US" sz="1600" dirty="0" err="1">
                <a:solidFill>
                  <a:srgbClr val="FFFFFF"/>
                </a:solidFill>
                <a:latin typeface="Calibri"/>
                <a:ea typeface="Calibri"/>
                <a:cs typeface="Calibri"/>
              </a:rPr>
              <a:t>köpa</a:t>
            </a:r>
            <a:r>
              <a:rPr lang="en-US" sz="1600" dirty="0">
                <a:solidFill>
                  <a:srgbClr val="FFFFFF"/>
                </a:solidFill>
                <a:latin typeface="Calibri"/>
                <a:ea typeface="Calibri"/>
                <a:cs typeface="Calibri"/>
              </a:rPr>
              <a:t> sig </a:t>
            </a:r>
            <a:r>
              <a:rPr lang="en-US" sz="1600" dirty="0" err="1">
                <a:solidFill>
                  <a:srgbClr val="FFFFFF"/>
                </a:solidFill>
                <a:latin typeface="Calibri"/>
                <a:ea typeface="Calibri"/>
                <a:cs typeface="Calibri"/>
              </a:rPr>
              <a:t>fri</a:t>
            </a:r>
            <a:r>
              <a:rPr lang="en-US" sz="1600" dirty="0">
                <a:solidFill>
                  <a:srgbClr val="FFFFFF"/>
                </a:solidFill>
                <a:latin typeface="Calibri"/>
                <a:ea typeface="Calibri"/>
                <a:cs typeface="Calibri"/>
              </a:rPr>
              <a:t>?</a:t>
            </a:r>
          </a:p>
          <a:p>
            <a:pPr marL="285750" indent="-285750">
              <a:buFont typeface="Arial" panose="020B0604020202020204" pitchFamily="34" charset="0"/>
              <a:buChar char="•"/>
            </a:pPr>
            <a:r>
              <a:rPr lang="en-US" sz="1600" dirty="0" err="1">
                <a:solidFill>
                  <a:srgbClr val="FFFFFF"/>
                </a:solidFill>
                <a:latin typeface="Calibri"/>
                <a:ea typeface="Calibri"/>
                <a:cs typeface="Calibri"/>
              </a:rPr>
              <a:t>Sponsring</a:t>
            </a:r>
            <a:r>
              <a:rPr lang="en-US" sz="1600" dirty="0">
                <a:solidFill>
                  <a:srgbClr val="FFFFFF"/>
                </a:solidFill>
                <a:latin typeface="Calibri"/>
                <a:ea typeface="Calibri"/>
                <a:cs typeface="Calibri"/>
              </a:rPr>
              <a:t> 80/20 regel</a:t>
            </a:r>
          </a:p>
          <a:p>
            <a:r>
              <a:rPr lang="en-US" sz="1600" dirty="0">
                <a:solidFill>
                  <a:srgbClr val="FFFFFF"/>
                </a:solidFill>
                <a:latin typeface="Calibri"/>
                <a:ea typeface="Calibri"/>
                <a:cs typeface="Calibri"/>
              </a:rPr>
              <a:t>	80 % till </a:t>
            </a:r>
            <a:r>
              <a:rPr lang="en-US" sz="1600" dirty="0" err="1">
                <a:solidFill>
                  <a:srgbClr val="FFFFFF"/>
                </a:solidFill>
                <a:latin typeface="Calibri"/>
                <a:ea typeface="Calibri"/>
                <a:cs typeface="Calibri"/>
              </a:rPr>
              <a:t>laget</a:t>
            </a:r>
            <a:r>
              <a:rPr lang="en-US" sz="1600" dirty="0">
                <a:solidFill>
                  <a:srgbClr val="FFFFFF"/>
                </a:solidFill>
                <a:latin typeface="Calibri"/>
                <a:ea typeface="Calibri"/>
                <a:cs typeface="Calibri"/>
              </a:rPr>
              <a:t>, 20 % till </a:t>
            </a:r>
            <a:r>
              <a:rPr lang="en-US" sz="1600" dirty="0" err="1">
                <a:solidFill>
                  <a:srgbClr val="FFFFFF"/>
                </a:solidFill>
                <a:latin typeface="Calibri"/>
                <a:ea typeface="Calibri"/>
                <a:cs typeface="Calibri"/>
              </a:rPr>
              <a:t>föreningen</a:t>
            </a:r>
            <a:endParaRPr lang="en-US" dirty="0">
              <a:solidFill>
                <a:srgbClr val="FFFFFF"/>
              </a:solidFill>
              <a:latin typeface="Anton"/>
              <a:ea typeface="Calibri"/>
              <a:cs typeface="Calibri"/>
            </a:endParaRPr>
          </a:p>
          <a:p>
            <a:endParaRPr lang="en-US" sz="1600" dirty="0">
              <a:solidFill>
                <a:srgbClr val="FFFFFF"/>
              </a:solidFill>
              <a:latin typeface="Calibri"/>
              <a:ea typeface="Calibri"/>
              <a:cs typeface="Calibri"/>
            </a:endParaRPr>
          </a:p>
          <a:p>
            <a:endParaRPr lang="en-US" b="1" dirty="0">
              <a:solidFill>
                <a:srgbClr val="FFFFFF"/>
              </a:solidFill>
              <a:latin typeface="Anton"/>
              <a:cs typeface="Arial" panose="020B0604020202020204" pitchFamily="34" charset="0"/>
            </a:endParaRPr>
          </a:p>
          <a:p>
            <a:endParaRPr lang="sv-SE" sz="1400" dirty="0">
              <a:solidFill>
                <a:srgbClr val="FFFFFF"/>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A6B7AEDA-39D9-FA80-504A-BD8FD50D52BA}"/>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rPr>
              <a:t>LAGKASSA</a:t>
            </a:r>
          </a:p>
        </p:txBody>
      </p:sp>
    </p:spTree>
    <p:extLst>
      <p:ext uri="{BB962C8B-B14F-4D97-AF65-F5344CB8AC3E}">
        <p14:creationId xmlns:p14="http://schemas.microsoft.com/office/powerpoint/2010/main" val="4259263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5A675BD5-60F7-6D2C-50F3-A4F02BE47966}"/>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76A870D-873C-ED82-71A7-99AEC571E46F}"/>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7DADAA1-EE80-16F9-4176-ABC183E7AB45}"/>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98A75541-A759-7A0F-6523-0941DCB6F672}"/>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73876428-8C73-4718-2142-3B3B7A7B1847}"/>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8750519-2FD6-9904-EAF2-BE7B1AB97ED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6EF922E0-F107-699C-C56E-A5BE51256FE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20A5F674-54AD-1050-D4D1-D0D8016A489A}"/>
              </a:ext>
            </a:extLst>
          </p:cNvPr>
          <p:cNvSpPr txBox="1"/>
          <p:nvPr/>
        </p:nvSpPr>
        <p:spPr>
          <a:xfrm>
            <a:off x="992502" y="1580917"/>
            <a:ext cx="10209227" cy="3385542"/>
          </a:xfrm>
          <a:prstGeom prst="rect">
            <a:avLst/>
          </a:prstGeom>
          <a:noFill/>
        </p:spPr>
        <p:txBody>
          <a:bodyPr wrap="square" lIns="91440" tIns="45720" rIns="91440" bIns="45720" rtlCol="0" anchor="t">
            <a:spAutoFit/>
          </a:bodyPr>
          <a:lstStyle/>
          <a:p>
            <a:r>
              <a:rPr lang="en-US" err="1">
                <a:solidFill>
                  <a:schemeClr val="bg1"/>
                </a:solidFill>
                <a:latin typeface="Anton"/>
              </a:rPr>
              <a:t>Öppen</a:t>
            </a:r>
            <a:r>
              <a:rPr lang="en-US">
                <a:solidFill>
                  <a:schemeClr val="bg1"/>
                </a:solidFill>
                <a:latin typeface="Anton"/>
              </a:rPr>
              <a:t> vid matcher</a:t>
            </a:r>
          </a:p>
          <a:p>
            <a:r>
              <a:rPr lang="en-US" sz="1600" err="1">
                <a:solidFill>
                  <a:schemeClr val="bg1"/>
                </a:solidFill>
                <a:latin typeface="Calibri"/>
                <a:ea typeface="Calibri"/>
                <a:cs typeface="Calibri"/>
              </a:rPr>
              <a:t>Kiosken</a:t>
            </a:r>
            <a:r>
              <a:rPr lang="en-US" sz="1600">
                <a:solidFill>
                  <a:schemeClr val="bg1"/>
                </a:solidFill>
                <a:latin typeface="Calibri"/>
                <a:ea typeface="Calibri"/>
                <a:cs typeface="Calibri"/>
              </a:rPr>
              <a:t> ska </a:t>
            </a:r>
            <a:r>
              <a:rPr lang="en-US" sz="1600" err="1">
                <a:solidFill>
                  <a:schemeClr val="bg1"/>
                </a:solidFill>
                <a:latin typeface="Calibri"/>
                <a:ea typeface="Calibri"/>
                <a:cs typeface="Calibri"/>
              </a:rPr>
              <a:t>hållas</a:t>
            </a:r>
            <a:r>
              <a:rPr lang="en-US" sz="1600">
                <a:solidFill>
                  <a:schemeClr val="bg1"/>
                </a:solidFill>
                <a:latin typeface="Calibri"/>
                <a:ea typeface="Calibri"/>
                <a:cs typeface="Calibri"/>
              </a:rPr>
              <a:t> </a:t>
            </a:r>
            <a:r>
              <a:rPr lang="en-US" sz="1600" err="1">
                <a:solidFill>
                  <a:schemeClr val="bg1"/>
                </a:solidFill>
                <a:latin typeface="Calibri"/>
                <a:ea typeface="Calibri"/>
                <a:cs typeface="Calibri"/>
              </a:rPr>
              <a:t>uppe</a:t>
            </a:r>
            <a:r>
              <a:rPr lang="en-US" sz="1600">
                <a:solidFill>
                  <a:schemeClr val="bg1"/>
                </a:solidFill>
                <a:latin typeface="Calibri"/>
                <a:ea typeface="Calibri"/>
                <a:cs typeface="Calibri"/>
              </a:rPr>
              <a:t> </a:t>
            </a:r>
            <a:r>
              <a:rPr lang="en-US" sz="1600" err="1">
                <a:solidFill>
                  <a:schemeClr val="bg1"/>
                </a:solidFill>
                <a:latin typeface="Calibri"/>
                <a:ea typeface="Calibri"/>
                <a:cs typeface="Calibri"/>
              </a:rPr>
              <a:t>när</a:t>
            </a:r>
            <a:r>
              <a:rPr lang="en-US" sz="1600">
                <a:solidFill>
                  <a:schemeClr val="bg1"/>
                </a:solidFill>
                <a:latin typeface="Calibri"/>
                <a:ea typeface="Calibri"/>
                <a:cs typeface="Calibri"/>
              </a:rPr>
              <a:t> det </a:t>
            </a:r>
            <a:r>
              <a:rPr lang="en-US" sz="1600" err="1">
                <a:solidFill>
                  <a:schemeClr val="bg1"/>
                </a:solidFill>
                <a:latin typeface="Calibri"/>
                <a:ea typeface="Calibri"/>
                <a:cs typeface="Calibri"/>
              </a:rPr>
              <a:t>spelas</a:t>
            </a:r>
            <a:r>
              <a:rPr lang="en-US" sz="1600">
                <a:solidFill>
                  <a:schemeClr val="bg1"/>
                </a:solidFill>
                <a:latin typeface="Calibri"/>
                <a:ea typeface="Calibri"/>
                <a:cs typeface="Calibri"/>
              </a:rPr>
              <a:t> match I </a:t>
            </a:r>
            <a:r>
              <a:rPr lang="en-US" sz="1600" err="1">
                <a:solidFill>
                  <a:schemeClr val="bg1"/>
                </a:solidFill>
                <a:latin typeface="Calibri"/>
                <a:ea typeface="Calibri"/>
                <a:cs typeface="Calibri"/>
              </a:rPr>
              <a:t>Sporthallen</a:t>
            </a:r>
            <a:r>
              <a:rPr lang="en-US" sz="1600">
                <a:solidFill>
                  <a:schemeClr val="bg1"/>
                </a:solidFill>
                <a:latin typeface="Calibri"/>
                <a:ea typeface="Calibri"/>
                <a:cs typeface="Calibri"/>
              </a:rPr>
              <a:t>.</a:t>
            </a:r>
            <a:endParaRPr lang="en-US">
              <a:solidFill>
                <a:schemeClr val="bg1"/>
              </a:solidFill>
            </a:endParaRPr>
          </a:p>
          <a:p>
            <a:endParaRPr lang="en-US" sz="1600">
              <a:solidFill>
                <a:schemeClr val="bg1"/>
              </a:solidFill>
              <a:ea typeface="Calibri"/>
              <a:cs typeface="Calibri"/>
            </a:endParaRPr>
          </a:p>
          <a:p>
            <a:r>
              <a:rPr lang="en-US" err="1">
                <a:solidFill>
                  <a:schemeClr val="bg1"/>
                </a:solidFill>
                <a:latin typeface="Anton"/>
                <a:ea typeface="+mn-lt"/>
                <a:cs typeface="+mn-lt"/>
              </a:rPr>
              <a:t>Kioskansvar</a:t>
            </a:r>
            <a:endParaRPr lang="sv-SE">
              <a:solidFill>
                <a:schemeClr val="bg1"/>
              </a:solidFill>
            </a:endParaRPr>
          </a:p>
          <a:p>
            <a:r>
              <a:rPr lang="en-US" sz="1600">
                <a:solidFill>
                  <a:schemeClr val="bg1"/>
                </a:solidFill>
                <a:ea typeface="+mn-lt"/>
                <a:cs typeface="+mn-lt"/>
              </a:rPr>
              <a:t>Lagen </a:t>
            </a:r>
            <a:r>
              <a:rPr lang="en-US" sz="1600" err="1">
                <a:solidFill>
                  <a:schemeClr val="bg1"/>
                </a:solidFill>
                <a:ea typeface="+mn-lt"/>
                <a:cs typeface="+mn-lt"/>
              </a:rPr>
              <a:t>kommer</a:t>
            </a:r>
            <a:r>
              <a:rPr lang="en-US" sz="1600">
                <a:solidFill>
                  <a:schemeClr val="bg1"/>
                </a:solidFill>
                <a:ea typeface="+mn-lt"/>
                <a:cs typeface="+mn-lt"/>
              </a:rPr>
              <a:t> </a:t>
            </a:r>
            <a:r>
              <a:rPr lang="en-US" sz="1600" err="1">
                <a:solidFill>
                  <a:schemeClr val="bg1"/>
                </a:solidFill>
                <a:ea typeface="+mn-lt"/>
                <a:cs typeface="+mn-lt"/>
              </a:rPr>
              <a:t>att</a:t>
            </a:r>
            <a:r>
              <a:rPr lang="en-US" sz="1600">
                <a:solidFill>
                  <a:schemeClr val="bg1"/>
                </a:solidFill>
                <a:ea typeface="+mn-lt"/>
                <a:cs typeface="+mn-lt"/>
              </a:rPr>
              <a:t> </a:t>
            </a:r>
            <a:r>
              <a:rPr lang="en-US" sz="1600" err="1">
                <a:solidFill>
                  <a:schemeClr val="bg1"/>
                </a:solidFill>
                <a:ea typeface="+mn-lt"/>
                <a:cs typeface="+mn-lt"/>
              </a:rPr>
              <a:t>få</a:t>
            </a:r>
            <a:r>
              <a:rPr lang="en-US" sz="1600">
                <a:solidFill>
                  <a:schemeClr val="bg1"/>
                </a:solidFill>
                <a:ea typeface="+mn-lt"/>
                <a:cs typeface="+mn-lt"/>
              </a:rPr>
              <a:t> </a:t>
            </a:r>
            <a:r>
              <a:rPr lang="en-US" sz="1600" err="1">
                <a:solidFill>
                  <a:schemeClr val="bg1"/>
                </a:solidFill>
                <a:ea typeface="+mn-lt"/>
                <a:cs typeface="+mn-lt"/>
              </a:rPr>
              <a:t>en</a:t>
            </a:r>
            <a:r>
              <a:rPr lang="en-US" sz="1600">
                <a:solidFill>
                  <a:schemeClr val="bg1"/>
                </a:solidFill>
                <a:ea typeface="+mn-lt"/>
                <a:cs typeface="+mn-lt"/>
              </a:rPr>
              <a:t> </a:t>
            </a:r>
            <a:r>
              <a:rPr lang="en-US" sz="1600" err="1">
                <a:solidFill>
                  <a:schemeClr val="bg1"/>
                </a:solidFill>
                <a:ea typeface="+mn-lt"/>
                <a:cs typeface="+mn-lt"/>
              </a:rPr>
              <a:t>kioskvecka</a:t>
            </a:r>
            <a:r>
              <a:rPr lang="en-US" sz="1600">
                <a:solidFill>
                  <a:schemeClr val="bg1"/>
                </a:solidFill>
                <a:ea typeface="+mn-lt"/>
                <a:cs typeface="+mn-lt"/>
              </a:rPr>
              <a:t> </a:t>
            </a:r>
            <a:r>
              <a:rPr lang="en-US" sz="1600" err="1">
                <a:solidFill>
                  <a:schemeClr val="bg1"/>
                </a:solidFill>
                <a:ea typeface="+mn-lt"/>
                <a:cs typeface="+mn-lt"/>
              </a:rPr>
              <a:t>på</a:t>
            </a:r>
            <a:r>
              <a:rPr lang="en-US" sz="1600">
                <a:solidFill>
                  <a:schemeClr val="bg1"/>
                </a:solidFill>
                <a:ea typeface="+mn-lt"/>
                <a:cs typeface="+mn-lt"/>
              </a:rPr>
              <a:t> </a:t>
            </a:r>
            <a:r>
              <a:rPr lang="en-US" sz="1600" err="1">
                <a:solidFill>
                  <a:schemeClr val="bg1"/>
                </a:solidFill>
                <a:ea typeface="+mn-lt"/>
                <a:cs typeface="+mn-lt"/>
              </a:rPr>
              <a:t>hösten</a:t>
            </a:r>
            <a:r>
              <a:rPr lang="en-US" sz="1600">
                <a:solidFill>
                  <a:schemeClr val="bg1"/>
                </a:solidFill>
                <a:ea typeface="+mn-lt"/>
                <a:cs typeface="+mn-lt"/>
              </a:rPr>
              <a:t> och </a:t>
            </a:r>
            <a:r>
              <a:rPr lang="en-US" sz="1600" err="1">
                <a:solidFill>
                  <a:schemeClr val="bg1"/>
                </a:solidFill>
                <a:ea typeface="+mn-lt"/>
                <a:cs typeface="+mn-lt"/>
              </a:rPr>
              <a:t>en</a:t>
            </a:r>
            <a:r>
              <a:rPr lang="en-US" sz="1600">
                <a:solidFill>
                  <a:schemeClr val="bg1"/>
                </a:solidFill>
                <a:ea typeface="+mn-lt"/>
                <a:cs typeface="+mn-lt"/>
              </a:rPr>
              <a:t> </a:t>
            </a:r>
            <a:r>
              <a:rPr lang="en-US" sz="1600" err="1">
                <a:solidFill>
                  <a:schemeClr val="bg1"/>
                </a:solidFill>
                <a:ea typeface="+mn-lt"/>
                <a:cs typeface="+mn-lt"/>
              </a:rPr>
              <a:t>på</a:t>
            </a:r>
            <a:r>
              <a:rPr lang="en-US" sz="1600">
                <a:solidFill>
                  <a:schemeClr val="bg1"/>
                </a:solidFill>
                <a:ea typeface="+mn-lt"/>
                <a:cs typeface="+mn-lt"/>
              </a:rPr>
              <a:t> </a:t>
            </a:r>
            <a:r>
              <a:rPr lang="en-US" sz="1600" err="1">
                <a:solidFill>
                  <a:schemeClr val="bg1"/>
                </a:solidFill>
                <a:ea typeface="+mn-lt"/>
                <a:cs typeface="+mn-lt"/>
              </a:rPr>
              <a:t>våren</a:t>
            </a:r>
            <a:r>
              <a:rPr lang="en-US" sz="1600">
                <a:solidFill>
                  <a:schemeClr val="bg1"/>
                </a:solidFill>
                <a:ea typeface="+mn-lt"/>
                <a:cs typeface="+mn-lt"/>
              </a:rPr>
              <a:t> </a:t>
            </a:r>
            <a:r>
              <a:rPr lang="en-US" sz="1600" err="1">
                <a:solidFill>
                  <a:schemeClr val="bg1"/>
                </a:solidFill>
                <a:ea typeface="+mn-lt"/>
                <a:cs typeface="+mn-lt"/>
              </a:rPr>
              <a:t>då</a:t>
            </a:r>
            <a:r>
              <a:rPr lang="en-US" sz="1600">
                <a:solidFill>
                  <a:schemeClr val="bg1"/>
                </a:solidFill>
                <a:ea typeface="+mn-lt"/>
                <a:cs typeface="+mn-lt"/>
              </a:rPr>
              <a:t> man </a:t>
            </a:r>
            <a:r>
              <a:rPr lang="en-US" sz="1600" err="1">
                <a:solidFill>
                  <a:schemeClr val="bg1"/>
                </a:solidFill>
                <a:ea typeface="+mn-lt"/>
                <a:cs typeface="+mn-lt"/>
              </a:rPr>
              <a:t>ansvarar</a:t>
            </a:r>
            <a:r>
              <a:rPr lang="en-US" sz="1600">
                <a:solidFill>
                  <a:schemeClr val="bg1"/>
                </a:solidFill>
                <a:ea typeface="+mn-lt"/>
                <a:cs typeface="+mn-lt"/>
              </a:rPr>
              <a:t> för </a:t>
            </a:r>
            <a:r>
              <a:rPr lang="en-US" sz="1600" err="1">
                <a:solidFill>
                  <a:schemeClr val="bg1"/>
                </a:solidFill>
                <a:ea typeface="+mn-lt"/>
                <a:cs typeface="+mn-lt"/>
              </a:rPr>
              <a:t>att</a:t>
            </a:r>
            <a:r>
              <a:rPr lang="en-US" sz="1600">
                <a:solidFill>
                  <a:schemeClr val="bg1"/>
                </a:solidFill>
                <a:ea typeface="+mn-lt"/>
                <a:cs typeface="+mn-lt"/>
              </a:rPr>
              <a:t> </a:t>
            </a:r>
            <a:r>
              <a:rPr lang="en-US" sz="1600" err="1">
                <a:solidFill>
                  <a:schemeClr val="bg1"/>
                </a:solidFill>
                <a:ea typeface="+mn-lt"/>
                <a:cs typeface="+mn-lt"/>
              </a:rPr>
              <a:t>hålla</a:t>
            </a:r>
            <a:r>
              <a:rPr lang="en-US" sz="1600">
                <a:solidFill>
                  <a:schemeClr val="bg1"/>
                </a:solidFill>
                <a:ea typeface="+mn-lt"/>
                <a:cs typeface="+mn-lt"/>
              </a:rPr>
              <a:t> </a:t>
            </a:r>
            <a:r>
              <a:rPr lang="en-US" sz="1600" err="1">
                <a:solidFill>
                  <a:schemeClr val="bg1"/>
                </a:solidFill>
                <a:ea typeface="+mn-lt"/>
                <a:cs typeface="+mn-lt"/>
              </a:rPr>
              <a:t>kiosken</a:t>
            </a:r>
            <a:r>
              <a:rPr lang="en-US" sz="1600">
                <a:solidFill>
                  <a:schemeClr val="bg1"/>
                </a:solidFill>
                <a:ea typeface="+mn-lt"/>
                <a:cs typeface="+mn-lt"/>
              </a:rPr>
              <a:t> </a:t>
            </a:r>
            <a:r>
              <a:rPr lang="en-US" sz="1600" err="1">
                <a:solidFill>
                  <a:schemeClr val="bg1"/>
                </a:solidFill>
                <a:ea typeface="+mn-lt"/>
                <a:cs typeface="+mn-lt"/>
              </a:rPr>
              <a:t>öpp</a:t>
            </a:r>
            <a:r>
              <a:rPr lang="en-US" sz="1600" err="1">
                <a:solidFill>
                  <a:schemeClr val="bg1"/>
                </a:solidFill>
                <a:latin typeface="Calibri"/>
                <a:ea typeface="Calibri"/>
                <a:cs typeface="Calibri"/>
              </a:rPr>
              <a:t>en</a:t>
            </a:r>
            <a:r>
              <a:rPr lang="en-US" sz="1600">
                <a:solidFill>
                  <a:schemeClr val="bg1"/>
                </a:solidFill>
                <a:ea typeface="+mn-lt"/>
                <a:cs typeface="+mn-lt"/>
              </a:rPr>
              <a:t> </a:t>
            </a:r>
            <a:r>
              <a:rPr lang="en-US" sz="1600" err="1">
                <a:solidFill>
                  <a:schemeClr val="bg1"/>
                </a:solidFill>
                <a:ea typeface="+mn-lt"/>
                <a:cs typeface="+mn-lt"/>
              </a:rPr>
              <a:t>samt</a:t>
            </a:r>
            <a:r>
              <a:rPr lang="en-US" sz="1600">
                <a:solidFill>
                  <a:schemeClr val="bg1"/>
                </a:solidFill>
                <a:ea typeface="+mn-lt"/>
                <a:cs typeface="+mn-lt"/>
              </a:rPr>
              <a:t> </a:t>
            </a:r>
            <a:r>
              <a:rPr lang="en-US" sz="1600" err="1">
                <a:solidFill>
                  <a:schemeClr val="bg1"/>
                </a:solidFill>
                <a:ea typeface="+mn-lt"/>
                <a:cs typeface="+mn-lt"/>
              </a:rPr>
              <a:t>sköta</a:t>
            </a:r>
            <a:r>
              <a:rPr lang="en-US" sz="1600">
                <a:solidFill>
                  <a:schemeClr val="bg1"/>
                </a:solidFill>
                <a:ea typeface="+mn-lt"/>
                <a:cs typeface="+mn-lt"/>
              </a:rPr>
              <a:t> </a:t>
            </a:r>
            <a:r>
              <a:rPr lang="en-US" sz="1600" err="1">
                <a:solidFill>
                  <a:schemeClr val="bg1"/>
                </a:solidFill>
                <a:ea typeface="+mn-lt"/>
                <a:cs typeface="+mn-lt"/>
              </a:rPr>
              <a:t>arrangemangen</a:t>
            </a:r>
            <a:r>
              <a:rPr lang="en-US" sz="1600">
                <a:solidFill>
                  <a:schemeClr val="bg1"/>
                </a:solidFill>
                <a:ea typeface="+mn-lt"/>
                <a:cs typeface="+mn-lt"/>
              </a:rPr>
              <a:t> för </a:t>
            </a:r>
            <a:r>
              <a:rPr lang="en-US" sz="1600" err="1">
                <a:solidFill>
                  <a:schemeClr val="bg1"/>
                </a:solidFill>
                <a:ea typeface="+mn-lt"/>
                <a:cs typeface="+mn-lt"/>
              </a:rPr>
              <a:t>våra</a:t>
            </a:r>
            <a:r>
              <a:rPr lang="en-US" sz="1600">
                <a:solidFill>
                  <a:schemeClr val="bg1"/>
                </a:solidFill>
                <a:ea typeface="+mn-lt"/>
                <a:cs typeface="+mn-lt"/>
              </a:rPr>
              <a:t> </a:t>
            </a:r>
            <a:r>
              <a:rPr lang="en-US" sz="1600" err="1">
                <a:solidFill>
                  <a:schemeClr val="bg1"/>
                </a:solidFill>
                <a:ea typeface="+mn-lt"/>
                <a:cs typeface="+mn-lt"/>
              </a:rPr>
              <a:t>herr</a:t>
            </a:r>
            <a:r>
              <a:rPr lang="en-US" sz="1600">
                <a:solidFill>
                  <a:schemeClr val="bg1"/>
                </a:solidFill>
                <a:ea typeface="+mn-lt"/>
                <a:cs typeface="+mn-lt"/>
              </a:rPr>
              <a:t>- och </a:t>
            </a:r>
            <a:r>
              <a:rPr lang="en-US" sz="1600" err="1">
                <a:solidFill>
                  <a:schemeClr val="bg1"/>
                </a:solidFill>
                <a:ea typeface="+mn-lt"/>
                <a:cs typeface="+mn-lt"/>
              </a:rPr>
              <a:t>dammatcher</a:t>
            </a:r>
            <a:r>
              <a:rPr lang="en-US" sz="1600">
                <a:solidFill>
                  <a:schemeClr val="bg1"/>
                </a:solidFill>
                <a:ea typeface="+mn-lt"/>
                <a:cs typeface="+mn-lt"/>
              </a:rPr>
              <a:t>. </a:t>
            </a:r>
            <a:endParaRPr lang="en-US">
              <a:solidFill>
                <a:schemeClr val="bg1"/>
              </a:solidFill>
              <a:ea typeface="+mn-lt"/>
              <a:cs typeface="+mn-lt"/>
            </a:endParaRPr>
          </a:p>
          <a:p>
            <a:endParaRPr lang="en-US" sz="1600">
              <a:solidFill>
                <a:schemeClr val="bg1"/>
              </a:solidFill>
              <a:ea typeface="+mn-lt"/>
              <a:cs typeface="+mn-lt"/>
            </a:endParaRPr>
          </a:p>
          <a:p>
            <a:r>
              <a:rPr lang="en-US" sz="1600" err="1">
                <a:solidFill>
                  <a:schemeClr val="bg1"/>
                </a:solidFill>
                <a:ea typeface="+mn-lt"/>
                <a:cs typeface="+mn-lt"/>
              </a:rPr>
              <a:t>Kioskansvarig</a:t>
            </a:r>
            <a:r>
              <a:rPr lang="en-US" sz="1600">
                <a:solidFill>
                  <a:schemeClr val="bg1"/>
                </a:solidFill>
                <a:ea typeface="+mn-lt"/>
                <a:cs typeface="+mn-lt"/>
              </a:rPr>
              <a:t> </a:t>
            </a:r>
            <a:r>
              <a:rPr lang="en-US" sz="1600" err="1">
                <a:solidFill>
                  <a:schemeClr val="bg1"/>
                </a:solidFill>
                <a:ea typeface="+mn-lt"/>
                <a:cs typeface="+mn-lt"/>
              </a:rPr>
              <a:t>utses</a:t>
            </a:r>
            <a:r>
              <a:rPr lang="en-US" sz="1600">
                <a:solidFill>
                  <a:schemeClr val="bg1"/>
                </a:solidFill>
                <a:ea typeface="+mn-lt"/>
                <a:cs typeface="+mn-lt"/>
              </a:rPr>
              <a:t> </a:t>
            </a:r>
            <a:r>
              <a:rPr lang="en-US" sz="1600" err="1">
                <a:solidFill>
                  <a:schemeClr val="bg1"/>
                </a:solidFill>
                <a:ea typeface="+mn-lt"/>
                <a:cs typeface="+mn-lt"/>
              </a:rPr>
              <a:t>i</a:t>
            </a:r>
            <a:r>
              <a:rPr lang="en-US" sz="1600">
                <a:solidFill>
                  <a:schemeClr val="bg1"/>
                </a:solidFill>
                <a:ea typeface="+mn-lt"/>
                <a:cs typeface="+mn-lt"/>
              </a:rPr>
              <a:t> </a:t>
            </a:r>
            <a:r>
              <a:rPr lang="en-US" sz="1600" err="1">
                <a:solidFill>
                  <a:schemeClr val="bg1"/>
                </a:solidFill>
                <a:ea typeface="+mn-lt"/>
                <a:cs typeface="+mn-lt"/>
              </a:rPr>
              <a:t>varje</a:t>
            </a:r>
            <a:r>
              <a:rPr lang="en-US" sz="1600">
                <a:solidFill>
                  <a:schemeClr val="bg1"/>
                </a:solidFill>
                <a:ea typeface="+mn-lt"/>
                <a:cs typeface="+mn-lt"/>
              </a:rPr>
              <a:t> lag och </a:t>
            </a:r>
            <a:r>
              <a:rPr lang="en-US" sz="1600" err="1">
                <a:solidFill>
                  <a:schemeClr val="bg1"/>
                </a:solidFill>
                <a:ea typeface="+mn-lt"/>
                <a:cs typeface="+mn-lt"/>
              </a:rPr>
              <a:t>kioskschema</a:t>
            </a:r>
            <a:r>
              <a:rPr lang="en-US" sz="1600">
                <a:solidFill>
                  <a:schemeClr val="bg1"/>
                </a:solidFill>
                <a:ea typeface="+mn-lt"/>
                <a:cs typeface="+mn-lt"/>
              </a:rPr>
              <a:t> </a:t>
            </a:r>
            <a:r>
              <a:rPr lang="en-US" sz="1600" err="1">
                <a:solidFill>
                  <a:schemeClr val="bg1"/>
                </a:solidFill>
                <a:ea typeface="+mn-lt"/>
                <a:cs typeface="+mn-lt"/>
              </a:rPr>
              <a:t>kommer</a:t>
            </a:r>
            <a:r>
              <a:rPr lang="en-US" sz="1600">
                <a:solidFill>
                  <a:schemeClr val="bg1"/>
                </a:solidFill>
                <a:ea typeface="+mn-lt"/>
                <a:cs typeface="+mn-lt"/>
              </a:rPr>
              <a:t> </a:t>
            </a:r>
            <a:r>
              <a:rPr lang="en-US" sz="1600" err="1">
                <a:solidFill>
                  <a:schemeClr val="bg1"/>
                </a:solidFill>
                <a:ea typeface="+mn-lt"/>
                <a:cs typeface="+mn-lt"/>
              </a:rPr>
              <a:t>att</a:t>
            </a:r>
            <a:r>
              <a:rPr lang="en-US" sz="1600">
                <a:solidFill>
                  <a:schemeClr val="bg1"/>
                </a:solidFill>
                <a:ea typeface="+mn-lt"/>
                <a:cs typeface="+mn-lt"/>
              </a:rPr>
              <a:t> </a:t>
            </a:r>
            <a:r>
              <a:rPr lang="en-US" sz="1600" err="1">
                <a:solidFill>
                  <a:schemeClr val="bg1"/>
                </a:solidFill>
                <a:ea typeface="+mn-lt"/>
                <a:cs typeface="+mn-lt"/>
              </a:rPr>
              <a:t>skickas</a:t>
            </a:r>
            <a:r>
              <a:rPr lang="en-US" sz="1600">
                <a:solidFill>
                  <a:schemeClr val="bg1"/>
                </a:solidFill>
                <a:ea typeface="+mn-lt"/>
                <a:cs typeface="+mn-lt"/>
              </a:rPr>
              <a:t> </a:t>
            </a:r>
            <a:r>
              <a:rPr lang="en-US" sz="1600" err="1">
                <a:solidFill>
                  <a:schemeClr val="bg1"/>
                </a:solidFill>
                <a:ea typeface="+mn-lt"/>
                <a:cs typeface="+mn-lt"/>
              </a:rPr>
              <a:t>ut</a:t>
            </a:r>
            <a:r>
              <a:rPr lang="en-US" sz="1600">
                <a:solidFill>
                  <a:schemeClr val="bg1"/>
                </a:solidFill>
                <a:ea typeface="+mn-lt"/>
                <a:cs typeface="+mn-lt"/>
              </a:rPr>
              <a:t> till </a:t>
            </a:r>
            <a:r>
              <a:rPr lang="en-US" sz="1600" err="1">
                <a:solidFill>
                  <a:schemeClr val="bg1"/>
                </a:solidFill>
                <a:ea typeface="+mn-lt"/>
                <a:cs typeface="+mn-lt"/>
              </a:rPr>
              <a:t>denna</a:t>
            </a:r>
            <a:r>
              <a:rPr lang="en-US" sz="1600">
                <a:solidFill>
                  <a:schemeClr val="bg1"/>
                </a:solidFill>
                <a:ea typeface="+mn-lt"/>
                <a:cs typeface="+mn-lt"/>
              </a:rPr>
              <a:t>.</a:t>
            </a:r>
            <a:endParaRPr lang="en-US">
              <a:solidFill>
                <a:schemeClr val="bg1"/>
              </a:solidFill>
              <a:ea typeface="Calibri"/>
              <a:cs typeface="Calibri"/>
            </a:endParaRPr>
          </a:p>
          <a:p>
            <a:endParaRPr lang="en-US" sz="1600">
              <a:solidFill>
                <a:schemeClr val="bg1"/>
              </a:solidFill>
              <a:latin typeface="Calibri"/>
              <a:ea typeface="+mn-lt"/>
              <a:cs typeface="+mn-lt"/>
            </a:endParaRPr>
          </a:p>
          <a:p>
            <a:endParaRPr lang="en-US">
              <a:solidFill>
                <a:srgbClr val="FFFFFF"/>
              </a:solidFill>
              <a:latin typeface="Anton"/>
              <a:ea typeface="Calibri"/>
              <a:cs typeface="Calibri"/>
            </a:endParaRPr>
          </a:p>
          <a:p>
            <a:endParaRPr lang="en-US" sz="1600">
              <a:solidFill>
                <a:srgbClr val="FFFFFF"/>
              </a:solidFill>
              <a:latin typeface="Calibri"/>
              <a:ea typeface="Calibri"/>
              <a:cs typeface="Calibri"/>
            </a:endParaRPr>
          </a:p>
          <a:p>
            <a:endParaRPr lang="en-US" b="1">
              <a:solidFill>
                <a:srgbClr val="FFFFFF"/>
              </a:solidFill>
              <a:latin typeface="Anton"/>
              <a:cs typeface="Arial" panose="020B0604020202020204" pitchFamily="34" charset="0"/>
            </a:endParaRPr>
          </a:p>
          <a:p>
            <a:endParaRPr lang="sv-SE" sz="1400">
              <a:solidFill>
                <a:srgbClr val="FFFFFF"/>
              </a:solidFill>
              <a:latin typeface="Arial" panose="020B0604020202020204" pitchFamily="34" charset="0"/>
              <a:cs typeface="Arial" panose="020B0604020202020204" pitchFamily="34" charset="0"/>
            </a:endParaRPr>
          </a:p>
        </p:txBody>
      </p:sp>
      <p:sp>
        <p:nvSpPr>
          <p:cNvPr id="6" name="TextBox 14">
            <a:extLst>
              <a:ext uri="{FF2B5EF4-FFF2-40B4-BE49-F238E27FC236}">
                <a16:creationId xmlns:a16="http://schemas.microsoft.com/office/drawing/2014/main" id="{41839549-544A-861F-955D-F0705B8ABFA5}"/>
              </a:ext>
            </a:extLst>
          </p:cNvPr>
          <p:cNvSpPr txBox="1"/>
          <p:nvPr/>
        </p:nvSpPr>
        <p:spPr>
          <a:xfrm>
            <a:off x="1820174" y="639852"/>
            <a:ext cx="8935513" cy="935897"/>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rPr>
              <a:t>KIOSKEN</a:t>
            </a:r>
            <a:endParaRPr lang="sv-SE"/>
          </a:p>
        </p:txBody>
      </p:sp>
    </p:spTree>
    <p:extLst>
      <p:ext uri="{BB962C8B-B14F-4D97-AF65-F5344CB8AC3E}">
        <p14:creationId xmlns:p14="http://schemas.microsoft.com/office/powerpoint/2010/main" val="3776333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6E6157C1-4B26-EA53-9988-DCF88B7AAEF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429A8DD5-17BA-A094-3164-7F033554DCA5}"/>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B82F4D4F-B160-6DFE-96FE-249E4AB4ADC0}"/>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C1F60C48-501F-6C0B-2E0A-C6917E106E1A}"/>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CED439F0-4A18-88F2-6C18-90C1B42782A9}"/>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50245C1A-D1A8-A869-ECE8-4557A3F1A618}"/>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B351B90B-3D07-7B14-283E-27EDE2CAF971}"/>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81A07B1C-3C4D-44F8-65A3-FF598EBD8ACB}"/>
              </a:ext>
            </a:extLst>
          </p:cNvPr>
          <p:cNvSpPr txBox="1"/>
          <p:nvPr/>
        </p:nvSpPr>
        <p:spPr>
          <a:xfrm>
            <a:off x="1377572" y="2205742"/>
            <a:ext cx="10209227" cy="2462213"/>
          </a:xfrm>
          <a:prstGeom prst="rect">
            <a:avLst/>
          </a:prstGeom>
          <a:noFill/>
        </p:spPr>
        <p:txBody>
          <a:bodyPr wrap="square" rtlCol="0">
            <a:spAutoFit/>
          </a:bodyPr>
          <a:lstStyle/>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sym typeface="Wingdings" panose="05000000000000000000" pitchFamily="2" charset="2"/>
              </a:rPr>
              <a:t>Tänk på att som förälder hejar man på spelarna vid sidan av plan och coachningen överlåter man åt oss ledare.</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Vi är ideella ledare</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Det finns nästan alltid en orsak till olika beslut och det är många parametrar vi måste ta hänsyn till, så har ni frågor eller funderar så hör alltid av er!</a:t>
            </a: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sv-SE" sz="1400" dirty="0">
                <a:solidFill>
                  <a:srgbClr val="FFFFFF"/>
                </a:solidFill>
                <a:latin typeface="Arial" panose="020B0604020202020204" pitchFamily="34" charset="0"/>
                <a:cs typeface="Arial" panose="020B0604020202020204" pitchFamily="34" charset="0"/>
              </a:rPr>
              <a:t>Lagfotografering 19/20 oktober, återkommer med tid och medgivandeblanketter</a:t>
            </a:r>
          </a:p>
          <a:p>
            <a:pPr marL="285750" lvl="1"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dirty="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CC26FECA-672D-CE7B-ED49-005FF94EEE50}"/>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ÖVRIGT</a:t>
            </a:r>
          </a:p>
        </p:txBody>
      </p:sp>
    </p:spTree>
    <p:extLst>
      <p:ext uri="{BB962C8B-B14F-4D97-AF65-F5344CB8AC3E}">
        <p14:creationId xmlns:p14="http://schemas.microsoft.com/office/powerpoint/2010/main" val="115770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01C2E"/>
        </a:solidFill>
        <a:effectLst/>
      </p:bgPr>
    </p:bg>
    <p:spTree>
      <p:nvGrpSpPr>
        <p:cNvPr id="1" name="">
          <a:extLst>
            <a:ext uri="{FF2B5EF4-FFF2-40B4-BE49-F238E27FC236}">
              <a16:creationId xmlns:a16="http://schemas.microsoft.com/office/drawing/2014/main" id="{FD7C1550-1B0B-6FFB-5804-5068D3D1A112}"/>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FD8BCB90-4B68-3F7F-05EC-71B6ABABC940}"/>
              </a:ext>
            </a:extLst>
          </p:cNvPr>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0" name="Group 3">
            <a:extLst>
              <a:ext uri="{FF2B5EF4-FFF2-40B4-BE49-F238E27FC236}">
                <a16:creationId xmlns:a16="http://schemas.microsoft.com/office/drawing/2014/main" id="{3C3F6A5F-F2EE-FDD1-A715-77CBD1459C02}"/>
              </a:ext>
            </a:extLst>
          </p:cNvPr>
          <p:cNvGrpSpPr/>
          <p:nvPr/>
        </p:nvGrpSpPr>
        <p:grpSpPr>
          <a:xfrm>
            <a:off x="181443" y="-42333"/>
            <a:ext cx="542144" cy="6942665"/>
            <a:chOff x="0" y="0"/>
            <a:chExt cx="813219" cy="10414000"/>
          </a:xfrm>
        </p:grpSpPr>
        <p:sp>
          <p:nvSpPr>
            <p:cNvPr id="31" name="Freeform 4">
              <a:extLst>
                <a:ext uri="{FF2B5EF4-FFF2-40B4-BE49-F238E27FC236}">
                  <a16:creationId xmlns:a16="http://schemas.microsoft.com/office/drawing/2014/main" id="{50AA5301-91ED-AC40-3CB8-B0CB56C711AF}"/>
                </a:ext>
              </a:extLst>
            </p:cNvPr>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2" name="Freeform 5">
              <a:extLst>
                <a:ext uri="{FF2B5EF4-FFF2-40B4-BE49-F238E27FC236}">
                  <a16:creationId xmlns:a16="http://schemas.microsoft.com/office/drawing/2014/main" id="{6CD457AF-8B9E-042E-0968-246707FE26C5}"/>
                </a:ext>
              </a:extLst>
            </p:cNvPr>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3" name="Freeform 6">
              <a:extLst>
                <a:ext uri="{FF2B5EF4-FFF2-40B4-BE49-F238E27FC236}">
                  <a16:creationId xmlns:a16="http://schemas.microsoft.com/office/drawing/2014/main" id="{F57AABE3-4219-6BA8-BFAD-3BD48A9FE319}"/>
                </a:ext>
              </a:extLst>
            </p:cNvPr>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noFill/>
            </a:ln>
          </p:spPr>
          <p:txBody>
            <a:bodyPr/>
            <a:lstStyle/>
            <a:p>
              <a:pPr defTabSz="609630"/>
              <a:endParaRPr lang="sv-SE" sz="1200">
                <a:solidFill>
                  <a:prstClr val="black"/>
                </a:solidFill>
                <a:latin typeface="Calibri"/>
              </a:endParaRPr>
            </a:p>
          </p:txBody>
        </p:sp>
        <p:sp>
          <p:nvSpPr>
            <p:cNvPr id="34" name="Freeform 7">
              <a:extLst>
                <a:ext uri="{FF2B5EF4-FFF2-40B4-BE49-F238E27FC236}">
                  <a16:creationId xmlns:a16="http://schemas.microsoft.com/office/drawing/2014/main" id="{1F18669F-2683-40C4-47AD-CF32A7CDFDD6}"/>
                </a:ext>
              </a:extLst>
            </p:cNvPr>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noFill/>
            </a:ln>
          </p:spPr>
          <p:txBody>
            <a:bodyPr/>
            <a:lstStyle/>
            <a:p>
              <a:pPr defTabSz="609630"/>
              <a:endParaRPr lang="sv-SE" sz="1200">
                <a:solidFill>
                  <a:prstClr val="black"/>
                </a:solidFill>
                <a:latin typeface="Calibri"/>
              </a:endParaRPr>
            </a:p>
          </p:txBody>
        </p:sp>
      </p:grpSp>
      <p:sp>
        <p:nvSpPr>
          <p:cNvPr id="3" name="textruta 2">
            <a:extLst>
              <a:ext uri="{FF2B5EF4-FFF2-40B4-BE49-F238E27FC236}">
                <a16:creationId xmlns:a16="http://schemas.microsoft.com/office/drawing/2014/main" id="{C6EC21C0-358A-F16B-AFA3-40D9D6317563}"/>
              </a:ext>
            </a:extLst>
          </p:cNvPr>
          <p:cNvSpPr txBox="1"/>
          <p:nvPr/>
        </p:nvSpPr>
        <p:spPr>
          <a:xfrm>
            <a:off x="1377572" y="2205742"/>
            <a:ext cx="10209227" cy="954107"/>
          </a:xfrm>
          <a:prstGeom prst="rect">
            <a:avLst/>
          </a:prstGeom>
          <a:noFill/>
        </p:spPr>
        <p:txBody>
          <a:bodyPr wrap="square" rtlCol="0">
            <a:spAutoFit/>
          </a:bodyPr>
          <a:lstStyle/>
          <a:p>
            <a:pPr marL="285750" indent="-285750">
              <a:buFont typeface="Arial" panose="020B0604020202020204" pitchFamily="34" charset="0"/>
              <a:buChar char="•"/>
            </a:pPr>
            <a:r>
              <a:rPr lang="sv-SE" sz="1400">
                <a:solidFill>
                  <a:srgbClr val="FFFFFF"/>
                </a:solidFill>
                <a:latin typeface="Arial" panose="020B0604020202020204" pitchFamily="34" charset="0"/>
                <a:cs typeface="Arial" panose="020B0604020202020204" pitchFamily="34" charset="0"/>
                <a:sym typeface="Wingdings" panose="05000000000000000000" pitchFamily="2" charset="2"/>
              </a:rPr>
              <a:t>Era frågor</a:t>
            </a:r>
            <a:endParaRPr lang="sv-SE" sz="1400">
              <a:solidFill>
                <a:srgbClr val="FFFFFF"/>
              </a:solidFill>
              <a:latin typeface="Arial" panose="020B0604020202020204" pitchFamily="34" charset="0"/>
              <a:cs typeface="Arial" panose="020B0604020202020204" pitchFamily="34" charset="0"/>
            </a:endParaRPr>
          </a:p>
          <a:p>
            <a:pPr marL="285750" lvl="1"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571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sv-SE" sz="1400">
              <a:solidFill>
                <a:srgbClr val="FFFFFF"/>
              </a:solidFill>
              <a:latin typeface="Arial" panose="020B0604020202020204" pitchFamily="34" charset="0"/>
              <a:cs typeface="Arial" panose="020B0604020202020204" pitchFamily="34" charset="0"/>
            </a:endParaRPr>
          </a:p>
        </p:txBody>
      </p:sp>
      <p:sp>
        <p:nvSpPr>
          <p:cNvPr id="4" name="TextBox 14">
            <a:extLst>
              <a:ext uri="{FF2B5EF4-FFF2-40B4-BE49-F238E27FC236}">
                <a16:creationId xmlns:a16="http://schemas.microsoft.com/office/drawing/2014/main" id="{8136F3B0-86E3-4FB9-DED2-6ADCEB5E8EF3}"/>
              </a:ext>
            </a:extLst>
          </p:cNvPr>
          <p:cNvSpPr txBox="1"/>
          <p:nvPr/>
        </p:nvSpPr>
        <p:spPr>
          <a:xfrm>
            <a:off x="1820174" y="639852"/>
            <a:ext cx="8935513" cy="934743"/>
          </a:xfrm>
          <a:prstGeom prst="rect">
            <a:avLst/>
          </a:prstGeom>
        </p:spPr>
        <p:txBody>
          <a:bodyPr wrap="square" lIns="0" tIns="0" rIns="0" bIns="0" rtlCol="0" anchor="t">
            <a:spAutoFit/>
          </a:bodyPr>
          <a:lstStyle/>
          <a:p>
            <a:pPr algn="ctr" defTabSz="609630">
              <a:lnSpc>
                <a:spcPts val="7248"/>
              </a:lnSpc>
            </a:pPr>
            <a:r>
              <a:rPr lang="en-US" sz="7200">
                <a:solidFill>
                  <a:srgbClr val="FFFFFF"/>
                </a:solidFill>
                <a:latin typeface="Anton"/>
                <a:ea typeface="Anton"/>
                <a:cs typeface="Anton"/>
                <a:sym typeface="Anton"/>
              </a:rPr>
              <a:t>SLUTLIGEN</a:t>
            </a:r>
          </a:p>
        </p:txBody>
      </p:sp>
    </p:spTree>
    <p:extLst>
      <p:ext uri="{BB962C8B-B14F-4D97-AF65-F5344CB8AC3E}">
        <p14:creationId xmlns:p14="http://schemas.microsoft.com/office/powerpoint/2010/main" val="3572117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B01C2E"/>
        </a:solidFill>
        <a:effectLst/>
      </p:bgPr>
    </p:bg>
    <p:spTree>
      <p:nvGrpSpPr>
        <p:cNvPr id="1" name=""/>
        <p:cNvGrpSpPr/>
        <p:nvPr/>
      </p:nvGrpSpPr>
      <p:grpSpPr>
        <a:xfrm>
          <a:off x="0" y="0"/>
          <a:ext cx="0" cy="0"/>
          <a:chOff x="0" y="0"/>
          <a:chExt cx="0" cy="0"/>
        </a:xfrm>
      </p:grpSpPr>
      <p:sp>
        <p:nvSpPr>
          <p:cNvPr id="2" name="Freeform 2"/>
          <p:cNvSpPr/>
          <p:nvPr/>
        </p:nvSpPr>
        <p:spPr>
          <a:xfrm>
            <a:off x="10986186" y="199022"/>
            <a:ext cx="990600" cy="971550"/>
          </a:xfrm>
          <a:custGeom>
            <a:avLst/>
            <a:gdLst/>
            <a:ahLst/>
            <a:cxnLst/>
            <a:rect l="l" t="t" r="r" b="b"/>
            <a:pathLst>
              <a:path w="1485900" h="1457325">
                <a:moveTo>
                  <a:pt x="0" y="0"/>
                </a:moveTo>
                <a:lnTo>
                  <a:pt x="1485900" y="0"/>
                </a:lnTo>
                <a:lnTo>
                  <a:pt x="1485900" y="1457325"/>
                </a:lnTo>
                <a:lnTo>
                  <a:pt x="0" y="1457325"/>
                </a:lnTo>
                <a:lnTo>
                  <a:pt x="0" y="0"/>
                </a:lnTo>
                <a:close/>
              </a:path>
            </a:pathLst>
          </a:custGeom>
          <a:blipFill>
            <a:blip r:embed="rId2"/>
            <a:stretch>
              <a:fillRect/>
            </a:stretch>
          </a:blipFill>
        </p:spPr>
        <p:txBody>
          <a:bodyPr/>
          <a:lstStyle/>
          <a:p>
            <a:pPr defTabSz="609630"/>
            <a:endParaRPr lang="sv-SE" sz="1200">
              <a:solidFill>
                <a:prstClr val="black"/>
              </a:solidFill>
              <a:latin typeface="Calibri"/>
            </a:endParaRPr>
          </a:p>
        </p:txBody>
      </p:sp>
      <p:grpSp>
        <p:nvGrpSpPr>
          <p:cNvPr id="3" name="Group 3"/>
          <p:cNvGrpSpPr/>
          <p:nvPr/>
        </p:nvGrpSpPr>
        <p:grpSpPr>
          <a:xfrm>
            <a:off x="185991" y="-42335"/>
            <a:ext cx="542144" cy="6942665"/>
            <a:chOff x="0" y="0"/>
            <a:chExt cx="813219" cy="10414000"/>
          </a:xfrm>
        </p:grpSpPr>
        <p:sp>
          <p:nvSpPr>
            <p:cNvPr id="4" name="Freeform 4"/>
            <p:cNvSpPr/>
            <p:nvPr/>
          </p:nvSpPr>
          <p:spPr>
            <a:xfrm>
              <a:off x="63500"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5" name="Freeform 5"/>
            <p:cNvSpPr/>
            <p:nvPr/>
          </p:nvSpPr>
          <p:spPr>
            <a:xfrm>
              <a:off x="349633" y="63500"/>
              <a:ext cx="113920" cy="10287000"/>
            </a:xfrm>
            <a:custGeom>
              <a:avLst/>
              <a:gdLst/>
              <a:ahLst/>
              <a:cxnLst/>
              <a:rect l="l" t="t" r="r" b="b"/>
              <a:pathLst>
                <a:path w="113920" h="10287000">
                  <a:moveTo>
                    <a:pt x="0" y="0"/>
                  </a:moveTo>
                  <a:lnTo>
                    <a:pt x="0" y="10287000"/>
                  </a:lnTo>
                  <a:lnTo>
                    <a:pt x="113920" y="10287000"/>
                  </a:lnTo>
                  <a:lnTo>
                    <a:pt x="113920"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6" name="Freeform 6"/>
            <p:cNvSpPr/>
            <p:nvPr/>
          </p:nvSpPr>
          <p:spPr>
            <a:xfrm>
              <a:off x="635639" y="63500"/>
              <a:ext cx="113666" cy="10287000"/>
            </a:xfrm>
            <a:custGeom>
              <a:avLst/>
              <a:gdLst/>
              <a:ahLst/>
              <a:cxnLst/>
              <a:rect l="l" t="t" r="r" b="b"/>
              <a:pathLst>
                <a:path w="113666" h="10287000">
                  <a:moveTo>
                    <a:pt x="0" y="0"/>
                  </a:moveTo>
                  <a:lnTo>
                    <a:pt x="0" y="10287000"/>
                  </a:lnTo>
                  <a:lnTo>
                    <a:pt x="113666" y="10287000"/>
                  </a:lnTo>
                  <a:lnTo>
                    <a:pt x="113666" y="0"/>
                  </a:lnTo>
                  <a:close/>
                </a:path>
              </a:pathLst>
            </a:custGeom>
            <a:solidFill>
              <a:srgbClr val="FFFFFF"/>
            </a:solidFill>
            <a:ln w="12700">
              <a:solidFill>
                <a:srgbClr val="000000"/>
              </a:solidFill>
            </a:ln>
          </p:spPr>
          <p:txBody>
            <a:bodyPr/>
            <a:lstStyle/>
            <a:p>
              <a:pPr defTabSz="609630"/>
              <a:endParaRPr lang="sv-SE" sz="1200">
                <a:solidFill>
                  <a:prstClr val="black"/>
                </a:solidFill>
                <a:latin typeface="Calibri"/>
              </a:endParaRPr>
            </a:p>
          </p:txBody>
        </p:sp>
        <p:sp>
          <p:nvSpPr>
            <p:cNvPr id="7" name="Freeform 7"/>
            <p:cNvSpPr/>
            <p:nvPr/>
          </p:nvSpPr>
          <p:spPr>
            <a:xfrm>
              <a:off x="63500" y="63500"/>
              <a:ext cx="686185" cy="10287000"/>
            </a:xfrm>
            <a:custGeom>
              <a:avLst/>
              <a:gdLst/>
              <a:ahLst/>
              <a:cxnLst/>
              <a:rect l="l" t="t" r="r" b="b"/>
              <a:pathLst>
                <a:path w="686185" h="10287000">
                  <a:moveTo>
                    <a:pt x="0" y="0"/>
                  </a:moveTo>
                  <a:lnTo>
                    <a:pt x="0" y="10287000"/>
                  </a:lnTo>
                  <a:lnTo>
                    <a:pt x="686185" y="10287000"/>
                  </a:lnTo>
                  <a:lnTo>
                    <a:pt x="686185" y="0"/>
                  </a:lnTo>
                  <a:close/>
                </a:path>
              </a:pathLst>
            </a:custGeom>
            <a:solidFill>
              <a:srgbClr val="000000">
                <a:alpha val="0"/>
              </a:srgbClr>
            </a:solidFill>
            <a:ln w="12700">
              <a:solidFill>
                <a:srgbClr val="000000"/>
              </a:solidFill>
            </a:ln>
          </p:spPr>
          <p:txBody>
            <a:bodyPr/>
            <a:lstStyle/>
            <a:p>
              <a:pPr defTabSz="609630"/>
              <a:endParaRPr lang="sv-SE" sz="1200">
                <a:solidFill>
                  <a:prstClr val="black"/>
                </a:solidFill>
                <a:latin typeface="Calibri"/>
              </a:endParaRPr>
            </a:p>
          </p:txBody>
        </p:sp>
      </p:grpSp>
      <p:sp>
        <p:nvSpPr>
          <p:cNvPr id="8" name="TextBox 8"/>
          <p:cNvSpPr txBox="1"/>
          <p:nvPr/>
        </p:nvSpPr>
        <p:spPr>
          <a:xfrm>
            <a:off x="2345373" y="2546045"/>
            <a:ext cx="2565514" cy="1359346"/>
          </a:xfrm>
          <a:prstGeom prst="rect">
            <a:avLst/>
          </a:prstGeom>
        </p:spPr>
        <p:txBody>
          <a:bodyPr lIns="0" tIns="0" rIns="0" bIns="0" rtlCol="0" anchor="t">
            <a:spAutoFit/>
          </a:bodyPr>
          <a:lstStyle/>
          <a:p>
            <a:pPr defTabSz="609630">
              <a:lnSpc>
                <a:spcPts val="10561"/>
              </a:lnSpc>
            </a:pPr>
            <a:r>
              <a:rPr lang="en-US" sz="9600">
                <a:solidFill>
                  <a:srgbClr val="FFFFFF"/>
                </a:solidFill>
                <a:latin typeface="Anton"/>
                <a:ea typeface="Anton"/>
                <a:cs typeface="Anton"/>
                <a:sym typeface="Anton"/>
              </a:rPr>
              <a:t>TACK,</a:t>
            </a:r>
          </a:p>
        </p:txBody>
      </p:sp>
      <p:sp>
        <p:nvSpPr>
          <p:cNvPr id="9" name="TextBox 9"/>
          <p:cNvSpPr txBox="1"/>
          <p:nvPr/>
        </p:nvSpPr>
        <p:spPr>
          <a:xfrm>
            <a:off x="3656547" y="3881869"/>
            <a:ext cx="254527" cy="1128514"/>
          </a:xfrm>
          <a:prstGeom prst="rect">
            <a:avLst/>
          </a:prstGeom>
        </p:spPr>
        <p:txBody>
          <a:bodyPr lIns="0" tIns="0" rIns="0" bIns="0" rtlCol="0" anchor="t">
            <a:spAutoFit/>
          </a:bodyPr>
          <a:lstStyle/>
          <a:p>
            <a:pPr defTabSz="609630">
              <a:lnSpc>
                <a:spcPts val="8800"/>
              </a:lnSpc>
            </a:pPr>
            <a:r>
              <a:rPr lang="en-US" sz="8000">
                <a:solidFill>
                  <a:srgbClr val="FFFFFF"/>
                </a:solidFill>
                <a:latin typeface="Antonio"/>
                <a:ea typeface="Antonio"/>
                <a:cs typeface="Antonio"/>
                <a:sym typeface="Antonio"/>
              </a:rPr>
              <a:t> </a:t>
            </a:r>
          </a:p>
        </p:txBody>
      </p:sp>
      <p:sp>
        <p:nvSpPr>
          <p:cNvPr id="10" name="TextBox 10"/>
          <p:cNvSpPr txBox="1"/>
          <p:nvPr/>
        </p:nvSpPr>
        <p:spPr>
          <a:xfrm>
            <a:off x="2345373" y="3653270"/>
            <a:ext cx="9222137" cy="2723694"/>
          </a:xfrm>
          <a:prstGeom prst="rect">
            <a:avLst/>
          </a:prstGeom>
        </p:spPr>
        <p:txBody>
          <a:bodyPr lIns="0" tIns="0" rIns="0" bIns="0" rtlCol="0" anchor="t">
            <a:spAutoFit/>
          </a:bodyPr>
          <a:lstStyle/>
          <a:p>
            <a:pPr defTabSz="609630">
              <a:lnSpc>
                <a:spcPts val="11201"/>
              </a:lnSpc>
            </a:pPr>
            <a:r>
              <a:rPr lang="en-US" sz="7200">
                <a:solidFill>
                  <a:srgbClr val="FFFFFF"/>
                </a:solidFill>
                <a:latin typeface="Antonio" panose="020B0604020202020204" charset="0"/>
                <a:ea typeface="Antonio"/>
                <a:cs typeface="Antonio"/>
                <a:sym typeface="Antonio"/>
              </a:rPr>
              <a:t>FÖR ER UPPMÄRKSAMHET!</a:t>
            </a:r>
          </a:p>
        </p:txBody>
      </p:sp>
    </p:spTree>
  </p:cSld>
  <p:clrMapOvr>
    <a:masterClrMapping/>
  </p:clrMapOvr>
</p:sld>
</file>

<file path=ppt/theme/theme1.xml><?xml version="1.0" encoding="utf-8"?>
<a:theme xmlns:a="http://schemas.openxmlformats.org/drawingml/2006/main" name="Mall 1">
  <a:themeElements>
    <a:clrScheme name="Byggdialog">
      <a:dk1>
        <a:srgbClr val="000000"/>
      </a:dk1>
      <a:lt1>
        <a:sysClr val="window" lastClr="FFFFFF"/>
      </a:lt1>
      <a:dk2>
        <a:srgbClr val="000000"/>
      </a:dk2>
      <a:lt2>
        <a:srgbClr val="FFFFFF"/>
      </a:lt2>
      <a:accent1>
        <a:srgbClr val="A03D57"/>
      </a:accent1>
      <a:accent2>
        <a:srgbClr val="26817F"/>
      </a:accent2>
      <a:accent3>
        <a:srgbClr val="900018"/>
      </a:accent3>
      <a:accent4>
        <a:srgbClr val="765F55"/>
      </a:accent4>
      <a:accent5>
        <a:srgbClr val="EA8C14"/>
      </a:accent5>
      <a:accent6>
        <a:srgbClr val="878786"/>
      </a:accent6>
      <a:hlink>
        <a:srgbClr val="900018"/>
      </a:hlink>
      <a:folHlink>
        <a:srgbClr val="26817F"/>
      </a:folHlink>
    </a:clrScheme>
    <a:fontScheme name="Anpassat 2">
      <a:majorFont>
        <a:latin typeface="Century Gothic"/>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D5AC1FD-0509-C646-AA67-429A09119B33}" vid="{F6C26241-AEE9-CC46-B00A-DDBAFD6F04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C7FBA4C1AC4BB4ABAC3EA624D136D8E" ma:contentTypeVersion="3" ma:contentTypeDescription="Create a new document." ma:contentTypeScope="" ma:versionID="7f3a0d69575111bfbec04990c1defbde">
  <xsd:schema xmlns:xsd="http://www.w3.org/2001/XMLSchema" xmlns:xs="http://www.w3.org/2001/XMLSchema" xmlns:p="http://schemas.microsoft.com/office/2006/metadata/properties" xmlns:ns2="27608ddb-7d93-4217-9c14-536f1974aa6e" targetNamespace="http://schemas.microsoft.com/office/2006/metadata/properties" ma:root="true" ma:fieldsID="c02dcf69938479cea372762ebcd344e4" ns2:_="">
    <xsd:import namespace="27608ddb-7d93-4217-9c14-536f1974aa6e"/>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608ddb-7d93-4217-9c14-536f1974aa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42FC9D-A6AE-42D6-8127-65EE229505E1}">
  <ds:schemaRefs>
    <ds:schemaRef ds:uri="http://schemas.microsoft.com/sharepoint/v3/contenttype/forms"/>
  </ds:schemaRefs>
</ds:datastoreItem>
</file>

<file path=customXml/itemProps2.xml><?xml version="1.0" encoding="utf-8"?>
<ds:datastoreItem xmlns:ds="http://schemas.openxmlformats.org/officeDocument/2006/customXml" ds:itemID="{F4E3599C-5469-41C8-B660-F004DE12A7D2}">
  <ds:schemaRefs>
    <ds:schemaRef ds:uri="27608ddb-7d93-4217-9c14-536f1974aa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ADC973-1C7F-4E74-B36F-638FA338AD31}">
  <ds:schemaRefs>
    <ds:schemaRef ds:uri="27608ddb-7d93-4217-9c14-536f1974aa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c45f3f1-1692-4900-8990-eada1d4c7aa2}" enabled="0" method="" siteId="{3c45f3f1-1692-4900-8990-eada1d4c7aa2}" removed="1"/>
  <clbl:label id="{91f09566-a850-4fae-bbe1-29ad3804a2f6}" enabled="0" method="" siteId="{91f09566-a850-4fae-bbe1-29ad3804a2f6}" removed="1"/>
</clbl:labelList>
</file>

<file path=docProps/app.xml><?xml version="1.0" encoding="utf-8"?>
<Properties xmlns="http://schemas.openxmlformats.org/officeDocument/2006/extended-properties" xmlns:vt="http://schemas.openxmlformats.org/officeDocument/2006/docPropsVTypes">
  <Template>Mall 1</Template>
  <TotalTime>67</TotalTime>
  <Words>719</Words>
  <Application>Microsoft Office PowerPoint</Application>
  <PresentationFormat>Bredbild</PresentationFormat>
  <Paragraphs>127</Paragraphs>
  <Slides>15</Slides>
  <Notes>0</Notes>
  <HiddenSlides>1</HiddenSlides>
  <MMClips>0</MMClips>
  <ScaleCrop>false</ScaleCrop>
  <HeadingPairs>
    <vt:vector size="6" baseType="variant">
      <vt:variant>
        <vt:lpstr>Använt teckensnitt</vt:lpstr>
      </vt:variant>
      <vt:variant>
        <vt:i4>8</vt:i4>
      </vt:variant>
      <vt:variant>
        <vt:lpstr>Tema</vt:lpstr>
      </vt:variant>
      <vt:variant>
        <vt:i4>2</vt:i4>
      </vt:variant>
      <vt:variant>
        <vt:lpstr>Bildrubriker</vt:lpstr>
      </vt:variant>
      <vt:variant>
        <vt:i4>15</vt:i4>
      </vt:variant>
    </vt:vector>
  </HeadingPairs>
  <TitlesOfParts>
    <vt:vector size="25" baseType="lpstr">
      <vt:lpstr>Anton</vt:lpstr>
      <vt:lpstr>Antonio</vt:lpstr>
      <vt:lpstr>Arial</vt:lpstr>
      <vt:lpstr>Arial Narrow</vt:lpstr>
      <vt:lpstr>Calibri</vt:lpstr>
      <vt:lpstr>Century Gothic</vt:lpstr>
      <vt:lpstr>Roboto</vt:lpstr>
      <vt:lpstr>Trebuchet MS</vt:lpstr>
      <vt:lpstr>Mall 1</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ByggDialog AB</dc:title>
  <dc:creator>Caroline Asplund</dc:creator>
  <cp:lastModifiedBy>Henrik Ekström, PostNord</cp:lastModifiedBy>
  <cp:revision>39</cp:revision>
  <cp:lastPrinted>2024-06-05T07:15:44Z</cp:lastPrinted>
  <dcterms:created xsi:type="dcterms:W3CDTF">2023-12-11T09:46:43Z</dcterms:created>
  <dcterms:modified xsi:type="dcterms:W3CDTF">2026-09-08T13:59:25Z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0x010100BC7FBA4C1AC4BB4ABAC3EA624D136D8E</vt:lpwstr>
  </property>
  <property fmtid="{D5CDD505-2E9C-101B-9397-08002B2CF9AE}" pid="3" name="MediaServiceImageTags">
    <vt:lpwstr/>
  </property>
</Properties>
</file>