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79" r:id="rId4"/>
    <p:sldId id="272" r:id="rId5"/>
    <p:sldId id="281" r:id="rId6"/>
    <p:sldId id="291" r:id="rId7"/>
    <p:sldId id="286" r:id="rId8"/>
    <p:sldId id="277" r:id="rId9"/>
    <p:sldId id="288" r:id="rId10"/>
    <p:sldId id="268" r:id="rId11"/>
    <p:sldId id="285" r:id="rId12"/>
    <p:sldId id="269" r:id="rId13"/>
    <p:sldId id="283" r:id="rId14"/>
    <p:sldId id="284" r:id="rId15"/>
    <p:sldId id="271" r:id="rId16"/>
    <p:sldId id="280" r:id="rId17"/>
    <p:sldId id="287" r:id="rId18"/>
    <p:sldId id="270" r:id="rId19"/>
    <p:sldId id="282" r:id="rId20"/>
    <p:sldId id="290" r:id="rId21"/>
    <p:sldId id="289" r:id="rId22"/>
    <p:sldId id="292" r:id="rId23"/>
    <p:sldId id="278" r:id="rId2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8D46D-4EAF-4FD6-B856-6A7D834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010E31-5D38-48A3-8AF4-E61ED34CE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2E7151-E647-416F-9FCF-58B1B41A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BA19E7-EBE2-4ECA-8133-E48B3EC1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42B2D7-0300-4637-9723-62F06250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51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DF6C81-3A45-4742-A8B4-414B8271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FBB82E5-3C32-4582-9F80-DC1B78033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0BD345-4682-473F-855C-B777E169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3AAC08-CFE6-42A2-9294-BF4C48F6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646DD3-AA6D-4A7B-BE53-FE9A778F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36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16F89E8-4933-4DA0-9114-47AEF95B9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258DD7-FA41-458D-8135-7FA3A56BF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1B8428-B6F5-45DC-95C3-71753367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EB0673-61C1-492B-9C9E-1AB3628B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9BD5F2-A276-433D-9420-78E262FC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51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1082EB-FA9D-4682-97F7-0B658805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07BDAA-B5D9-491C-9E7F-D8B145897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C6A6C0-3782-4911-A403-58FDDF13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C69896-C10C-4387-9199-ECEBF053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22F5C5-6737-4A8F-A85B-D3AE315C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70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6292B-2E51-44B2-9775-F2C85091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86A793-A8EF-4997-A03E-C9978515B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B735EF-7D9A-47CB-BF26-7AD6FC2E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3F5115-7A27-403D-B5AA-2DF4837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B905F3-A681-43C5-AF53-A9B841A6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71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D43A39-78E9-40C7-B00C-1BFD6330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AE10FA-386B-4DB2-BC89-37D38FDDA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F9F64D-D106-482A-B776-8511E1BD7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5A482C-FEA7-4ADE-AD34-1FEE8A5E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55249D-5465-40BC-861D-F4229DBC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E67396-6661-47C2-856B-050564F6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1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ACC5D-0A9E-4EE2-A853-6E67EA99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D1C9F4-6E8A-48D9-80B0-1E51AFB3F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9CF852A-E6D1-472D-B89C-D5D91E9B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60B86F-6635-407D-A7EB-33BE22578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F34B9B-37AE-4E85-96E6-747261E82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183348-A01A-45D3-8B79-F8A3F0F5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30B4A03-DD60-44A8-89A0-9FD4A474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74BDE13-CC0A-4E2F-9D7A-867B6A37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25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C3831-D398-44D2-89C2-AA582B9C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BB58E3-25CA-4359-A37D-58749036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BCA40B0-AC80-4B87-9AD2-8FE62C3D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B47D8CF-DA5D-4624-8C50-6FA7F4C7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69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04D47F5-1275-474A-AD01-987AF86E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479E8B-EDD9-4912-A536-75472F0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2F53A8-4019-40F8-BC84-898DA2FF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2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A4FA0-7B71-4ACA-953C-68E2FE2E7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1C9334-7406-4608-B4C3-BDB1DEC6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053697-C0C3-46A2-8FDE-C9E9949F3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1B64BD-3CCC-4607-B18B-E8AEF9AA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2A16BF-CFFD-4174-90DE-CC73CDA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394E2A-5A31-436F-B5B5-66B382D6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54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FA6A4F-DC50-46BD-AF63-A022AE6C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F6C5E-22F8-4011-91AD-59FF3EA24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486B83-4529-41E8-B611-D67192B27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1DB031-E147-4FA8-9F5A-7042D416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DE9A90-9BAA-4377-8A34-42D8A066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E533EA-24D9-4EBB-A3B5-7596145D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4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532D8A-6EF2-4CDA-A124-DF805FE5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7DD975-BA9E-42E7-869A-F04200CB4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3D91B-D13D-45FA-8627-F0C2F3D3F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B7C6-1DCC-40D7-BD4B-EFE09B1939A0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1D0D4A-421D-4BF4-9E5F-714877718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098115-07AD-424A-8E12-0811B8FF4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D1F3-0FBD-4486-ADA6-141114575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38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more.se/kampanj/ifhallbyh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Föräldramöte Hallby F09</a:t>
            </a:r>
            <a:br>
              <a:rPr lang="sv-SE" b="1" dirty="0"/>
            </a:br>
            <a:r>
              <a:rPr lang="sv-SE" b="1" dirty="0"/>
              <a:t>säsongen 2022/23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5198665-637F-4C6B-8791-978CE61C5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65" y="1914314"/>
            <a:ext cx="7383270" cy="4454754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4057218"/>
          </a:xfrm>
        </p:spPr>
        <p:txBody>
          <a:bodyPr>
            <a:normAutofit fontScale="47500" lnSpcReduction="20000"/>
          </a:bodyPr>
          <a:lstStyle/>
          <a:p>
            <a:r>
              <a:rPr lang="sv-SE" sz="3300" b="1" dirty="0"/>
              <a:t>2 kollektiva pass per vecka</a:t>
            </a:r>
          </a:p>
          <a:p>
            <a:pPr lvl="1"/>
            <a:r>
              <a:rPr lang="sv-SE" sz="2900" dirty="0"/>
              <a:t>Tisdag kl. 17-18:15 C-Hallen.</a:t>
            </a:r>
            <a:endParaRPr lang="sv-SE" sz="2900" i="1" dirty="0"/>
          </a:p>
          <a:p>
            <a:pPr lvl="1"/>
            <a:r>
              <a:rPr lang="sv-SE" sz="2900" dirty="0"/>
              <a:t>Torsdagar kl. 16.00-17.15 C-Hallen.</a:t>
            </a:r>
          </a:p>
          <a:p>
            <a:r>
              <a:rPr lang="sv-SE" sz="3300" b="1" dirty="0"/>
              <a:t>Träning med f08</a:t>
            </a:r>
          </a:p>
          <a:p>
            <a:pPr lvl="1"/>
            <a:r>
              <a:rPr lang="sv-SE" sz="2900" dirty="0"/>
              <a:t>Dels för att utvecklas som </a:t>
            </a:r>
            <a:r>
              <a:rPr lang="sv-SE" sz="2900" dirty="0" err="1"/>
              <a:t>handbollspelare</a:t>
            </a:r>
            <a:r>
              <a:rPr lang="sv-SE" sz="2900" dirty="0"/>
              <a:t>.</a:t>
            </a:r>
          </a:p>
          <a:p>
            <a:pPr lvl="1"/>
            <a:r>
              <a:rPr lang="sv-SE" sz="2900" dirty="0"/>
              <a:t>Knyta kontakt med spelarna i f08 – vi kommer att spela tillsammans med dem när vi är A-flickor.</a:t>
            </a:r>
          </a:p>
          <a:p>
            <a:pPr lvl="1"/>
            <a:r>
              <a:rPr lang="sv-SE" sz="2900" dirty="0"/>
              <a:t>För att få vara med på deras matcher.</a:t>
            </a:r>
          </a:p>
          <a:p>
            <a:pPr marL="457200" lvl="1" indent="0">
              <a:buNone/>
            </a:pPr>
            <a:endParaRPr lang="sv-SE" sz="2900" dirty="0"/>
          </a:p>
          <a:p>
            <a:pPr lvl="1"/>
            <a:r>
              <a:rPr lang="sv-SE" sz="2900" dirty="0"/>
              <a:t>Måndagar kl. 18.15-19.30 i D-Hallen.</a:t>
            </a:r>
          </a:p>
          <a:p>
            <a:pPr lvl="1"/>
            <a:r>
              <a:rPr lang="sv-SE" sz="2900" dirty="0"/>
              <a:t>Onsdagar kl. 17.15-18.30 i Arenan.</a:t>
            </a:r>
          </a:p>
          <a:p>
            <a:r>
              <a:rPr lang="sv-SE" sz="3300" b="1" dirty="0"/>
              <a:t>Kom i tid och var redo för träningen när den börjar</a:t>
            </a:r>
            <a:endParaRPr lang="sv-SE" sz="3300" dirty="0"/>
          </a:p>
          <a:p>
            <a:pPr lvl="1"/>
            <a:r>
              <a:rPr lang="sv-SE" sz="2900" dirty="0"/>
              <a:t>Skor knutna</a:t>
            </a:r>
          </a:p>
          <a:p>
            <a:pPr lvl="1"/>
            <a:r>
              <a:rPr lang="sv-SE" sz="2900" dirty="0"/>
              <a:t>Håret uppsatt</a:t>
            </a:r>
          </a:p>
          <a:p>
            <a:pPr lvl="1"/>
            <a:r>
              <a:rPr lang="sv-SE" sz="2900" dirty="0"/>
              <a:t>Vattenflaskan påfylld</a:t>
            </a:r>
          </a:p>
          <a:p>
            <a:pPr lvl="1"/>
            <a:r>
              <a:rPr lang="sv-SE" sz="2900" dirty="0" err="1"/>
              <a:t>Ev</a:t>
            </a:r>
            <a:r>
              <a:rPr lang="sv-SE" sz="2900" dirty="0"/>
              <a:t> tejpning gjord </a:t>
            </a:r>
            <a:r>
              <a:rPr lang="sv-SE" sz="2900" i="1" dirty="0"/>
              <a:t>(ex för knä, örhängen m.m.)</a:t>
            </a:r>
          </a:p>
          <a:p>
            <a:r>
              <a:rPr lang="sv-SE" sz="3300" b="1" dirty="0"/>
              <a:t>Duscha efter träningen</a:t>
            </a:r>
          </a:p>
          <a:p>
            <a:pPr lvl="1"/>
            <a:r>
              <a:rPr lang="sv-SE" sz="2900" dirty="0"/>
              <a:t>Viktigt för lagkänslan</a:t>
            </a:r>
          </a:p>
          <a:p>
            <a:pPr marL="457200" lvl="1" indent="0">
              <a:buNone/>
            </a:pPr>
            <a:endParaRPr lang="sv-SE" b="1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3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A12EF-21E3-4DF6-9303-C0468CE1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Träningsmatcher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451CB7-A5BC-4709-AF60-78E15ED11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Jobbar på att få ihop till träningsmatcher i början av oktober innan vi åker iväg på USM.</a:t>
            </a:r>
          </a:p>
          <a:p>
            <a:r>
              <a:rPr lang="sv-SE" dirty="0"/>
              <a:t>Eksjö, Bankeryd eller Habo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14093C2-E51F-4D1B-B667-D9DF62801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5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995055"/>
            <a:ext cx="10515600" cy="4181908"/>
          </a:xfrm>
        </p:spPr>
        <p:txBody>
          <a:bodyPr>
            <a:noAutofit/>
          </a:bodyPr>
          <a:lstStyle/>
          <a:p>
            <a:r>
              <a:rPr lang="sv-SE" sz="1800" b="1" dirty="0"/>
              <a:t>Seriematcher F13 Väst SD 2 södra</a:t>
            </a:r>
          </a:p>
          <a:p>
            <a:pPr lvl="1"/>
            <a:r>
              <a:rPr lang="sv-SE" sz="1400" dirty="0"/>
              <a:t>Serien startar den 23 oktober, hemma mot Eksjö.</a:t>
            </a:r>
          </a:p>
          <a:p>
            <a:pPr lvl="1"/>
            <a:r>
              <a:rPr lang="sv-SE" sz="1400" dirty="0"/>
              <a:t>Matcher ca varannan vecka (Våran serie), sen tillkommer matcher med f08.</a:t>
            </a:r>
            <a:endParaRPr lang="en-US" sz="1400" dirty="0"/>
          </a:p>
          <a:p>
            <a:pPr lvl="1"/>
            <a:r>
              <a:rPr lang="en-US" sz="1400" dirty="0" err="1"/>
              <a:t>Hemmamatcher</a:t>
            </a:r>
            <a:r>
              <a:rPr lang="en-US" sz="1400" dirty="0"/>
              <a:t>: 2 </a:t>
            </a:r>
            <a:r>
              <a:rPr lang="en-US" sz="1400" dirty="0" err="1"/>
              <a:t>utb</a:t>
            </a:r>
            <a:r>
              <a:rPr lang="en-US" sz="1400" dirty="0"/>
              <a:t>.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sekretariat</a:t>
            </a:r>
            <a:r>
              <a:rPr lang="en-US" sz="1400" dirty="0"/>
              <a:t> och 1-2 </a:t>
            </a:r>
            <a:r>
              <a:rPr lang="en-US" sz="1400" dirty="0" err="1"/>
              <a:t>matchvärdar</a:t>
            </a:r>
            <a:r>
              <a:rPr lang="en-US" sz="1400" dirty="0"/>
              <a:t>. </a:t>
            </a:r>
          </a:p>
          <a:p>
            <a:pPr lvl="2"/>
            <a:r>
              <a:rPr lang="sv-SE" sz="1200" dirty="0"/>
              <a:t>Det är krav att det ska finnas minst en matchvärd i arenor där det spelas barn- och ungdomshandboll.</a:t>
            </a:r>
            <a:endParaRPr lang="en-US" sz="1200" dirty="0"/>
          </a:p>
          <a:p>
            <a:pPr lvl="1"/>
            <a:r>
              <a:rPr lang="en-US" sz="1400" dirty="0"/>
              <a:t>Schema till </a:t>
            </a:r>
            <a:r>
              <a:rPr lang="en-US" sz="1400" dirty="0" err="1"/>
              <a:t>sekretariatet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matchvärd</a:t>
            </a:r>
            <a:endParaRPr lang="en-US" sz="1400" dirty="0"/>
          </a:p>
          <a:p>
            <a:pPr lvl="2"/>
            <a:r>
              <a:rPr lang="en-US" sz="1200" dirty="0"/>
              <a:t>Kan man </a:t>
            </a:r>
            <a:r>
              <a:rPr lang="en-US" sz="1200" dirty="0" err="1"/>
              <a:t>inte</a:t>
            </a:r>
            <a:r>
              <a:rPr lang="en-US" sz="1200" dirty="0"/>
              <a:t> </a:t>
            </a:r>
            <a:r>
              <a:rPr lang="en-US" sz="1200" dirty="0" err="1"/>
              <a:t>så</a:t>
            </a:r>
            <a:r>
              <a:rPr lang="en-US" sz="1200" dirty="0"/>
              <a:t> </a:t>
            </a:r>
            <a:r>
              <a:rPr lang="en-US" sz="1200" dirty="0" err="1"/>
              <a:t>får</a:t>
            </a:r>
            <a:r>
              <a:rPr lang="en-US" sz="1200" dirty="0"/>
              <a:t> </a:t>
            </a:r>
            <a:r>
              <a:rPr lang="en-US" sz="1200" dirty="0" err="1"/>
              <a:t>ni</a:t>
            </a:r>
            <a:r>
              <a:rPr lang="en-US" sz="1200" dirty="0"/>
              <a:t> </a:t>
            </a:r>
            <a:r>
              <a:rPr lang="en-US" sz="1200" dirty="0" err="1"/>
              <a:t>byta</a:t>
            </a:r>
            <a:r>
              <a:rPr lang="en-US" sz="1200" dirty="0"/>
              <a:t> med </a:t>
            </a:r>
            <a:r>
              <a:rPr lang="en-US" sz="1200" dirty="0" err="1"/>
              <a:t>varandra</a:t>
            </a:r>
            <a:r>
              <a:rPr lang="en-US" sz="1200" dirty="0"/>
              <a:t>.</a:t>
            </a:r>
          </a:p>
          <a:p>
            <a:pPr marL="914400" lvl="2" indent="0">
              <a:buNone/>
            </a:pPr>
            <a:endParaRPr lang="sv-SE" sz="1400" dirty="0"/>
          </a:p>
          <a:p>
            <a:r>
              <a:rPr lang="sv-SE" sz="1800" b="1" dirty="0"/>
              <a:t>Lag i serien F13 SD 2 Södra:</a:t>
            </a:r>
          </a:p>
          <a:p>
            <a:pPr lvl="1"/>
            <a:r>
              <a:rPr lang="sv-SE" sz="1400" dirty="0"/>
              <a:t>Ulricehamn</a:t>
            </a:r>
          </a:p>
          <a:p>
            <a:pPr lvl="1"/>
            <a:r>
              <a:rPr lang="sv-SE" sz="1400" dirty="0"/>
              <a:t>Anderstorp</a:t>
            </a:r>
          </a:p>
          <a:p>
            <a:pPr lvl="1"/>
            <a:r>
              <a:rPr lang="sv-SE" sz="1400" dirty="0"/>
              <a:t>Habo</a:t>
            </a:r>
          </a:p>
          <a:p>
            <a:pPr lvl="1"/>
            <a:r>
              <a:rPr lang="sv-SE" sz="1400" dirty="0"/>
              <a:t>Hylte</a:t>
            </a:r>
          </a:p>
          <a:p>
            <a:pPr lvl="1"/>
            <a:r>
              <a:rPr lang="sv-SE" sz="1400" dirty="0"/>
              <a:t>Eksjö x 2</a:t>
            </a:r>
          </a:p>
          <a:p>
            <a:pPr lvl="1"/>
            <a:r>
              <a:rPr lang="sv-SE" sz="1400" dirty="0"/>
              <a:t>Nässjö</a:t>
            </a:r>
          </a:p>
          <a:p>
            <a:pPr lvl="1"/>
            <a:r>
              <a:rPr lang="sv-SE" sz="1400" dirty="0"/>
              <a:t>Vetlanda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C3471-7BB6-4732-B133-C680774F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Serie spel med f08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19D8B3-4AB4-4247-8936-ABA3A21F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Seriematcher i F14 Väst SD 2 Sydost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F08 spelar i 1 serie. Va tänkt med 2 serier och att vi skulle stärka upp.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Inte omöjligt att de behöver hjälp av oss ändå i deras serie.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Lag i serien F14 Väst SD 2 Sydost:</a:t>
            </a:r>
          </a:p>
          <a:p>
            <a:pPr lvl="1"/>
            <a:r>
              <a:rPr lang="sv-SE" dirty="0"/>
              <a:t>Lidköping</a:t>
            </a:r>
          </a:p>
          <a:p>
            <a:pPr lvl="1"/>
            <a:r>
              <a:rPr lang="sv-SE" dirty="0"/>
              <a:t>Country</a:t>
            </a:r>
          </a:p>
          <a:p>
            <a:pPr lvl="1"/>
            <a:r>
              <a:rPr lang="sv-SE" dirty="0"/>
              <a:t>Sävsjö/Vetlanda</a:t>
            </a:r>
          </a:p>
          <a:p>
            <a:pPr lvl="1"/>
            <a:r>
              <a:rPr lang="sv-SE" dirty="0"/>
              <a:t>Cyrus</a:t>
            </a:r>
          </a:p>
          <a:p>
            <a:pPr lvl="1"/>
            <a:r>
              <a:rPr lang="sv-SE" dirty="0"/>
              <a:t>Anderstorp</a:t>
            </a:r>
          </a:p>
          <a:p>
            <a:pPr lvl="1"/>
            <a:r>
              <a:rPr lang="sv-SE" dirty="0"/>
              <a:t>Eksjö</a:t>
            </a:r>
          </a:p>
          <a:p>
            <a:pPr lvl="1"/>
            <a:r>
              <a:rPr lang="sv-SE" dirty="0"/>
              <a:t>Vetlanda </a:t>
            </a:r>
          </a:p>
          <a:p>
            <a:pPr lvl="1"/>
            <a:r>
              <a:rPr lang="sv-SE" dirty="0"/>
              <a:t>Habo</a:t>
            </a:r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833E6B-BF62-44D9-8CDD-74F96ED1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E0474-578D-456C-8FCA-A4EEDBB7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USM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0B8AEC-16FD-4478-AE77-8FEA22E0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000" dirty="0"/>
          </a:p>
          <a:p>
            <a:r>
              <a:rPr lang="sv-SE" sz="2000" dirty="0"/>
              <a:t>Vi kommer ställa upp i USM för F14 denna säsong.</a:t>
            </a:r>
          </a:p>
          <a:p>
            <a:r>
              <a:rPr lang="sv-SE" sz="2000" dirty="0"/>
              <a:t>USM finns i F14, F16 och F18</a:t>
            </a:r>
          </a:p>
          <a:p>
            <a:r>
              <a:rPr lang="sv-SE" sz="2000" dirty="0"/>
              <a:t>Man är garanterad 4 steg </a:t>
            </a:r>
            <a:r>
              <a:rPr lang="sv-SE" sz="2000" i="1" dirty="0"/>
              <a:t>(Finns 5 steg)</a:t>
            </a:r>
          </a:p>
          <a:p>
            <a:r>
              <a:rPr lang="sv-SE" sz="2000" dirty="0"/>
              <a:t>I varje steg så spelar man 3-4 matcher (om inte något lag drar sig ur).</a:t>
            </a:r>
          </a:p>
          <a:p>
            <a:r>
              <a:rPr lang="sv-SE" sz="2000" dirty="0"/>
              <a:t>I varje steg anpassas motståndet till hur det gick i steget tidigare.</a:t>
            </a:r>
          </a:p>
          <a:p>
            <a:r>
              <a:rPr lang="sv-SE" sz="2000" dirty="0"/>
              <a:t>Steg 1 spelas 15 oktober i Höör. Ingen övernattning.</a:t>
            </a:r>
          </a:p>
          <a:p>
            <a:r>
              <a:rPr lang="sv-SE" sz="2000" dirty="0"/>
              <a:t>Steg 2 spelas 3-4 december i Åhus.</a:t>
            </a:r>
          </a:p>
          <a:p>
            <a:r>
              <a:rPr lang="sv-SE" sz="2000" dirty="0"/>
              <a:t>Steg 3 spelas 4-5 februari </a:t>
            </a:r>
            <a:r>
              <a:rPr lang="sv-SE" sz="2000" i="1" dirty="0"/>
              <a:t>(plats bestäms efter steg 2)</a:t>
            </a:r>
          </a:p>
          <a:p>
            <a:r>
              <a:rPr lang="sv-SE" sz="2000" dirty="0"/>
              <a:t>Steg 4 spelas 25-26 mars </a:t>
            </a:r>
            <a:r>
              <a:rPr lang="sv-SE" sz="2000" i="1" dirty="0"/>
              <a:t>(plats bestäms efter steg 3)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8ECA94-72C8-427A-876A-1AE84B47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9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Cuper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94807"/>
            <a:ext cx="10515600" cy="3899276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/>
              <a:t>Cuper</a:t>
            </a:r>
          </a:p>
          <a:p>
            <a:pPr lvl="1"/>
            <a:r>
              <a:rPr lang="sv-SE" dirty="0"/>
              <a:t>Ingen </a:t>
            </a:r>
            <a:r>
              <a:rPr lang="sv-SE" dirty="0" err="1"/>
              <a:t>Skadevicup</a:t>
            </a:r>
            <a:r>
              <a:rPr lang="sv-SE" dirty="0"/>
              <a:t> i år. </a:t>
            </a:r>
          </a:p>
          <a:p>
            <a:pPr lvl="1"/>
            <a:r>
              <a:rPr lang="sv-SE" b="1" dirty="0"/>
              <a:t>Klara cuper:</a:t>
            </a:r>
          </a:p>
          <a:p>
            <a:pPr lvl="2"/>
            <a:r>
              <a:rPr lang="sv-SE" dirty="0"/>
              <a:t>Hallbybollen 5-7 januari </a:t>
            </a:r>
          </a:p>
          <a:p>
            <a:pPr lvl="1"/>
            <a:r>
              <a:rPr lang="sv-SE" b="1" dirty="0"/>
              <a:t>Förslag till cuper:</a:t>
            </a:r>
          </a:p>
          <a:p>
            <a:pPr lvl="2"/>
            <a:r>
              <a:rPr lang="sv-SE" dirty="0"/>
              <a:t>Irsta blixten 31 Mars - 2 April. Västerås</a:t>
            </a:r>
          </a:p>
          <a:p>
            <a:pPr lvl="2"/>
            <a:r>
              <a:rPr lang="sv-SE" dirty="0" err="1"/>
              <a:t>Rödspätte</a:t>
            </a:r>
            <a:r>
              <a:rPr lang="sv-SE" dirty="0"/>
              <a:t> cup 6 April – 10 April. Frederikshavn, Danmark (Påsk)</a:t>
            </a:r>
          </a:p>
          <a:p>
            <a:pPr lvl="2"/>
            <a:r>
              <a:rPr lang="sv-SE" dirty="0"/>
              <a:t>Potatiscupen 28 – 30 April. Alingsås.</a:t>
            </a:r>
          </a:p>
          <a:p>
            <a:pPr lvl="1"/>
            <a:r>
              <a:rPr lang="sv-SE" b="1" dirty="0"/>
              <a:t>Förslag på annan cup?</a:t>
            </a:r>
          </a:p>
          <a:p>
            <a:pPr lvl="1"/>
            <a:endParaRPr lang="sv-SE" b="1" dirty="0"/>
          </a:p>
          <a:p>
            <a:pPr lvl="1"/>
            <a:r>
              <a:rPr lang="sv-SE" b="1" dirty="0"/>
              <a:t>Nästa säsong:</a:t>
            </a:r>
          </a:p>
          <a:p>
            <a:pPr lvl="2"/>
            <a:r>
              <a:rPr lang="sv-SE" dirty="0"/>
              <a:t>Kanske en försäsongs cup tillsammans med f10 eller f08</a:t>
            </a:r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Till Matcher och Cuper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/>
              <a:t>Mellanmål</a:t>
            </a:r>
          </a:p>
          <a:p>
            <a:pPr lvl="1"/>
            <a:r>
              <a:rPr lang="sv-SE" dirty="0"/>
              <a:t>Till matcher och cuper vill vi att ni tänker på att skicka med barnen bra mellanmål och/eller lunch. Godis, kakor, läsk, saft och andra sötsaker väntar vi med till sista matchen är spelad. 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b="1" dirty="0"/>
              <a:t>Mobiltelefon</a:t>
            </a:r>
          </a:p>
          <a:p>
            <a:pPr lvl="1"/>
            <a:r>
              <a:rPr lang="sv-SE" dirty="0"/>
              <a:t>Mobiltelefoner får man ha med sig till seriematcher och cuper men man låter mobilen va i väskan.</a:t>
            </a:r>
          </a:p>
          <a:p>
            <a:pPr lvl="1"/>
            <a:r>
              <a:rPr lang="sv-SE" dirty="0"/>
              <a:t>Till cuperna så är mobiltelefonerna hos ledarna och spelarna får ut dem en stund på kvällen. </a:t>
            </a:r>
          </a:p>
          <a:p>
            <a:pPr lvl="1"/>
            <a:r>
              <a:rPr lang="sv-SE" dirty="0"/>
              <a:t>Anledningen till att vi har det så här är att vi ser att sammanhållningen och stämningen i laget blir bättre utan mobiltelefoner och att man istället umgås med varandra.</a:t>
            </a:r>
          </a:p>
          <a:p>
            <a:pPr marL="45720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6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3C6A43-8F99-4A30-97AB-FC0809E3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pPr algn="ctr"/>
            <a:r>
              <a:rPr lang="sv-SE" b="1" dirty="0"/>
              <a:t>Ny hall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FD17CB-FD9F-4E65-86AF-B9C9EDE9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704"/>
            <a:ext cx="10515600" cy="4351338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Ny ungdomshall vid </a:t>
            </a:r>
            <a:r>
              <a:rPr lang="sv-SE" dirty="0" err="1"/>
              <a:t>Samset</a:t>
            </a:r>
            <a:r>
              <a:rPr lang="sv-SE" dirty="0"/>
              <a:t> – Vittra skolan.</a:t>
            </a:r>
          </a:p>
          <a:p>
            <a:r>
              <a:rPr lang="sv-SE" dirty="0"/>
              <a:t>Hallbys egna hall.</a:t>
            </a:r>
          </a:p>
          <a:p>
            <a:r>
              <a:rPr lang="sv-SE" dirty="0"/>
              <a:t>Målet är att börja bygga vid årsskiftet och att den är klar hösten 2023.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50A3EA-6F54-469B-878D-29965E34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0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Sociala medier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4057218"/>
          </a:xfrm>
        </p:spPr>
        <p:txBody>
          <a:bodyPr/>
          <a:lstStyle/>
          <a:p>
            <a:r>
              <a:rPr lang="sv-SE" dirty="0"/>
              <a:t>Är det okej att vi lägger upp bilder på era barn i sociala medier?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8185B-8C68-4BA8-B841-BE5F4EC7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Fotografering med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F04AD7-9ACE-409E-99B8-27E59A73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Tisdagen den 11 oktober är det </a:t>
            </a:r>
            <a:r>
              <a:rPr lang="sv-SE" dirty="0" err="1"/>
              <a:t>lagfoto</a:t>
            </a:r>
            <a:r>
              <a:rPr lang="sv-SE" dirty="0"/>
              <a:t> efter våran träning</a:t>
            </a:r>
          </a:p>
          <a:p>
            <a:pPr lvl="1"/>
            <a:r>
              <a:rPr lang="sv-SE" dirty="0"/>
              <a:t>Plats: Arenan</a:t>
            </a:r>
          </a:p>
          <a:p>
            <a:pPr lvl="1"/>
            <a:r>
              <a:rPr lang="sv-SE" dirty="0"/>
              <a:t>Tid: Kl. 18.30-19.00</a:t>
            </a:r>
          </a:p>
          <a:p>
            <a:pPr lvl="1"/>
            <a:r>
              <a:rPr lang="sv-SE" dirty="0"/>
              <a:t>Kläder: Matchtröja och matchshorts.</a:t>
            </a:r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0F3856A-9009-4987-8D01-25416DDA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      </a:t>
            </a:r>
            <a:r>
              <a:rPr lang="sv-SE" b="1" dirty="0"/>
              <a:t>Ledare + övriga ansvariga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19993"/>
            <a:ext cx="10515600" cy="3832774"/>
          </a:xfrm>
        </p:spPr>
        <p:txBody>
          <a:bodyPr>
            <a:normAutofit fontScale="47500" lnSpcReduction="20000"/>
          </a:bodyPr>
          <a:lstStyle/>
          <a:p>
            <a:r>
              <a:rPr lang="sv-SE" b="1" dirty="0"/>
              <a:t>Tränare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Mats 	073-687 67 86</a:t>
            </a:r>
          </a:p>
          <a:p>
            <a:pPr lvl="1"/>
            <a:r>
              <a:rPr lang="sv-SE" dirty="0"/>
              <a:t>Mathias	072-736 35 27 </a:t>
            </a:r>
          </a:p>
          <a:p>
            <a:pPr lvl="1"/>
            <a:r>
              <a:rPr lang="sv-SE" dirty="0"/>
              <a:t>Anna	070-291 84 45</a:t>
            </a:r>
          </a:p>
          <a:p>
            <a:pPr lvl="1"/>
            <a:r>
              <a:rPr lang="sv-SE" i="1" dirty="0"/>
              <a:t>Alice	076-196 87 70</a:t>
            </a:r>
          </a:p>
          <a:p>
            <a:pPr lvl="1"/>
            <a:r>
              <a:rPr lang="sv-SE" i="1" dirty="0"/>
              <a:t>Magnus	072-873 76 69</a:t>
            </a:r>
          </a:p>
          <a:p>
            <a:pPr lvl="1"/>
            <a:endParaRPr lang="sv-SE" i="1" dirty="0"/>
          </a:p>
          <a:p>
            <a:r>
              <a:rPr lang="sv-SE" b="1" dirty="0" err="1"/>
              <a:t>Klubbdchef</a:t>
            </a:r>
            <a:r>
              <a:rPr lang="sv-SE" dirty="0"/>
              <a:t>: Karl Gustavsson 072-088 70 00</a:t>
            </a:r>
          </a:p>
          <a:p>
            <a:r>
              <a:rPr lang="sv-SE" b="1" dirty="0"/>
              <a:t>Ungdomsansvarig i styrelsen: </a:t>
            </a:r>
            <a:r>
              <a:rPr lang="sv-SE" dirty="0"/>
              <a:t>Ida Westin 073-389 52 55</a:t>
            </a:r>
          </a:p>
          <a:p>
            <a:endParaRPr lang="sv-SE" dirty="0"/>
          </a:p>
          <a:p>
            <a:r>
              <a:rPr lang="sv-SE" b="1" dirty="0"/>
              <a:t>Lagföräldrar:</a:t>
            </a:r>
          </a:p>
          <a:p>
            <a:pPr lvl="1"/>
            <a:r>
              <a:rPr lang="sv-SE" dirty="0"/>
              <a:t>Jonas Karlsson</a:t>
            </a:r>
          </a:p>
          <a:p>
            <a:pPr lvl="1"/>
            <a:r>
              <a:rPr lang="sv-SE" dirty="0"/>
              <a:t>Jenny Palm</a:t>
            </a:r>
          </a:p>
          <a:p>
            <a:pPr lvl="1"/>
            <a:r>
              <a:rPr lang="sv-SE" dirty="0"/>
              <a:t>Agneta </a:t>
            </a:r>
            <a:r>
              <a:rPr lang="sv-SE" dirty="0" err="1"/>
              <a:t>Lyckborg</a:t>
            </a:r>
            <a:endParaRPr lang="sv-SE" dirty="0"/>
          </a:p>
          <a:p>
            <a:endParaRPr lang="sv-SE" dirty="0"/>
          </a:p>
          <a:p>
            <a:r>
              <a:rPr lang="sv-SE" dirty="0"/>
              <a:t>Någon som är intresserad av eller vet någon som kan hjälpa till med att hålla i enstaka alternativa pass som tex löpning, styrka, yoga, dans, brottning m.m.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143733-FDD3-49CA-A837-7F79B8BB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Föreningskläder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8A3598-4C39-4423-A650-E27A49A16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/>
              <a:t>Föreningskläder</a:t>
            </a:r>
            <a:br>
              <a:rPr lang="sv-SE" dirty="0"/>
            </a:br>
            <a:r>
              <a:rPr lang="sv-SE" sz="2400" dirty="0"/>
              <a:t>Vi kan nu välkomna Intersport som vår nya partner när det gäller föreningskläder.</a:t>
            </a:r>
            <a:br>
              <a:rPr lang="sv-SE" sz="2400" dirty="0"/>
            </a:br>
            <a:r>
              <a:rPr lang="sv-SE" sz="2400" dirty="0"/>
              <a:t>Alla som vill prova och beställa nya kläder till kommande säsong är välkomna upp till Intersport som ligger vid </a:t>
            </a:r>
            <a:r>
              <a:rPr lang="sv-SE" sz="2400" dirty="0" err="1"/>
              <a:t>Asecs</a:t>
            </a:r>
            <a:r>
              <a:rPr lang="sv-SE" sz="2400" dirty="0"/>
              <a:t>. Där hjälper dem er hitta rätt storlekar och hjälper er beställa.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Vill man beställa via nätet kan ni använda er av denna länk för att komma till Intersports förenings sida.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Länk till föreningskläderna - https://team.intersport.se/if-hallby-handboll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Vi har fortfarande </a:t>
            </a:r>
            <a:r>
              <a:rPr lang="sv-SE" sz="2400" dirty="0" err="1"/>
              <a:t>Kempa</a:t>
            </a:r>
            <a:r>
              <a:rPr lang="sv-SE" sz="2400" dirty="0"/>
              <a:t> men som vanligt så ändras designen lite för varje år.</a:t>
            </a:r>
            <a:br>
              <a:rPr lang="sv-SE" sz="2400" dirty="0"/>
            </a:br>
            <a:r>
              <a:rPr lang="sv-SE" sz="2400" dirty="0"/>
              <a:t>Men har man kläder som passar så kör i dem.</a:t>
            </a:r>
            <a:br>
              <a:rPr lang="sv-SE" sz="2400" dirty="0"/>
            </a:br>
            <a:r>
              <a:rPr lang="sv-SE" sz="2400" dirty="0"/>
              <a:t>Man behöver inte ha Hallby kläder på sig när man tränar utan går bra med det man har.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731B39-1F4C-43A3-85A2-51B609ED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643DC-5A21-4E01-AF23-6841C76C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Cmore</a:t>
            </a:r>
            <a:r>
              <a:rPr lang="sv-SE" b="1" dirty="0"/>
              <a:t> erbjudande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1A1AB-63BC-43E6-8DAB-81A5C0D0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Erbjudandet gäller </a:t>
            </a:r>
            <a:r>
              <a:rPr lang="sv-SE" dirty="0" err="1"/>
              <a:t>Cmore</a:t>
            </a:r>
            <a:r>
              <a:rPr lang="sv-SE" dirty="0"/>
              <a:t> </a:t>
            </a:r>
            <a:r>
              <a:rPr lang="sv-SE" dirty="0" err="1"/>
              <a:t>Plus-paket</a:t>
            </a:r>
            <a:r>
              <a:rPr lang="sv-SE" dirty="0"/>
              <a:t>, 12 månader (</a:t>
            </a:r>
            <a:r>
              <a:rPr lang="sv-SE" dirty="0" err="1"/>
              <a:t>Ord.pris</a:t>
            </a:r>
            <a:r>
              <a:rPr lang="sv-SE" dirty="0"/>
              <a:t> 299kr/mån</a:t>
            </a:r>
            <a:r>
              <a:rPr lang="sv-SE"/>
              <a:t>). </a:t>
            </a:r>
            <a:br>
              <a:rPr lang="sv-SE"/>
            </a:br>
            <a:r>
              <a:rPr lang="sv-SE"/>
              <a:t>Med </a:t>
            </a:r>
            <a:r>
              <a:rPr lang="sv-SE" dirty="0"/>
              <a:t>Hallbys kod får ni 50% rabatt första 3 månaderna (149,50kr), och därefter 20% rabatt på ordinarie pris resterande 9 månader.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ta del av erbjudandet följer ni denna länk: </a:t>
            </a:r>
            <a:r>
              <a:rPr lang="sv-SE" u="sng" dirty="0">
                <a:hlinkClick r:id="rId2"/>
              </a:rPr>
              <a:t>www.cmore.se/kampanj/ifhallbyhk</a:t>
            </a:r>
            <a:br>
              <a:rPr lang="sv-SE" dirty="0"/>
            </a:br>
            <a:r>
              <a:rPr lang="sv-SE" dirty="0"/>
              <a:t>Alternativt anger kampanjkoden: </a:t>
            </a:r>
            <a:r>
              <a:rPr lang="sv-SE" b="1" dirty="0"/>
              <a:t>IFHKHBL22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För varje tecknat abonnemang går 250kr direkt till Hallby så hjälp oss att sprida ordet vidare och stötta Hallby!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DAFE12A-F059-4CF8-A477-65CFA3C5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49ECD-DC0E-4616-BE48-78CCEFBA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Veckobrev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2A5D0-CCA1-44B0-888A-27A5E1AB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Tanken är att det varje söndag kommer ett veckobrev under ”nyheter” på Laget.se om vad som kommer hända kommande vecka.</a:t>
            </a:r>
          </a:p>
          <a:p>
            <a:r>
              <a:rPr lang="sv-SE" dirty="0"/>
              <a:t>tex info om:</a:t>
            </a:r>
          </a:p>
          <a:p>
            <a:pPr lvl="1"/>
            <a:r>
              <a:rPr lang="sv-SE" dirty="0"/>
              <a:t>Träning</a:t>
            </a:r>
          </a:p>
          <a:p>
            <a:pPr lvl="1"/>
            <a:r>
              <a:rPr lang="sv-SE" dirty="0"/>
              <a:t>Matcher</a:t>
            </a:r>
          </a:p>
          <a:p>
            <a:pPr lvl="1"/>
            <a:r>
              <a:rPr lang="sv-SE" dirty="0"/>
              <a:t>Aktiviteter</a:t>
            </a:r>
          </a:p>
          <a:p>
            <a:pPr lvl="1"/>
            <a:r>
              <a:rPr lang="sv-SE" dirty="0"/>
              <a:t>Vem som sitter i sekretariatet</a:t>
            </a:r>
          </a:p>
          <a:p>
            <a:pPr lvl="1"/>
            <a:r>
              <a:rPr lang="sv-SE" dirty="0"/>
              <a:t>Vem som är matchvärd</a:t>
            </a:r>
          </a:p>
          <a:p>
            <a:pPr lvl="1"/>
            <a:r>
              <a:rPr lang="sv-SE" dirty="0"/>
              <a:t>Osv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ED1184C-BFA4-43E4-A7D4-FDF4B8AE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Frågor?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  <p:pic>
        <p:nvPicPr>
          <p:cNvPr id="5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26" y="2202873"/>
            <a:ext cx="2854353" cy="2854353"/>
          </a:xfrm>
        </p:spPr>
      </p:pic>
    </p:spTree>
    <p:extLst>
      <p:ext uri="{BB962C8B-B14F-4D97-AF65-F5344CB8AC3E}">
        <p14:creationId xmlns:p14="http://schemas.microsoft.com/office/powerpoint/2010/main" val="5219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</a:t>
            </a:r>
            <a:r>
              <a:rPr lang="sv-SE" b="1" dirty="0"/>
              <a:t>Kommunikation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/>
              <a:t>Laget.se </a:t>
            </a:r>
          </a:p>
          <a:p>
            <a:pPr lvl="1"/>
            <a:r>
              <a:rPr lang="sv-SE" dirty="0"/>
              <a:t>Mycket av informationen sker via laget.se. Ladda gärna ner </a:t>
            </a:r>
            <a:r>
              <a:rPr lang="sv-SE" dirty="0" err="1"/>
              <a:t>appen</a:t>
            </a:r>
            <a:r>
              <a:rPr lang="sv-SE" dirty="0"/>
              <a:t>, så blir det smidigt att svara på kallelser. När vi skickar ut en kallelse vill vi att </a:t>
            </a:r>
            <a:r>
              <a:rPr lang="sv-SE" i="1" dirty="0"/>
              <a:t>alla </a:t>
            </a:r>
            <a:r>
              <a:rPr lang="sv-SE" dirty="0"/>
              <a:t>svarar på kallelsen oavsett om man ska med eller inte. </a:t>
            </a:r>
          </a:p>
          <a:p>
            <a:pPr lvl="1"/>
            <a:r>
              <a:rPr lang="sv-SE" dirty="0"/>
              <a:t>Om ni svarar att ni inte kommer till träningen så skriv gärna varför. Ex sjuk, bortrest eller vad det nu kan vara.</a:t>
            </a:r>
          </a:p>
          <a:p>
            <a:r>
              <a:rPr lang="sv-SE" b="1" dirty="0"/>
              <a:t>Supertext</a:t>
            </a:r>
          </a:p>
          <a:p>
            <a:pPr lvl="1"/>
            <a:r>
              <a:rPr lang="sv-SE" dirty="0"/>
              <a:t>Vanligt sms.</a:t>
            </a:r>
          </a:p>
          <a:p>
            <a:pPr lvl="1"/>
            <a:r>
              <a:rPr lang="sv-SE" dirty="0"/>
              <a:t>Finns en för föräldrar och en för spelarna.</a:t>
            </a:r>
          </a:p>
          <a:p>
            <a:pPr lvl="1"/>
            <a:r>
              <a:rPr lang="sv-SE" dirty="0"/>
              <a:t>En snabbare informationskanal till er.</a:t>
            </a:r>
          </a:p>
          <a:p>
            <a:pPr lvl="1"/>
            <a:r>
              <a:rPr lang="sv-SE" dirty="0"/>
              <a:t>Skriver vi ledare till er så ser ni alla det men svarar ni så är det bara vi ledare som ser.</a:t>
            </a:r>
          </a:p>
          <a:p>
            <a:pPr marL="457200" lvl="1" indent="0">
              <a:buNone/>
            </a:pPr>
            <a:r>
              <a:rPr lang="sv-SE" dirty="0"/>
              <a:t>	Ex. Skriver Mats ett medelande så ser alla spelare det. Är det någon spelare som 	skriver ett medelande så är det bara Mats och Mathias (ledarna) som ser det.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Medlems- och  träningsavgift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86989"/>
            <a:ext cx="10515600" cy="38327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Faktura för medlems- och träningsavgift kommer via e-post</a:t>
            </a:r>
          </a:p>
          <a:p>
            <a:pPr marL="457200" lvl="1" indent="0">
              <a:buNone/>
            </a:pPr>
            <a:endParaRPr lang="sv-SE" dirty="0"/>
          </a:p>
          <a:p>
            <a:pPr lvl="1"/>
            <a:r>
              <a:rPr lang="sv-SE" b="1" dirty="0"/>
              <a:t>Medlemsavgifter 2022/2023:</a:t>
            </a:r>
            <a:br>
              <a:rPr lang="sv-SE" dirty="0"/>
            </a:br>
            <a:r>
              <a:rPr lang="sv-SE" dirty="0" err="1"/>
              <a:t>Familjekort</a:t>
            </a:r>
            <a:r>
              <a:rPr lang="sv-SE" dirty="0"/>
              <a:t>:(alla i familjen) 750:-</a:t>
            </a:r>
            <a:br>
              <a:rPr lang="sv-SE" dirty="0"/>
            </a:br>
            <a:r>
              <a:rPr lang="sv-SE" dirty="0"/>
              <a:t>Ungdom: (18 år och yngre) 300:-</a:t>
            </a:r>
          </a:p>
          <a:p>
            <a:pPr lvl="1"/>
            <a:endParaRPr lang="sv-SE" dirty="0"/>
          </a:p>
          <a:p>
            <a:pPr lvl="1"/>
            <a:r>
              <a:rPr lang="sv-SE" b="1" dirty="0"/>
              <a:t>Träningsavgifter 2022/2023:</a:t>
            </a:r>
            <a:br>
              <a:rPr lang="sv-SE" dirty="0"/>
            </a:br>
            <a:r>
              <a:rPr lang="sv-SE" dirty="0"/>
              <a:t>Födda 2009-2010 1600:-</a:t>
            </a:r>
            <a:br>
              <a:rPr lang="sv-SE" dirty="0"/>
            </a:br>
            <a:endParaRPr lang="sv-SE" dirty="0"/>
          </a:p>
          <a:p>
            <a:pPr lvl="1"/>
            <a:r>
              <a:rPr lang="sv-SE" b="1" dirty="0"/>
              <a:t>Syskonrabatt:</a:t>
            </a:r>
            <a:r>
              <a:rPr lang="sv-SE" dirty="0"/>
              <a:t> Äldsta syskonet betalar full träningsavgift, övriga syskon var för sig halv träningsavgift.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Lagkassan / Försäljning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Lagkassan – 9861 kr</a:t>
            </a:r>
          </a:p>
          <a:p>
            <a:r>
              <a:rPr lang="sv-SE" dirty="0"/>
              <a:t>Sälj- och övriga aktiviteter – Förslag?</a:t>
            </a:r>
          </a:p>
          <a:p>
            <a:r>
              <a:rPr lang="sv-SE" dirty="0"/>
              <a:t>Alla Hallbylag säljer kaffe </a:t>
            </a:r>
            <a:r>
              <a:rPr lang="sv-SE" i="1" dirty="0"/>
              <a:t>(minst 8 pkt/spelare, avräkning för syskon)</a:t>
            </a:r>
          </a:p>
          <a:p>
            <a:pPr lvl="1"/>
            <a:r>
              <a:rPr lang="sv-SE" dirty="0"/>
              <a:t>Intäkterna går till klubben/Ungdomshandboll. Om man vill sälja fler kaffepaket än så, så går intäkterna till vårt lag. </a:t>
            </a:r>
          </a:p>
          <a:p>
            <a:pPr lvl="1"/>
            <a:r>
              <a:rPr lang="sv-SE" i="1" dirty="0"/>
              <a:t>Ex. Om vårat lag sammanlagt skall sälja 120 paket men vi säljer 150 paket så går intäkterna för 30 paket till vårat lag.</a:t>
            </a:r>
          </a:p>
          <a:p>
            <a:pPr lvl="1"/>
            <a:r>
              <a:rPr lang="sv-SE" dirty="0"/>
              <a:t>Har tidigare gått att köpa sig fri för 400 kr.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4EA7B3-B92F-448D-9B60-EBF03B430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CE457-E5B0-4A8E-93E9-6D6E57F4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VM Herrar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99C46-424D-4060-8E31-37EE0A89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216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dirty="0"/>
              <a:t>Tjäna pengar till lagkassan genom att sälja biljetter.</a:t>
            </a:r>
          </a:p>
          <a:p>
            <a:r>
              <a:rPr lang="sv-SE" dirty="0"/>
              <a:t>För varje såld biljett får laget 75 kr.</a:t>
            </a:r>
          </a:p>
          <a:p>
            <a:r>
              <a:rPr lang="sv-SE" dirty="0"/>
              <a:t>Speldagarna i Jönköping är 13, 15 och 17 januari 2023.</a:t>
            </a:r>
          </a:p>
          <a:p>
            <a:r>
              <a:rPr lang="sv-SE" dirty="0"/>
              <a:t>En biljett kostar mellan 150 – 900 kr.</a:t>
            </a:r>
          </a:p>
          <a:p>
            <a:endParaRPr lang="sv-SE" dirty="0"/>
          </a:p>
          <a:p>
            <a:r>
              <a:rPr lang="sv-SE" dirty="0"/>
              <a:t>Gruppen som spelar i Huskvarna Garden Arena är:</a:t>
            </a:r>
          </a:p>
          <a:p>
            <a:pPr lvl="1"/>
            <a:r>
              <a:rPr lang="sv-SE" dirty="0"/>
              <a:t>Grupp G</a:t>
            </a:r>
          </a:p>
          <a:p>
            <a:pPr lvl="2"/>
            <a:r>
              <a:rPr lang="sv-SE" dirty="0"/>
              <a:t>Egypten</a:t>
            </a:r>
          </a:p>
          <a:p>
            <a:pPr lvl="2"/>
            <a:r>
              <a:rPr lang="sv-SE" dirty="0"/>
              <a:t>Kroatien</a:t>
            </a:r>
          </a:p>
          <a:p>
            <a:pPr lvl="2"/>
            <a:r>
              <a:rPr lang="sv-SE" dirty="0"/>
              <a:t>Marocko</a:t>
            </a:r>
          </a:p>
          <a:p>
            <a:pPr lvl="2"/>
            <a:r>
              <a:rPr lang="sv-SE" dirty="0"/>
              <a:t>USA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97D017-8608-4046-AEC4-5823BF01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15D7399-4B00-4698-8973-191937FD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2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B00DA1-D608-4288-8934-39A509AE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Bingolottos Uppesittarkväll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DAB0EC-B05D-41C9-9B4D-3AAF3778C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En lott kostar 100 kr och laget behåller 36 kr.</a:t>
            </a:r>
          </a:p>
          <a:p>
            <a:pPr lvl="1"/>
            <a:r>
              <a:rPr lang="sv-SE" dirty="0"/>
              <a:t>Enkellott kostar 100 kronor och laget tjänar 36 kronor</a:t>
            </a:r>
          </a:p>
          <a:p>
            <a:pPr lvl="1"/>
            <a:r>
              <a:rPr lang="sv-SE" dirty="0"/>
              <a:t>Dubbellott kostar 200 kronor och laget tjänar 72 kronor</a:t>
            </a:r>
          </a:p>
          <a:p>
            <a:pPr lvl="1"/>
            <a:r>
              <a:rPr lang="sv-SE" dirty="0"/>
              <a:t>Trippellott kostar 300 kronor och laget tjänar 108 kronor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Säljer man mer än 300 lotter tjänar man istället 41 kr per såld lott(Enkellott).</a:t>
            </a:r>
          </a:p>
          <a:p>
            <a:pPr lvl="1"/>
            <a:endParaRPr lang="sv-SE" dirty="0"/>
          </a:p>
          <a:p>
            <a:r>
              <a:rPr lang="sv-SE" dirty="0"/>
              <a:t>Vi är 14 spelare i laget.</a:t>
            </a:r>
          </a:p>
          <a:p>
            <a:r>
              <a:rPr lang="sv-SE" dirty="0"/>
              <a:t>Ex.1 Säljer vi 15 lotter per spelare så får vi in 7560 kr (36 kr / lott)</a:t>
            </a:r>
          </a:p>
          <a:p>
            <a:r>
              <a:rPr lang="sv-SE" dirty="0"/>
              <a:t>Ex.2 Säljer vi 22 lotter per spelare så får vi in 12628 kr (41 kr / lott)</a:t>
            </a:r>
          </a:p>
          <a:p>
            <a:endParaRPr lang="sv-SE" dirty="0"/>
          </a:p>
          <a:p>
            <a:r>
              <a:rPr lang="sv-SE" dirty="0"/>
              <a:t>Det är full returrätt på alla lotter.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Länk till beställningen - https://produkter.folkspel.se/lag/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A9E8AD-4D8B-49B3-A20F-AEE80984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0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Föräldrarollen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4265036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Uppmuntra och bidra till lagreglerna (Inte gjorda än).</a:t>
            </a:r>
          </a:p>
          <a:p>
            <a:r>
              <a:rPr lang="sv-SE" dirty="0"/>
              <a:t>Intresserade.</a:t>
            </a:r>
          </a:p>
          <a:p>
            <a:r>
              <a:rPr lang="sv-SE" dirty="0"/>
              <a:t>Köra till och från matcher/cuper.</a:t>
            </a:r>
          </a:p>
          <a:p>
            <a:r>
              <a:rPr lang="sv-SE" dirty="0"/>
              <a:t>Sitta i sekretariat - </a:t>
            </a:r>
            <a:r>
              <a:rPr lang="sv-SE" sz="2400" dirty="0"/>
              <a:t>Alla U12-U16 lag måste ha 2 stycken utbildade                       föreningsfunktionärer per match.</a:t>
            </a:r>
          </a:p>
          <a:p>
            <a:pPr lvl="1"/>
            <a:r>
              <a:rPr lang="sv-SE" dirty="0"/>
              <a:t>Kommer ut schema om detta. </a:t>
            </a:r>
          </a:p>
          <a:p>
            <a:pPr lvl="1"/>
            <a:r>
              <a:rPr lang="sv-SE" dirty="0"/>
              <a:t>Kan man inte den tid man blivit tilldelad så löser man själv bytet.</a:t>
            </a:r>
          </a:p>
          <a:p>
            <a:r>
              <a:rPr lang="sv-SE" dirty="0"/>
              <a:t>Vara matchvärd på våra matcher.</a:t>
            </a:r>
          </a:p>
          <a:p>
            <a:pPr lvl="1"/>
            <a:r>
              <a:rPr lang="sv-SE" dirty="0"/>
              <a:t>Kommer ut schema om detta.</a:t>
            </a:r>
          </a:p>
          <a:p>
            <a:pPr lvl="1"/>
            <a:r>
              <a:rPr lang="sv-SE" dirty="0"/>
              <a:t>Kan man inte den tid man blivit tilldelad så löser man själv bytet.</a:t>
            </a:r>
          </a:p>
          <a:p>
            <a:r>
              <a:rPr lang="sv-SE" dirty="0"/>
              <a:t>Vara matchvärd på A-lagens hemmamatcher. </a:t>
            </a:r>
            <a:r>
              <a:rPr lang="sv-SE" i="1" dirty="0"/>
              <a:t>(Redan avklarad)</a:t>
            </a:r>
          </a:p>
          <a:p>
            <a:r>
              <a:rPr lang="sv-SE" dirty="0"/>
              <a:t>Hjälpa till på Hallbybollen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70D8A6-8B37-459E-AC66-CB667FAA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33AE2-8BD0-4830-9141-FEE06F9C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Föreningsfunktionär - Sekretariatet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7652D-A2C3-4082-BEB2-48CFE1DE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De som redan är utbildade:</a:t>
            </a:r>
          </a:p>
          <a:p>
            <a:pPr lvl="1"/>
            <a:r>
              <a:rPr lang="sv-SE" dirty="0"/>
              <a:t>Mårten </a:t>
            </a:r>
            <a:r>
              <a:rPr lang="sv-SE" dirty="0" err="1"/>
              <a:t>Köllerström</a:t>
            </a:r>
            <a:endParaRPr lang="sv-SE" dirty="0"/>
          </a:p>
          <a:p>
            <a:pPr lvl="1"/>
            <a:r>
              <a:rPr lang="sv-SE" dirty="0"/>
              <a:t>Sara </a:t>
            </a:r>
            <a:r>
              <a:rPr lang="sv-SE" dirty="0" err="1"/>
              <a:t>Köllerström</a:t>
            </a:r>
            <a:endParaRPr lang="sv-SE" dirty="0"/>
          </a:p>
          <a:p>
            <a:pPr lvl="1"/>
            <a:r>
              <a:rPr lang="sv-SE" dirty="0"/>
              <a:t>Tobias </a:t>
            </a:r>
            <a:r>
              <a:rPr lang="sv-SE" dirty="0" err="1"/>
              <a:t>Klahr</a:t>
            </a:r>
            <a:endParaRPr lang="sv-SE" dirty="0"/>
          </a:p>
          <a:p>
            <a:pPr lvl="1"/>
            <a:r>
              <a:rPr lang="sv-SE" dirty="0"/>
              <a:t>(Anna </a:t>
            </a:r>
            <a:r>
              <a:rPr lang="sv-SE" dirty="0" err="1"/>
              <a:t>Klahr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Jonas </a:t>
            </a:r>
            <a:r>
              <a:rPr lang="sv-SE" dirty="0" err="1"/>
              <a:t>Karlssson</a:t>
            </a:r>
            <a:endParaRPr lang="sv-SE" dirty="0"/>
          </a:p>
          <a:p>
            <a:pPr lvl="1"/>
            <a:r>
              <a:rPr lang="sv-SE" dirty="0"/>
              <a:t>Mathias Andrén</a:t>
            </a:r>
          </a:p>
          <a:p>
            <a:pPr lvl="1"/>
            <a:endParaRPr lang="sv-SE" dirty="0"/>
          </a:p>
          <a:p>
            <a:r>
              <a:rPr lang="sv-SE" b="1" dirty="0"/>
              <a:t>De som skall gå utbildningen i år:</a:t>
            </a:r>
          </a:p>
          <a:p>
            <a:pPr lvl="1"/>
            <a:r>
              <a:rPr lang="sv-SE" dirty="0"/>
              <a:t>Robert Engdahl 5/10</a:t>
            </a:r>
          </a:p>
          <a:p>
            <a:pPr lvl="1"/>
            <a:r>
              <a:rPr lang="sv-SE" dirty="0"/>
              <a:t>Agneta </a:t>
            </a:r>
            <a:r>
              <a:rPr lang="sv-SE" dirty="0" err="1"/>
              <a:t>Lyckborg</a:t>
            </a:r>
            <a:r>
              <a:rPr lang="sv-SE" dirty="0"/>
              <a:t> 5/10</a:t>
            </a:r>
          </a:p>
          <a:p>
            <a:pPr lvl="1"/>
            <a:endParaRPr lang="sv-SE" dirty="0"/>
          </a:p>
          <a:p>
            <a:r>
              <a:rPr lang="sv-SE" b="1" dirty="0"/>
              <a:t>Är det någon vi missat?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4B7C2F6-6DD2-4D82-9E01-E12803DB5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" y="365125"/>
            <a:ext cx="1412091" cy="1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7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Microsoft Office PowerPoint</Application>
  <PresentationFormat>Bredbild</PresentationFormat>
  <Paragraphs>220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Föräldramöte Hallby F09 säsongen 2022/23</vt:lpstr>
      <vt:lpstr>      Ledare + övriga ansvariga</vt:lpstr>
      <vt:lpstr>   Kommunikation</vt:lpstr>
      <vt:lpstr>Medlems- och  träningsavgift</vt:lpstr>
      <vt:lpstr>Lagkassan / Försäljning</vt:lpstr>
      <vt:lpstr>VM Herrar 2023</vt:lpstr>
      <vt:lpstr>Bingolottos Uppesittarkväll</vt:lpstr>
      <vt:lpstr>Föräldrarollen</vt:lpstr>
      <vt:lpstr>Föreningsfunktionär - Sekretariatet</vt:lpstr>
      <vt:lpstr>Träningar</vt:lpstr>
      <vt:lpstr>Träningsmatcher</vt:lpstr>
      <vt:lpstr>Matcher</vt:lpstr>
      <vt:lpstr>Serie spel med f08</vt:lpstr>
      <vt:lpstr>USM</vt:lpstr>
      <vt:lpstr>Cuper</vt:lpstr>
      <vt:lpstr>Till Matcher och Cuper</vt:lpstr>
      <vt:lpstr>Ny hall</vt:lpstr>
      <vt:lpstr>Sociala medier ?</vt:lpstr>
      <vt:lpstr>Fotografering med laget</vt:lpstr>
      <vt:lpstr>Föreningskläder</vt:lpstr>
      <vt:lpstr>Cmore erbjudande</vt:lpstr>
      <vt:lpstr>Veckobrev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Michael Nymoen</dc:creator>
  <cp:lastModifiedBy>Mats Thomasson</cp:lastModifiedBy>
  <cp:revision>127</cp:revision>
  <cp:lastPrinted>2020-09-09T13:36:29Z</cp:lastPrinted>
  <dcterms:created xsi:type="dcterms:W3CDTF">2020-08-17T12:17:58Z</dcterms:created>
  <dcterms:modified xsi:type="dcterms:W3CDTF">2022-09-29T19:52:20Z</dcterms:modified>
</cp:coreProperties>
</file>