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7" r:id="rId2"/>
    <p:sldId id="274" r:id="rId3"/>
    <p:sldId id="309" r:id="rId4"/>
    <p:sldId id="257" r:id="rId5"/>
    <p:sldId id="267" r:id="rId6"/>
    <p:sldId id="310" r:id="rId7"/>
    <p:sldId id="260" r:id="rId8"/>
    <p:sldId id="265" r:id="rId9"/>
    <p:sldId id="308" r:id="rId10"/>
    <p:sldId id="311" r:id="rId11"/>
    <p:sldId id="264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4A323-20ED-4497-BB54-53289F0810F5}" v="2" dt="2026-04-11T05:40:48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Davidsson" userId="3d641b9f-1dd6-45d2-8cc5-e131705a3f57" providerId="ADAL" clId="{3C8D51EF-32FB-4A51-A10C-48EA95EBE4A6}"/>
    <pc:docChg chg="custSel addSld delSld modSld">
      <pc:chgData name="Christoffer Davidsson" userId="3d641b9f-1dd6-45d2-8cc5-e131705a3f57" providerId="ADAL" clId="{3C8D51EF-32FB-4A51-A10C-48EA95EBE4A6}" dt="2026-04-11T05:41:56.110" v="62" actId="27636"/>
      <pc:docMkLst>
        <pc:docMk/>
      </pc:docMkLst>
      <pc:sldChg chg="modSp add mod">
        <pc:chgData name="Christoffer Davidsson" userId="3d641b9f-1dd6-45d2-8cc5-e131705a3f57" providerId="ADAL" clId="{3C8D51EF-32FB-4A51-A10C-48EA95EBE4A6}" dt="2026-04-11T05:41:56.110" v="62" actId="27636"/>
        <pc:sldMkLst>
          <pc:docMk/>
          <pc:sldMk cId="525676658" sldId="257"/>
        </pc:sldMkLst>
        <pc:spChg chg="mod">
          <ac:chgData name="Christoffer Davidsson" userId="3d641b9f-1dd6-45d2-8cc5-e131705a3f57" providerId="ADAL" clId="{3C8D51EF-32FB-4A51-A10C-48EA95EBE4A6}" dt="2026-04-11T05:41:52.721" v="60" actId="1076"/>
          <ac:spMkLst>
            <pc:docMk/>
            <pc:sldMk cId="525676658" sldId="257"/>
            <ac:spMk id="4" creationId="{77C74ACD-7CED-7CD4-1E2B-823AACD8A6B6}"/>
          </ac:spMkLst>
        </pc:spChg>
        <pc:spChg chg="mod">
          <ac:chgData name="Christoffer Davidsson" userId="3d641b9f-1dd6-45d2-8cc5-e131705a3f57" providerId="ADAL" clId="{3C8D51EF-32FB-4A51-A10C-48EA95EBE4A6}" dt="2026-04-11T05:41:56.110" v="62" actId="27636"/>
          <ac:spMkLst>
            <pc:docMk/>
            <pc:sldMk cId="525676658" sldId="257"/>
            <ac:spMk id="5" creationId="{5EEF99F0-107F-4FE1-F42E-CA47EDBB595A}"/>
          </ac:spMkLst>
        </pc:spChg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920011049" sldId="260"/>
        </pc:sldMkLst>
      </pc:sldChg>
      <pc:sldChg chg="modSp add mod">
        <pc:chgData name="Christoffer Davidsson" userId="3d641b9f-1dd6-45d2-8cc5-e131705a3f57" providerId="ADAL" clId="{3C8D51EF-32FB-4A51-A10C-48EA95EBE4A6}" dt="2026-04-11T05:40:49.078" v="26" actId="27636"/>
        <pc:sldMkLst>
          <pc:docMk/>
          <pc:sldMk cId="3779445881" sldId="264"/>
        </pc:sldMkLst>
        <pc:spChg chg="mod">
          <ac:chgData name="Christoffer Davidsson" userId="3d641b9f-1dd6-45d2-8cc5-e131705a3f57" providerId="ADAL" clId="{3C8D51EF-32FB-4A51-A10C-48EA95EBE4A6}" dt="2026-04-11T05:40:49.078" v="26" actId="27636"/>
          <ac:spMkLst>
            <pc:docMk/>
            <pc:sldMk cId="3779445881" sldId="264"/>
            <ac:spMk id="19" creationId="{56D53535-E596-7146-6929-13BE5523FC6B}"/>
          </ac:spMkLst>
        </pc:spChg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1668550127" sldId="265"/>
        </pc:sldMkLst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3567841276" sldId="266"/>
        </pc:sldMkLst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746472964" sldId="267"/>
        </pc:sldMkLst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3916541191" sldId="268"/>
        </pc:sldMkLst>
      </pc:sldChg>
      <pc:sldChg chg="delSp add setBg delDesignElem">
        <pc:chgData name="Christoffer Davidsson" userId="3d641b9f-1dd6-45d2-8cc5-e131705a3f57" providerId="ADAL" clId="{3C8D51EF-32FB-4A51-A10C-48EA95EBE4A6}" dt="2026-04-11T05:40:48.960" v="22"/>
        <pc:sldMkLst>
          <pc:docMk/>
          <pc:sldMk cId="2277985731" sldId="274"/>
        </pc:sldMkLst>
        <pc:spChg chg="del">
          <ac:chgData name="Christoffer Davidsson" userId="3d641b9f-1dd6-45d2-8cc5-e131705a3f57" providerId="ADAL" clId="{3C8D51EF-32FB-4A51-A10C-48EA95EBE4A6}" dt="2026-04-11T05:40:48.960" v="22"/>
          <ac:spMkLst>
            <pc:docMk/>
            <pc:sldMk cId="2277985731" sldId="274"/>
            <ac:spMk id="11" creationId="{AF24343D-6D2B-5FF6-0AE8-6BC68301C23F}"/>
          </ac:spMkLst>
        </pc:spChg>
        <pc:spChg chg="del">
          <ac:chgData name="Christoffer Davidsson" userId="3d641b9f-1dd6-45d2-8cc5-e131705a3f57" providerId="ADAL" clId="{3C8D51EF-32FB-4A51-A10C-48EA95EBE4A6}" dt="2026-04-11T05:40:48.960" v="22"/>
          <ac:spMkLst>
            <pc:docMk/>
            <pc:sldMk cId="2277985731" sldId="274"/>
            <ac:spMk id="13" creationId="{BEFCA238-DCD0-5F77-7C9E-7BDFD0B02465}"/>
          </ac:spMkLst>
        </pc:spChg>
      </pc:sldChg>
      <pc:sldChg chg="modSp add mod">
        <pc:chgData name="Christoffer Davidsson" userId="3d641b9f-1dd6-45d2-8cc5-e131705a3f57" providerId="ADAL" clId="{3C8D51EF-32FB-4A51-A10C-48EA95EBE4A6}" dt="2026-04-11T05:40:49.062" v="24" actId="27636"/>
        <pc:sldMkLst>
          <pc:docMk/>
          <pc:sldMk cId="568779987" sldId="308"/>
        </pc:sldMkLst>
        <pc:spChg chg="mod">
          <ac:chgData name="Christoffer Davidsson" userId="3d641b9f-1dd6-45d2-8cc5-e131705a3f57" providerId="ADAL" clId="{3C8D51EF-32FB-4A51-A10C-48EA95EBE4A6}" dt="2026-04-11T05:40:49.062" v="24" actId="27636"/>
          <ac:spMkLst>
            <pc:docMk/>
            <pc:sldMk cId="568779987" sldId="308"/>
            <ac:spMk id="12" creationId="{15F579E5-E409-B093-6D77-57F1ACB14479}"/>
          </ac:spMkLst>
        </pc:spChg>
      </pc:sldChg>
      <pc:sldChg chg="modSp add mod">
        <pc:chgData name="Christoffer Davidsson" userId="3d641b9f-1dd6-45d2-8cc5-e131705a3f57" providerId="ADAL" clId="{3C8D51EF-32FB-4A51-A10C-48EA95EBE4A6}" dt="2026-04-11T05:41:28.100" v="45" actId="20577"/>
        <pc:sldMkLst>
          <pc:docMk/>
          <pc:sldMk cId="3194377694" sldId="309"/>
        </pc:sldMkLst>
        <pc:spChg chg="mod">
          <ac:chgData name="Christoffer Davidsson" userId="3d641b9f-1dd6-45d2-8cc5-e131705a3f57" providerId="ADAL" clId="{3C8D51EF-32FB-4A51-A10C-48EA95EBE4A6}" dt="2026-04-11T05:41:18.604" v="43" actId="27636"/>
          <ac:spMkLst>
            <pc:docMk/>
            <pc:sldMk cId="3194377694" sldId="309"/>
            <ac:spMk id="2" creationId="{00000000-0000-0000-0000-000000000000}"/>
          </ac:spMkLst>
        </pc:spChg>
        <pc:spChg chg="mod">
          <ac:chgData name="Christoffer Davidsson" userId="3d641b9f-1dd6-45d2-8cc5-e131705a3f57" providerId="ADAL" clId="{3C8D51EF-32FB-4A51-A10C-48EA95EBE4A6}" dt="2026-04-11T05:41:28.100" v="45" actId="20577"/>
          <ac:spMkLst>
            <pc:docMk/>
            <pc:sldMk cId="3194377694" sldId="309"/>
            <ac:spMk id="3" creationId="{00000000-0000-0000-0000-000000000000}"/>
          </ac:spMkLst>
        </pc:spChg>
      </pc:sldChg>
      <pc:sldChg chg="add">
        <pc:chgData name="Christoffer Davidsson" userId="3d641b9f-1dd6-45d2-8cc5-e131705a3f57" providerId="ADAL" clId="{3C8D51EF-32FB-4A51-A10C-48EA95EBE4A6}" dt="2026-04-11T05:40:48.960" v="22"/>
        <pc:sldMkLst>
          <pc:docMk/>
          <pc:sldMk cId="3813075423" sldId="310"/>
        </pc:sldMkLst>
      </pc:sldChg>
      <pc:sldChg chg="modSp add mod">
        <pc:chgData name="Christoffer Davidsson" userId="3d641b9f-1dd6-45d2-8cc5-e131705a3f57" providerId="ADAL" clId="{3C8D51EF-32FB-4A51-A10C-48EA95EBE4A6}" dt="2026-04-11T05:40:49.072" v="25" actId="27636"/>
        <pc:sldMkLst>
          <pc:docMk/>
          <pc:sldMk cId="3054012839" sldId="311"/>
        </pc:sldMkLst>
        <pc:spChg chg="mod">
          <ac:chgData name="Christoffer Davidsson" userId="3d641b9f-1dd6-45d2-8cc5-e131705a3f57" providerId="ADAL" clId="{3C8D51EF-32FB-4A51-A10C-48EA95EBE4A6}" dt="2026-04-11T05:40:49.072" v="25" actId="27636"/>
          <ac:spMkLst>
            <pc:docMk/>
            <pc:sldMk cId="3054012839" sldId="311"/>
            <ac:spMk id="12" creationId="{39115B42-FDD0-A53A-1EE8-F965841252EB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4003553651" sldId="312"/>
        </pc:sldMkLst>
        <pc:spChg chg="mod">
          <ac:chgData name="Christoffer Davidsson" userId="3d641b9f-1dd6-45d2-8cc5-e131705a3f57" providerId="ADAL" clId="{3C8D51EF-32FB-4A51-A10C-48EA95EBE4A6}" dt="2026-04-11T05:40:04.365" v="4" actId="27636"/>
          <ac:spMkLst>
            <pc:docMk/>
            <pc:sldMk cId="4003553651" sldId="312"/>
            <ac:spMk id="4" creationId="{D7FF0AAF-2C0A-7570-EB0A-BF8A87E18BC9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413110921" sldId="313"/>
        </pc:sldMkLst>
        <pc:spChg chg="mod">
          <ac:chgData name="Christoffer Davidsson" userId="3d641b9f-1dd6-45d2-8cc5-e131705a3f57" providerId="ADAL" clId="{3C8D51EF-32FB-4A51-A10C-48EA95EBE4A6}" dt="2026-04-11T05:40:04.370" v="5" actId="27636"/>
          <ac:spMkLst>
            <pc:docMk/>
            <pc:sldMk cId="413110921" sldId="313"/>
            <ac:spMk id="4" creationId="{51254EE5-8125-6AB0-FC7F-0A3F15BD64D9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2774617012" sldId="314"/>
        </pc:sldMkLst>
        <pc:spChg chg="mod">
          <ac:chgData name="Christoffer Davidsson" userId="3d641b9f-1dd6-45d2-8cc5-e131705a3f57" providerId="ADAL" clId="{3C8D51EF-32FB-4A51-A10C-48EA95EBE4A6}" dt="2026-04-11T05:40:04.357" v="3" actId="27636"/>
          <ac:spMkLst>
            <pc:docMk/>
            <pc:sldMk cId="2774617012" sldId="314"/>
            <ac:spMk id="4" creationId="{BFA83795-8593-7FC3-6CD5-D1719A7764A9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2554638542" sldId="315"/>
        </pc:sldMkLst>
        <pc:spChg chg="mod">
          <ac:chgData name="Christoffer Davidsson" userId="3d641b9f-1dd6-45d2-8cc5-e131705a3f57" providerId="ADAL" clId="{3C8D51EF-32FB-4A51-A10C-48EA95EBE4A6}" dt="2026-04-11T05:40:04.375" v="6" actId="27636"/>
          <ac:spMkLst>
            <pc:docMk/>
            <pc:sldMk cId="2554638542" sldId="315"/>
            <ac:spMk id="4" creationId="{A75A1188-F0BB-1126-D203-3FA587DF4258}"/>
          </ac:spMkLst>
        </pc:spChg>
        <pc:spChg chg="mod">
          <ac:chgData name="Christoffer Davidsson" userId="3d641b9f-1dd6-45d2-8cc5-e131705a3f57" providerId="ADAL" clId="{3C8D51EF-32FB-4A51-A10C-48EA95EBE4A6}" dt="2026-04-11T05:40:04.380" v="7" actId="27636"/>
          <ac:spMkLst>
            <pc:docMk/>
            <pc:sldMk cId="2554638542" sldId="315"/>
            <ac:spMk id="18" creationId="{EE1DCE03-8CFF-B525-A211-5A990C398C9B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895500029" sldId="316"/>
        </pc:sldMkLst>
        <pc:spChg chg="mod">
          <ac:chgData name="Christoffer Davidsson" userId="3d641b9f-1dd6-45d2-8cc5-e131705a3f57" providerId="ADAL" clId="{3C8D51EF-32FB-4A51-A10C-48EA95EBE4A6}" dt="2026-04-11T05:40:04.380" v="8" actId="27636"/>
          <ac:spMkLst>
            <pc:docMk/>
            <pc:sldMk cId="895500029" sldId="316"/>
            <ac:spMk id="4" creationId="{0C6A5695-A7AD-7643-8276-3F8B69663F61}"/>
          </ac:spMkLst>
        </pc:spChg>
        <pc:spChg chg="mod">
          <ac:chgData name="Christoffer Davidsson" userId="3d641b9f-1dd6-45d2-8cc5-e131705a3f57" providerId="ADAL" clId="{3C8D51EF-32FB-4A51-A10C-48EA95EBE4A6}" dt="2026-04-11T05:40:04.385" v="9" actId="27636"/>
          <ac:spMkLst>
            <pc:docMk/>
            <pc:sldMk cId="895500029" sldId="316"/>
            <ac:spMk id="18" creationId="{3B6D974F-4CBE-7601-305E-648769EB21FA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4232820256" sldId="317"/>
        </pc:sldMkLst>
        <pc:spChg chg="mod">
          <ac:chgData name="Christoffer Davidsson" userId="3d641b9f-1dd6-45d2-8cc5-e131705a3f57" providerId="ADAL" clId="{3C8D51EF-32FB-4A51-A10C-48EA95EBE4A6}" dt="2026-04-11T05:40:04.400" v="11" actId="27636"/>
          <ac:spMkLst>
            <pc:docMk/>
            <pc:sldMk cId="4232820256" sldId="317"/>
            <ac:spMk id="4" creationId="{B886FD36-82BE-A30C-A20F-56E44718C6C3}"/>
          </ac:spMkLst>
        </pc:spChg>
        <pc:spChg chg="mod">
          <ac:chgData name="Christoffer Davidsson" userId="3d641b9f-1dd6-45d2-8cc5-e131705a3f57" providerId="ADAL" clId="{3C8D51EF-32FB-4A51-A10C-48EA95EBE4A6}" dt="2026-04-11T05:40:04.395" v="10" actId="27636"/>
          <ac:spMkLst>
            <pc:docMk/>
            <pc:sldMk cId="4232820256" sldId="317"/>
            <ac:spMk id="18" creationId="{0B9097A3-A4A8-84E2-BA8F-104959605C53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2312437415" sldId="318"/>
        </pc:sldMkLst>
        <pc:spChg chg="mod">
          <ac:chgData name="Christoffer Davidsson" userId="3d641b9f-1dd6-45d2-8cc5-e131705a3f57" providerId="ADAL" clId="{3C8D51EF-32FB-4A51-A10C-48EA95EBE4A6}" dt="2026-04-11T05:40:04.406" v="13" actId="27636"/>
          <ac:spMkLst>
            <pc:docMk/>
            <pc:sldMk cId="2312437415" sldId="318"/>
            <ac:spMk id="4" creationId="{6DDB72FC-A568-E24C-6FA7-0581E2014F34}"/>
          </ac:spMkLst>
        </pc:spChg>
        <pc:spChg chg="mod">
          <ac:chgData name="Christoffer Davidsson" userId="3d641b9f-1dd6-45d2-8cc5-e131705a3f57" providerId="ADAL" clId="{3C8D51EF-32FB-4A51-A10C-48EA95EBE4A6}" dt="2026-04-11T05:40:04.406" v="12" actId="27636"/>
          <ac:spMkLst>
            <pc:docMk/>
            <pc:sldMk cId="2312437415" sldId="318"/>
            <ac:spMk id="18" creationId="{B3568B2B-E311-2DDF-8D8D-625A1D7F26E6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2525021197" sldId="319"/>
        </pc:sldMkLst>
        <pc:spChg chg="mod">
          <ac:chgData name="Christoffer Davidsson" userId="3d641b9f-1dd6-45d2-8cc5-e131705a3f57" providerId="ADAL" clId="{3C8D51EF-32FB-4A51-A10C-48EA95EBE4A6}" dt="2026-04-11T05:40:04.406" v="14" actId="27636"/>
          <ac:spMkLst>
            <pc:docMk/>
            <pc:sldMk cId="2525021197" sldId="319"/>
            <ac:spMk id="4" creationId="{D24B9139-C731-7A98-3B97-A37DEBE978CD}"/>
          </ac:spMkLst>
        </pc:spChg>
        <pc:spChg chg="mod">
          <ac:chgData name="Christoffer Davidsson" userId="3d641b9f-1dd6-45d2-8cc5-e131705a3f57" providerId="ADAL" clId="{3C8D51EF-32FB-4A51-A10C-48EA95EBE4A6}" dt="2026-04-11T05:40:04.425" v="15" actId="27636"/>
          <ac:spMkLst>
            <pc:docMk/>
            <pc:sldMk cId="2525021197" sldId="319"/>
            <ac:spMk id="18" creationId="{2D2318F9-48BD-1861-5F04-FCC8C8408FFB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4216987741" sldId="320"/>
        </pc:sldMkLst>
        <pc:spChg chg="mod">
          <ac:chgData name="Christoffer Davidsson" userId="3d641b9f-1dd6-45d2-8cc5-e131705a3f57" providerId="ADAL" clId="{3C8D51EF-32FB-4A51-A10C-48EA95EBE4A6}" dt="2026-04-11T05:40:04.430" v="16" actId="27636"/>
          <ac:spMkLst>
            <pc:docMk/>
            <pc:sldMk cId="4216987741" sldId="320"/>
            <ac:spMk id="4" creationId="{155ACC4F-9B72-1785-3B0F-45FD3BFE6CC6}"/>
          </ac:spMkLst>
        </pc:spChg>
        <pc:spChg chg="mod">
          <ac:chgData name="Christoffer Davidsson" userId="3d641b9f-1dd6-45d2-8cc5-e131705a3f57" providerId="ADAL" clId="{3C8D51EF-32FB-4A51-A10C-48EA95EBE4A6}" dt="2026-04-11T05:40:04.435" v="17" actId="27636"/>
          <ac:spMkLst>
            <pc:docMk/>
            <pc:sldMk cId="4216987741" sldId="320"/>
            <ac:spMk id="18" creationId="{A8C2D56E-1D8A-0E12-7D13-1F1AB9530388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2317639113" sldId="321"/>
        </pc:sldMkLst>
        <pc:spChg chg="mod">
          <ac:chgData name="Christoffer Davidsson" userId="3d641b9f-1dd6-45d2-8cc5-e131705a3f57" providerId="ADAL" clId="{3C8D51EF-32FB-4A51-A10C-48EA95EBE4A6}" dt="2026-04-11T05:40:04.438" v="18" actId="27636"/>
          <ac:spMkLst>
            <pc:docMk/>
            <pc:sldMk cId="2317639113" sldId="321"/>
            <ac:spMk id="4" creationId="{681C1913-C956-B87C-89CE-0C2B622F7070}"/>
          </ac:spMkLst>
        </pc:spChg>
        <pc:spChg chg="mod">
          <ac:chgData name="Christoffer Davidsson" userId="3d641b9f-1dd6-45d2-8cc5-e131705a3f57" providerId="ADAL" clId="{3C8D51EF-32FB-4A51-A10C-48EA95EBE4A6}" dt="2026-04-11T05:40:04.445" v="19" actId="27636"/>
          <ac:spMkLst>
            <pc:docMk/>
            <pc:sldMk cId="2317639113" sldId="321"/>
            <ac:spMk id="18" creationId="{F2C4A696-47FC-59AF-0981-2AA64D5376FE}"/>
          </ac:spMkLst>
        </pc:spChg>
      </pc:sldChg>
      <pc:sldChg chg="del">
        <pc:chgData name="Christoffer Davidsson" userId="3d641b9f-1dd6-45d2-8cc5-e131705a3f57" providerId="ADAL" clId="{3C8D51EF-32FB-4A51-A10C-48EA95EBE4A6}" dt="2026-04-11T05:40:51.431" v="27" actId="47"/>
        <pc:sldMkLst>
          <pc:docMk/>
          <pc:sldMk cId="2493153715" sldId="326"/>
        </pc:sldMkLst>
      </pc:sldChg>
      <pc:sldChg chg="modSp add mod">
        <pc:chgData name="Christoffer Davidsson" userId="3d641b9f-1dd6-45d2-8cc5-e131705a3f57" providerId="ADAL" clId="{3C8D51EF-32FB-4A51-A10C-48EA95EBE4A6}" dt="2026-04-11T05:40:49.011" v="23" actId="27636"/>
        <pc:sldMkLst>
          <pc:docMk/>
          <pc:sldMk cId="2532180863" sldId="327"/>
        </pc:sldMkLst>
        <pc:spChg chg="mod">
          <ac:chgData name="Christoffer Davidsson" userId="3d641b9f-1dd6-45d2-8cc5-e131705a3f57" providerId="ADAL" clId="{3C8D51EF-32FB-4A51-A10C-48EA95EBE4A6}" dt="2026-04-11T05:40:49.011" v="23" actId="27636"/>
          <ac:spMkLst>
            <pc:docMk/>
            <pc:sldMk cId="2532180863" sldId="327"/>
            <ac:spMk id="2" creationId="{5666074B-B16B-3863-CC9A-D9DF93E8FC33}"/>
          </ac:spMkLst>
        </pc:spChg>
      </pc:sldChg>
      <pc:sldChg chg="modSp add del mod">
        <pc:chgData name="Christoffer Davidsson" userId="3d641b9f-1dd6-45d2-8cc5-e131705a3f57" providerId="ADAL" clId="{3C8D51EF-32FB-4A51-A10C-48EA95EBE4A6}" dt="2026-04-11T05:40:45.277" v="20" actId="47"/>
        <pc:sldMkLst>
          <pc:docMk/>
          <pc:sldMk cId="3206754241" sldId="327"/>
        </pc:sldMkLst>
        <pc:spChg chg="mod">
          <ac:chgData name="Christoffer Davidsson" userId="3d641b9f-1dd6-45d2-8cc5-e131705a3f57" providerId="ADAL" clId="{3C8D51EF-32FB-4A51-A10C-48EA95EBE4A6}" dt="2026-04-11T05:40:04.350" v="2" actId="27636"/>
          <ac:spMkLst>
            <pc:docMk/>
            <pc:sldMk cId="3206754241" sldId="327"/>
            <ac:spMk id="2" creationId="{EA6ACFFF-138D-AC2F-53A6-90352B99F7F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F598AC-6AEC-4E76-B6AC-77A5B73E535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FA17DF-B1F0-4834-8025-3DAB3C7BF6A3}">
      <dgm:prSet/>
      <dgm:spPr/>
      <dgm:t>
        <a:bodyPr/>
        <a:lstStyle/>
        <a:p>
          <a:r>
            <a:rPr lang="sv-SE" dirty="0"/>
            <a:t>Bra lagkamrat</a:t>
          </a:r>
        </a:p>
      </dgm:t>
    </dgm:pt>
    <dgm:pt modelId="{46819FE3-3330-4A41-B351-D98DEB596F26}" type="parTrans" cxnId="{2F3324FD-1727-4F51-A5FF-C9DED380EF5B}">
      <dgm:prSet/>
      <dgm:spPr/>
      <dgm:t>
        <a:bodyPr/>
        <a:lstStyle/>
        <a:p>
          <a:endParaRPr lang="sv-SE"/>
        </a:p>
      </dgm:t>
    </dgm:pt>
    <dgm:pt modelId="{716086EC-C6D4-4B8C-BEED-85BF69AE2D3C}" type="sibTrans" cxnId="{2F3324FD-1727-4F51-A5FF-C9DED380EF5B}">
      <dgm:prSet/>
      <dgm:spPr/>
      <dgm:t>
        <a:bodyPr/>
        <a:lstStyle/>
        <a:p>
          <a:endParaRPr lang="sv-SE"/>
        </a:p>
      </dgm:t>
    </dgm:pt>
    <dgm:pt modelId="{B14A0300-C0EB-45B2-9A04-5DC11359F783}">
      <dgm:prSet/>
      <dgm:spPr/>
      <dgm:t>
        <a:bodyPr/>
        <a:lstStyle/>
        <a:p>
          <a:r>
            <a:rPr lang="sv-SE" dirty="0"/>
            <a:t>Fair Play</a:t>
          </a:r>
        </a:p>
      </dgm:t>
    </dgm:pt>
    <dgm:pt modelId="{21A540F6-4932-44EE-8E37-E88EF239ACF8}" type="parTrans" cxnId="{3C7AF9E5-5007-4FE8-AB9B-A4B7DD3E8641}">
      <dgm:prSet/>
      <dgm:spPr/>
      <dgm:t>
        <a:bodyPr/>
        <a:lstStyle/>
        <a:p>
          <a:endParaRPr lang="sv-SE"/>
        </a:p>
      </dgm:t>
    </dgm:pt>
    <dgm:pt modelId="{5F611CC1-46EA-476F-ADF4-B3A485C1151C}" type="sibTrans" cxnId="{3C7AF9E5-5007-4FE8-AB9B-A4B7DD3E8641}">
      <dgm:prSet/>
      <dgm:spPr/>
      <dgm:t>
        <a:bodyPr/>
        <a:lstStyle/>
        <a:p>
          <a:endParaRPr lang="sv-SE"/>
        </a:p>
      </dgm:t>
    </dgm:pt>
    <dgm:pt modelId="{7B627F37-7BED-4084-AC02-E182F2969890}">
      <dgm:prSet/>
      <dgm:spPr/>
      <dgm:t>
        <a:bodyPr/>
        <a:lstStyle/>
        <a:p>
          <a:r>
            <a:rPr lang="sv-SE"/>
            <a:t>Gemensamma regler</a:t>
          </a:r>
        </a:p>
      </dgm:t>
    </dgm:pt>
    <dgm:pt modelId="{1178FA6F-A99C-4605-9860-178D501D4479}" type="parTrans" cxnId="{86CAA93F-9176-44F2-90BE-885A5F6FD3FD}">
      <dgm:prSet/>
      <dgm:spPr/>
      <dgm:t>
        <a:bodyPr/>
        <a:lstStyle/>
        <a:p>
          <a:endParaRPr lang="sv-SE"/>
        </a:p>
      </dgm:t>
    </dgm:pt>
    <dgm:pt modelId="{CA179F81-0A4D-4650-989B-BCAE6AACB41B}" type="sibTrans" cxnId="{86CAA93F-9176-44F2-90BE-885A5F6FD3FD}">
      <dgm:prSet/>
      <dgm:spPr/>
      <dgm:t>
        <a:bodyPr/>
        <a:lstStyle/>
        <a:p>
          <a:endParaRPr lang="sv-SE"/>
        </a:p>
      </dgm:t>
    </dgm:pt>
    <dgm:pt modelId="{2C9E8429-5051-41DF-840C-04438F779A5B}">
      <dgm:prSet/>
      <dgm:spPr/>
      <dgm:t>
        <a:bodyPr/>
        <a:lstStyle/>
        <a:p>
          <a:r>
            <a:rPr lang="sv-SE" dirty="0"/>
            <a:t>Övriga aktiviteter (gemenskap)</a:t>
          </a:r>
        </a:p>
      </dgm:t>
    </dgm:pt>
    <dgm:pt modelId="{078818FE-18E7-4382-A765-119B45A2DEE6}" type="parTrans" cxnId="{84F9D6CC-7159-44D9-87D6-D4CD0B241097}">
      <dgm:prSet/>
      <dgm:spPr/>
      <dgm:t>
        <a:bodyPr/>
        <a:lstStyle/>
        <a:p>
          <a:endParaRPr lang="sv-SE"/>
        </a:p>
      </dgm:t>
    </dgm:pt>
    <dgm:pt modelId="{F4B18D5B-75B8-404A-ABA4-BD8C65ABD87F}" type="sibTrans" cxnId="{84F9D6CC-7159-44D9-87D6-D4CD0B241097}">
      <dgm:prSet/>
      <dgm:spPr/>
      <dgm:t>
        <a:bodyPr/>
        <a:lstStyle/>
        <a:p>
          <a:endParaRPr lang="sv-SE"/>
        </a:p>
      </dgm:t>
    </dgm:pt>
    <dgm:pt modelId="{C88AF6F2-AC0A-45EE-A533-580639F77E84}">
      <dgm:prSet/>
      <dgm:spPr/>
      <dgm:t>
        <a:bodyPr/>
        <a:lstStyle/>
        <a:p>
          <a:r>
            <a:rPr lang="sv-SE" dirty="0"/>
            <a:t>Alltid göra sitt bästa</a:t>
          </a:r>
        </a:p>
      </dgm:t>
    </dgm:pt>
    <dgm:pt modelId="{727261B8-6D6D-4267-8278-2D5DECE97C16}" type="parTrans" cxnId="{2607BA6E-2AC1-4A73-A738-F3B4864311DC}">
      <dgm:prSet/>
      <dgm:spPr/>
      <dgm:t>
        <a:bodyPr/>
        <a:lstStyle/>
        <a:p>
          <a:endParaRPr lang="sv-SE"/>
        </a:p>
      </dgm:t>
    </dgm:pt>
    <dgm:pt modelId="{38486BD6-7D89-4082-ADB0-82A040C90E66}" type="sibTrans" cxnId="{2607BA6E-2AC1-4A73-A738-F3B4864311DC}">
      <dgm:prSet/>
      <dgm:spPr/>
      <dgm:t>
        <a:bodyPr/>
        <a:lstStyle/>
        <a:p>
          <a:endParaRPr lang="sv-SE"/>
        </a:p>
      </dgm:t>
    </dgm:pt>
    <dgm:pt modelId="{F62355AF-178F-4441-A2B2-C5E5683246C3}" type="pres">
      <dgm:prSet presAssocID="{2FF598AC-6AEC-4E76-B6AC-77A5B73E535F}" presName="vert0" presStyleCnt="0">
        <dgm:presLayoutVars>
          <dgm:dir/>
          <dgm:animOne val="branch"/>
          <dgm:animLvl val="lvl"/>
        </dgm:presLayoutVars>
      </dgm:prSet>
      <dgm:spPr/>
    </dgm:pt>
    <dgm:pt modelId="{0DF7E336-FA1C-4F8B-AE08-8F9717F9D056}" type="pres">
      <dgm:prSet presAssocID="{25FA17DF-B1F0-4834-8025-3DAB3C7BF6A3}" presName="thickLine" presStyleLbl="alignNode1" presStyleIdx="0" presStyleCnt="5"/>
      <dgm:spPr/>
    </dgm:pt>
    <dgm:pt modelId="{28AA2A13-8782-4B91-AFFE-719F559AE715}" type="pres">
      <dgm:prSet presAssocID="{25FA17DF-B1F0-4834-8025-3DAB3C7BF6A3}" presName="horz1" presStyleCnt="0"/>
      <dgm:spPr/>
    </dgm:pt>
    <dgm:pt modelId="{56DDE916-6A35-403E-9ADC-4D05341857A2}" type="pres">
      <dgm:prSet presAssocID="{25FA17DF-B1F0-4834-8025-3DAB3C7BF6A3}" presName="tx1" presStyleLbl="revTx" presStyleIdx="0" presStyleCnt="5"/>
      <dgm:spPr/>
    </dgm:pt>
    <dgm:pt modelId="{4B9057E8-4513-442B-AAAF-B57362BD76EF}" type="pres">
      <dgm:prSet presAssocID="{25FA17DF-B1F0-4834-8025-3DAB3C7BF6A3}" presName="vert1" presStyleCnt="0"/>
      <dgm:spPr/>
    </dgm:pt>
    <dgm:pt modelId="{0CA710E5-8724-4F5D-8D07-F6216E6AF9EE}" type="pres">
      <dgm:prSet presAssocID="{B14A0300-C0EB-45B2-9A04-5DC11359F783}" presName="thickLine" presStyleLbl="alignNode1" presStyleIdx="1" presStyleCnt="5"/>
      <dgm:spPr/>
    </dgm:pt>
    <dgm:pt modelId="{FCD9A16A-375A-42B9-BB06-B1DBAAEB5122}" type="pres">
      <dgm:prSet presAssocID="{B14A0300-C0EB-45B2-9A04-5DC11359F783}" presName="horz1" presStyleCnt="0"/>
      <dgm:spPr/>
    </dgm:pt>
    <dgm:pt modelId="{79BC2BB4-1FCC-418B-BD2A-CCE790FBDF02}" type="pres">
      <dgm:prSet presAssocID="{B14A0300-C0EB-45B2-9A04-5DC11359F783}" presName="tx1" presStyleLbl="revTx" presStyleIdx="1" presStyleCnt="5"/>
      <dgm:spPr/>
    </dgm:pt>
    <dgm:pt modelId="{F4DB6241-9DBB-4ACA-84DB-33D72FD36BE6}" type="pres">
      <dgm:prSet presAssocID="{B14A0300-C0EB-45B2-9A04-5DC11359F783}" presName="vert1" presStyleCnt="0"/>
      <dgm:spPr/>
    </dgm:pt>
    <dgm:pt modelId="{3D2D9E7D-3493-46B8-806E-9E44F3AB42A3}" type="pres">
      <dgm:prSet presAssocID="{C88AF6F2-AC0A-45EE-A533-580639F77E84}" presName="thickLine" presStyleLbl="alignNode1" presStyleIdx="2" presStyleCnt="5"/>
      <dgm:spPr/>
    </dgm:pt>
    <dgm:pt modelId="{1D53BE24-820C-426F-BBCF-14740C574929}" type="pres">
      <dgm:prSet presAssocID="{C88AF6F2-AC0A-45EE-A533-580639F77E84}" presName="horz1" presStyleCnt="0"/>
      <dgm:spPr/>
    </dgm:pt>
    <dgm:pt modelId="{09B3C8BA-146C-4AC5-BFCA-6922B017BA40}" type="pres">
      <dgm:prSet presAssocID="{C88AF6F2-AC0A-45EE-A533-580639F77E84}" presName="tx1" presStyleLbl="revTx" presStyleIdx="2" presStyleCnt="5"/>
      <dgm:spPr/>
    </dgm:pt>
    <dgm:pt modelId="{361F555E-C1EF-47B1-AF11-F92E6E73F11C}" type="pres">
      <dgm:prSet presAssocID="{C88AF6F2-AC0A-45EE-A533-580639F77E84}" presName="vert1" presStyleCnt="0"/>
      <dgm:spPr/>
    </dgm:pt>
    <dgm:pt modelId="{656746BD-5C44-4663-BB6E-BAA5841BBF83}" type="pres">
      <dgm:prSet presAssocID="{7B627F37-7BED-4084-AC02-E182F2969890}" presName="thickLine" presStyleLbl="alignNode1" presStyleIdx="3" presStyleCnt="5"/>
      <dgm:spPr/>
    </dgm:pt>
    <dgm:pt modelId="{49788293-46BD-4B60-B96F-11C7D869BB3E}" type="pres">
      <dgm:prSet presAssocID="{7B627F37-7BED-4084-AC02-E182F2969890}" presName="horz1" presStyleCnt="0"/>
      <dgm:spPr/>
    </dgm:pt>
    <dgm:pt modelId="{0BBCDE51-2AE0-47AB-BBD7-3F71049795D8}" type="pres">
      <dgm:prSet presAssocID="{7B627F37-7BED-4084-AC02-E182F2969890}" presName="tx1" presStyleLbl="revTx" presStyleIdx="3" presStyleCnt="5"/>
      <dgm:spPr/>
    </dgm:pt>
    <dgm:pt modelId="{3F6FA239-2601-46A2-A238-9E3C4566C447}" type="pres">
      <dgm:prSet presAssocID="{7B627F37-7BED-4084-AC02-E182F2969890}" presName="vert1" presStyleCnt="0"/>
      <dgm:spPr/>
    </dgm:pt>
    <dgm:pt modelId="{01FF7C21-51D1-4D9A-8329-88CD7DFB13FC}" type="pres">
      <dgm:prSet presAssocID="{2C9E8429-5051-41DF-840C-04438F779A5B}" presName="thickLine" presStyleLbl="alignNode1" presStyleIdx="4" presStyleCnt="5"/>
      <dgm:spPr/>
    </dgm:pt>
    <dgm:pt modelId="{BFFD14E7-ED7A-4B36-A042-0201B7C7A083}" type="pres">
      <dgm:prSet presAssocID="{2C9E8429-5051-41DF-840C-04438F779A5B}" presName="horz1" presStyleCnt="0"/>
      <dgm:spPr/>
    </dgm:pt>
    <dgm:pt modelId="{18490D31-8E52-4EEB-9EF0-1ABFA51AE50D}" type="pres">
      <dgm:prSet presAssocID="{2C9E8429-5051-41DF-840C-04438F779A5B}" presName="tx1" presStyleLbl="revTx" presStyleIdx="4" presStyleCnt="5"/>
      <dgm:spPr/>
    </dgm:pt>
    <dgm:pt modelId="{CAF58C5B-CFF6-48F7-B1E9-E041584EFEF4}" type="pres">
      <dgm:prSet presAssocID="{2C9E8429-5051-41DF-840C-04438F779A5B}" presName="vert1" presStyleCnt="0"/>
      <dgm:spPr/>
    </dgm:pt>
  </dgm:ptLst>
  <dgm:cxnLst>
    <dgm:cxn modelId="{BD8E4817-6A6E-49C8-B560-7FE6EE6A1A0A}" type="presOf" srcId="{25FA17DF-B1F0-4834-8025-3DAB3C7BF6A3}" destId="{56DDE916-6A35-403E-9ADC-4D05341857A2}" srcOrd="0" destOrd="0" presId="urn:microsoft.com/office/officeart/2008/layout/LinedList"/>
    <dgm:cxn modelId="{86CAA93F-9176-44F2-90BE-885A5F6FD3FD}" srcId="{2FF598AC-6AEC-4E76-B6AC-77A5B73E535F}" destId="{7B627F37-7BED-4084-AC02-E182F2969890}" srcOrd="3" destOrd="0" parTransId="{1178FA6F-A99C-4605-9860-178D501D4479}" sibTransId="{CA179F81-0A4D-4650-989B-BCAE6AACB41B}"/>
    <dgm:cxn modelId="{2607BA6E-2AC1-4A73-A738-F3B4864311DC}" srcId="{2FF598AC-6AEC-4E76-B6AC-77A5B73E535F}" destId="{C88AF6F2-AC0A-45EE-A533-580639F77E84}" srcOrd="2" destOrd="0" parTransId="{727261B8-6D6D-4267-8278-2D5DECE97C16}" sibTransId="{38486BD6-7D89-4082-ADB0-82A040C90E66}"/>
    <dgm:cxn modelId="{55DE364F-FA07-432F-9F10-3D238E0F8B52}" type="presOf" srcId="{7B627F37-7BED-4084-AC02-E182F2969890}" destId="{0BBCDE51-2AE0-47AB-BBD7-3F71049795D8}" srcOrd="0" destOrd="0" presId="urn:microsoft.com/office/officeart/2008/layout/LinedList"/>
    <dgm:cxn modelId="{F7638E94-DC93-4D6A-94F7-51463D6B4DE7}" type="presOf" srcId="{C88AF6F2-AC0A-45EE-A533-580639F77E84}" destId="{09B3C8BA-146C-4AC5-BFCA-6922B017BA40}" srcOrd="0" destOrd="0" presId="urn:microsoft.com/office/officeart/2008/layout/LinedList"/>
    <dgm:cxn modelId="{7AD64ECB-0037-4168-9084-45937FC187E8}" type="presOf" srcId="{B14A0300-C0EB-45B2-9A04-5DC11359F783}" destId="{79BC2BB4-1FCC-418B-BD2A-CCE790FBDF02}" srcOrd="0" destOrd="0" presId="urn:microsoft.com/office/officeart/2008/layout/LinedList"/>
    <dgm:cxn modelId="{84F9D6CC-7159-44D9-87D6-D4CD0B241097}" srcId="{2FF598AC-6AEC-4E76-B6AC-77A5B73E535F}" destId="{2C9E8429-5051-41DF-840C-04438F779A5B}" srcOrd="4" destOrd="0" parTransId="{078818FE-18E7-4382-A765-119B45A2DEE6}" sibTransId="{F4B18D5B-75B8-404A-ABA4-BD8C65ABD87F}"/>
    <dgm:cxn modelId="{C6A4A2D1-A5F3-477B-BB97-B08CFDE844B0}" type="presOf" srcId="{2C9E8429-5051-41DF-840C-04438F779A5B}" destId="{18490D31-8E52-4EEB-9EF0-1ABFA51AE50D}" srcOrd="0" destOrd="0" presId="urn:microsoft.com/office/officeart/2008/layout/LinedList"/>
    <dgm:cxn modelId="{FDD3E7D4-7D0E-43ED-9BAD-F58F704BBAF9}" type="presOf" srcId="{2FF598AC-6AEC-4E76-B6AC-77A5B73E535F}" destId="{F62355AF-178F-4441-A2B2-C5E5683246C3}" srcOrd="0" destOrd="0" presId="urn:microsoft.com/office/officeart/2008/layout/LinedList"/>
    <dgm:cxn modelId="{3C7AF9E5-5007-4FE8-AB9B-A4B7DD3E8641}" srcId="{2FF598AC-6AEC-4E76-B6AC-77A5B73E535F}" destId="{B14A0300-C0EB-45B2-9A04-5DC11359F783}" srcOrd="1" destOrd="0" parTransId="{21A540F6-4932-44EE-8E37-E88EF239ACF8}" sibTransId="{5F611CC1-46EA-476F-ADF4-B3A485C1151C}"/>
    <dgm:cxn modelId="{2F3324FD-1727-4F51-A5FF-C9DED380EF5B}" srcId="{2FF598AC-6AEC-4E76-B6AC-77A5B73E535F}" destId="{25FA17DF-B1F0-4834-8025-3DAB3C7BF6A3}" srcOrd="0" destOrd="0" parTransId="{46819FE3-3330-4A41-B351-D98DEB596F26}" sibTransId="{716086EC-C6D4-4B8C-BEED-85BF69AE2D3C}"/>
    <dgm:cxn modelId="{7FA4B268-581A-4F85-9ABD-A23B3A302D19}" type="presParOf" srcId="{F62355AF-178F-4441-A2B2-C5E5683246C3}" destId="{0DF7E336-FA1C-4F8B-AE08-8F9717F9D056}" srcOrd="0" destOrd="0" presId="urn:microsoft.com/office/officeart/2008/layout/LinedList"/>
    <dgm:cxn modelId="{ED68EE90-1C42-4A54-9F58-0B2E0F9670EE}" type="presParOf" srcId="{F62355AF-178F-4441-A2B2-C5E5683246C3}" destId="{28AA2A13-8782-4B91-AFFE-719F559AE715}" srcOrd="1" destOrd="0" presId="urn:microsoft.com/office/officeart/2008/layout/LinedList"/>
    <dgm:cxn modelId="{80C166A8-7723-4936-ACA6-542198199D1C}" type="presParOf" srcId="{28AA2A13-8782-4B91-AFFE-719F559AE715}" destId="{56DDE916-6A35-403E-9ADC-4D05341857A2}" srcOrd="0" destOrd="0" presId="urn:microsoft.com/office/officeart/2008/layout/LinedList"/>
    <dgm:cxn modelId="{A058A42F-C0A5-40F2-934F-F2D32C1875B2}" type="presParOf" srcId="{28AA2A13-8782-4B91-AFFE-719F559AE715}" destId="{4B9057E8-4513-442B-AAAF-B57362BD76EF}" srcOrd="1" destOrd="0" presId="urn:microsoft.com/office/officeart/2008/layout/LinedList"/>
    <dgm:cxn modelId="{289EF2E6-6670-48ED-9D1A-9E1A0310ED0D}" type="presParOf" srcId="{F62355AF-178F-4441-A2B2-C5E5683246C3}" destId="{0CA710E5-8724-4F5D-8D07-F6216E6AF9EE}" srcOrd="2" destOrd="0" presId="urn:microsoft.com/office/officeart/2008/layout/LinedList"/>
    <dgm:cxn modelId="{42F19F0A-652A-433E-A7F6-4E6D79B2825F}" type="presParOf" srcId="{F62355AF-178F-4441-A2B2-C5E5683246C3}" destId="{FCD9A16A-375A-42B9-BB06-B1DBAAEB5122}" srcOrd="3" destOrd="0" presId="urn:microsoft.com/office/officeart/2008/layout/LinedList"/>
    <dgm:cxn modelId="{0B0926AB-9466-4AC6-8F4C-B76D4854EC17}" type="presParOf" srcId="{FCD9A16A-375A-42B9-BB06-B1DBAAEB5122}" destId="{79BC2BB4-1FCC-418B-BD2A-CCE790FBDF02}" srcOrd="0" destOrd="0" presId="urn:microsoft.com/office/officeart/2008/layout/LinedList"/>
    <dgm:cxn modelId="{0ADF70E4-469C-450E-BAAB-D5E857F53DE0}" type="presParOf" srcId="{FCD9A16A-375A-42B9-BB06-B1DBAAEB5122}" destId="{F4DB6241-9DBB-4ACA-84DB-33D72FD36BE6}" srcOrd="1" destOrd="0" presId="urn:microsoft.com/office/officeart/2008/layout/LinedList"/>
    <dgm:cxn modelId="{76111C43-246F-4579-9A46-D356C419A21F}" type="presParOf" srcId="{F62355AF-178F-4441-A2B2-C5E5683246C3}" destId="{3D2D9E7D-3493-46B8-806E-9E44F3AB42A3}" srcOrd="4" destOrd="0" presId="urn:microsoft.com/office/officeart/2008/layout/LinedList"/>
    <dgm:cxn modelId="{9E81AEAA-EBBE-4F21-B901-459B05F107F0}" type="presParOf" srcId="{F62355AF-178F-4441-A2B2-C5E5683246C3}" destId="{1D53BE24-820C-426F-BBCF-14740C574929}" srcOrd="5" destOrd="0" presId="urn:microsoft.com/office/officeart/2008/layout/LinedList"/>
    <dgm:cxn modelId="{3C22627D-B760-403F-8415-13B4B97379EB}" type="presParOf" srcId="{1D53BE24-820C-426F-BBCF-14740C574929}" destId="{09B3C8BA-146C-4AC5-BFCA-6922B017BA40}" srcOrd="0" destOrd="0" presId="urn:microsoft.com/office/officeart/2008/layout/LinedList"/>
    <dgm:cxn modelId="{1CEBBF62-7736-4555-9CE1-6007B406BC8E}" type="presParOf" srcId="{1D53BE24-820C-426F-BBCF-14740C574929}" destId="{361F555E-C1EF-47B1-AF11-F92E6E73F11C}" srcOrd="1" destOrd="0" presId="urn:microsoft.com/office/officeart/2008/layout/LinedList"/>
    <dgm:cxn modelId="{9C3AE03D-4185-4EC2-9988-8B008F366887}" type="presParOf" srcId="{F62355AF-178F-4441-A2B2-C5E5683246C3}" destId="{656746BD-5C44-4663-BB6E-BAA5841BBF83}" srcOrd="6" destOrd="0" presId="urn:microsoft.com/office/officeart/2008/layout/LinedList"/>
    <dgm:cxn modelId="{4DF52A71-FC4E-4241-A5EF-5768ABDC7345}" type="presParOf" srcId="{F62355AF-178F-4441-A2B2-C5E5683246C3}" destId="{49788293-46BD-4B60-B96F-11C7D869BB3E}" srcOrd="7" destOrd="0" presId="urn:microsoft.com/office/officeart/2008/layout/LinedList"/>
    <dgm:cxn modelId="{D5EA6C28-B685-4E48-BF89-6974AB8BCDFB}" type="presParOf" srcId="{49788293-46BD-4B60-B96F-11C7D869BB3E}" destId="{0BBCDE51-2AE0-47AB-BBD7-3F71049795D8}" srcOrd="0" destOrd="0" presId="urn:microsoft.com/office/officeart/2008/layout/LinedList"/>
    <dgm:cxn modelId="{01C7B554-D9CB-497C-8AE8-6865B612DF23}" type="presParOf" srcId="{49788293-46BD-4B60-B96F-11C7D869BB3E}" destId="{3F6FA239-2601-46A2-A238-9E3C4566C447}" srcOrd="1" destOrd="0" presId="urn:microsoft.com/office/officeart/2008/layout/LinedList"/>
    <dgm:cxn modelId="{B919C22F-2D0A-4DC0-A45B-4C812373266D}" type="presParOf" srcId="{F62355AF-178F-4441-A2B2-C5E5683246C3}" destId="{01FF7C21-51D1-4D9A-8329-88CD7DFB13FC}" srcOrd="8" destOrd="0" presId="urn:microsoft.com/office/officeart/2008/layout/LinedList"/>
    <dgm:cxn modelId="{E6E7F51C-F645-43BB-AAF9-E1685EEFE293}" type="presParOf" srcId="{F62355AF-178F-4441-A2B2-C5E5683246C3}" destId="{BFFD14E7-ED7A-4B36-A042-0201B7C7A083}" srcOrd="9" destOrd="0" presId="urn:microsoft.com/office/officeart/2008/layout/LinedList"/>
    <dgm:cxn modelId="{9A3EBFD2-E1CC-4AB1-9FBD-0EC0BB359FAE}" type="presParOf" srcId="{BFFD14E7-ED7A-4B36-A042-0201B7C7A083}" destId="{18490D31-8E52-4EEB-9EF0-1ABFA51AE50D}" srcOrd="0" destOrd="0" presId="urn:microsoft.com/office/officeart/2008/layout/LinedList"/>
    <dgm:cxn modelId="{FAEF3203-1B55-41B1-AE20-3836322B47FA}" type="presParOf" srcId="{BFFD14E7-ED7A-4B36-A042-0201B7C7A083}" destId="{CAF58C5B-CFF6-48F7-B1E9-E041584EFEF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7E336-FA1C-4F8B-AE08-8F9717F9D056}">
      <dsp:nvSpPr>
        <dsp:cNvPr id="0" name=""/>
        <dsp:cNvSpPr/>
      </dsp:nvSpPr>
      <dsp:spPr>
        <a:xfrm>
          <a:off x="0" y="517"/>
          <a:ext cx="415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DDE916-6A35-403E-9ADC-4D05341857A2}">
      <dsp:nvSpPr>
        <dsp:cNvPr id="0" name=""/>
        <dsp:cNvSpPr/>
      </dsp:nvSpPr>
      <dsp:spPr>
        <a:xfrm>
          <a:off x="0" y="517"/>
          <a:ext cx="4159374" cy="848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/>
            <a:t>Bra lagkamrat</a:t>
          </a:r>
        </a:p>
      </dsp:txBody>
      <dsp:txXfrm>
        <a:off x="0" y="517"/>
        <a:ext cx="4159374" cy="848266"/>
      </dsp:txXfrm>
    </dsp:sp>
    <dsp:sp modelId="{0CA710E5-8724-4F5D-8D07-F6216E6AF9EE}">
      <dsp:nvSpPr>
        <dsp:cNvPr id="0" name=""/>
        <dsp:cNvSpPr/>
      </dsp:nvSpPr>
      <dsp:spPr>
        <a:xfrm>
          <a:off x="0" y="848783"/>
          <a:ext cx="415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C2BB4-1FCC-418B-BD2A-CCE790FBDF02}">
      <dsp:nvSpPr>
        <dsp:cNvPr id="0" name=""/>
        <dsp:cNvSpPr/>
      </dsp:nvSpPr>
      <dsp:spPr>
        <a:xfrm>
          <a:off x="0" y="848783"/>
          <a:ext cx="4159374" cy="848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/>
            <a:t>Fair Play</a:t>
          </a:r>
        </a:p>
      </dsp:txBody>
      <dsp:txXfrm>
        <a:off x="0" y="848783"/>
        <a:ext cx="4159374" cy="848266"/>
      </dsp:txXfrm>
    </dsp:sp>
    <dsp:sp modelId="{3D2D9E7D-3493-46B8-806E-9E44F3AB42A3}">
      <dsp:nvSpPr>
        <dsp:cNvPr id="0" name=""/>
        <dsp:cNvSpPr/>
      </dsp:nvSpPr>
      <dsp:spPr>
        <a:xfrm>
          <a:off x="0" y="1697049"/>
          <a:ext cx="415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3C8BA-146C-4AC5-BFCA-6922B017BA40}">
      <dsp:nvSpPr>
        <dsp:cNvPr id="0" name=""/>
        <dsp:cNvSpPr/>
      </dsp:nvSpPr>
      <dsp:spPr>
        <a:xfrm>
          <a:off x="0" y="1697049"/>
          <a:ext cx="4159374" cy="848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/>
            <a:t>Alltid göra sitt bästa</a:t>
          </a:r>
        </a:p>
      </dsp:txBody>
      <dsp:txXfrm>
        <a:off x="0" y="1697049"/>
        <a:ext cx="4159374" cy="848266"/>
      </dsp:txXfrm>
    </dsp:sp>
    <dsp:sp modelId="{656746BD-5C44-4663-BB6E-BAA5841BBF83}">
      <dsp:nvSpPr>
        <dsp:cNvPr id="0" name=""/>
        <dsp:cNvSpPr/>
      </dsp:nvSpPr>
      <dsp:spPr>
        <a:xfrm>
          <a:off x="0" y="2545316"/>
          <a:ext cx="415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CDE51-2AE0-47AB-BBD7-3F71049795D8}">
      <dsp:nvSpPr>
        <dsp:cNvPr id="0" name=""/>
        <dsp:cNvSpPr/>
      </dsp:nvSpPr>
      <dsp:spPr>
        <a:xfrm>
          <a:off x="0" y="2545316"/>
          <a:ext cx="4159374" cy="848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/>
            <a:t>Gemensamma regler</a:t>
          </a:r>
        </a:p>
      </dsp:txBody>
      <dsp:txXfrm>
        <a:off x="0" y="2545316"/>
        <a:ext cx="4159374" cy="848266"/>
      </dsp:txXfrm>
    </dsp:sp>
    <dsp:sp modelId="{01FF7C21-51D1-4D9A-8329-88CD7DFB13FC}">
      <dsp:nvSpPr>
        <dsp:cNvPr id="0" name=""/>
        <dsp:cNvSpPr/>
      </dsp:nvSpPr>
      <dsp:spPr>
        <a:xfrm>
          <a:off x="0" y="3393582"/>
          <a:ext cx="41593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90D31-8E52-4EEB-9EF0-1ABFA51AE50D}">
      <dsp:nvSpPr>
        <dsp:cNvPr id="0" name=""/>
        <dsp:cNvSpPr/>
      </dsp:nvSpPr>
      <dsp:spPr>
        <a:xfrm>
          <a:off x="0" y="3393582"/>
          <a:ext cx="4159374" cy="848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300" kern="1200" dirty="0"/>
            <a:t>Övriga aktiviteter (gemenskap)</a:t>
          </a:r>
        </a:p>
      </dsp:txBody>
      <dsp:txXfrm>
        <a:off x="0" y="3393582"/>
        <a:ext cx="4159374" cy="848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EA571-9290-4FB2-BECE-31407078418C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1025C-86C7-4835-812A-ACFA66EB63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10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8C5CC-88BD-91B0-02B5-EDDE65715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CF24D79-99B5-39BA-4B2E-F43F9A5859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EA1DE6F-4E8A-5BE4-F8AD-8D92CF0E0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58CE1C9-E7E4-2B38-EED7-824241FC4E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3E9C00-BA9E-4D09-90FE-77B0BAF83FC6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3114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Passets</a:t>
            </a:r>
            <a:r>
              <a:rPr lang="en-US">
                <a:ea typeface="Calibri"/>
                <a:cs typeface="Calibri"/>
              </a:rPr>
              <a:t> agenda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17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Läs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högt</a:t>
            </a:r>
            <a:r>
              <a:rPr lang="en-US">
                <a:ea typeface="Calibri"/>
                <a:cs typeface="Calibri"/>
              </a:rPr>
              <a:t> för </a:t>
            </a:r>
            <a:r>
              <a:rPr lang="en-US" err="1">
                <a:ea typeface="Calibri"/>
                <a:cs typeface="Calibri"/>
              </a:rPr>
              <a:t>spelarna</a:t>
            </a:r>
            <a:endParaRPr lang="en-US">
              <a:ea typeface="Calibri"/>
              <a:cs typeface="Calibri"/>
            </a:endParaRPr>
          </a:p>
          <a:p>
            <a:r>
              <a:rPr lang="en-US" err="1">
                <a:ea typeface="Calibri"/>
                <a:cs typeface="Calibri"/>
              </a:rPr>
              <a:t>Förklara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begrepp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tex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ärligt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huvudsyfte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syfte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utvecklande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matchmiljö</a:t>
            </a:r>
            <a:r>
              <a:rPr lang="en-US">
                <a:ea typeface="Calibri"/>
                <a:cs typeface="Calibri"/>
              </a:rPr>
              <a:t>/</a:t>
            </a:r>
            <a:r>
              <a:rPr lang="en-US" err="1">
                <a:ea typeface="Calibri"/>
                <a:cs typeface="Calibri"/>
              </a:rPr>
              <a:t>miljö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respekterar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framgång</a:t>
            </a:r>
            <a:r>
              <a:rPr lang="en-US">
                <a:ea typeface="Calibri"/>
                <a:cs typeface="Calibri"/>
              </a:rPr>
              <a:t>..</a:t>
            </a:r>
            <a:endParaRPr lang="en-US" i="1" err="1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62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Berätta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att</a:t>
            </a:r>
            <a:r>
              <a:rPr lang="en-US" dirty="0">
                <a:ea typeface="Calibri"/>
                <a:cs typeface="Calibri"/>
              </a:rPr>
              <a:t> Haga </a:t>
            </a:r>
            <a:r>
              <a:rPr lang="en-US" dirty="0" err="1">
                <a:ea typeface="Calibri"/>
                <a:cs typeface="Calibri"/>
              </a:rPr>
              <a:t>har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riktlinjer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kring</a:t>
            </a:r>
            <a:r>
              <a:rPr lang="en-US" dirty="0">
                <a:ea typeface="Calibri"/>
                <a:cs typeface="Calibri"/>
              </a:rPr>
              <a:t> Fair Play </a:t>
            </a:r>
            <a:r>
              <a:rPr lang="en-US" dirty="0" err="1">
                <a:ea typeface="Calibri"/>
                <a:cs typeface="Calibri"/>
              </a:rPr>
              <a:t>som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gäller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hela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föreningen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Läs</a:t>
            </a:r>
            <a:r>
              <a:rPr lang="en-US" dirty="0">
                <a:ea typeface="Calibri"/>
                <a:cs typeface="Calibri"/>
              </a:rPr>
              <a:t> det </a:t>
            </a:r>
            <a:r>
              <a:rPr lang="en-US" dirty="0" err="1">
                <a:ea typeface="Calibri"/>
                <a:cs typeface="Calibri"/>
              </a:rPr>
              <a:t>somm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gäller</a:t>
            </a:r>
            <a:r>
              <a:rPr lang="en-US" dirty="0">
                <a:ea typeface="Calibri"/>
                <a:cs typeface="Calibri"/>
              </a:rPr>
              <a:t> för Fair Play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2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Varje</a:t>
            </a:r>
            <a:r>
              <a:rPr lang="en-US">
                <a:ea typeface="Calibri"/>
                <a:cs typeface="Calibri"/>
              </a:rPr>
              <a:t> lag ska </a:t>
            </a:r>
            <a:r>
              <a:rPr lang="en-US" err="1">
                <a:ea typeface="Calibri"/>
                <a:cs typeface="Calibri"/>
              </a:rPr>
              <a:t>också</a:t>
            </a:r>
            <a:r>
              <a:rPr lang="en-US">
                <a:ea typeface="Calibri"/>
                <a:cs typeface="Calibri"/>
              </a:rPr>
              <a:t> ha </a:t>
            </a:r>
            <a:r>
              <a:rPr lang="en-US" err="1">
                <a:ea typeface="Calibri"/>
                <a:cs typeface="Calibri"/>
              </a:rPr>
              <a:t>sina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egna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riktlinjer</a:t>
            </a:r>
            <a:r>
              <a:rPr lang="en-US">
                <a:ea typeface="Calibri"/>
                <a:cs typeface="Calibri"/>
              </a:rPr>
              <a:t> = "</a:t>
            </a:r>
            <a:r>
              <a:rPr lang="en-US" err="1">
                <a:ea typeface="Calibri"/>
                <a:cs typeface="Calibri"/>
              </a:rPr>
              <a:t>lagets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regler</a:t>
            </a:r>
            <a:r>
              <a:rPr lang="en-US">
                <a:ea typeface="Calibri"/>
                <a:cs typeface="Calibri"/>
              </a:rPr>
              <a:t>" , </a:t>
            </a:r>
            <a:r>
              <a:rPr lang="en-US" err="1">
                <a:ea typeface="Calibri"/>
                <a:cs typeface="Calibri"/>
              </a:rPr>
              <a:t>hur</a:t>
            </a:r>
            <a:r>
              <a:rPr lang="en-US">
                <a:ea typeface="Calibri"/>
                <a:cs typeface="Calibri"/>
              </a:rPr>
              <a:t> ska </a:t>
            </a:r>
            <a:r>
              <a:rPr lang="en-US" err="1">
                <a:ea typeface="Calibri"/>
                <a:cs typeface="Calibri"/>
              </a:rPr>
              <a:t>vårt</a:t>
            </a:r>
            <a:r>
              <a:rPr lang="en-US">
                <a:ea typeface="Calibri"/>
                <a:cs typeface="Calibri"/>
              </a:rPr>
              <a:t> lag </a:t>
            </a:r>
            <a:r>
              <a:rPr lang="en-US" err="1">
                <a:ea typeface="Calibri"/>
                <a:cs typeface="Calibri"/>
              </a:rPr>
              <a:t>göra</a:t>
            </a:r>
            <a:r>
              <a:rPr lang="en-US">
                <a:ea typeface="Calibri"/>
                <a:cs typeface="Calibri"/>
              </a:rPr>
              <a:t> för </a:t>
            </a:r>
            <a:r>
              <a:rPr lang="en-US" err="1">
                <a:ea typeface="Calibri"/>
                <a:cs typeface="Calibri"/>
              </a:rPr>
              <a:t>att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vara</a:t>
            </a:r>
            <a:r>
              <a:rPr lang="en-US">
                <a:ea typeface="Calibri"/>
                <a:cs typeface="Calibri"/>
              </a:rPr>
              <a:t> "fair" </a:t>
            </a:r>
            <a:r>
              <a:rPr lang="en-US" err="1">
                <a:ea typeface="Calibri"/>
                <a:cs typeface="Calibri"/>
              </a:rPr>
              <a:t>både</a:t>
            </a:r>
            <a:r>
              <a:rPr lang="en-US">
                <a:ea typeface="Calibri"/>
                <a:cs typeface="Calibri"/>
              </a:rPr>
              <a:t> mot </a:t>
            </a:r>
            <a:r>
              <a:rPr lang="en-US" err="1">
                <a:ea typeface="Calibri"/>
                <a:cs typeface="Calibri"/>
              </a:rPr>
              <a:t>medspelare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motståndare</a:t>
            </a:r>
            <a:r>
              <a:rPr lang="en-US">
                <a:ea typeface="Calibri"/>
                <a:cs typeface="Calibri"/>
              </a:rPr>
              <a:t> och </a:t>
            </a:r>
            <a:r>
              <a:rPr lang="en-US" err="1">
                <a:ea typeface="Calibri"/>
                <a:cs typeface="Calibri"/>
              </a:rPr>
              <a:t>domare</a:t>
            </a:r>
            <a:r>
              <a:rPr lang="en-US">
                <a:ea typeface="Calibri"/>
                <a:cs typeface="Calibri"/>
              </a:rPr>
              <a:t> men </a:t>
            </a:r>
            <a:r>
              <a:rPr lang="en-US" err="1">
                <a:ea typeface="Calibri"/>
                <a:cs typeface="Calibri"/>
              </a:rPr>
              <a:t>också</a:t>
            </a:r>
            <a:r>
              <a:rPr lang="en-US">
                <a:ea typeface="Calibri"/>
                <a:cs typeface="Calibri"/>
              </a:rPr>
              <a:t> mot </a:t>
            </a:r>
            <a:r>
              <a:rPr lang="en-US" err="1">
                <a:ea typeface="Calibri"/>
                <a:cs typeface="Calibri"/>
              </a:rPr>
              <a:t>andra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såsom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publik</a:t>
            </a:r>
            <a:r>
              <a:rPr lang="en-US">
                <a:ea typeface="Calibri"/>
                <a:cs typeface="Calibri"/>
              </a:rPr>
              <a:t>, </a:t>
            </a:r>
            <a:r>
              <a:rPr lang="en-US" err="1">
                <a:ea typeface="Calibri"/>
                <a:cs typeface="Calibri"/>
              </a:rPr>
              <a:t>andra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ledare</a:t>
            </a:r>
            <a:r>
              <a:rPr lang="en-US">
                <a:ea typeface="Calibri"/>
                <a:cs typeface="Calibri"/>
              </a:rPr>
              <a:t> mm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84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Finns </a:t>
            </a:r>
            <a:r>
              <a:rPr lang="en-US" err="1">
                <a:ea typeface="Calibri"/>
                <a:cs typeface="Calibri"/>
              </a:rPr>
              <a:t>kortlek</a:t>
            </a:r>
            <a:r>
              <a:rPr lang="en-US">
                <a:ea typeface="Calibri"/>
                <a:cs typeface="Calibri"/>
              </a:rPr>
              <a:t> med </a:t>
            </a:r>
            <a:r>
              <a:rPr lang="en-US" err="1">
                <a:ea typeface="Calibri"/>
                <a:cs typeface="Calibri"/>
              </a:rPr>
              <a:t>många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kort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att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välja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mellan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ea typeface="Calibri"/>
                <a:cs typeface="Calibri"/>
              </a:rPr>
              <a:t>Alt </a:t>
            </a:r>
            <a:r>
              <a:rPr lang="en-US" err="1">
                <a:ea typeface="Calibri"/>
                <a:cs typeface="Calibri"/>
              </a:rPr>
              <a:t>använd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bilderna</a:t>
            </a:r>
            <a:r>
              <a:rPr lang="en-US">
                <a:ea typeface="Calibri"/>
                <a:cs typeface="Calibri"/>
              </a:rPr>
              <a:t> I </a:t>
            </a:r>
            <a:r>
              <a:rPr lang="en-US" err="1">
                <a:ea typeface="Calibri"/>
                <a:cs typeface="Calibri"/>
              </a:rPr>
              <a:t>bildspelet</a:t>
            </a:r>
            <a:r>
              <a:rPr lang="en-US">
                <a:ea typeface="Calibri"/>
                <a:cs typeface="Calibri"/>
              </a:rPr>
              <a:t> - </a:t>
            </a:r>
            <a:r>
              <a:rPr lang="en-US" err="1">
                <a:ea typeface="Calibri"/>
                <a:cs typeface="Calibri"/>
              </a:rPr>
              <a:t>välj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vilka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frågor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som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behöver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diskuteras</a:t>
            </a:r>
            <a:r>
              <a:rPr lang="en-US">
                <a:ea typeface="Calibri"/>
                <a:cs typeface="Calibri"/>
              </a:rPr>
              <a:t> I </a:t>
            </a:r>
            <a:r>
              <a:rPr lang="en-US" err="1">
                <a:ea typeface="Calibri"/>
                <a:cs typeface="Calibri"/>
              </a:rPr>
              <a:t>ditt</a:t>
            </a:r>
            <a:r>
              <a:rPr lang="en-US">
                <a:ea typeface="Calibri"/>
                <a:cs typeface="Calibri"/>
              </a:rPr>
              <a:t> lag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46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0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Sammanfatta lagets egna"regler"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39B1E-47F9-4A3E-AE2A-ECB0C96058FE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04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17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665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7968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161288"/>
            <a:ext cx="4663440" cy="155448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C20259-235D-F9C3-3788-C1457976F5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99048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0" y="2825496"/>
            <a:ext cx="4663440" cy="3337560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500"/>
            </a:lvl1pPr>
            <a:lvl2pPr marL="428625" indent="-257175">
              <a:buFont typeface="+mj-lt"/>
              <a:buAutoNum type="arabicPeriod"/>
              <a:defRPr sz="1350"/>
            </a:lvl2pPr>
            <a:lvl3pPr marL="600075" indent="-257175">
              <a:buFont typeface="+mj-lt"/>
              <a:buAutoNum type="arabicPeriod"/>
              <a:defRPr sz="1200"/>
            </a:lvl3pPr>
            <a:lvl4pPr marL="771525" indent="-257175">
              <a:buFont typeface="+mj-lt"/>
              <a:buAutoNum type="arabicPeriod"/>
              <a:defRPr sz="1050"/>
            </a:lvl4pPr>
            <a:lvl5pPr>
              <a:buFont typeface="+mj-lt"/>
              <a:buAutoNum type="arabicPeriod"/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1" y="6453004"/>
            <a:ext cx="1996689" cy="365125"/>
          </a:xfrm>
        </p:spPr>
        <p:txBody>
          <a:bodyPr/>
          <a:lstStyle/>
          <a:p>
            <a:fld id="{CE6CA204-B091-40ED-8158-331EE628B522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72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6135624" cy="1143000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2775" y="1828800"/>
            <a:ext cx="6135624" cy="44897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400544" y="0"/>
            <a:ext cx="4791456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.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1177663-FC76-DF36-EEB7-5BE4C6C82F3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3DD0F20-7689-42E6-8664-6AA00B79F132}" type="datetime1">
              <a:rPr lang="en-US" smtClean="0"/>
              <a:t>4/11/2026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15DEC4-C967-ABFB-73CF-0A90335332A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50591" y="6453004"/>
            <a:ext cx="2805405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5A5085F-BE80-B110-AA1F-9DD0919E27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6706234" y="6453004"/>
            <a:ext cx="429207" cy="365125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25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944" y="471830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100" b="0" dirty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9496" y="603503"/>
            <a:ext cx="10826496" cy="433425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17400" b="1" dirty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1557D-4816-44D0-B6EE-6CAC6E30B54D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34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05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8897" y="4731337"/>
            <a:ext cx="4206240" cy="118458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5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584951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168897" y="6453004"/>
            <a:ext cx="1707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E38EAEAF-D16E-446F-97F9-D23FB245CB45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07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8938" y="548640"/>
            <a:ext cx="6093225" cy="1143000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4793885" cy="6858000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38937" y="1828800"/>
            <a:ext cx="6071616" cy="44897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538937" y="6453004"/>
            <a:ext cx="3337584" cy="365125"/>
          </a:xfrm>
        </p:spPr>
        <p:txBody>
          <a:bodyPr/>
          <a:lstStyle/>
          <a:p>
            <a:fld id="{7836D543-476D-434F-B209-1A114B2E3F04}" type="datetime1">
              <a:rPr lang="en-US" smtClean="0"/>
              <a:t>4/11/2026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50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723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18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05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649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9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072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33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55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53128BB-0FC9-46F2-A3ED-F7A51AA9201D}" type="datetimeFigureOut">
              <a:rPr lang="sv-SE" smtClean="0"/>
              <a:t>2026-04-11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47068AF-507D-4A28-9A04-E3621E9C97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440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6117-1B3B-B279-53B9-96CAE00BC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074B-B16B-3863-CC9A-D9DF93E8FC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4300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v-SE" sz="9200" dirty="0">
                <a:solidFill>
                  <a:srgbClr val="E4E739"/>
                </a:solidFill>
              </a:rPr>
              <a:t>Station 3</a:t>
            </a:r>
            <a:br>
              <a:rPr lang="sv-SE" sz="9200" dirty="0">
                <a:solidFill>
                  <a:srgbClr val="E4E739"/>
                </a:solidFill>
              </a:rPr>
            </a:br>
            <a:endParaRPr lang="sv-SE" sz="9200" dirty="0">
              <a:solidFill>
                <a:srgbClr val="E4E73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7575-F64E-3D19-4078-587A2661D0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solidFill>
                  <a:srgbClr val="E4E739"/>
                </a:solidFill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9955C2-132C-3AB2-074F-254D4ED78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3800" y="5105400"/>
            <a:ext cx="1168400" cy="1168400"/>
          </a:xfrm>
          <a:prstGeom prst="rect">
            <a:avLst/>
          </a:prstGeom>
        </p:spPr>
      </p:pic>
      <p:sp>
        <p:nvSpPr>
          <p:cNvPr id="6" name="Underrubrik 2">
            <a:extLst>
              <a:ext uri="{FF2B5EF4-FFF2-40B4-BE49-F238E27FC236}">
                <a16:creationId xmlns:a16="http://schemas.microsoft.com/office/drawing/2014/main" id="{81E5BAA6-507C-757F-5FC1-DA3D198D0315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</p:txBody>
      </p:sp>
    </p:spTree>
    <p:extLst>
      <p:ext uri="{BB962C8B-B14F-4D97-AF65-F5344CB8AC3E}">
        <p14:creationId xmlns:p14="http://schemas.microsoft.com/office/powerpoint/2010/main" val="2532180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626CE44-BD98-4E5B-54E9-0D406BCC2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204" y="1268730"/>
            <a:ext cx="4569919" cy="857250"/>
          </a:xfrm>
        </p:spPr>
        <p:txBody>
          <a:bodyPr/>
          <a:lstStyle/>
          <a:p>
            <a:r>
              <a:rPr lang="en-US" sz="3000" err="1"/>
              <a:t>Diskutera</a:t>
            </a:r>
            <a:r>
              <a:rPr lang="en-US" sz="3000"/>
              <a:t> </a:t>
            </a:r>
            <a:r>
              <a:rPr lang="en-US" sz="3000" err="1"/>
              <a:t>i</a:t>
            </a:r>
            <a:r>
              <a:rPr lang="en-US" sz="3000"/>
              <a:t> </a:t>
            </a:r>
            <a:r>
              <a:rPr lang="en-US" sz="3000" err="1"/>
              <a:t>grupp</a:t>
            </a:r>
            <a:endParaRPr lang="en-US" err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D82FA-8730-90B5-8423-3A063B11F5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3422"/>
          <a:stretch>
            <a:fillRect/>
          </a:stretch>
        </p:blipFill>
        <p:spPr>
          <a:xfrm>
            <a:off x="1524016" y="857251"/>
            <a:ext cx="3595399" cy="5143500"/>
          </a:xfrm>
          <a:prstGeom prst="rect">
            <a:avLst/>
          </a:prstGeom>
          <a:noFill/>
        </p:spPr>
      </p:pic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39115B42-FDD0-A53A-1EE8-F965841252E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678203" y="2228850"/>
            <a:ext cx="4553712" cy="3367278"/>
          </a:xfrm>
        </p:spPr>
        <p:txBody>
          <a:bodyPr vert="horz" lIns="68580" tIns="34290" rIns="68580" bIns="34290" rtlCol="0" anchor="t">
            <a:normAutofit/>
          </a:bodyPr>
          <a:lstStyle/>
          <a:p>
            <a:pPr>
              <a:buAutoNum type="arabicPeriod"/>
            </a:pPr>
            <a:r>
              <a:rPr lang="en-US" err="1"/>
              <a:t>Tänk</a:t>
            </a:r>
            <a:r>
              <a:rPr lang="en-US"/>
              <a:t> </a:t>
            </a:r>
            <a:r>
              <a:rPr lang="en-US" err="1"/>
              <a:t>efter</a:t>
            </a:r>
            <a:r>
              <a:rPr lang="en-US"/>
              <a:t> </a:t>
            </a:r>
            <a:r>
              <a:rPr lang="en-US" err="1"/>
              <a:t>själv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stund</a:t>
            </a:r>
            <a:r>
              <a:rPr lang="en-US"/>
              <a:t> – </a:t>
            </a:r>
            <a:r>
              <a:rPr lang="en-US" err="1"/>
              <a:t>vadtycker</a:t>
            </a:r>
            <a:r>
              <a:rPr lang="en-US"/>
              <a:t> du?</a:t>
            </a:r>
          </a:p>
          <a:p>
            <a:pPr>
              <a:buAutoNum type="arabicPeriod"/>
            </a:pPr>
            <a:r>
              <a:rPr lang="en-US"/>
              <a:t>Alla I </a:t>
            </a:r>
            <a:r>
              <a:rPr lang="en-US" err="1"/>
              <a:t>gruppen</a:t>
            </a:r>
            <a:r>
              <a:rPr lang="en-US"/>
              <a:t> </a:t>
            </a:r>
            <a:r>
              <a:rPr lang="en-US" err="1"/>
              <a:t>säger</a:t>
            </a:r>
            <a:r>
              <a:rPr lang="en-US"/>
              <a:t> </a:t>
            </a:r>
            <a:r>
              <a:rPr lang="en-US" err="1"/>
              <a:t>vad</a:t>
            </a:r>
            <a:r>
              <a:rPr lang="en-US"/>
              <a:t> </a:t>
            </a:r>
            <a:r>
              <a:rPr lang="en-US" err="1"/>
              <a:t>detänker</a:t>
            </a:r>
            <a:r>
              <a:rPr lang="en-US"/>
              <a:t> om </a:t>
            </a:r>
            <a:r>
              <a:rPr lang="en-US" err="1"/>
              <a:t>frågan</a:t>
            </a:r>
            <a:endParaRPr lang="en-US"/>
          </a:p>
          <a:p>
            <a:pPr>
              <a:buAutoNum type="arabicPeriod"/>
            </a:pPr>
            <a:r>
              <a:rPr lang="en-US" err="1"/>
              <a:t>Lyssna</a:t>
            </a:r>
            <a:r>
              <a:rPr lang="en-US"/>
              <a:t> </a:t>
            </a:r>
            <a:r>
              <a:rPr lang="en-US" err="1"/>
              <a:t>på</a:t>
            </a:r>
            <a:r>
              <a:rPr lang="en-US"/>
              <a:t> </a:t>
            </a:r>
            <a:r>
              <a:rPr lang="en-US" err="1"/>
              <a:t>varandra</a:t>
            </a:r>
            <a:r>
              <a:rPr lang="en-US"/>
              <a:t> </a:t>
            </a:r>
          </a:p>
          <a:p>
            <a:pPr>
              <a:buAutoNum type="arabicPeriod"/>
            </a:pPr>
            <a:r>
              <a:rPr lang="en-US" err="1"/>
              <a:t>Vilka</a:t>
            </a:r>
            <a:r>
              <a:rPr lang="en-US"/>
              <a:t> bra </a:t>
            </a:r>
            <a:r>
              <a:rPr lang="en-US" err="1"/>
              <a:t>alternativ</a:t>
            </a:r>
            <a:r>
              <a:rPr lang="en-US"/>
              <a:t> </a:t>
            </a:r>
            <a:r>
              <a:rPr lang="en-US" err="1"/>
              <a:t>sa</a:t>
            </a:r>
            <a:r>
              <a:rPr lang="en-US"/>
              <a:t> </a:t>
            </a:r>
            <a:r>
              <a:rPr lang="en-US" err="1"/>
              <a:t>ni</a:t>
            </a:r>
            <a:r>
              <a:rPr lang="en-US"/>
              <a:t>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158056B-C8D4-C33B-DD7E-8C25CB4C6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3062" y="5565183"/>
            <a:ext cx="1194938" cy="119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012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FE8D0F78-AA65-DA11-5B09-DAB30BF54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204" y="1268730"/>
            <a:ext cx="4569919" cy="857250"/>
          </a:xfrm>
        </p:spPr>
        <p:txBody>
          <a:bodyPr/>
          <a:lstStyle/>
          <a:p>
            <a:r>
              <a:rPr lang="en-US" sz="3000"/>
              <a:t>Diskutera i grupp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8B867-2380-C925-743F-DEF22B10CB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76" b="1149"/>
          <a:stretch>
            <a:fillRect/>
          </a:stretch>
        </p:blipFill>
        <p:spPr>
          <a:xfrm>
            <a:off x="1524016" y="857251"/>
            <a:ext cx="3595399" cy="5143500"/>
          </a:xfrm>
          <a:prstGeom prst="rect">
            <a:avLst/>
          </a:prstGeom>
          <a:noFill/>
        </p:spPr>
      </p:pic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56D53535-E596-7146-6929-13BE5523FC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678203" y="2228850"/>
            <a:ext cx="4553712" cy="3367278"/>
          </a:xfrm>
        </p:spPr>
        <p:txBody>
          <a:bodyPr vert="horz" lIns="68580" tIns="34290" rIns="68580" bIns="34290" rtlCol="0" anchor="t">
            <a:normAutofit/>
          </a:bodyPr>
          <a:lstStyle/>
          <a:p>
            <a:pPr>
              <a:buAutoNum type="arabicPeriod"/>
            </a:pPr>
            <a:r>
              <a:rPr lang="en-US" err="1"/>
              <a:t>Tänk</a:t>
            </a:r>
            <a:r>
              <a:rPr lang="en-US"/>
              <a:t> </a:t>
            </a:r>
            <a:r>
              <a:rPr lang="en-US" err="1"/>
              <a:t>efter</a:t>
            </a:r>
            <a:r>
              <a:rPr lang="en-US"/>
              <a:t> </a:t>
            </a:r>
            <a:r>
              <a:rPr lang="en-US" err="1"/>
              <a:t>själv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stund</a:t>
            </a:r>
            <a:r>
              <a:rPr lang="en-US"/>
              <a:t> – </a:t>
            </a:r>
            <a:r>
              <a:rPr lang="en-US" err="1"/>
              <a:t>vadtycker</a:t>
            </a:r>
            <a:r>
              <a:rPr lang="en-US"/>
              <a:t> du?</a:t>
            </a:r>
          </a:p>
          <a:p>
            <a:pPr>
              <a:buAutoNum type="arabicPeriod"/>
            </a:pPr>
            <a:r>
              <a:rPr lang="en-US"/>
              <a:t>Alla I </a:t>
            </a:r>
            <a:r>
              <a:rPr lang="en-US" err="1"/>
              <a:t>gruppen</a:t>
            </a:r>
            <a:r>
              <a:rPr lang="en-US"/>
              <a:t> </a:t>
            </a:r>
            <a:r>
              <a:rPr lang="en-US" err="1"/>
              <a:t>säger</a:t>
            </a:r>
            <a:r>
              <a:rPr lang="en-US"/>
              <a:t> </a:t>
            </a:r>
            <a:r>
              <a:rPr lang="en-US" err="1"/>
              <a:t>vad</a:t>
            </a:r>
            <a:r>
              <a:rPr lang="en-US"/>
              <a:t> </a:t>
            </a:r>
            <a:r>
              <a:rPr lang="en-US" err="1"/>
              <a:t>detänker</a:t>
            </a:r>
            <a:r>
              <a:rPr lang="en-US"/>
              <a:t> om </a:t>
            </a:r>
            <a:r>
              <a:rPr lang="en-US" err="1"/>
              <a:t>frågan</a:t>
            </a:r>
            <a:endParaRPr lang="en-US"/>
          </a:p>
          <a:p>
            <a:pPr>
              <a:buAutoNum type="arabicPeriod"/>
            </a:pPr>
            <a:r>
              <a:rPr lang="en-US" err="1"/>
              <a:t>Lyssna</a:t>
            </a:r>
            <a:r>
              <a:rPr lang="en-US"/>
              <a:t> </a:t>
            </a:r>
            <a:r>
              <a:rPr lang="en-US" err="1"/>
              <a:t>på</a:t>
            </a:r>
            <a:r>
              <a:rPr lang="en-US"/>
              <a:t> </a:t>
            </a:r>
            <a:r>
              <a:rPr lang="en-US" err="1"/>
              <a:t>varandra</a:t>
            </a:r>
            <a:r>
              <a:rPr lang="en-US"/>
              <a:t> </a:t>
            </a:r>
          </a:p>
          <a:p>
            <a:pPr>
              <a:buAutoNum type="arabicPeriod"/>
            </a:pPr>
            <a:r>
              <a:rPr lang="en-US" err="1"/>
              <a:t>Vilka</a:t>
            </a:r>
            <a:r>
              <a:rPr lang="en-US"/>
              <a:t> bra </a:t>
            </a:r>
            <a:r>
              <a:rPr lang="en-US" err="1"/>
              <a:t>alternativ</a:t>
            </a:r>
            <a:r>
              <a:rPr lang="en-US"/>
              <a:t> </a:t>
            </a:r>
            <a:r>
              <a:rPr lang="en-US" err="1"/>
              <a:t>sa</a:t>
            </a:r>
            <a:r>
              <a:rPr lang="en-US"/>
              <a:t> </a:t>
            </a:r>
            <a:r>
              <a:rPr lang="en-US" err="1"/>
              <a:t>ni</a:t>
            </a:r>
            <a:r>
              <a:rPr lang="en-US"/>
              <a:t>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52109D5-226D-1F0A-EB91-8B75B07A5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3255" y="5531730"/>
            <a:ext cx="1194938" cy="119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445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1C7B82B-1230-0505-86F0-BE03B6C82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2203" y="856436"/>
            <a:ext cx="3497580" cy="1165860"/>
          </a:xfrm>
        </p:spPr>
        <p:txBody>
          <a:bodyPr/>
          <a:lstStyle/>
          <a:p>
            <a:r>
              <a:rPr lang="en-US" err="1"/>
              <a:t>Diskutera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grupp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949D47-9DD4-5B06-2E9E-380A98E20A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039" r="-1" b="13724"/>
          <a:stretch>
            <a:fillRect/>
          </a:stretch>
        </p:blipFill>
        <p:spPr>
          <a:xfrm>
            <a:off x="1524016" y="857258"/>
            <a:ext cx="4574271" cy="5143493"/>
          </a:xfrm>
          <a:prstGeom prst="rect">
            <a:avLst/>
          </a:prstGeom>
          <a:noFill/>
        </p:spPr>
      </p:pic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1064A45F-8879-C70B-6287-3D74313CDD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77186" y="2278949"/>
            <a:ext cx="3497580" cy="2503170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en-US" err="1"/>
              <a:t>Tänk</a:t>
            </a:r>
            <a:r>
              <a:rPr lang="en-US"/>
              <a:t> </a:t>
            </a:r>
            <a:r>
              <a:rPr lang="en-US" err="1"/>
              <a:t>efter</a:t>
            </a:r>
            <a:r>
              <a:rPr lang="en-US"/>
              <a:t> </a:t>
            </a:r>
            <a:r>
              <a:rPr lang="en-US" err="1"/>
              <a:t>själv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stund</a:t>
            </a:r>
            <a:r>
              <a:rPr lang="en-US"/>
              <a:t> – </a:t>
            </a:r>
            <a:r>
              <a:rPr lang="en-US" err="1"/>
              <a:t>vadtycker</a:t>
            </a:r>
            <a:r>
              <a:rPr lang="en-US"/>
              <a:t> du?</a:t>
            </a:r>
          </a:p>
          <a:p>
            <a:r>
              <a:rPr lang="en-US"/>
              <a:t>Alla I </a:t>
            </a:r>
            <a:r>
              <a:rPr lang="en-US" err="1"/>
              <a:t>gruppen</a:t>
            </a:r>
            <a:r>
              <a:rPr lang="en-US"/>
              <a:t> </a:t>
            </a:r>
            <a:r>
              <a:rPr lang="en-US" err="1"/>
              <a:t>säger</a:t>
            </a:r>
            <a:r>
              <a:rPr lang="en-US"/>
              <a:t> </a:t>
            </a:r>
            <a:r>
              <a:rPr lang="en-US" err="1"/>
              <a:t>vad</a:t>
            </a:r>
            <a:r>
              <a:rPr lang="en-US"/>
              <a:t> </a:t>
            </a:r>
            <a:r>
              <a:rPr lang="en-US" err="1"/>
              <a:t>detänker</a:t>
            </a:r>
            <a:r>
              <a:rPr lang="en-US"/>
              <a:t> om </a:t>
            </a:r>
            <a:r>
              <a:rPr lang="en-US" err="1"/>
              <a:t>frågan</a:t>
            </a:r>
          </a:p>
          <a:p>
            <a:r>
              <a:rPr lang="en-US" err="1"/>
              <a:t>Lyssna</a:t>
            </a:r>
            <a:r>
              <a:rPr lang="en-US"/>
              <a:t> </a:t>
            </a:r>
            <a:r>
              <a:rPr lang="en-US" err="1"/>
              <a:t>på</a:t>
            </a:r>
            <a:r>
              <a:rPr lang="en-US"/>
              <a:t> </a:t>
            </a:r>
            <a:r>
              <a:rPr lang="en-US" err="1"/>
              <a:t>varandra</a:t>
            </a:r>
            <a:r>
              <a:rPr lang="en-US"/>
              <a:t> </a:t>
            </a:r>
          </a:p>
          <a:p>
            <a:r>
              <a:rPr lang="en-US" err="1"/>
              <a:t>Vilka</a:t>
            </a:r>
            <a:r>
              <a:rPr lang="en-US"/>
              <a:t> bra </a:t>
            </a:r>
            <a:r>
              <a:rPr lang="en-US" err="1"/>
              <a:t>alternativ</a:t>
            </a:r>
            <a:r>
              <a:rPr lang="en-US"/>
              <a:t> </a:t>
            </a:r>
            <a:r>
              <a:rPr lang="en-US" err="1"/>
              <a:t>sa</a:t>
            </a:r>
            <a:r>
              <a:rPr lang="en-US"/>
              <a:t> </a:t>
            </a:r>
            <a:r>
              <a:rPr lang="en-US" err="1"/>
              <a:t>ni</a:t>
            </a:r>
            <a:r>
              <a:rPr lang="en-US"/>
              <a:t>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B25EF9-6FB8-5460-2749-AC056E24A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0336" y="5403281"/>
            <a:ext cx="1194938" cy="119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4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EC1BB-837D-774B-71FD-36557A3BB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D314DB3-31A1-E99E-08F5-11179EAD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486" y="1272463"/>
            <a:ext cx="2696726" cy="1318129"/>
          </a:xfrm>
        </p:spPr>
        <p:txBody>
          <a:bodyPr/>
          <a:lstStyle/>
          <a:p>
            <a:endParaRPr lang="en-US" sz="675"/>
          </a:p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F5E3A9-55C5-4DC2-1224-131BCF3794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566981" y="1267701"/>
            <a:ext cx="992981" cy="1057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6AF70E8-5B63-384C-AE7F-0703E856F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7969" y="1665435"/>
            <a:ext cx="6772275" cy="27860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565DA-4AFF-D627-8B6E-5DA05A6933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83486" y="2139406"/>
            <a:ext cx="2696726" cy="3275684"/>
          </a:xfrm>
        </p:spPr>
        <p:txBody>
          <a:bodyPr/>
          <a:lstStyle/>
          <a:p>
            <a:r>
              <a:rPr lang="en-US" sz="1500" b="1" dirty="0"/>
              <a:t>Vad ska </a:t>
            </a:r>
            <a:r>
              <a:rPr lang="en-US" sz="1500" b="1" dirty="0" err="1"/>
              <a:t>gälla</a:t>
            </a:r>
            <a:r>
              <a:rPr lang="en-US" sz="1500" b="1" dirty="0"/>
              <a:t> </a:t>
            </a:r>
            <a:r>
              <a:rPr lang="en-US" sz="1500" b="1" dirty="0" err="1"/>
              <a:t>i</a:t>
            </a:r>
            <a:r>
              <a:rPr lang="en-US" sz="1500" b="1" dirty="0"/>
              <a:t> </a:t>
            </a:r>
            <a:r>
              <a:rPr lang="en-US" sz="1500" b="1" dirty="0" err="1"/>
              <a:t>vårt</a:t>
            </a:r>
            <a:r>
              <a:rPr lang="en-US" sz="1500" b="1" dirty="0"/>
              <a:t> lag: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95A5F73-32F7-5FEC-28D8-1FF426F5087A}"/>
              </a:ext>
            </a:extLst>
          </p:cNvPr>
          <p:cNvGraphicFramePr>
            <a:graphicFrameLocks noGrp="1"/>
          </p:cNvGraphicFramePr>
          <p:nvPr/>
        </p:nvGraphicFramePr>
        <p:xfrm>
          <a:off x="1983241" y="3133045"/>
          <a:ext cx="8096058" cy="2130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343">
                  <a:extLst>
                    <a:ext uri="{9D8B030D-6E8A-4147-A177-3AD203B41FA5}">
                      <a16:colId xmlns:a16="http://schemas.microsoft.com/office/drawing/2014/main" val="947853889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964167810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006862072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721308341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20529510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529200536"/>
                    </a:ext>
                  </a:extLst>
                </a:gridCol>
              </a:tblGrid>
              <a:tr h="887866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b="1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Vårt</a:t>
                      </a:r>
                      <a:r>
                        <a:rPr lang="en-US" sz="8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lag: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Alla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hälsar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alla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när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vi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kommer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till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träningar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oc</a:t>
                      </a: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 matcher</a:t>
                      </a: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</a:t>
                      </a: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x: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lyssnar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alltid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den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som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pratar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Föräldrarna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stöttar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men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coachar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vid matcher</a:t>
                      </a:r>
                    </a:p>
                    <a:p>
                      <a:pPr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Föräldrar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spelare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har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kunskap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om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kostens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betydelse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381384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524661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14434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70506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F15CCE-36DB-281B-8199-DCF5A907F83C}"/>
              </a:ext>
            </a:extLst>
          </p:cNvPr>
          <p:cNvGraphicFramePr>
            <a:graphicFrameLocks noGrp="1"/>
          </p:cNvGraphicFramePr>
          <p:nvPr/>
        </p:nvGraphicFramePr>
        <p:xfrm>
          <a:off x="3326776" y="2787865"/>
          <a:ext cx="6749140" cy="343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828">
                  <a:extLst>
                    <a:ext uri="{9D8B030D-6E8A-4147-A177-3AD203B41FA5}">
                      <a16:colId xmlns:a16="http://schemas.microsoft.com/office/drawing/2014/main" val="1227362498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3684738930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1633510342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2126165928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4187414143"/>
                    </a:ext>
                  </a:extLst>
                </a:gridCol>
              </a:tblGrid>
              <a:tr h="3433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Fotboll för alla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Barn- och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ungdomars villkor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Fokus på glädje,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ansträngning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och lärande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Hållbart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idrottande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 Play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540538"/>
                  </a:ext>
                </a:extLst>
              </a:tr>
            </a:tbl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15E10428-0E96-DDF9-368E-D56D9C62103D}"/>
              </a:ext>
            </a:extLst>
          </p:cNvPr>
          <p:cNvSpPr/>
          <p:nvPr/>
        </p:nvSpPr>
        <p:spPr>
          <a:xfrm>
            <a:off x="8362754" y="2433098"/>
            <a:ext cx="1973634" cy="32893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91654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7BE90-84A2-7E8B-33B1-82051D144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C171EA4C-D1C1-111C-E987-7F0DB7585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0" y="365126"/>
            <a:ext cx="78867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sv-SE" sz="5400" b="1" dirty="0">
                <a:solidFill>
                  <a:srgbClr val="E4E739"/>
                </a:solidFill>
                <a:latin typeface="Diamante Serial"/>
                <a:cs typeface="Diamante Serial"/>
              </a:rPr>
              <a:t>Hur gör vi i IF Haga?</a:t>
            </a:r>
            <a:br>
              <a:rPr lang="sv-SE" sz="5400" b="1" dirty="0">
                <a:solidFill>
                  <a:srgbClr val="E4E739"/>
                </a:solidFill>
                <a:latin typeface="Diamante Serial"/>
                <a:cs typeface="Diamante Serial"/>
              </a:rPr>
            </a:br>
            <a:r>
              <a:rPr lang="sv-SE" b="1" dirty="0">
                <a:solidFill>
                  <a:srgbClr val="E4E739"/>
                </a:solidFill>
                <a:latin typeface="Diamante Serial"/>
                <a:cs typeface="Diamante Serial"/>
              </a:rPr>
              <a:t>station 3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4981D1-4203-7BE6-8B88-AEF6482D5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7952" y="3267110"/>
            <a:ext cx="2075154" cy="2075154"/>
          </a:xfrm>
          <a:prstGeom prst="rect">
            <a:avLst/>
          </a:prstGeom>
        </p:spPr>
      </p:pic>
      <p:sp>
        <p:nvSpPr>
          <p:cNvPr id="4" name="Underrubrik 2">
            <a:extLst>
              <a:ext uri="{FF2B5EF4-FFF2-40B4-BE49-F238E27FC236}">
                <a16:creationId xmlns:a16="http://schemas.microsoft.com/office/drawing/2014/main" id="{4BD7469E-6144-94C6-1786-446601236BDC}"/>
              </a:ext>
            </a:extLst>
          </p:cNvPr>
          <p:cNvSpPr txBox="1">
            <a:spLocks/>
          </p:cNvSpPr>
          <p:nvPr/>
        </p:nvSpPr>
        <p:spPr>
          <a:xfrm>
            <a:off x="1524000" y="6400800"/>
            <a:ext cx="4495800" cy="4572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r" defTabSz="914400">
              <a:spcAft>
                <a:spcPts val="600"/>
              </a:spcAft>
              <a:buClr>
                <a:schemeClr val="accent1"/>
              </a:buClr>
              <a:buSzPct val="80000"/>
              <a:defRPr/>
            </a:pPr>
            <a:r>
              <a:rPr lang="sv-SE" sz="1900" dirty="0">
                <a:ln>
                  <a:solidFill>
                    <a:schemeClr val="bg2"/>
                  </a:solidFill>
                </a:ln>
                <a:solidFill>
                  <a:srgbClr val="E4E739"/>
                </a:solidFill>
              </a:rPr>
              <a:t>Christoffer Davidsson, IF Haga  2026</a:t>
            </a:r>
          </a:p>
        </p:txBody>
      </p:sp>
      <p:graphicFrame>
        <p:nvGraphicFramePr>
          <p:cNvPr id="15" name="textruta 1">
            <a:extLst>
              <a:ext uri="{FF2B5EF4-FFF2-40B4-BE49-F238E27FC236}">
                <a16:creationId xmlns:a16="http://schemas.microsoft.com/office/drawing/2014/main" id="{943F9AC5-773C-4711-117E-4C9DD431D487}"/>
              </a:ext>
            </a:extLst>
          </p:cNvPr>
          <p:cNvGraphicFramePr/>
          <p:nvPr/>
        </p:nvGraphicFramePr>
        <p:xfrm>
          <a:off x="2152650" y="2013625"/>
          <a:ext cx="4159374" cy="4242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7798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667500" y="1728216"/>
            <a:ext cx="3497580" cy="1165860"/>
          </a:xfrm>
        </p:spPr>
        <p:txBody>
          <a:bodyPr anchor="b">
            <a:normAutofit fontScale="90000"/>
          </a:bodyPr>
          <a:lstStyle/>
          <a:p>
            <a:r>
              <a:rPr lang="sv-SE" sz="8000" dirty="0"/>
              <a:t>Fair Play</a:t>
            </a:r>
          </a:p>
        </p:txBody>
      </p:sp>
      <p:sp>
        <p:nvSpPr>
          <p:cNvPr id="3" name="Underrubrik 2"/>
          <p:cNvSpPr>
            <a:spLocks noGrp="1"/>
          </p:cNvSpPr>
          <p:nvPr>
            <p:ph sz="quarter" idx="13"/>
          </p:nvPr>
        </p:nvSpPr>
        <p:spPr>
          <a:xfrm>
            <a:off x="6667499" y="2976372"/>
            <a:ext cx="4022271" cy="2503170"/>
          </a:xfrm>
        </p:spPr>
        <p:txBody>
          <a:bodyPr vert="horz" lIns="68580" tIns="34290" rIns="68580" bIns="34290" rtlCol="0">
            <a:normAutofit/>
          </a:bodyPr>
          <a:lstStyle/>
          <a:p>
            <a:pPr marL="257175" indent="-257175">
              <a:buChar char="•"/>
            </a:pPr>
            <a:r>
              <a:rPr lang="sv-SE" sz="2800" dirty="0"/>
              <a:t>Vad är Fair Play</a:t>
            </a:r>
          </a:p>
          <a:p>
            <a:pPr marL="257175" indent="-257175">
              <a:buChar char="•"/>
            </a:pPr>
            <a:endParaRPr lang="sv-SE" sz="2800" dirty="0"/>
          </a:p>
          <a:p>
            <a:pPr marL="257175" indent="-257175">
              <a:buChar char="•"/>
            </a:pPr>
            <a:r>
              <a:rPr lang="sv-SE" sz="2800" dirty="0"/>
              <a:t>Vad är viktigt i vårt lag</a:t>
            </a:r>
          </a:p>
          <a:p>
            <a:pPr marL="257175" indent="-257175">
              <a:buChar char="•"/>
            </a:pPr>
            <a:endParaRPr lang="sv-S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CBF7493-9480-251E-020A-473BEF7B77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584" y="1353846"/>
            <a:ext cx="4125696" cy="412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C74ACD-7CED-7CD4-1E2B-823AACD8A6B6}"/>
              </a:ext>
            </a:extLst>
          </p:cNvPr>
          <p:cNvSpPr txBox="1"/>
          <p:nvPr/>
        </p:nvSpPr>
        <p:spPr>
          <a:xfrm>
            <a:off x="1265029" y="428625"/>
            <a:ext cx="4601718" cy="857250"/>
          </a:xfrm>
          <a:prstGeom prst="rect">
            <a:avLst/>
          </a:prstGeom>
        </p:spPr>
        <p:txBody>
          <a:bodyPr rot="0" spcFirstLastPara="0" vertOverflow="overflow" horzOverflow="overflow" vert="horz" lIns="68580" tIns="34290" rIns="68580" bIns="3429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450"/>
              </a:spcAft>
            </a:pPr>
            <a:r>
              <a:rPr lang="en-US" sz="2325" b="1" dirty="0">
                <a:latin typeface="+mj-lt"/>
                <a:ea typeface="+mj-ea"/>
                <a:cs typeface="+mj-cs"/>
              </a:rPr>
              <a:t>Vad </a:t>
            </a:r>
            <a:r>
              <a:rPr lang="en-US" sz="2325" b="1" dirty="0" err="1">
                <a:latin typeface="+mj-lt"/>
                <a:ea typeface="+mj-ea"/>
                <a:cs typeface="+mj-cs"/>
              </a:rPr>
              <a:t>säger</a:t>
            </a:r>
            <a:r>
              <a:rPr lang="en-US" sz="2325" b="1" dirty="0">
                <a:latin typeface="+mj-lt"/>
                <a:ea typeface="+mj-ea"/>
                <a:cs typeface="+mj-cs"/>
              </a:rPr>
              <a:t> Svenska </a:t>
            </a:r>
            <a:r>
              <a:rPr lang="en-US" sz="2325" b="1" dirty="0" err="1">
                <a:latin typeface="+mj-lt"/>
                <a:ea typeface="+mj-ea"/>
                <a:cs typeface="+mj-cs"/>
              </a:rPr>
              <a:t>fotbollförbundet</a:t>
            </a:r>
            <a:r>
              <a:rPr lang="en-US" sz="2325" b="1" dirty="0">
                <a:latin typeface="+mj-lt"/>
                <a:ea typeface="+mj-ea"/>
                <a:cs typeface="+mj-cs"/>
              </a:rPr>
              <a:t> om Fair Play?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F99F0-107F-4FE1-F42E-CA47EDBB595A}"/>
              </a:ext>
            </a:extLst>
          </p:cNvPr>
          <p:cNvSpPr txBox="1"/>
          <p:nvPr/>
        </p:nvSpPr>
        <p:spPr>
          <a:xfrm>
            <a:off x="566057" y="1687287"/>
            <a:ext cx="6019242" cy="5040084"/>
          </a:xfrm>
          <a:prstGeom prst="rect">
            <a:avLst/>
          </a:prstGeom>
        </p:spPr>
        <p:txBody>
          <a:bodyPr rot="0" spcFirstLastPara="0" vertOverflow="overflow" horzOverflow="overflow" vert="horz" lIns="68580" tIns="34290" rIns="68580" bIns="34290" numCol="1" spcCol="0" rtlCol="0" fromWordArt="0" anchor="t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Fair Play </a:t>
            </a:r>
            <a:r>
              <a:rPr lang="en-US" sz="2200" dirty="0" err="1"/>
              <a:t>kan</a:t>
            </a:r>
            <a:r>
              <a:rPr lang="en-US" sz="2200" dirty="0"/>
              <a:t> </a:t>
            </a:r>
            <a:r>
              <a:rPr lang="en-US" sz="2200" dirty="0" err="1"/>
              <a:t>enkelt</a:t>
            </a:r>
            <a:r>
              <a:rPr lang="en-US" sz="2200" dirty="0"/>
              <a:t> </a:t>
            </a:r>
            <a:r>
              <a:rPr lang="en-US" sz="2200" dirty="0" err="1"/>
              <a:t>översättas</a:t>
            </a:r>
            <a:r>
              <a:rPr lang="en-US" sz="2200" dirty="0"/>
              <a:t> till </a:t>
            </a:r>
            <a:r>
              <a:rPr lang="en-US" sz="2200" dirty="0" err="1"/>
              <a:t>ärligt</a:t>
            </a:r>
            <a:r>
              <a:rPr lang="en-US" sz="2200" dirty="0"/>
              <a:t> </a:t>
            </a:r>
            <a:r>
              <a:rPr lang="en-US" sz="2200" dirty="0" err="1"/>
              <a:t>spel</a:t>
            </a:r>
            <a:r>
              <a:rPr lang="en-US" sz="2200" dirty="0"/>
              <a:t>. Inom </a:t>
            </a:r>
            <a:r>
              <a:rPr lang="en-US" sz="2200" dirty="0" err="1"/>
              <a:t>svensk</a:t>
            </a:r>
            <a:r>
              <a:rPr lang="en-US" sz="2200" dirty="0"/>
              <a:t> </a:t>
            </a:r>
            <a:r>
              <a:rPr lang="en-US" sz="2200" dirty="0" err="1"/>
              <a:t>fotboll</a:t>
            </a:r>
            <a:r>
              <a:rPr lang="en-US" sz="2200" dirty="0"/>
              <a:t> </a:t>
            </a:r>
            <a:r>
              <a:rPr lang="en-US" sz="2200" dirty="0" err="1"/>
              <a:t>är</a:t>
            </a:r>
            <a:r>
              <a:rPr lang="en-US" sz="2200" dirty="0"/>
              <a:t> </a:t>
            </a:r>
            <a:r>
              <a:rPr lang="en-US" sz="2200" dirty="0" err="1"/>
              <a:t>huvudsyftet</a:t>
            </a:r>
            <a:r>
              <a:rPr lang="en-US" sz="2200" dirty="0"/>
              <a:t> med Fair Play </a:t>
            </a:r>
            <a:r>
              <a:rPr lang="en-US" sz="2200" dirty="0" err="1"/>
              <a:t>att</a:t>
            </a:r>
            <a:r>
              <a:rPr lang="en-US" sz="2200" dirty="0"/>
              <a:t> </a:t>
            </a:r>
            <a:r>
              <a:rPr lang="en-US" sz="2200" dirty="0" err="1"/>
              <a:t>skapa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lugn</a:t>
            </a:r>
            <a:r>
              <a:rPr lang="en-US" sz="2200" dirty="0"/>
              <a:t>, </a:t>
            </a:r>
            <a:r>
              <a:rPr lang="en-US" sz="2200" dirty="0" err="1"/>
              <a:t>trygg</a:t>
            </a:r>
            <a:r>
              <a:rPr lang="en-US" sz="2200" dirty="0"/>
              <a:t> och </a:t>
            </a:r>
            <a:r>
              <a:rPr lang="en-US" sz="2200" dirty="0" err="1"/>
              <a:t>utvecklande</a:t>
            </a:r>
            <a:r>
              <a:rPr lang="en-US" sz="2200" dirty="0"/>
              <a:t> </a:t>
            </a:r>
            <a:r>
              <a:rPr lang="en-US" sz="2200" dirty="0" err="1"/>
              <a:t>matchmiljö</a:t>
            </a:r>
            <a:r>
              <a:rPr lang="en-US" sz="2200" dirty="0"/>
              <a:t> för barn och </a:t>
            </a:r>
            <a:r>
              <a:rPr lang="en-US" sz="2200" dirty="0" err="1"/>
              <a:t>ungdomar</a:t>
            </a:r>
            <a:r>
              <a:rPr lang="en-US" sz="2200" dirty="0"/>
              <a:t> med </a:t>
            </a:r>
            <a:r>
              <a:rPr lang="en-US" sz="2200" dirty="0" err="1"/>
              <a:t>fokus</a:t>
            </a:r>
            <a:r>
              <a:rPr lang="en-US" sz="2200" dirty="0"/>
              <a:t> </a:t>
            </a:r>
            <a:r>
              <a:rPr lang="en-US" sz="2200" dirty="0" err="1"/>
              <a:t>på</a:t>
            </a:r>
            <a:r>
              <a:rPr lang="en-US" sz="2200" dirty="0"/>
              <a:t> </a:t>
            </a:r>
            <a:r>
              <a:rPr lang="en-US" sz="2200" dirty="0" err="1"/>
              <a:t>glädje</a:t>
            </a:r>
            <a:r>
              <a:rPr lang="en-US" sz="2200" dirty="0"/>
              <a:t>, </a:t>
            </a:r>
            <a:r>
              <a:rPr lang="en-US" sz="2200" dirty="0" err="1"/>
              <a:t>gemenskap</a:t>
            </a:r>
            <a:r>
              <a:rPr lang="en-US" sz="2200" dirty="0"/>
              <a:t> och </a:t>
            </a:r>
            <a:r>
              <a:rPr lang="en-US" sz="2200" dirty="0" err="1"/>
              <a:t>allas</a:t>
            </a:r>
            <a:r>
              <a:rPr lang="en-US" sz="2200" dirty="0"/>
              <a:t> </a:t>
            </a:r>
            <a:r>
              <a:rPr lang="en-US" sz="2200" dirty="0" err="1"/>
              <a:t>lika</a:t>
            </a:r>
            <a:r>
              <a:rPr lang="en-US" sz="2200" dirty="0"/>
              <a:t> </a:t>
            </a:r>
            <a:r>
              <a:rPr lang="en-US" sz="2200" dirty="0" err="1"/>
              <a:t>värde</a:t>
            </a:r>
            <a:r>
              <a:rPr lang="en-US" sz="2200" dirty="0"/>
              <a:t>.</a:t>
            </a:r>
          </a:p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US" sz="2200" i="1" dirty="0"/>
              <a:t>Det </a:t>
            </a:r>
            <a:r>
              <a:rPr lang="en-US" sz="2200" i="1" dirty="0" err="1"/>
              <a:t>syns</a:t>
            </a:r>
            <a:r>
              <a:rPr lang="en-US" sz="2200" i="1" dirty="0"/>
              <a:t> </a:t>
            </a:r>
            <a:r>
              <a:rPr lang="en-US" sz="2200" i="1" dirty="0" err="1"/>
              <a:t>genom</a:t>
            </a:r>
            <a:r>
              <a:rPr lang="en-US" sz="2200" i="1" dirty="0"/>
              <a:t> </a:t>
            </a:r>
            <a:r>
              <a:rPr lang="en-US" sz="2200" i="1" dirty="0" err="1"/>
              <a:t>att</a:t>
            </a:r>
            <a:r>
              <a:rPr lang="en-US" sz="2200" i="1" dirty="0"/>
              <a:t> </a:t>
            </a:r>
            <a:r>
              <a:rPr lang="en-US" sz="2200" i="1" dirty="0" err="1"/>
              <a:t>spelare</a:t>
            </a:r>
            <a:r>
              <a:rPr lang="en-US" sz="2200" i="1" dirty="0"/>
              <a:t>:</a:t>
            </a:r>
          </a:p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14313" indent="-214313">
              <a:lnSpc>
                <a:spcPct val="110000"/>
              </a:lnSpc>
              <a:spcBef>
                <a:spcPts val="750"/>
              </a:spcBef>
              <a:buFont typeface="Arial"/>
              <a:buChar char="•"/>
            </a:pPr>
            <a:r>
              <a:rPr lang="en-US" sz="2200" dirty="0" err="1"/>
              <a:t>Berömmer</a:t>
            </a:r>
            <a:r>
              <a:rPr lang="en-US" sz="2200" dirty="0"/>
              <a:t> och </a:t>
            </a:r>
            <a:r>
              <a:rPr lang="en-US" sz="2200" dirty="0" err="1"/>
              <a:t>uppmuntrar</a:t>
            </a:r>
            <a:r>
              <a:rPr lang="en-US" sz="2200" dirty="0"/>
              <a:t> </a:t>
            </a:r>
            <a:r>
              <a:rPr lang="en-US" sz="2200" dirty="0" err="1"/>
              <a:t>sina</a:t>
            </a:r>
            <a:r>
              <a:rPr lang="en-US" sz="2200" dirty="0"/>
              <a:t> </a:t>
            </a:r>
            <a:r>
              <a:rPr lang="en-US" sz="2200" dirty="0" err="1"/>
              <a:t>lagkamrater</a:t>
            </a:r>
            <a:endParaRPr lang="en-US" sz="2200" dirty="0"/>
          </a:p>
          <a:p>
            <a:pPr marL="214313" indent="-214313">
              <a:lnSpc>
                <a:spcPct val="110000"/>
              </a:lnSpc>
              <a:spcBef>
                <a:spcPts val="750"/>
              </a:spcBef>
              <a:buFont typeface="Arial"/>
              <a:buChar char="•"/>
            </a:pPr>
            <a:r>
              <a:rPr lang="en-US" sz="2200" dirty="0" err="1"/>
              <a:t>Respekterar</a:t>
            </a:r>
            <a:r>
              <a:rPr lang="en-US" sz="2200" dirty="0"/>
              <a:t> och </a:t>
            </a:r>
            <a:r>
              <a:rPr lang="en-US" sz="2200" dirty="0" err="1"/>
              <a:t>är</a:t>
            </a:r>
            <a:r>
              <a:rPr lang="en-US" sz="2200" dirty="0"/>
              <a:t> </a:t>
            </a:r>
            <a:r>
              <a:rPr lang="en-US" sz="2200" dirty="0" err="1"/>
              <a:t>schysst</a:t>
            </a:r>
            <a:r>
              <a:rPr lang="en-US" sz="2200" dirty="0"/>
              <a:t> mot </a:t>
            </a:r>
            <a:r>
              <a:rPr lang="en-US" sz="2200" dirty="0" err="1"/>
              <a:t>motståndarna</a:t>
            </a:r>
            <a:endParaRPr lang="en-US" sz="2200" dirty="0"/>
          </a:p>
          <a:p>
            <a:pPr marL="214313" indent="-214313">
              <a:lnSpc>
                <a:spcPct val="110000"/>
              </a:lnSpc>
              <a:spcBef>
                <a:spcPts val="750"/>
              </a:spcBef>
              <a:buFont typeface="Arial"/>
              <a:buChar char="•"/>
            </a:pPr>
            <a:r>
              <a:rPr lang="en-US" sz="2200" dirty="0" err="1"/>
              <a:t>Lyssnar</a:t>
            </a:r>
            <a:r>
              <a:rPr lang="en-US" sz="2200" dirty="0"/>
              <a:t> </a:t>
            </a:r>
            <a:r>
              <a:rPr lang="en-US" sz="2200" dirty="0" err="1"/>
              <a:t>på</a:t>
            </a:r>
            <a:r>
              <a:rPr lang="en-US" sz="2200" dirty="0"/>
              <a:t> </a:t>
            </a:r>
            <a:r>
              <a:rPr lang="en-US" sz="2200" dirty="0" err="1"/>
              <a:t>domaren</a:t>
            </a:r>
            <a:r>
              <a:rPr lang="en-US" sz="2200" dirty="0"/>
              <a:t> och </a:t>
            </a:r>
            <a:r>
              <a:rPr lang="en-US" sz="2200" dirty="0" err="1"/>
              <a:t>klagar</a:t>
            </a:r>
            <a:r>
              <a:rPr lang="en-US" sz="2200" dirty="0"/>
              <a:t> </a:t>
            </a:r>
            <a:r>
              <a:rPr lang="en-US" sz="2200" dirty="0" err="1"/>
              <a:t>inte</a:t>
            </a:r>
            <a:r>
              <a:rPr lang="en-US" sz="2200" dirty="0"/>
              <a:t> </a:t>
            </a:r>
            <a:r>
              <a:rPr lang="en-US" sz="2200" dirty="0" err="1"/>
              <a:t>på</a:t>
            </a:r>
            <a:r>
              <a:rPr lang="en-US" sz="2200" dirty="0"/>
              <a:t> </a:t>
            </a:r>
            <a:r>
              <a:rPr lang="en-US" sz="2200" dirty="0" err="1"/>
              <a:t>domslut</a:t>
            </a:r>
            <a:endParaRPr lang="en-US" sz="2200" dirty="0"/>
          </a:p>
          <a:p>
            <a:pPr marL="214313" indent="-214313">
              <a:lnSpc>
                <a:spcPct val="110000"/>
              </a:lnSpc>
              <a:spcBef>
                <a:spcPts val="750"/>
              </a:spcBef>
              <a:buFont typeface="Arial"/>
              <a:buChar char="•"/>
            </a:pPr>
            <a:r>
              <a:rPr lang="en-US" sz="2200" dirty="0"/>
              <a:t>Vill </a:t>
            </a:r>
            <a:r>
              <a:rPr lang="en-US" sz="2200" dirty="0" err="1"/>
              <a:t>varandras</a:t>
            </a:r>
            <a:r>
              <a:rPr lang="en-US" sz="2200" dirty="0"/>
              <a:t> </a:t>
            </a:r>
            <a:r>
              <a:rPr lang="en-US" sz="2200" dirty="0" err="1"/>
              <a:t>framgång</a:t>
            </a:r>
            <a:endParaRPr lang="en-US" sz="2200" dirty="0"/>
          </a:p>
          <a:p>
            <a:pPr marL="171450" indent="-171450">
              <a:lnSpc>
                <a:spcPct val="11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3AAD30-5C7D-BC48-1F38-78FD7FB10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388" y="857250"/>
            <a:ext cx="3205632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5676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6E0616F-3B39-E2C1-4B5F-407D5BF205D2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1962831" y="2347233"/>
          <a:ext cx="8226335" cy="2874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8535">
                  <a:extLst>
                    <a:ext uri="{9D8B030D-6E8A-4147-A177-3AD203B41FA5}">
                      <a16:colId xmlns:a16="http://schemas.microsoft.com/office/drawing/2014/main" val="2902730303"/>
                    </a:ext>
                  </a:extLst>
                </a:gridCol>
                <a:gridCol w="2119862">
                  <a:extLst>
                    <a:ext uri="{9D8B030D-6E8A-4147-A177-3AD203B41FA5}">
                      <a16:colId xmlns:a16="http://schemas.microsoft.com/office/drawing/2014/main" val="3420298653"/>
                    </a:ext>
                  </a:extLst>
                </a:gridCol>
                <a:gridCol w="1382065">
                  <a:extLst>
                    <a:ext uri="{9D8B030D-6E8A-4147-A177-3AD203B41FA5}">
                      <a16:colId xmlns:a16="http://schemas.microsoft.com/office/drawing/2014/main" val="2688072825"/>
                    </a:ext>
                  </a:extLst>
                </a:gridCol>
                <a:gridCol w="1514868">
                  <a:extLst>
                    <a:ext uri="{9D8B030D-6E8A-4147-A177-3AD203B41FA5}">
                      <a16:colId xmlns:a16="http://schemas.microsoft.com/office/drawing/2014/main" val="2294352815"/>
                    </a:ext>
                  </a:extLst>
                </a:gridCol>
                <a:gridCol w="1345743">
                  <a:extLst>
                    <a:ext uri="{9D8B030D-6E8A-4147-A177-3AD203B41FA5}">
                      <a16:colId xmlns:a16="http://schemas.microsoft.com/office/drawing/2014/main" val="3705336231"/>
                    </a:ext>
                  </a:extLst>
                </a:gridCol>
                <a:gridCol w="1175262">
                  <a:extLst>
                    <a:ext uri="{9D8B030D-6E8A-4147-A177-3AD203B41FA5}">
                      <a16:colId xmlns:a16="http://schemas.microsoft.com/office/drawing/2014/main" val="173265444"/>
                    </a:ext>
                  </a:extLst>
                </a:gridCol>
              </a:tblGrid>
              <a:tr h="447470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Fotboll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för alla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Barn- och </a:t>
                      </a:r>
                      <a:b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ungdomars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villkor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Fokus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glädje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b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ansträngning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b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och </a:t>
                      </a: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lärande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Hållbart</a:t>
                      </a: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br>
                        <a:rPr lang="en-US" sz="8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800" dirty="0" err="1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idrottande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 Play</a:t>
                      </a:r>
                      <a:endParaRPr lang="en-US" sz="17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665" marR="1266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315165"/>
                  </a:ext>
                </a:extLst>
              </a:tr>
              <a:tr h="787549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900" b="1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Föreningen</a:t>
                      </a:r>
                      <a:r>
                        <a:rPr lang="en-US" sz="9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lang="en-US" sz="7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verkar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att</a:t>
                      </a:r>
                      <a:r>
                        <a:rPr lang="en-US" sz="7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en-US" sz="1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välkomnar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till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våra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lag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från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fyra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år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mån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av plats, med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en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vilja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att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ta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emot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så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många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som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möjligt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de fall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där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det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inte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finns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plats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använda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oss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av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köprincipen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ea typeface="Calibri"/>
                        <a:cs typeface="Calibri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anpassar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aktiviteter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efter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spelarnas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individuella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behov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nivå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, med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fokus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på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utveckling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,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inkludering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laganda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cs typeface="Calibri"/>
                      </a:endParaRPr>
                    </a:p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vill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behålla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våra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länge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möjligt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,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genom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bedriva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med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hög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kvalitet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där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alla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utvecklas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samt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ha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fokus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på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allas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trygghet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trivsel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cs typeface="Calibri"/>
                      </a:endParaRPr>
                    </a:p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uppmuntrar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våra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dubbelidrotta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länge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möjligt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cs typeface="Calibri"/>
                      </a:endParaRPr>
                    </a:p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har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alltid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matchvärd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våra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hemmamatche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6275330"/>
                  </a:ext>
                </a:extLst>
              </a:tr>
              <a:tr h="662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bedriver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alla-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har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flickor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pojkar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över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4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år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samt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ett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paralag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med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alla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åldrar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både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killar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tjejer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erbjuder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alla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våra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och match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den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omfattning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tillhör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varje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spelform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cs typeface="Calibri"/>
                      </a:endParaRPr>
                    </a:p>
                    <a:p>
                      <a:pPr algn="l">
                        <a:buNone/>
                      </a:pP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Tränarna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fokuserar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att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berömma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ansträngning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försök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har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två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vecka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seriespelande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lag –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lagom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mycket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att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också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ha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möjlighet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dubbelidrott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edarna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till alla lag ska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veta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Hagas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policy och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uppträda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Neue Haas Grotesk Text Pro"/>
                          <a:ea typeface="Calibri"/>
                          <a:cs typeface="Times New Roman"/>
                        </a:rPr>
                        <a:t>föredömligt</a:t>
                      </a: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002661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Alla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matchtruppen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lika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mycket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- </a:t>
                      </a:r>
                      <a:r>
                        <a:rPr lang="en-US" sz="700" i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gäller</a:t>
                      </a:r>
                      <a:r>
                        <a:rPr lang="en-US" sz="700" i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i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i</a:t>
                      </a:r>
                      <a:r>
                        <a:rPr lang="en-US" sz="700" i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</a:t>
                      </a:r>
                      <a:r>
                        <a:rPr lang="en-US" sz="700" i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spelform</a:t>
                      </a:r>
                      <a:r>
                        <a:rPr lang="en-US" sz="700" i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Times New Roman" panose="02020603050405020304" pitchFamily="18" charset="0"/>
                          <a:cs typeface="Calibri"/>
                        </a:rPr>
                        <a:t> 3 mot 3 - 9 mot 9.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cs typeface="Calibri"/>
                      </a:endParaRPr>
                    </a:p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uppmuntrar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till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delaktighet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spelare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tex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påverka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träningens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innehåll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bli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lyssnad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samt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individuella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spelarsamtal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Trygghet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trivsel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 - 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buNone/>
                      </a:pP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Träningarna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drivs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med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utgångspunkt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glädje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ansträngning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laganda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Under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vintersäsongen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vi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färre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gånger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vecka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uppmuntrar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till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annat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idrottande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Nolltolerans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råder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mot alla former av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olämpligt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beteende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,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såsom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mobbning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eller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diskriminering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01447"/>
                  </a:ext>
                </a:extLst>
              </a:tr>
              <a:tr h="2863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Flickor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pojkar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behandlas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lika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samma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möjligheter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till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träning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, bra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ledare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övriga</a:t>
                      </a:r>
                      <a:r>
                        <a:rPr lang="en-US" sz="700" dirty="0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7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förutsättningar</a:t>
                      </a:r>
                      <a:endParaRPr lang="en-US" sz="1700" dirty="0" err="1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70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700" dirty="0">
                        <a:solidFill>
                          <a:schemeClr val="bg1"/>
                        </a:solidFill>
                        <a:effectLst/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665" marR="1266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37877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1C457B6-7D31-887D-0738-02E3E0CD19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969" y="1665435"/>
            <a:ext cx="6772275" cy="278606"/>
          </a:xfrm>
          <a:prstGeom prst="rect">
            <a:avLst/>
          </a:prstGeom>
        </p:spPr>
      </p:pic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1C1A082A-EAA8-AC66-00DC-E1CCDB238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6981" y="1267701"/>
            <a:ext cx="992981" cy="105727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4BE553B-B08D-555B-AB2A-5F15F137B87E}"/>
              </a:ext>
            </a:extLst>
          </p:cNvPr>
          <p:cNvSpPr/>
          <p:nvPr/>
        </p:nvSpPr>
        <p:spPr>
          <a:xfrm>
            <a:off x="8567631" y="2152740"/>
            <a:ext cx="1973634" cy="32893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47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C996646-179D-D59A-5900-82DE0B94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486" y="1272463"/>
            <a:ext cx="2696726" cy="1318129"/>
          </a:xfrm>
        </p:spPr>
        <p:txBody>
          <a:bodyPr/>
          <a:lstStyle/>
          <a:p>
            <a:endParaRPr lang="en-US" sz="675"/>
          </a:p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B34713D-7267-630F-1C7A-8A742A66C7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566981" y="1267701"/>
            <a:ext cx="992981" cy="1057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8BE348E-6565-A4BC-ACC6-039977DF1A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7969" y="1665435"/>
            <a:ext cx="6772275" cy="27860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CC054-37D7-2B8B-8B6B-C20BC45F3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AE0BA75-970E-204A-0D57-64BE93991BB6}"/>
              </a:ext>
            </a:extLst>
          </p:cNvPr>
          <p:cNvGraphicFramePr>
            <a:graphicFrameLocks noGrp="1"/>
          </p:cNvGraphicFramePr>
          <p:nvPr/>
        </p:nvGraphicFramePr>
        <p:xfrm>
          <a:off x="1983241" y="3133045"/>
          <a:ext cx="8096058" cy="2130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343">
                  <a:extLst>
                    <a:ext uri="{9D8B030D-6E8A-4147-A177-3AD203B41FA5}">
                      <a16:colId xmlns:a16="http://schemas.microsoft.com/office/drawing/2014/main" val="947853889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964167810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006862072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721308341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20529510"/>
                    </a:ext>
                  </a:extLst>
                </a:gridCol>
                <a:gridCol w="1349343">
                  <a:extLst>
                    <a:ext uri="{9D8B030D-6E8A-4147-A177-3AD203B41FA5}">
                      <a16:colId xmlns:a16="http://schemas.microsoft.com/office/drawing/2014/main" val="3529200536"/>
                    </a:ext>
                  </a:extLst>
                </a:gridCol>
              </a:tblGrid>
              <a:tr h="887866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800" b="1" err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Vårt</a:t>
                      </a:r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lag: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Alla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hälsar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alla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när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vi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kommer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till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träningar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oc</a:t>
                      </a: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h matcher</a:t>
                      </a: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600">
                          <a:effectLst/>
                          <a:latin typeface="Calibri"/>
                          <a:ea typeface="Calibri"/>
                          <a:cs typeface="Times New Roman"/>
                        </a:rPr>
                        <a:t>Te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x: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Vi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lyssnar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alltid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på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som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pratar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Föräldrarna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stöttar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men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coachar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vid matcher</a:t>
                      </a:r>
                    </a:p>
                    <a:p>
                      <a:pPr algn="l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Föräldrar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spelare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kunskap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om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kostens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betydelse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Tex: Vi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visar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alltid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respekt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för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domare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och </a:t>
                      </a:r>
                      <a:r>
                        <a:rPr lang="en-US" sz="120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motståndare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381384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524661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14434"/>
                  </a:ext>
                </a:extLst>
              </a:tr>
              <a:tr h="4140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335" marR="13335" marT="0" marB="0">
                    <a:lnL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70506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60689BC-3EB5-7C5D-165E-0826C8E9644B}"/>
              </a:ext>
            </a:extLst>
          </p:cNvPr>
          <p:cNvGraphicFramePr>
            <a:graphicFrameLocks noGrp="1"/>
          </p:cNvGraphicFramePr>
          <p:nvPr/>
        </p:nvGraphicFramePr>
        <p:xfrm>
          <a:off x="3326776" y="2787865"/>
          <a:ext cx="6749140" cy="343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828">
                  <a:extLst>
                    <a:ext uri="{9D8B030D-6E8A-4147-A177-3AD203B41FA5}">
                      <a16:colId xmlns:a16="http://schemas.microsoft.com/office/drawing/2014/main" val="1227362498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3684738930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1633510342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2126165928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4187414143"/>
                    </a:ext>
                  </a:extLst>
                </a:gridCol>
              </a:tblGrid>
              <a:tr h="3433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Fotboll för alla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Barn- och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ungdomars villkor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Fokus på glädje,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ansträngning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och lärande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Hållbart </a:t>
                      </a:r>
                      <a:b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idrottande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70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 Play</a:t>
                      </a:r>
                      <a:endParaRPr lang="en-US" sz="1400">
                        <a:effectLst/>
                      </a:endParaRPr>
                    </a:p>
                  </a:txBody>
                  <a:tcPr marL="13335" marR="1333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CE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540538"/>
                  </a:ext>
                </a:extLst>
              </a:tr>
            </a:tbl>
          </a:graphicData>
        </a:graphic>
      </p:graphicFrame>
      <p:sp>
        <p:nvSpPr>
          <p:cNvPr id="12" name="Oval 11">
            <a:extLst>
              <a:ext uri="{FF2B5EF4-FFF2-40B4-BE49-F238E27FC236}">
                <a16:creationId xmlns:a16="http://schemas.microsoft.com/office/drawing/2014/main" id="{E105A74B-4879-3831-78AF-5CBF544AEC5F}"/>
              </a:ext>
            </a:extLst>
          </p:cNvPr>
          <p:cNvSpPr/>
          <p:nvPr/>
        </p:nvSpPr>
        <p:spPr>
          <a:xfrm>
            <a:off x="8362754" y="2433098"/>
            <a:ext cx="1973634" cy="32893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813075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3CC41F-FC24-1142-6B53-1CD71B0BB570}"/>
              </a:ext>
            </a:extLst>
          </p:cNvPr>
          <p:cNvSpPr txBox="1"/>
          <p:nvPr/>
        </p:nvSpPr>
        <p:spPr>
          <a:xfrm>
            <a:off x="2839756" y="1392732"/>
            <a:ext cx="5761944" cy="4385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err="1"/>
              <a:t>Diskussionsfrågor</a:t>
            </a:r>
            <a:r>
              <a:rPr lang="en-US" sz="2400" b="1"/>
              <a:t> I </a:t>
            </a:r>
            <a:r>
              <a:rPr lang="en-US" sz="2400" b="1" err="1"/>
              <a:t>grupp</a:t>
            </a:r>
            <a:endParaRPr lang="en-US" sz="2400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3658A2-DA05-2452-B519-90D21F043084}"/>
              </a:ext>
            </a:extLst>
          </p:cNvPr>
          <p:cNvSpPr txBox="1"/>
          <p:nvPr/>
        </p:nvSpPr>
        <p:spPr>
          <a:xfrm>
            <a:off x="2844817" y="2371900"/>
            <a:ext cx="6833506" cy="1731243"/>
          </a:xfrm>
          <a:prstGeom prst="rect">
            <a:avLst/>
          </a:prstGeom>
          <a:solidFill>
            <a:srgbClr val="FFFF00"/>
          </a:solidFill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57175" indent="-257175">
              <a:buAutoNum type="arabicPeriod"/>
            </a:pPr>
            <a:r>
              <a:rPr lang="en-US" sz="1350" dirty="0" err="1">
                <a:solidFill>
                  <a:schemeClr val="bg1"/>
                </a:solidFill>
              </a:rPr>
              <a:t>Gruppera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ditt</a:t>
            </a:r>
            <a:r>
              <a:rPr lang="en-US" sz="1350" dirty="0">
                <a:solidFill>
                  <a:schemeClr val="bg1"/>
                </a:solidFill>
              </a:rPr>
              <a:t> lag </a:t>
            </a:r>
            <a:r>
              <a:rPr lang="en-US" sz="1350" dirty="0" err="1">
                <a:solidFill>
                  <a:schemeClr val="bg1"/>
                </a:solidFill>
              </a:rPr>
              <a:t>i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mindre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grupper</a:t>
            </a:r>
            <a:endParaRPr lang="en-US" sz="1350" dirty="0">
              <a:solidFill>
                <a:schemeClr val="bg1"/>
              </a:solidFill>
            </a:endParaRPr>
          </a:p>
          <a:p>
            <a:endParaRPr lang="sv-SE" sz="1350" dirty="0">
              <a:solidFill>
                <a:schemeClr val="bg1"/>
              </a:solidFill>
            </a:endParaRPr>
          </a:p>
          <a:p>
            <a:r>
              <a:rPr lang="en-US" sz="1350" dirty="0" err="1">
                <a:solidFill>
                  <a:schemeClr val="bg1"/>
                </a:solidFill>
              </a:rPr>
              <a:t>Välj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mellan</a:t>
            </a:r>
            <a:r>
              <a:rPr lang="en-US" sz="1350" dirty="0">
                <a:solidFill>
                  <a:schemeClr val="bg1"/>
                </a:solidFill>
              </a:rPr>
              <a:t>:</a:t>
            </a:r>
          </a:p>
          <a:p>
            <a:endParaRPr lang="en-US" sz="1350" dirty="0">
              <a:solidFill>
                <a:schemeClr val="bg1"/>
              </a:solidFill>
            </a:endParaRPr>
          </a:p>
          <a:p>
            <a:r>
              <a:rPr lang="en-US" sz="1350" dirty="0">
                <a:solidFill>
                  <a:schemeClr val="bg1"/>
                </a:solidFill>
              </a:rPr>
              <a:t>*dela du </a:t>
            </a:r>
            <a:r>
              <a:rPr lang="en-US" sz="1350" dirty="0" err="1">
                <a:solidFill>
                  <a:schemeClr val="bg1"/>
                </a:solidFill>
              </a:rPr>
              <a:t>ut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kort</a:t>
            </a:r>
            <a:r>
              <a:rPr lang="en-US" sz="1350" dirty="0">
                <a:solidFill>
                  <a:schemeClr val="bg1"/>
                </a:solidFill>
              </a:rPr>
              <a:t> till </a:t>
            </a:r>
            <a:r>
              <a:rPr lang="en-US" sz="1350" dirty="0" err="1">
                <a:solidFill>
                  <a:schemeClr val="bg1"/>
                </a:solidFill>
              </a:rPr>
              <a:t>grupperna</a:t>
            </a:r>
            <a:r>
              <a:rPr lang="en-US" sz="1350" dirty="0">
                <a:solidFill>
                  <a:schemeClr val="bg1"/>
                </a:solidFill>
              </a:rPr>
              <a:t> och </a:t>
            </a:r>
            <a:r>
              <a:rPr lang="en-US" sz="1350" dirty="0" err="1">
                <a:solidFill>
                  <a:schemeClr val="bg1"/>
                </a:solidFill>
              </a:rPr>
              <a:t>låter</a:t>
            </a:r>
            <a:r>
              <a:rPr lang="en-US" sz="1350" dirty="0">
                <a:solidFill>
                  <a:schemeClr val="bg1"/>
                </a:solidFill>
              </a:rPr>
              <a:t> de </a:t>
            </a:r>
            <a:r>
              <a:rPr lang="sv-SE" sz="1350" dirty="0">
                <a:solidFill>
                  <a:schemeClr val="bg1"/>
                </a:solidFill>
              </a:rPr>
              <a:t>diskutera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en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stund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innan</a:t>
            </a:r>
            <a:r>
              <a:rPr lang="en-US" sz="1350" dirty="0">
                <a:solidFill>
                  <a:schemeClr val="bg1"/>
                </a:solidFill>
              </a:rPr>
              <a:t> de </a:t>
            </a:r>
            <a:r>
              <a:rPr lang="en-US" sz="1350" dirty="0" err="1">
                <a:solidFill>
                  <a:schemeClr val="bg1"/>
                </a:solidFill>
              </a:rPr>
              <a:t>byter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kort</a:t>
            </a:r>
            <a:r>
              <a:rPr lang="en-US" sz="1350" dirty="0">
                <a:solidFill>
                  <a:schemeClr val="bg1"/>
                </a:solidFill>
              </a:rPr>
              <a:t> med </a:t>
            </a:r>
            <a:r>
              <a:rPr lang="en-US" sz="1350" dirty="0" err="1">
                <a:solidFill>
                  <a:schemeClr val="bg1"/>
                </a:solidFill>
              </a:rPr>
              <a:t>varandra</a:t>
            </a:r>
            <a:endParaRPr lang="en-US" sz="1350" dirty="0">
              <a:solidFill>
                <a:schemeClr val="bg1"/>
              </a:solidFill>
            </a:endParaRPr>
          </a:p>
          <a:p>
            <a:endParaRPr lang="en-US" sz="1350" dirty="0">
              <a:solidFill>
                <a:schemeClr val="bg1"/>
              </a:solidFill>
            </a:endParaRPr>
          </a:p>
          <a:p>
            <a:r>
              <a:rPr lang="en-US" sz="1350" dirty="0">
                <a:solidFill>
                  <a:schemeClr val="bg1"/>
                </a:solidFill>
              </a:rPr>
              <a:t>* alla </a:t>
            </a:r>
            <a:r>
              <a:rPr lang="en-US" sz="1350" dirty="0" err="1">
                <a:solidFill>
                  <a:schemeClr val="bg1"/>
                </a:solidFill>
              </a:rPr>
              <a:t>diskuterar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samma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fråga</a:t>
            </a:r>
            <a:r>
              <a:rPr lang="en-US" sz="1350" dirty="0">
                <a:solidFill>
                  <a:schemeClr val="bg1"/>
                </a:solidFill>
              </a:rPr>
              <a:t> </a:t>
            </a:r>
            <a:r>
              <a:rPr lang="en-US" sz="1350" dirty="0" err="1">
                <a:solidFill>
                  <a:schemeClr val="bg1"/>
                </a:solidFill>
              </a:rPr>
              <a:t>utifrån</a:t>
            </a:r>
            <a:r>
              <a:rPr lang="en-US" sz="1350" dirty="0">
                <a:solidFill>
                  <a:schemeClr val="bg1"/>
                </a:solidFill>
              </a:rPr>
              <a:t> </a:t>
            </a:r>
            <a:r>
              <a:rPr lang="en-US" sz="1350" dirty="0" err="1">
                <a:solidFill>
                  <a:schemeClr val="bg1"/>
                </a:solidFill>
              </a:rPr>
              <a:t>bildspelet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27624D-2326-26AF-F4D7-B940EB532FFD}"/>
              </a:ext>
            </a:extLst>
          </p:cNvPr>
          <p:cNvSpPr txBox="1"/>
          <p:nvPr/>
        </p:nvSpPr>
        <p:spPr>
          <a:xfrm>
            <a:off x="2840295" y="4458251"/>
            <a:ext cx="6845937" cy="110799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350"/>
              <a:t>2. </a:t>
            </a:r>
            <a:r>
              <a:rPr lang="en-US" sz="1350" err="1"/>
              <a:t>Låt</a:t>
            </a:r>
            <a:r>
              <a:rPr lang="en-US" sz="1350"/>
              <a:t> </a:t>
            </a:r>
            <a:r>
              <a:rPr lang="en-US" sz="1350" err="1"/>
              <a:t>grupperna</a:t>
            </a:r>
            <a:r>
              <a:rPr lang="en-US" sz="1350"/>
              <a:t> </a:t>
            </a:r>
            <a:r>
              <a:rPr lang="en-US" sz="1350" err="1"/>
              <a:t>välja</a:t>
            </a:r>
            <a:r>
              <a:rPr lang="en-US" sz="1350"/>
              <a:t> </a:t>
            </a:r>
            <a:r>
              <a:rPr lang="en-US" sz="1350" err="1"/>
              <a:t>ut</a:t>
            </a:r>
            <a:r>
              <a:rPr lang="en-US" sz="1350"/>
              <a:t> "</a:t>
            </a:r>
            <a:r>
              <a:rPr lang="en-US" sz="1350" err="1"/>
              <a:t>regler</a:t>
            </a:r>
            <a:r>
              <a:rPr lang="en-US" sz="1350"/>
              <a:t>" </a:t>
            </a:r>
            <a:r>
              <a:rPr lang="en-US" sz="1350" err="1"/>
              <a:t>som</a:t>
            </a:r>
            <a:r>
              <a:rPr lang="en-US" sz="1350"/>
              <a:t> ska </a:t>
            </a:r>
            <a:r>
              <a:rPr lang="en-US" sz="1350" err="1"/>
              <a:t>gälla</a:t>
            </a:r>
            <a:r>
              <a:rPr lang="en-US" sz="1350"/>
              <a:t> för </a:t>
            </a:r>
            <a:r>
              <a:rPr lang="en-US" sz="1350" err="1"/>
              <a:t>ert</a:t>
            </a:r>
            <a:r>
              <a:rPr lang="en-US" sz="1350"/>
              <a:t> lag, </a:t>
            </a:r>
            <a:r>
              <a:rPr lang="en-US" sz="1350" err="1"/>
              <a:t>både</a:t>
            </a:r>
            <a:r>
              <a:rPr lang="en-US" sz="1350"/>
              <a:t> </a:t>
            </a:r>
            <a:r>
              <a:rPr lang="en-US" sz="1350" err="1"/>
              <a:t>som</a:t>
            </a:r>
            <a:r>
              <a:rPr lang="en-US" sz="1350"/>
              <a:t> </a:t>
            </a:r>
            <a:r>
              <a:rPr lang="en-US" sz="1350" err="1"/>
              <a:t>medspelare</a:t>
            </a:r>
            <a:r>
              <a:rPr lang="en-US" sz="1350"/>
              <a:t>, </a:t>
            </a:r>
            <a:r>
              <a:rPr lang="en-US" sz="1350" err="1"/>
              <a:t>motståndare</a:t>
            </a:r>
            <a:r>
              <a:rPr lang="en-US" sz="1350"/>
              <a:t> och mot </a:t>
            </a:r>
            <a:r>
              <a:rPr lang="en-US" sz="1350" err="1"/>
              <a:t>andra</a:t>
            </a:r>
            <a:r>
              <a:rPr lang="en-US" sz="1350"/>
              <a:t>( </a:t>
            </a:r>
            <a:r>
              <a:rPr lang="en-US" sz="1350" err="1"/>
              <a:t>tex</a:t>
            </a:r>
            <a:r>
              <a:rPr lang="en-US" sz="1350"/>
              <a:t> </a:t>
            </a:r>
            <a:r>
              <a:rPr lang="en-US" sz="1350" err="1"/>
              <a:t>domare</a:t>
            </a:r>
            <a:r>
              <a:rPr lang="en-US" sz="1350"/>
              <a:t>, </a:t>
            </a:r>
            <a:r>
              <a:rPr lang="en-US" sz="1350" err="1"/>
              <a:t>publik</a:t>
            </a:r>
            <a:r>
              <a:rPr lang="en-US" sz="1350"/>
              <a:t>, </a:t>
            </a:r>
            <a:r>
              <a:rPr lang="en-US" sz="1350" err="1"/>
              <a:t>ledare</a:t>
            </a:r>
            <a:r>
              <a:rPr lang="en-US" sz="1350"/>
              <a:t>..)</a:t>
            </a:r>
          </a:p>
          <a:p>
            <a:endParaRPr lang="en-US" sz="1350"/>
          </a:p>
          <a:p>
            <a:r>
              <a:rPr lang="en-US" sz="1350" err="1"/>
              <a:t>Skriv</a:t>
            </a:r>
            <a:r>
              <a:rPr lang="en-US" sz="1350"/>
              <a:t> in dessa I </a:t>
            </a:r>
            <a:r>
              <a:rPr lang="en-US" sz="1350" i="1" err="1"/>
              <a:t>Lagets</a:t>
            </a:r>
            <a:r>
              <a:rPr lang="en-US" sz="1350" i="1"/>
              <a:t> </a:t>
            </a:r>
            <a:r>
              <a:rPr lang="en-US" sz="1350" i="1" err="1"/>
              <a:t>riktlinjer</a:t>
            </a:r>
            <a:endParaRPr lang="en-US" sz="1350" err="1"/>
          </a:p>
          <a:p>
            <a:pPr algn="l"/>
            <a:endParaRPr lang="en-US" sz="135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09F96C0-C36F-80E6-F216-49FBFD7229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9302" y="926128"/>
            <a:ext cx="1118687" cy="120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1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7D6A7EF3-F34B-B1BB-52FF-1EFCBEABC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788" y="953301"/>
            <a:ext cx="3497580" cy="1165860"/>
          </a:xfrm>
        </p:spPr>
        <p:txBody>
          <a:bodyPr/>
          <a:lstStyle/>
          <a:p>
            <a:r>
              <a:rPr lang="en-US" err="1"/>
              <a:t>Diskutera</a:t>
            </a:r>
            <a:r>
              <a:rPr lang="en-US"/>
              <a:t> i </a:t>
            </a:r>
            <a:r>
              <a:rPr lang="en-US" err="1"/>
              <a:t>grupp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329484-A5AE-AEE9-EF3D-18AF849C61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899" b="19234"/>
          <a:stretch>
            <a:fillRect/>
          </a:stretch>
        </p:blipFill>
        <p:spPr>
          <a:xfrm>
            <a:off x="1524016" y="857258"/>
            <a:ext cx="4574271" cy="5143493"/>
          </a:xfrm>
          <a:prstGeom prst="rect">
            <a:avLst/>
          </a:prstGeom>
          <a:noFill/>
        </p:spPr>
      </p:pic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FBAC5C25-F7D3-4284-23A7-192757904AA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93144" y="2327381"/>
            <a:ext cx="3497580" cy="2503170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en-US" err="1"/>
              <a:t>Tänk</a:t>
            </a:r>
            <a:r>
              <a:rPr lang="en-US"/>
              <a:t> </a:t>
            </a:r>
            <a:r>
              <a:rPr lang="en-US" err="1"/>
              <a:t>efter</a:t>
            </a:r>
            <a:r>
              <a:rPr lang="en-US"/>
              <a:t> </a:t>
            </a:r>
            <a:r>
              <a:rPr lang="en-US" err="1"/>
              <a:t>själv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stund</a:t>
            </a:r>
            <a:r>
              <a:rPr lang="en-US"/>
              <a:t> – </a:t>
            </a:r>
            <a:r>
              <a:rPr lang="en-US" err="1"/>
              <a:t>vad</a:t>
            </a:r>
            <a:r>
              <a:rPr lang="en-US"/>
              <a:t> </a:t>
            </a:r>
            <a:r>
              <a:rPr lang="en-US" err="1"/>
              <a:t>tycker</a:t>
            </a:r>
            <a:r>
              <a:rPr lang="en-US"/>
              <a:t> du?</a:t>
            </a:r>
          </a:p>
          <a:p>
            <a:r>
              <a:rPr lang="en-US"/>
              <a:t>Alla I </a:t>
            </a:r>
            <a:r>
              <a:rPr lang="en-US" err="1"/>
              <a:t>gruppen</a:t>
            </a:r>
            <a:r>
              <a:rPr lang="en-US"/>
              <a:t> </a:t>
            </a:r>
            <a:r>
              <a:rPr lang="en-US" err="1"/>
              <a:t>säger</a:t>
            </a:r>
            <a:r>
              <a:rPr lang="en-US"/>
              <a:t> </a:t>
            </a:r>
            <a:r>
              <a:rPr lang="en-US" err="1"/>
              <a:t>vad</a:t>
            </a:r>
            <a:r>
              <a:rPr lang="en-US"/>
              <a:t> de </a:t>
            </a:r>
            <a:r>
              <a:rPr lang="en-US" err="1"/>
              <a:t>tänker</a:t>
            </a:r>
            <a:r>
              <a:rPr lang="en-US"/>
              <a:t> om </a:t>
            </a:r>
            <a:r>
              <a:rPr lang="en-US" err="1"/>
              <a:t>frågan</a:t>
            </a:r>
          </a:p>
          <a:p>
            <a:r>
              <a:rPr lang="en-US" err="1"/>
              <a:t>Lyssna</a:t>
            </a:r>
            <a:r>
              <a:rPr lang="en-US"/>
              <a:t> </a:t>
            </a:r>
            <a:r>
              <a:rPr lang="en-US" err="1"/>
              <a:t>på</a:t>
            </a:r>
            <a:r>
              <a:rPr lang="en-US"/>
              <a:t> </a:t>
            </a:r>
            <a:r>
              <a:rPr lang="en-US" err="1"/>
              <a:t>varandra</a:t>
            </a:r>
            <a:r>
              <a:rPr lang="en-US"/>
              <a:t> </a:t>
            </a:r>
          </a:p>
          <a:p>
            <a:r>
              <a:rPr lang="en-US" err="1"/>
              <a:t>Vilka</a:t>
            </a:r>
            <a:r>
              <a:rPr lang="en-US"/>
              <a:t> bra </a:t>
            </a:r>
            <a:r>
              <a:rPr lang="en-US" err="1"/>
              <a:t>alternativ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 </a:t>
            </a:r>
            <a:r>
              <a:rPr lang="en-US" err="1"/>
              <a:t>ni</a:t>
            </a:r>
            <a:r>
              <a:rPr lang="en-US"/>
              <a:t>?</a:t>
            </a:r>
          </a:p>
          <a:p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4015B23-F45C-270D-E1FA-1A431AA85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6360" y="5403281"/>
            <a:ext cx="1194938" cy="119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550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6BD56BD-D47E-6EAC-80E4-30C77C122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8204" y="1268730"/>
            <a:ext cx="4569919" cy="857250"/>
          </a:xfrm>
        </p:spPr>
        <p:txBody>
          <a:bodyPr/>
          <a:lstStyle/>
          <a:p>
            <a:r>
              <a:rPr lang="en-US" sz="3000"/>
              <a:t>Diskutera i grupp</a:t>
            </a:r>
            <a:endParaRPr lang="en-US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363FB1F-F1E0-CF72-7D86-6B3D62E19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171"/>
          <a:stretch>
            <a:fillRect/>
          </a:stretch>
        </p:blipFill>
        <p:spPr>
          <a:xfrm>
            <a:off x="1524016" y="857251"/>
            <a:ext cx="3595399" cy="5143500"/>
          </a:xfrm>
          <a:prstGeom prst="rect">
            <a:avLst/>
          </a:prstGeom>
          <a:noFill/>
        </p:spPr>
      </p:pic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15F579E5-E409-B093-6D77-57F1ACB1447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678203" y="2228850"/>
            <a:ext cx="4553712" cy="3367278"/>
          </a:xfrm>
        </p:spPr>
        <p:txBody>
          <a:bodyPr vert="horz" lIns="68580" tIns="34290" rIns="68580" bIns="34290" rtlCol="0" anchor="t">
            <a:normAutofit/>
          </a:bodyPr>
          <a:lstStyle/>
          <a:p>
            <a:pPr>
              <a:buAutoNum type="arabicPeriod"/>
            </a:pPr>
            <a:r>
              <a:rPr lang="en-US" err="1"/>
              <a:t>Tänk</a:t>
            </a:r>
            <a:r>
              <a:rPr lang="en-US"/>
              <a:t> </a:t>
            </a:r>
            <a:r>
              <a:rPr lang="en-US" err="1"/>
              <a:t>efter</a:t>
            </a:r>
            <a:r>
              <a:rPr lang="en-US"/>
              <a:t> </a:t>
            </a:r>
            <a:r>
              <a:rPr lang="en-US" err="1"/>
              <a:t>själv</a:t>
            </a:r>
            <a:r>
              <a:rPr lang="en-US"/>
              <a:t> </a:t>
            </a:r>
            <a:r>
              <a:rPr lang="en-US" err="1"/>
              <a:t>en</a:t>
            </a:r>
            <a:r>
              <a:rPr lang="en-US"/>
              <a:t> </a:t>
            </a:r>
            <a:r>
              <a:rPr lang="en-US" err="1"/>
              <a:t>stund</a:t>
            </a:r>
            <a:r>
              <a:rPr lang="en-US"/>
              <a:t> – </a:t>
            </a:r>
            <a:r>
              <a:rPr lang="en-US" err="1"/>
              <a:t>vadtycker</a:t>
            </a:r>
            <a:r>
              <a:rPr lang="en-US"/>
              <a:t> du?</a:t>
            </a:r>
          </a:p>
          <a:p>
            <a:pPr>
              <a:buAutoNum type="arabicPeriod"/>
            </a:pPr>
            <a:r>
              <a:rPr lang="en-US"/>
              <a:t>Alla I </a:t>
            </a:r>
            <a:r>
              <a:rPr lang="en-US" err="1"/>
              <a:t>gruppen</a:t>
            </a:r>
            <a:r>
              <a:rPr lang="en-US"/>
              <a:t> </a:t>
            </a:r>
            <a:r>
              <a:rPr lang="en-US" err="1"/>
              <a:t>säger</a:t>
            </a:r>
            <a:r>
              <a:rPr lang="en-US"/>
              <a:t> </a:t>
            </a:r>
            <a:r>
              <a:rPr lang="en-US" err="1"/>
              <a:t>vad</a:t>
            </a:r>
            <a:r>
              <a:rPr lang="en-US"/>
              <a:t> </a:t>
            </a:r>
            <a:r>
              <a:rPr lang="en-US" err="1"/>
              <a:t>detänker</a:t>
            </a:r>
            <a:r>
              <a:rPr lang="en-US"/>
              <a:t> om </a:t>
            </a:r>
            <a:r>
              <a:rPr lang="en-US" err="1"/>
              <a:t>frågan</a:t>
            </a:r>
            <a:endParaRPr lang="en-US"/>
          </a:p>
          <a:p>
            <a:pPr>
              <a:buAutoNum type="arabicPeriod"/>
            </a:pPr>
            <a:r>
              <a:rPr lang="en-US" err="1"/>
              <a:t>Lyssna</a:t>
            </a:r>
            <a:r>
              <a:rPr lang="en-US"/>
              <a:t> </a:t>
            </a:r>
            <a:r>
              <a:rPr lang="en-US" err="1"/>
              <a:t>på</a:t>
            </a:r>
            <a:r>
              <a:rPr lang="en-US"/>
              <a:t> </a:t>
            </a:r>
            <a:r>
              <a:rPr lang="en-US" err="1"/>
              <a:t>varandra</a:t>
            </a:r>
            <a:r>
              <a:rPr lang="en-US"/>
              <a:t> </a:t>
            </a:r>
          </a:p>
          <a:p>
            <a:pPr>
              <a:buAutoNum type="arabicPeriod"/>
            </a:pPr>
            <a:r>
              <a:rPr lang="en-US" err="1"/>
              <a:t>Vilka</a:t>
            </a:r>
            <a:r>
              <a:rPr lang="en-US"/>
              <a:t> bra </a:t>
            </a:r>
            <a:r>
              <a:rPr lang="en-US" err="1"/>
              <a:t>alternativ</a:t>
            </a:r>
            <a:r>
              <a:rPr lang="en-US"/>
              <a:t> </a:t>
            </a:r>
            <a:r>
              <a:rPr lang="en-US" err="1"/>
              <a:t>sa</a:t>
            </a:r>
            <a:r>
              <a:rPr lang="en-US"/>
              <a:t> </a:t>
            </a:r>
            <a:r>
              <a:rPr lang="en-US" err="1"/>
              <a:t>ni</a:t>
            </a:r>
            <a:r>
              <a:rPr lang="en-US"/>
              <a:t>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57DCC04-5229-FDEC-3BFB-5BF94F982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4352" y="5403282"/>
            <a:ext cx="1194938" cy="119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79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939</Words>
  <Application>Microsoft Office PowerPoint</Application>
  <PresentationFormat>Bredbild</PresentationFormat>
  <Paragraphs>123</Paragraphs>
  <Slides>13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Diamante Serial</vt:lpstr>
      <vt:lpstr>Neue Haas Grotesk Text Pro</vt:lpstr>
      <vt:lpstr>Times New Roman</vt:lpstr>
      <vt:lpstr>Office Theme</vt:lpstr>
      <vt:lpstr>Station 3 </vt:lpstr>
      <vt:lpstr>Hur gör vi i IF Haga? station 3</vt:lpstr>
      <vt:lpstr>Fair Play</vt:lpstr>
      <vt:lpstr>PowerPoint-presentation</vt:lpstr>
      <vt:lpstr>PowerPoint-presentation</vt:lpstr>
      <vt:lpstr> </vt:lpstr>
      <vt:lpstr>PowerPoint-presentation</vt:lpstr>
      <vt:lpstr>Diskutera i grupp</vt:lpstr>
      <vt:lpstr>Diskutera i grupp</vt:lpstr>
      <vt:lpstr>Diskutera i grupp</vt:lpstr>
      <vt:lpstr>Diskutera i grupp</vt:lpstr>
      <vt:lpstr>Diskutera i grupp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Davidsson</dc:creator>
  <cp:lastModifiedBy>Christoffer Davidsson</cp:lastModifiedBy>
  <cp:revision>2</cp:revision>
  <dcterms:created xsi:type="dcterms:W3CDTF">2026-04-11T05:35:21Z</dcterms:created>
  <dcterms:modified xsi:type="dcterms:W3CDTF">2026-04-11T05:41:56Z</dcterms:modified>
</cp:coreProperties>
</file>