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326" r:id="rId2"/>
    <p:sldId id="314" r:id="rId3"/>
    <p:sldId id="312" r:id="rId4"/>
    <p:sldId id="313" r:id="rId5"/>
    <p:sldId id="315" r:id="rId6"/>
    <p:sldId id="316" r:id="rId7"/>
    <p:sldId id="317" r:id="rId8"/>
    <p:sldId id="318" r:id="rId9"/>
    <p:sldId id="319" r:id="rId10"/>
    <p:sldId id="320" r:id="rId11"/>
    <p:sldId id="32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6E4649-027E-40C5-A658-3B45135ECE78}" v="1" dt="2026-04-11T05:38:45.7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ffer Davidsson" userId="3d641b9f-1dd6-45d2-8cc5-e131705a3f57" providerId="ADAL" clId="{3C8D51EF-32FB-4A51-A10C-48EA95EBE4A6}"/>
    <pc:docChg chg="undo custSel addSld delSld modSld">
      <pc:chgData name="Christoffer Davidsson" userId="3d641b9f-1dd6-45d2-8cc5-e131705a3f57" providerId="ADAL" clId="{3C8D51EF-32FB-4A51-A10C-48EA95EBE4A6}" dt="2026-04-11T05:38:48.483" v="22" actId="47"/>
      <pc:docMkLst>
        <pc:docMk/>
      </pc:docMkLst>
      <pc:sldChg chg="add del">
        <pc:chgData name="Christoffer Davidsson" userId="3d641b9f-1dd6-45d2-8cc5-e131705a3f57" providerId="ADAL" clId="{3C8D51EF-32FB-4A51-A10C-48EA95EBE4A6}" dt="2026-04-11T05:38:28.942" v="2" actId="47"/>
        <pc:sldMkLst>
          <pc:docMk/>
          <pc:sldMk cId="30682125" sldId="259"/>
        </pc:sldMkLst>
      </pc:sldChg>
      <pc:sldChg chg="add del">
        <pc:chgData name="Christoffer Davidsson" userId="3d641b9f-1dd6-45d2-8cc5-e131705a3f57" providerId="ADAL" clId="{3C8D51EF-32FB-4A51-A10C-48EA95EBE4A6}" dt="2026-04-11T05:38:28.942" v="2" actId="47"/>
        <pc:sldMkLst>
          <pc:docMk/>
          <pc:sldMk cId="3160412772" sldId="281"/>
        </pc:sldMkLst>
      </pc:sldChg>
      <pc:sldChg chg="add del">
        <pc:chgData name="Christoffer Davidsson" userId="3d641b9f-1dd6-45d2-8cc5-e131705a3f57" providerId="ADAL" clId="{3C8D51EF-32FB-4A51-A10C-48EA95EBE4A6}" dt="2026-04-11T05:38:28.942" v="2" actId="47"/>
        <pc:sldMkLst>
          <pc:docMk/>
          <pc:sldMk cId="2465056389" sldId="282"/>
        </pc:sldMkLst>
      </pc:sldChg>
      <pc:sldChg chg="add del">
        <pc:chgData name="Christoffer Davidsson" userId="3d641b9f-1dd6-45d2-8cc5-e131705a3f57" providerId="ADAL" clId="{3C8D51EF-32FB-4A51-A10C-48EA95EBE4A6}" dt="2026-04-11T05:38:28.942" v="2" actId="47"/>
        <pc:sldMkLst>
          <pc:docMk/>
          <pc:sldMk cId="3319209713" sldId="283"/>
        </pc:sldMkLst>
      </pc:sldChg>
      <pc:sldChg chg="add del">
        <pc:chgData name="Christoffer Davidsson" userId="3d641b9f-1dd6-45d2-8cc5-e131705a3f57" providerId="ADAL" clId="{3C8D51EF-32FB-4A51-A10C-48EA95EBE4A6}" dt="2026-04-11T05:38:28.942" v="2" actId="47"/>
        <pc:sldMkLst>
          <pc:docMk/>
          <pc:sldMk cId="3883813216" sldId="284"/>
        </pc:sldMkLst>
      </pc:sldChg>
      <pc:sldChg chg="add del">
        <pc:chgData name="Christoffer Davidsson" userId="3d641b9f-1dd6-45d2-8cc5-e131705a3f57" providerId="ADAL" clId="{3C8D51EF-32FB-4A51-A10C-48EA95EBE4A6}" dt="2026-04-11T05:38:28.942" v="2" actId="47"/>
        <pc:sldMkLst>
          <pc:docMk/>
          <pc:sldMk cId="1807622181" sldId="285"/>
        </pc:sldMkLst>
      </pc:sldChg>
      <pc:sldChg chg="add del">
        <pc:chgData name="Christoffer Davidsson" userId="3d641b9f-1dd6-45d2-8cc5-e131705a3f57" providerId="ADAL" clId="{3C8D51EF-32FB-4A51-A10C-48EA95EBE4A6}" dt="2026-04-11T05:38:28.942" v="2" actId="47"/>
        <pc:sldMkLst>
          <pc:docMk/>
          <pc:sldMk cId="273943973" sldId="286"/>
        </pc:sldMkLst>
      </pc:sldChg>
      <pc:sldChg chg="modSp add mod">
        <pc:chgData name="Christoffer Davidsson" userId="3d641b9f-1dd6-45d2-8cc5-e131705a3f57" providerId="ADAL" clId="{3C8D51EF-32FB-4A51-A10C-48EA95EBE4A6}" dt="2026-04-11T05:38:45.878" v="6" actId="27636"/>
        <pc:sldMkLst>
          <pc:docMk/>
          <pc:sldMk cId="4003553651" sldId="312"/>
        </pc:sldMkLst>
        <pc:spChg chg="mod">
          <ac:chgData name="Christoffer Davidsson" userId="3d641b9f-1dd6-45d2-8cc5-e131705a3f57" providerId="ADAL" clId="{3C8D51EF-32FB-4A51-A10C-48EA95EBE4A6}" dt="2026-04-11T05:38:45.878" v="6" actId="27636"/>
          <ac:spMkLst>
            <pc:docMk/>
            <pc:sldMk cId="4003553651" sldId="312"/>
            <ac:spMk id="4" creationId="{D7FF0AAF-2C0A-7570-EB0A-BF8A87E18BC9}"/>
          </ac:spMkLst>
        </pc:spChg>
      </pc:sldChg>
      <pc:sldChg chg="modSp add mod">
        <pc:chgData name="Christoffer Davidsson" userId="3d641b9f-1dd6-45d2-8cc5-e131705a3f57" providerId="ADAL" clId="{3C8D51EF-32FB-4A51-A10C-48EA95EBE4A6}" dt="2026-04-11T05:38:45.890" v="7" actId="27636"/>
        <pc:sldMkLst>
          <pc:docMk/>
          <pc:sldMk cId="413110921" sldId="313"/>
        </pc:sldMkLst>
        <pc:spChg chg="mod">
          <ac:chgData name="Christoffer Davidsson" userId="3d641b9f-1dd6-45d2-8cc5-e131705a3f57" providerId="ADAL" clId="{3C8D51EF-32FB-4A51-A10C-48EA95EBE4A6}" dt="2026-04-11T05:38:45.890" v="7" actId="27636"/>
          <ac:spMkLst>
            <pc:docMk/>
            <pc:sldMk cId="413110921" sldId="313"/>
            <ac:spMk id="4" creationId="{51254EE5-8125-6AB0-FC7F-0A3F15BD64D9}"/>
          </ac:spMkLst>
        </pc:spChg>
      </pc:sldChg>
      <pc:sldChg chg="modSp add mod">
        <pc:chgData name="Christoffer Davidsson" userId="3d641b9f-1dd6-45d2-8cc5-e131705a3f57" providerId="ADAL" clId="{3C8D51EF-32FB-4A51-A10C-48EA95EBE4A6}" dt="2026-04-11T05:38:45.863" v="5" actId="27636"/>
        <pc:sldMkLst>
          <pc:docMk/>
          <pc:sldMk cId="2774617012" sldId="314"/>
        </pc:sldMkLst>
        <pc:spChg chg="mod">
          <ac:chgData name="Christoffer Davidsson" userId="3d641b9f-1dd6-45d2-8cc5-e131705a3f57" providerId="ADAL" clId="{3C8D51EF-32FB-4A51-A10C-48EA95EBE4A6}" dt="2026-04-11T05:38:45.863" v="5" actId="27636"/>
          <ac:spMkLst>
            <pc:docMk/>
            <pc:sldMk cId="2774617012" sldId="314"/>
            <ac:spMk id="4" creationId="{BFA83795-8593-7FC3-6CD5-D1719A7764A9}"/>
          </ac:spMkLst>
        </pc:spChg>
      </pc:sldChg>
      <pc:sldChg chg="modSp add mod">
        <pc:chgData name="Christoffer Davidsson" userId="3d641b9f-1dd6-45d2-8cc5-e131705a3f57" providerId="ADAL" clId="{3C8D51EF-32FB-4A51-A10C-48EA95EBE4A6}" dt="2026-04-11T05:38:45.914" v="9" actId="27636"/>
        <pc:sldMkLst>
          <pc:docMk/>
          <pc:sldMk cId="2554638542" sldId="315"/>
        </pc:sldMkLst>
        <pc:spChg chg="mod">
          <ac:chgData name="Christoffer Davidsson" userId="3d641b9f-1dd6-45d2-8cc5-e131705a3f57" providerId="ADAL" clId="{3C8D51EF-32FB-4A51-A10C-48EA95EBE4A6}" dt="2026-04-11T05:38:45.901" v="8" actId="27636"/>
          <ac:spMkLst>
            <pc:docMk/>
            <pc:sldMk cId="2554638542" sldId="315"/>
            <ac:spMk id="4" creationId="{A75A1188-F0BB-1126-D203-3FA587DF4258}"/>
          </ac:spMkLst>
        </pc:spChg>
        <pc:spChg chg="mod">
          <ac:chgData name="Christoffer Davidsson" userId="3d641b9f-1dd6-45d2-8cc5-e131705a3f57" providerId="ADAL" clId="{3C8D51EF-32FB-4A51-A10C-48EA95EBE4A6}" dt="2026-04-11T05:38:45.914" v="9" actId="27636"/>
          <ac:spMkLst>
            <pc:docMk/>
            <pc:sldMk cId="2554638542" sldId="315"/>
            <ac:spMk id="18" creationId="{EE1DCE03-8CFF-B525-A211-5A990C398C9B}"/>
          </ac:spMkLst>
        </pc:spChg>
      </pc:sldChg>
      <pc:sldChg chg="modSp add mod">
        <pc:chgData name="Christoffer Davidsson" userId="3d641b9f-1dd6-45d2-8cc5-e131705a3f57" providerId="ADAL" clId="{3C8D51EF-32FB-4A51-A10C-48EA95EBE4A6}" dt="2026-04-11T05:38:45.932" v="11" actId="27636"/>
        <pc:sldMkLst>
          <pc:docMk/>
          <pc:sldMk cId="895500029" sldId="316"/>
        </pc:sldMkLst>
        <pc:spChg chg="mod">
          <ac:chgData name="Christoffer Davidsson" userId="3d641b9f-1dd6-45d2-8cc5-e131705a3f57" providerId="ADAL" clId="{3C8D51EF-32FB-4A51-A10C-48EA95EBE4A6}" dt="2026-04-11T05:38:45.921" v="10" actId="27636"/>
          <ac:spMkLst>
            <pc:docMk/>
            <pc:sldMk cId="895500029" sldId="316"/>
            <ac:spMk id="4" creationId="{0C6A5695-A7AD-7643-8276-3F8B69663F61}"/>
          </ac:spMkLst>
        </pc:spChg>
        <pc:spChg chg="mod">
          <ac:chgData name="Christoffer Davidsson" userId="3d641b9f-1dd6-45d2-8cc5-e131705a3f57" providerId="ADAL" clId="{3C8D51EF-32FB-4A51-A10C-48EA95EBE4A6}" dt="2026-04-11T05:38:45.932" v="11" actId="27636"/>
          <ac:spMkLst>
            <pc:docMk/>
            <pc:sldMk cId="895500029" sldId="316"/>
            <ac:spMk id="18" creationId="{3B6D974F-4CBE-7601-305E-648769EB21FA}"/>
          </ac:spMkLst>
        </pc:spChg>
      </pc:sldChg>
      <pc:sldChg chg="modSp add mod">
        <pc:chgData name="Christoffer Davidsson" userId="3d641b9f-1dd6-45d2-8cc5-e131705a3f57" providerId="ADAL" clId="{3C8D51EF-32FB-4A51-A10C-48EA95EBE4A6}" dt="2026-04-11T05:38:45.948" v="13" actId="27636"/>
        <pc:sldMkLst>
          <pc:docMk/>
          <pc:sldMk cId="4232820256" sldId="317"/>
        </pc:sldMkLst>
        <pc:spChg chg="mod">
          <ac:chgData name="Christoffer Davidsson" userId="3d641b9f-1dd6-45d2-8cc5-e131705a3f57" providerId="ADAL" clId="{3C8D51EF-32FB-4A51-A10C-48EA95EBE4A6}" dt="2026-04-11T05:38:45.948" v="13" actId="27636"/>
          <ac:spMkLst>
            <pc:docMk/>
            <pc:sldMk cId="4232820256" sldId="317"/>
            <ac:spMk id="4" creationId="{B886FD36-82BE-A30C-A20F-56E44718C6C3}"/>
          </ac:spMkLst>
        </pc:spChg>
        <pc:spChg chg="mod">
          <ac:chgData name="Christoffer Davidsson" userId="3d641b9f-1dd6-45d2-8cc5-e131705a3f57" providerId="ADAL" clId="{3C8D51EF-32FB-4A51-A10C-48EA95EBE4A6}" dt="2026-04-11T05:38:45.944" v="12" actId="27636"/>
          <ac:spMkLst>
            <pc:docMk/>
            <pc:sldMk cId="4232820256" sldId="317"/>
            <ac:spMk id="18" creationId="{0B9097A3-A4A8-84E2-BA8F-104959605C53}"/>
          </ac:spMkLst>
        </pc:spChg>
      </pc:sldChg>
      <pc:sldChg chg="modSp add mod">
        <pc:chgData name="Christoffer Davidsson" userId="3d641b9f-1dd6-45d2-8cc5-e131705a3f57" providerId="ADAL" clId="{3C8D51EF-32FB-4A51-A10C-48EA95EBE4A6}" dt="2026-04-11T05:38:45.963" v="15" actId="27636"/>
        <pc:sldMkLst>
          <pc:docMk/>
          <pc:sldMk cId="2312437415" sldId="318"/>
        </pc:sldMkLst>
        <pc:spChg chg="mod">
          <ac:chgData name="Christoffer Davidsson" userId="3d641b9f-1dd6-45d2-8cc5-e131705a3f57" providerId="ADAL" clId="{3C8D51EF-32FB-4A51-A10C-48EA95EBE4A6}" dt="2026-04-11T05:38:45.963" v="15" actId="27636"/>
          <ac:spMkLst>
            <pc:docMk/>
            <pc:sldMk cId="2312437415" sldId="318"/>
            <ac:spMk id="4" creationId="{6DDB72FC-A568-E24C-6FA7-0581E2014F34}"/>
          </ac:spMkLst>
        </pc:spChg>
        <pc:spChg chg="mod">
          <ac:chgData name="Christoffer Davidsson" userId="3d641b9f-1dd6-45d2-8cc5-e131705a3f57" providerId="ADAL" clId="{3C8D51EF-32FB-4A51-A10C-48EA95EBE4A6}" dt="2026-04-11T05:38:45.961" v="14" actId="27636"/>
          <ac:spMkLst>
            <pc:docMk/>
            <pc:sldMk cId="2312437415" sldId="318"/>
            <ac:spMk id="18" creationId="{B3568B2B-E311-2DDF-8D8D-625A1D7F26E6}"/>
          </ac:spMkLst>
        </pc:spChg>
      </pc:sldChg>
      <pc:sldChg chg="modSp add mod">
        <pc:chgData name="Christoffer Davidsson" userId="3d641b9f-1dd6-45d2-8cc5-e131705a3f57" providerId="ADAL" clId="{3C8D51EF-32FB-4A51-A10C-48EA95EBE4A6}" dt="2026-04-11T05:38:45.977" v="17" actId="27636"/>
        <pc:sldMkLst>
          <pc:docMk/>
          <pc:sldMk cId="2525021197" sldId="319"/>
        </pc:sldMkLst>
        <pc:spChg chg="mod">
          <ac:chgData name="Christoffer Davidsson" userId="3d641b9f-1dd6-45d2-8cc5-e131705a3f57" providerId="ADAL" clId="{3C8D51EF-32FB-4A51-A10C-48EA95EBE4A6}" dt="2026-04-11T05:38:45.969" v="16" actId="27636"/>
          <ac:spMkLst>
            <pc:docMk/>
            <pc:sldMk cId="2525021197" sldId="319"/>
            <ac:spMk id="4" creationId="{D24B9139-C731-7A98-3B97-A37DEBE978CD}"/>
          </ac:spMkLst>
        </pc:spChg>
        <pc:spChg chg="mod">
          <ac:chgData name="Christoffer Davidsson" userId="3d641b9f-1dd6-45d2-8cc5-e131705a3f57" providerId="ADAL" clId="{3C8D51EF-32FB-4A51-A10C-48EA95EBE4A6}" dt="2026-04-11T05:38:45.977" v="17" actId="27636"/>
          <ac:spMkLst>
            <pc:docMk/>
            <pc:sldMk cId="2525021197" sldId="319"/>
            <ac:spMk id="18" creationId="{2D2318F9-48BD-1861-5F04-FCC8C8408FFB}"/>
          </ac:spMkLst>
        </pc:spChg>
      </pc:sldChg>
      <pc:sldChg chg="modSp add mod">
        <pc:chgData name="Christoffer Davidsson" userId="3d641b9f-1dd6-45d2-8cc5-e131705a3f57" providerId="ADAL" clId="{3C8D51EF-32FB-4A51-A10C-48EA95EBE4A6}" dt="2026-04-11T05:38:45.987" v="19" actId="27636"/>
        <pc:sldMkLst>
          <pc:docMk/>
          <pc:sldMk cId="4216987741" sldId="320"/>
        </pc:sldMkLst>
        <pc:spChg chg="mod">
          <ac:chgData name="Christoffer Davidsson" userId="3d641b9f-1dd6-45d2-8cc5-e131705a3f57" providerId="ADAL" clId="{3C8D51EF-32FB-4A51-A10C-48EA95EBE4A6}" dt="2026-04-11T05:38:45.981" v="18" actId="27636"/>
          <ac:spMkLst>
            <pc:docMk/>
            <pc:sldMk cId="4216987741" sldId="320"/>
            <ac:spMk id="4" creationId="{155ACC4F-9B72-1785-3B0F-45FD3BFE6CC6}"/>
          </ac:spMkLst>
        </pc:spChg>
        <pc:spChg chg="mod">
          <ac:chgData name="Christoffer Davidsson" userId="3d641b9f-1dd6-45d2-8cc5-e131705a3f57" providerId="ADAL" clId="{3C8D51EF-32FB-4A51-A10C-48EA95EBE4A6}" dt="2026-04-11T05:38:45.987" v="19" actId="27636"/>
          <ac:spMkLst>
            <pc:docMk/>
            <pc:sldMk cId="4216987741" sldId="320"/>
            <ac:spMk id="18" creationId="{A8C2D56E-1D8A-0E12-7D13-1F1AB9530388}"/>
          </ac:spMkLst>
        </pc:spChg>
      </pc:sldChg>
      <pc:sldChg chg="modSp add mod">
        <pc:chgData name="Christoffer Davidsson" userId="3d641b9f-1dd6-45d2-8cc5-e131705a3f57" providerId="ADAL" clId="{3C8D51EF-32FB-4A51-A10C-48EA95EBE4A6}" dt="2026-04-11T05:38:46.002" v="21" actId="27636"/>
        <pc:sldMkLst>
          <pc:docMk/>
          <pc:sldMk cId="2317639113" sldId="321"/>
        </pc:sldMkLst>
        <pc:spChg chg="mod">
          <ac:chgData name="Christoffer Davidsson" userId="3d641b9f-1dd6-45d2-8cc5-e131705a3f57" providerId="ADAL" clId="{3C8D51EF-32FB-4A51-A10C-48EA95EBE4A6}" dt="2026-04-11T05:38:45.993" v="20" actId="27636"/>
          <ac:spMkLst>
            <pc:docMk/>
            <pc:sldMk cId="2317639113" sldId="321"/>
            <ac:spMk id="4" creationId="{681C1913-C956-B87C-89CE-0C2B622F7070}"/>
          </ac:spMkLst>
        </pc:spChg>
        <pc:spChg chg="mod">
          <ac:chgData name="Christoffer Davidsson" userId="3d641b9f-1dd6-45d2-8cc5-e131705a3f57" providerId="ADAL" clId="{3C8D51EF-32FB-4A51-A10C-48EA95EBE4A6}" dt="2026-04-11T05:38:46.002" v="21" actId="27636"/>
          <ac:spMkLst>
            <pc:docMk/>
            <pc:sldMk cId="2317639113" sldId="321"/>
            <ac:spMk id="18" creationId="{F2C4A696-47FC-59AF-0981-2AA64D5376FE}"/>
          </ac:spMkLst>
        </pc:spChg>
      </pc:sldChg>
      <pc:sldChg chg="add del">
        <pc:chgData name="Christoffer Davidsson" userId="3d641b9f-1dd6-45d2-8cc5-e131705a3f57" providerId="ADAL" clId="{3C8D51EF-32FB-4A51-A10C-48EA95EBE4A6}" dt="2026-04-11T05:38:48.483" v="22" actId="47"/>
        <pc:sldMkLst>
          <pc:docMk/>
          <pc:sldMk cId="2745712172" sldId="325"/>
        </pc:sldMkLst>
      </pc:sldChg>
      <pc:sldChg chg="modSp add mod">
        <pc:chgData name="Christoffer Davidsson" userId="3d641b9f-1dd6-45d2-8cc5-e131705a3f57" providerId="ADAL" clId="{3C8D51EF-32FB-4A51-A10C-48EA95EBE4A6}" dt="2026-04-11T05:38:45.851" v="4" actId="27636"/>
        <pc:sldMkLst>
          <pc:docMk/>
          <pc:sldMk cId="2493153715" sldId="326"/>
        </pc:sldMkLst>
        <pc:spChg chg="mod">
          <ac:chgData name="Christoffer Davidsson" userId="3d641b9f-1dd6-45d2-8cc5-e131705a3f57" providerId="ADAL" clId="{3C8D51EF-32FB-4A51-A10C-48EA95EBE4A6}" dt="2026-04-11T05:38:45.851" v="4" actId="27636"/>
          <ac:spMkLst>
            <pc:docMk/>
            <pc:sldMk cId="2493153715" sldId="326"/>
            <ac:spMk id="2" creationId="{EA6ACFFF-138D-AC2F-53A6-90352B99F7F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BEA571-9290-4FB2-BECE-31407078418C}" type="datetimeFigureOut">
              <a:rPr lang="sv-SE" smtClean="0"/>
              <a:t>2026-04-11</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51025C-86C7-4835-812A-ACFA66EB633B}" type="slidenum">
              <a:rPr lang="sv-SE" smtClean="0"/>
              <a:t>‹#›</a:t>
            </a:fld>
            <a:endParaRPr lang="sv-SE"/>
          </a:p>
        </p:txBody>
      </p:sp>
    </p:spTree>
    <p:extLst>
      <p:ext uri="{BB962C8B-B14F-4D97-AF65-F5344CB8AC3E}">
        <p14:creationId xmlns:p14="http://schemas.microsoft.com/office/powerpoint/2010/main" val="1660106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6EFF67-5D48-1552-CD4D-B0C3EF5C9AF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0D48433-2932-0773-6E99-F1931B515F4E}"/>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869CDBD-3923-DF5A-4435-092B35F2A904}"/>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0C97354B-43E7-D8D4-660E-7615BD92D73B}"/>
              </a:ext>
            </a:extLst>
          </p:cNvPr>
          <p:cNvSpPr>
            <a:spLocks noGrp="1"/>
          </p:cNvSpPr>
          <p:nvPr>
            <p:ph type="sldNum" sz="quarter" idx="5"/>
          </p:nvPr>
        </p:nvSpPr>
        <p:spPr/>
        <p:txBody>
          <a:bodyPr/>
          <a:lstStyle/>
          <a:p>
            <a:fld id="{AA3E9C00-BA9E-4D09-90FE-77B0BAF83FC6}" type="slidenum">
              <a:rPr lang="sv-SE" smtClean="0"/>
              <a:pPr/>
              <a:t>2</a:t>
            </a:fld>
            <a:endParaRPr lang="sv-SE"/>
          </a:p>
        </p:txBody>
      </p:sp>
    </p:spTree>
    <p:extLst>
      <p:ext uri="{BB962C8B-B14F-4D97-AF65-F5344CB8AC3E}">
        <p14:creationId xmlns:p14="http://schemas.microsoft.com/office/powerpoint/2010/main" val="16582640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982C4-EA13-1243-B996-CAB2BDFB70D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499901A-6D50-EECF-DB17-AA1D0125EE5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3899C53-9657-2A09-F561-FDDDC365383C}"/>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7333E854-1F96-1032-EB37-17D656382828}"/>
              </a:ext>
            </a:extLst>
          </p:cNvPr>
          <p:cNvSpPr>
            <a:spLocks noGrp="1"/>
          </p:cNvSpPr>
          <p:nvPr>
            <p:ph type="sldNum" sz="quarter" idx="5"/>
          </p:nvPr>
        </p:nvSpPr>
        <p:spPr/>
        <p:txBody>
          <a:bodyPr/>
          <a:lstStyle/>
          <a:p>
            <a:fld id="{AA3E9C00-BA9E-4D09-90FE-77B0BAF83FC6}" type="slidenum">
              <a:rPr lang="sv-SE" smtClean="0"/>
              <a:pPr/>
              <a:t>11</a:t>
            </a:fld>
            <a:endParaRPr lang="sv-SE"/>
          </a:p>
        </p:txBody>
      </p:sp>
    </p:spTree>
    <p:extLst>
      <p:ext uri="{BB962C8B-B14F-4D97-AF65-F5344CB8AC3E}">
        <p14:creationId xmlns:p14="http://schemas.microsoft.com/office/powerpoint/2010/main" val="120650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85ECE-BA87-E5A5-F4F2-084E83142CAC}"/>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B515514-4BAB-100E-8827-C8A0188540A6}"/>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473E380-214C-5D84-A070-514488AD9C25}"/>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C4E21FD3-6F99-FC6A-3F74-04B514812A39}"/>
              </a:ext>
            </a:extLst>
          </p:cNvPr>
          <p:cNvSpPr>
            <a:spLocks noGrp="1"/>
          </p:cNvSpPr>
          <p:nvPr>
            <p:ph type="sldNum" sz="quarter" idx="5"/>
          </p:nvPr>
        </p:nvSpPr>
        <p:spPr/>
        <p:txBody>
          <a:bodyPr/>
          <a:lstStyle/>
          <a:p>
            <a:fld id="{AA3E9C00-BA9E-4D09-90FE-77B0BAF83FC6}" type="slidenum">
              <a:rPr lang="sv-SE" smtClean="0"/>
              <a:pPr/>
              <a:t>3</a:t>
            </a:fld>
            <a:endParaRPr lang="sv-SE"/>
          </a:p>
        </p:txBody>
      </p:sp>
    </p:spTree>
    <p:extLst>
      <p:ext uri="{BB962C8B-B14F-4D97-AF65-F5344CB8AC3E}">
        <p14:creationId xmlns:p14="http://schemas.microsoft.com/office/powerpoint/2010/main" val="8382645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2A643-F4C1-ECBD-CCE7-0453EEF3E82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3B5FDFD6-B3FB-CB07-F366-A71C723E8D4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7A5ECBA-FF2C-5431-038D-9CCA6AACE4C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9573D6C3-4683-3ACA-24C4-14C2F1A8630E}"/>
              </a:ext>
            </a:extLst>
          </p:cNvPr>
          <p:cNvSpPr>
            <a:spLocks noGrp="1"/>
          </p:cNvSpPr>
          <p:nvPr>
            <p:ph type="sldNum" sz="quarter" idx="5"/>
          </p:nvPr>
        </p:nvSpPr>
        <p:spPr/>
        <p:txBody>
          <a:bodyPr/>
          <a:lstStyle/>
          <a:p>
            <a:fld id="{AA3E9C00-BA9E-4D09-90FE-77B0BAF83FC6}" type="slidenum">
              <a:rPr lang="sv-SE" smtClean="0"/>
              <a:pPr/>
              <a:t>4</a:t>
            </a:fld>
            <a:endParaRPr lang="sv-SE"/>
          </a:p>
        </p:txBody>
      </p:sp>
    </p:spTree>
    <p:extLst>
      <p:ext uri="{BB962C8B-B14F-4D97-AF65-F5344CB8AC3E}">
        <p14:creationId xmlns:p14="http://schemas.microsoft.com/office/powerpoint/2010/main" val="693681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EFB65-A0FD-4BFF-898A-F7467E13A334}"/>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B1F0B7D-65A5-3BCA-99A3-2188964EFA5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A72AE00-52C3-8575-961C-9DFBA7BF1A62}"/>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D903A9A8-44BD-BBCC-4648-D70EDF37C2B8}"/>
              </a:ext>
            </a:extLst>
          </p:cNvPr>
          <p:cNvSpPr>
            <a:spLocks noGrp="1"/>
          </p:cNvSpPr>
          <p:nvPr>
            <p:ph type="sldNum" sz="quarter" idx="5"/>
          </p:nvPr>
        </p:nvSpPr>
        <p:spPr/>
        <p:txBody>
          <a:bodyPr/>
          <a:lstStyle/>
          <a:p>
            <a:fld id="{AA3E9C00-BA9E-4D09-90FE-77B0BAF83FC6}" type="slidenum">
              <a:rPr lang="sv-SE" smtClean="0"/>
              <a:pPr/>
              <a:t>5</a:t>
            </a:fld>
            <a:endParaRPr lang="sv-SE"/>
          </a:p>
        </p:txBody>
      </p:sp>
    </p:spTree>
    <p:extLst>
      <p:ext uri="{BB962C8B-B14F-4D97-AF65-F5344CB8AC3E}">
        <p14:creationId xmlns:p14="http://schemas.microsoft.com/office/powerpoint/2010/main" val="2909758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878C5-55F8-F28C-0DC4-DA1F0B185CF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A149163-818B-65E0-C63A-3C84DB0E5947}"/>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AF00490-4561-2091-8ED9-7EBD131F3129}"/>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6AB06CAF-C306-124F-1404-EDE83E16D4BA}"/>
              </a:ext>
            </a:extLst>
          </p:cNvPr>
          <p:cNvSpPr>
            <a:spLocks noGrp="1"/>
          </p:cNvSpPr>
          <p:nvPr>
            <p:ph type="sldNum" sz="quarter" idx="5"/>
          </p:nvPr>
        </p:nvSpPr>
        <p:spPr/>
        <p:txBody>
          <a:bodyPr/>
          <a:lstStyle/>
          <a:p>
            <a:fld id="{AA3E9C00-BA9E-4D09-90FE-77B0BAF83FC6}" type="slidenum">
              <a:rPr lang="sv-SE" smtClean="0"/>
              <a:pPr/>
              <a:t>6</a:t>
            </a:fld>
            <a:endParaRPr lang="sv-SE"/>
          </a:p>
        </p:txBody>
      </p:sp>
    </p:spTree>
    <p:extLst>
      <p:ext uri="{BB962C8B-B14F-4D97-AF65-F5344CB8AC3E}">
        <p14:creationId xmlns:p14="http://schemas.microsoft.com/office/powerpoint/2010/main" val="3130260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23A4E-10F3-243C-8198-2BC56FAD9130}"/>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F0A2FE0-26F2-5E71-E191-BDB8406D7B29}"/>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247692FC-561E-358E-44B2-F54DFFCD139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F4F05460-38A0-4B90-3BBA-835ED169AD47}"/>
              </a:ext>
            </a:extLst>
          </p:cNvPr>
          <p:cNvSpPr>
            <a:spLocks noGrp="1"/>
          </p:cNvSpPr>
          <p:nvPr>
            <p:ph type="sldNum" sz="quarter" idx="5"/>
          </p:nvPr>
        </p:nvSpPr>
        <p:spPr/>
        <p:txBody>
          <a:bodyPr/>
          <a:lstStyle/>
          <a:p>
            <a:fld id="{AA3E9C00-BA9E-4D09-90FE-77B0BAF83FC6}" type="slidenum">
              <a:rPr lang="sv-SE" smtClean="0"/>
              <a:pPr/>
              <a:t>7</a:t>
            </a:fld>
            <a:endParaRPr lang="sv-SE"/>
          </a:p>
        </p:txBody>
      </p:sp>
    </p:spTree>
    <p:extLst>
      <p:ext uri="{BB962C8B-B14F-4D97-AF65-F5344CB8AC3E}">
        <p14:creationId xmlns:p14="http://schemas.microsoft.com/office/powerpoint/2010/main" val="3820912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8021B-F65E-3DC6-BDFE-011EB9C3BAB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2D08755-715A-A67E-F400-BFFF8135547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099B687-C02D-3EFC-4750-79BEBE4B7D2C}"/>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82488988-E450-D571-2A0E-D7634576F2FF}"/>
              </a:ext>
            </a:extLst>
          </p:cNvPr>
          <p:cNvSpPr>
            <a:spLocks noGrp="1"/>
          </p:cNvSpPr>
          <p:nvPr>
            <p:ph type="sldNum" sz="quarter" idx="5"/>
          </p:nvPr>
        </p:nvSpPr>
        <p:spPr/>
        <p:txBody>
          <a:bodyPr/>
          <a:lstStyle/>
          <a:p>
            <a:fld id="{AA3E9C00-BA9E-4D09-90FE-77B0BAF83FC6}" type="slidenum">
              <a:rPr lang="sv-SE" smtClean="0"/>
              <a:pPr/>
              <a:t>8</a:t>
            </a:fld>
            <a:endParaRPr lang="sv-SE"/>
          </a:p>
        </p:txBody>
      </p:sp>
    </p:spTree>
    <p:extLst>
      <p:ext uri="{BB962C8B-B14F-4D97-AF65-F5344CB8AC3E}">
        <p14:creationId xmlns:p14="http://schemas.microsoft.com/office/powerpoint/2010/main" val="4116553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1F6F7E-F79A-8BCB-58D1-B349262B5AD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F00802FE-18F2-E1A2-D5D5-D999B60ADC5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AEBD6970-6562-9CA3-4E64-13C7B0C784AB}"/>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0C5505B1-B670-27DF-F07E-14A0A29A009A}"/>
              </a:ext>
            </a:extLst>
          </p:cNvPr>
          <p:cNvSpPr>
            <a:spLocks noGrp="1"/>
          </p:cNvSpPr>
          <p:nvPr>
            <p:ph type="sldNum" sz="quarter" idx="5"/>
          </p:nvPr>
        </p:nvSpPr>
        <p:spPr/>
        <p:txBody>
          <a:bodyPr/>
          <a:lstStyle/>
          <a:p>
            <a:fld id="{AA3E9C00-BA9E-4D09-90FE-77B0BAF83FC6}" type="slidenum">
              <a:rPr lang="sv-SE" smtClean="0"/>
              <a:pPr/>
              <a:t>9</a:t>
            </a:fld>
            <a:endParaRPr lang="sv-SE"/>
          </a:p>
        </p:txBody>
      </p:sp>
    </p:spTree>
    <p:extLst>
      <p:ext uri="{BB962C8B-B14F-4D97-AF65-F5344CB8AC3E}">
        <p14:creationId xmlns:p14="http://schemas.microsoft.com/office/powerpoint/2010/main" val="40216465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AEBA7-C7B0-033E-E047-B73147F3E424}"/>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1BB4134-E164-D1B5-FAFF-2B056E71D4F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A3E4AB2C-9587-CD71-90CC-2FAE3AEC9F9F}"/>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FFF916CD-E865-E59D-580F-39183E9F76E8}"/>
              </a:ext>
            </a:extLst>
          </p:cNvPr>
          <p:cNvSpPr>
            <a:spLocks noGrp="1"/>
          </p:cNvSpPr>
          <p:nvPr>
            <p:ph type="sldNum" sz="quarter" idx="5"/>
          </p:nvPr>
        </p:nvSpPr>
        <p:spPr/>
        <p:txBody>
          <a:bodyPr/>
          <a:lstStyle/>
          <a:p>
            <a:fld id="{AA3E9C00-BA9E-4D09-90FE-77B0BAF83FC6}" type="slidenum">
              <a:rPr lang="sv-SE" smtClean="0"/>
              <a:pPr/>
              <a:t>10</a:t>
            </a:fld>
            <a:endParaRPr lang="sv-SE"/>
          </a:p>
        </p:txBody>
      </p:sp>
    </p:spTree>
    <p:extLst>
      <p:ext uri="{BB962C8B-B14F-4D97-AF65-F5344CB8AC3E}">
        <p14:creationId xmlns:p14="http://schemas.microsoft.com/office/powerpoint/2010/main" val="1367874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753128BB-0FC9-46F2-A3ED-F7A51AA9201D}" type="datetimeFigureOut">
              <a:rPr lang="sv-SE" smtClean="0"/>
              <a:t>2026-04-11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F47068AF-507D-4A28-9A04-E3621E9C9723}" type="slidenum">
              <a:rPr lang="sv-SE" smtClean="0"/>
              <a:t>‹#›</a:t>
            </a:fld>
            <a:endParaRPr lang="sv-SE"/>
          </a:p>
        </p:txBody>
      </p:sp>
    </p:spTree>
    <p:extLst>
      <p:ext uri="{BB962C8B-B14F-4D97-AF65-F5344CB8AC3E}">
        <p14:creationId xmlns:p14="http://schemas.microsoft.com/office/powerpoint/2010/main" val="812170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753128BB-0FC9-46F2-A3ED-F7A51AA9201D}" type="datetimeFigureOut">
              <a:rPr lang="sv-SE" smtClean="0"/>
              <a:t>2026-04-11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F47068AF-507D-4A28-9A04-E3621E9C9723}" type="slidenum">
              <a:rPr lang="sv-SE" smtClean="0"/>
              <a:t>‹#›</a:t>
            </a:fld>
            <a:endParaRPr lang="sv-SE"/>
          </a:p>
        </p:txBody>
      </p:sp>
    </p:spTree>
    <p:extLst>
      <p:ext uri="{BB962C8B-B14F-4D97-AF65-F5344CB8AC3E}">
        <p14:creationId xmlns:p14="http://schemas.microsoft.com/office/powerpoint/2010/main" val="2286651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753128BB-0FC9-46F2-A3ED-F7A51AA9201D}" type="datetimeFigureOut">
              <a:rPr lang="sv-SE" smtClean="0"/>
              <a:t>2026-04-11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F47068AF-507D-4A28-9A04-E3621E9C9723}" type="slidenum">
              <a:rPr lang="sv-SE" smtClean="0"/>
              <a:t>‹#›</a:t>
            </a:fld>
            <a:endParaRPr lang="sv-SE"/>
          </a:p>
        </p:txBody>
      </p:sp>
    </p:spTree>
    <p:extLst>
      <p:ext uri="{BB962C8B-B14F-4D97-AF65-F5344CB8AC3E}">
        <p14:creationId xmlns:p14="http://schemas.microsoft.com/office/powerpoint/2010/main" val="3467968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753128BB-0FC9-46F2-A3ED-F7A51AA9201D}" type="datetimeFigureOut">
              <a:rPr lang="sv-SE" smtClean="0"/>
              <a:t>2026-04-11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F47068AF-507D-4A28-9A04-E3621E9C9723}" type="slidenum">
              <a:rPr lang="sv-SE" smtClean="0"/>
              <a:t>‹#›</a:t>
            </a:fld>
            <a:endParaRPr lang="sv-SE"/>
          </a:p>
        </p:txBody>
      </p:sp>
    </p:spTree>
    <p:extLst>
      <p:ext uri="{BB962C8B-B14F-4D97-AF65-F5344CB8AC3E}">
        <p14:creationId xmlns:p14="http://schemas.microsoft.com/office/powerpoint/2010/main" val="2937230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753128BB-0FC9-46F2-A3ED-F7A51AA9201D}" type="datetimeFigureOut">
              <a:rPr lang="sv-SE" smtClean="0"/>
              <a:t>2026-04-11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F47068AF-507D-4A28-9A04-E3621E9C9723}" type="slidenum">
              <a:rPr lang="sv-SE" smtClean="0"/>
              <a:t>‹#›</a:t>
            </a:fld>
            <a:endParaRPr lang="sv-SE"/>
          </a:p>
        </p:txBody>
      </p:sp>
    </p:spTree>
    <p:extLst>
      <p:ext uri="{BB962C8B-B14F-4D97-AF65-F5344CB8AC3E}">
        <p14:creationId xmlns:p14="http://schemas.microsoft.com/office/powerpoint/2010/main" val="1571849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753128BB-0FC9-46F2-A3ED-F7A51AA9201D}" type="datetimeFigureOut">
              <a:rPr lang="sv-SE" smtClean="0"/>
              <a:t>2026-04-11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F47068AF-507D-4A28-9A04-E3621E9C9723}" type="slidenum">
              <a:rPr lang="sv-SE" smtClean="0"/>
              <a:t>‹#›</a:t>
            </a:fld>
            <a:endParaRPr lang="sv-SE"/>
          </a:p>
        </p:txBody>
      </p:sp>
    </p:spTree>
    <p:extLst>
      <p:ext uri="{BB962C8B-B14F-4D97-AF65-F5344CB8AC3E}">
        <p14:creationId xmlns:p14="http://schemas.microsoft.com/office/powerpoint/2010/main" val="2639055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753128BB-0FC9-46F2-A3ED-F7A51AA9201D}" type="datetimeFigureOut">
              <a:rPr lang="sv-SE" smtClean="0"/>
              <a:t>2026-04-11</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F47068AF-507D-4A28-9A04-E3621E9C9723}" type="slidenum">
              <a:rPr lang="sv-SE" smtClean="0"/>
              <a:t>‹#›</a:t>
            </a:fld>
            <a:endParaRPr lang="sv-SE"/>
          </a:p>
        </p:txBody>
      </p:sp>
    </p:spTree>
    <p:extLst>
      <p:ext uri="{BB962C8B-B14F-4D97-AF65-F5344CB8AC3E}">
        <p14:creationId xmlns:p14="http://schemas.microsoft.com/office/powerpoint/2010/main" val="2256499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753128BB-0FC9-46F2-A3ED-F7A51AA9201D}" type="datetimeFigureOut">
              <a:rPr lang="sv-SE" smtClean="0"/>
              <a:t>2026-04-11</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F47068AF-507D-4A28-9A04-E3621E9C9723}" type="slidenum">
              <a:rPr lang="sv-SE" smtClean="0"/>
              <a:t>‹#›</a:t>
            </a:fld>
            <a:endParaRPr lang="sv-SE"/>
          </a:p>
        </p:txBody>
      </p:sp>
    </p:spTree>
    <p:extLst>
      <p:ext uri="{BB962C8B-B14F-4D97-AF65-F5344CB8AC3E}">
        <p14:creationId xmlns:p14="http://schemas.microsoft.com/office/powerpoint/2010/main" val="314497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3128BB-0FC9-46F2-A3ED-F7A51AA9201D}" type="datetimeFigureOut">
              <a:rPr lang="sv-SE" smtClean="0"/>
              <a:t>2026-04-11</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F47068AF-507D-4A28-9A04-E3621E9C9723}" type="slidenum">
              <a:rPr lang="sv-SE" smtClean="0"/>
              <a:t>‹#›</a:t>
            </a:fld>
            <a:endParaRPr lang="sv-SE"/>
          </a:p>
        </p:txBody>
      </p:sp>
    </p:spTree>
    <p:extLst>
      <p:ext uri="{BB962C8B-B14F-4D97-AF65-F5344CB8AC3E}">
        <p14:creationId xmlns:p14="http://schemas.microsoft.com/office/powerpoint/2010/main" val="3970721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753128BB-0FC9-46F2-A3ED-F7A51AA9201D}" type="datetimeFigureOut">
              <a:rPr lang="sv-SE" smtClean="0"/>
              <a:t>2026-04-11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F47068AF-507D-4A28-9A04-E3621E9C9723}" type="slidenum">
              <a:rPr lang="sv-SE" smtClean="0"/>
              <a:t>‹#›</a:t>
            </a:fld>
            <a:endParaRPr lang="sv-SE"/>
          </a:p>
        </p:txBody>
      </p:sp>
    </p:spTree>
    <p:extLst>
      <p:ext uri="{BB962C8B-B14F-4D97-AF65-F5344CB8AC3E}">
        <p14:creationId xmlns:p14="http://schemas.microsoft.com/office/powerpoint/2010/main" val="3065330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753128BB-0FC9-46F2-A3ED-F7A51AA9201D}" type="datetimeFigureOut">
              <a:rPr lang="sv-SE" smtClean="0"/>
              <a:t>2026-04-11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F47068AF-507D-4A28-9A04-E3621E9C9723}" type="slidenum">
              <a:rPr lang="sv-SE" smtClean="0"/>
              <a:t>‹#›</a:t>
            </a:fld>
            <a:endParaRPr lang="sv-SE"/>
          </a:p>
        </p:txBody>
      </p:sp>
    </p:spTree>
    <p:extLst>
      <p:ext uri="{BB962C8B-B14F-4D97-AF65-F5344CB8AC3E}">
        <p14:creationId xmlns:p14="http://schemas.microsoft.com/office/powerpoint/2010/main" val="670554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753128BB-0FC9-46F2-A3ED-F7A51AA9201D}" type="datetimeFigureOut">
              <a:rPr lang="sv-SE" smtClean="0"/>
              <a:t>2026-04-11</a:t>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F47068AF-507D-4A28-9A04-E3621E9C9723}" type="slidenum">
              <a:rPr lang="sv-SE" smtClean="0"/>
              <a:t>‹#›</a:t>
            </a:fld>
            <a:endParaRPr lang="sv-SE"/>
          </a:p>
        </p:txBody>
      </p:sp>
    </p:spTree>
    <p:extLst>
      <p:ext uri="{BB962C8B-B14F-4D97-AF65-F5344CB8AC3E}">
        <p14:creationId xmlns:p14="http://schemas.microsoft.com/office/powerpoint/2010/main" val="373744009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110C8-1FB7-56BA-BE9F-2C5332C86B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6ACFFF-138D-AC2F-53A6-90352B99F7FE}"/>
              </a:ext>
            </a:extLst>
          </p:cNvPr>
          <p:cNvSpPr>
            <a:spLocks noGrp="1"/>
          </p:cNvSpPr>
          <p:nvPr>
            <p:ph type="ctrTitle"/>
          </p:nvPr>
        </p:nvSpPr>
        <p:spPr>
          <a:xfrm>
            <a:off x="2209800" y="1143001"/>
            <a:ext cx="7772400" cy="1470025"/>
          </a:xfrm>
        </p:spPr>
        <p:txBody>
          <a:bodyPr>
            <a:normAutofit fontScale="90000"/>
          </a:bodyPr>
          <a:lstStyle/>
          <a:p>
            <a:r>
              <a:rPr lang="sv-SE" sz="9200" dirty="0">
                <a:solidFill>
                  <a:srgbClr val="E4E739"/>
                </a:solidFill>
              </a:rPr>
              <a:t>Station 2</a:t>
            </a:r>
            <a:br>
              <a:rPr lang="sv-SE" sz="9200" dirty="0">
                <a:solidFill>
                  <a:srgbClr val="E4E739"/>
                </a:solidFill>
              </a:rPr>
            </a:br>
            <a:endParaRPr lang="sv-SE" sz="9200" dirty="0">
              <a:solidFill>
                <a:srgbClr val="E4E739"/>
              </a:solidFill>
            </a:endParaRPr>
          </a:p>
        </p:txBody>
      </p:sp>
      <p:sp>
        <p:nvSpPr>
          <p:cNvPr id="3" name="Subtitle 2">
            <a:extLst>
              <a:ext uri="{FF2B5EF4-FFF2-40B4-BE49-F238E27FC236}">
                <a16:creationId xmlns:a16="http://schemas.microsoft.com/office/drawing/2014/main" id="{9C4B6594-AA5A-D948-56D6-AB5742F61B62}"/>
              </a:ext>
            </a:extLst>
          </p:cNvPr>
          <p:cNvSpPr>
            <a:spLocks noGrp="1"/>
          </p:cNvSpPr>
          <p:nvPr>
            <p:ph type="subTitle" idx="1"/>
          </p:nvPr>
        </p:nvSpPr>
        <p:spPr/>
        <p:txBody>
          <a:bodyPr/>
          <a:lstStyle/>
          <a:p>
            <a:r>
              <a:rPr lang="sv-SE" dirty="0">
                <a:solidFill>
                  <a:srgbClr val="E4E739"/>
                </a:solidFill>
              </a:rPr>
              <a:t> </a:t>
            </a:r>
          </a:p>
        </p:txBody>
      </p:sp>
      <p:pic>
        <p:nvPicPr>
          <p:cNvPr id="4" name="Picture 3">
            <a:extLst>
              <a:ext uri="{FF2B5EF4-FFF2-40B4-BE49-F238E27FC236}">
                <a16:creationId xmlns:a16="http://schemas.microsoft.com/office/drawing/2014/main" id="{1823F7B4-6053-62B0-C566-A4841649633F}"/>
              </a:ext>
            </a:extLst>
          </p:cNvPr>
          <p:cNvPicPr>
            <a:picLocks noChangeAspect="1"/>
          </p:cNvPicPr>
          <p:nvPr/>
        </p:nvPicPr>
        <p:blipFill>
          <a:blip r:embed="rId2"/>
          <a:stretch>
            <a:fillRect/>
          </a:stretch>
        </p:blipFill>
        <p:spPr>
          <a:xfrm>
            <a:off x="8813800" y="5105400"/>
            <a:ext cx="1168400" cy="1168400"/>
          </a:xfrm>
          <a:prstGeom prst="rect">
            <a:avLst/>
          </a:prstGeom>
        </p:spPr>
      </p:pic>
      <p:sp>
        <p:nvSpPr>
          <p:cNvPr id="6" name="Underrubrik 2">
            <a:extLst>
              <a:ext uri="{FF2B5EF4-FFF2-40B4-BE49-F238E27FC236}">
                <a16:creationId xmlns:a16="http://schemas.microsoft.com/office/drawing/2014/main" id="{D423ECC6-DBE3-2067-C3FE-BD6827A5F645}"/>
              </a:ext>
            </a:extLst>
          </p:cNvPr>
          <p:cNvSpPr txBox="1">
            <a:spLocks/>
          </p:cNvSpPr>
          <p:nvPr/>
        </p:nvSpPr>
        <p:spPr>
          <a:xfrm>
            <a:off x="1524000" y="6400800"/>
            <a:ext cx="4495800" cy="457200"/>
          </a:xfrm>
          <a:prstGeom prst="rect">
            <a:avLst/>
          </a:prstGeom>
        </p:spPr>
        <p:txBody>
          <a:bodyPr vert="horz" anchor="t">
            <a:noAutofit/>
          </a:bodyPr>
          <a:lstStyle/>
          <a:p>
            <a:pPr marR="36576" algn="r" defTabSz="914400">
              <a:buClr>
                <a:schemeClr val="accent1"/>
              </a:buClr>
              <a:buSzPct val="80000"/>
              <a:defRPr/>
            </a:pPr>
            <a:r>
              <a:rPr lang="sv-SE" sz="1900" dirty="0">
                <a:ln>
                  <a:solidFill>
                    <a:schemeClr val="bg2"/>
                  </a:solidFill>
                </a:ln>
                <a:solidFill>
                  <a:srgbClr val="E4E739"/>
                </a:solidFill>
              </a:rPr>
              <a:t>Christoffer Davidsson, IF Haga  2026</a:t>
            </a:r>
          </a:p>
        </p:txBody>
      </p:sp>
    </p:spTree>
    <p:extLst>
      <p:ext uri="{BB962C8B-B14F-4D97-AF65-F5344CB8AC3E}">
        <p14:creationId xmlns:p14="http://schemas.microsoft.com/office/powerpoint/2010/main" val="2493153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DA1FB-6141-5789-0F3C-07A61C2D5040}"/>
            </a:ext>
          </a:extLst>
        </p:cNvPr>
        <p:cNvGrpSpPr/>
        <p:nvPr/>
      </p:nvGrpSpPr>
      <p:grpSpPr>
        <a:xfrm>
          <a:off x="0" y="0"/>
          <a:ext cx="0" cy="0"/>
          <a:chOff x="0" y="0"/>
          <a:chExt cx="0" cy="0"/>
        </a:xfrm>
      </p:grpSpPr>
      <p:sp>
        <p:nvSpPr>
          <p:cNvPr id="6" name="Rubrik 1">
            <a:extLst>
              <a:ext uri="{FF2B5EF4-FFF2-40B4-BE49-F238E27FC236}">
                <a16:creationId xmlns:a16="http://schemas.microsoft.com/office/drawing/2014/main" id="{4610816E-AFFA-FDC9-6F54-D28073CCA8BE}"/>
              </a:ext>
            </a:extLst>
          </p:cNvPr>
          <p:cNvSpPr>
            <a:spLocks noGrp="1"/>
          </p:cNvSpPr>
          <p:nvPr>
            <p:ph type="title"/>
          </p:nvPr>
        </p:nvSpPr>
        <p:spPr>
          <a:xfrm>
            <a:off x="1981200" y="274638"/>
            <a:ext cx="8229600" cy="1143000"/>
          </a:xfrm>
        </p:spPr>
        <p:txBody>
          <a:bodyPr vert="horz" lIns="91440" tIns="45720" rIns="91440" bIns="45720" rtlCol="0" anchor="ctr">
            <a:normAutofit/>
          </a:bodyPr>
          <a:lstStyle/>
          <a:p>
            <a:r>
              <a:rPr lang="sv-SE" u="sng" dirty="0"/>
              <a:t>Stå kvar på filten</a:t>
            </a:r>
            <a:endParaRPr lang="sv-SE" dirty="0"/>
          </a:p>
        </p:txBody>
      </p:sp>
      <p:sp>
        <p:nvSpPr>
          <p:cNvPr id="9" name="textruta 8">
            <a:extLst>
              <a:ext uri="{FF2B5EF4-FFF2-40B4-BE49-F238E27FC236}">
                <a16:creationId xmlns:a16="http://schemas.microsoft.com/office/drawing/2014/main" id="{4BF3845C-BB34-05F9-9A36-ADB86195399E}"/>
              </a:ext>
            </a:extLst>
          </p:cNvPr>
          <p:cNvSpPr txBox="1"/>
          <p:nvPr/>
        </p:nvSpPr>
        <p:spPr>
          <a:xfrm>
            <a:off x="1981200" y="1535113"/>
            <a:ext cx="4040188" cy="639762"/>
          </a:xfrm>
          <a:prstGeom prst="rect">
            <a:avLst/>
          </a:prstGeom>
        </p:spPr>
        <p:txBody>
          <a:bodyPr vert="horz" anchor="b">
            <a:normAutofit/>
          </a:bodyPr>
          <a:lstStyle/>
          <a:p>
            <a:pPr>
              <a:lnSpc>
                <a:spcPct val="90000"/>
              </a:lnSpc>
              <a:spcBef>
                <a:spcPct val="20000"/>
              </a:spcBef>
              <a:buSzPts val="3600"/>
            </a:pPr>
            <a:r>
              <a:rPr lang="sv-SE" sz="800" b="1" dirty="0"/>
              <a:t>	</a:t>
            </a:r>
          </a:p>
        </p:txBody>
      </p:sp>
      <p:sp>
        <p:nvSpPr>
          <p:cNvPr id="18" name="Content Placeholder 3">
            <a:extLst>
              <a:ext uri="{FF2B5EF4-FFF2-40B4-BE49-F238E27FC236}">
                <a16:creationId xmlns:a16="http://schemas.microsoft.com/office/drawing/2014/main" id="{A8C2D56E-1D8A-0E12-7D13-1F1AB9530388}"/>
              </a:ext>
            </a:extLst>
          </p:cNvPr>
          <p:cNvSpPr>
            <a:spLocks noGrp="1"/>
          </p:cNvSpPr>
          <p:nvPr>
            <p:ph sz="half" idx="2"/>
          </p:nvPr>
        </p:nvSpPr>
        <p:spPr>
          <a:xfrm>
            <a:off x="1981200" y="2174875"/>
            <a:ext cx="4040188" cy="3951288"/>
          </a:xfrm>
        </p:spPr>
        <p:txBody>
          <a:bodyPr>
            <a:normAutofit fontScale="92500" lnSpcReduction="20000"/>
          </a:bodyPr>
          <a:lstStyle/>
          <a:p>
            <a:pPr>
              <a:lnSpc>
                <a:spcPct val="90000"/>
              </a:lnSpc>
              <a:buSzPts val="3600"/>
            </a:pPr>
            <a:r>
              <a:rPr lang="sv-SE" dirty="0"/>
              <a:t>Laget ställer sig på en filt, när alla i laget står på filten skall fliten vändas utan att någon behöver kliva av.</a:t>
            </a:r>
          </a:p>
          <a:p>
            <a:pPr>
              <a:lnSpc>
                <a:spcPct val="90000"/>
              </a:lnSpc>
              <a:buSzPts val="3600"/>
            </a:pPr>
            <a:endParaRPr lang="en-US" dirty="0"/>
          </a:p>
          <a:p>
            <a:pPr>
              <a:lnSpc>
                <a:spcPct val="90000"/>
              </a:lnSpc>
              <a:buSzPts val="3600"/>
            </a:pPr>
            <a:endParaRPr lang="en-US" dirty="0"/>
          </a:p>
          <a:p>
            <a:pPr>
              <a:lnSpc>
                <a:spcPct val="90000"/>
              </a:lnSpc>
              <a:buSzPts val="3600"/>
            </a:pPr>
            <a:endParaRPr lang="en-US" dirty="0"/>
          </a:p>
          <a:p>
            <a:pPr>
              <a:lnSpc>
                <a:spcPct val="90000"/>
              </a:lnSpc>
              <a:buSzPts val="3600"/>
            </a:pPr>
            <a:endParaRPr lang="en-US" dirty="0"/>
          </a:p>
          <a:p>
            <a:pPr>
              <a:lnSpc>
                <a:spcPct val="90000"/>
              </a:lnSpc>
              <a:buSzPts val="3600"/>
            </a:pPr>
            <a:endParaRPr lang="en-US" dirty="0"/>
          </a:p>
          <a:p>
            <a:pPr>
              <a:lnSpc>
                <a:spcPct val="90000"/>
              </a:lnSpc>
              <a:buSzPts val="3600"/>
            </a:pPr>
            <a:r>
              <a:rPr lang="sv-SE" dirty="0"/>
              <a:t>Material: filt</a:t>
            </a:r>
          </a:p>
          <a:p>
            <a:pPr>
              <a:lnSpc>
                <a:spcPct val="90000"/>
              </a:lnSpc>
              <a:buSzPts val="3600"/>
            </a:pPr>
            <a:endParaRPr lang="en-US" dirty="0"/>
          </a:p>
        </p:txBody>
      </p:sp>
      <p:sp>
        <p:nvSpPr>
          <p:cNvPr id="4" name="Underrubrik 2">
            <a:extLst>
              <a:ext uri="{FF2B5EF4-FFF2-40B4-BE49-F238E27FC236}">
                <a16:creationId xmlns:a16="http://schemas.microsoft.com/office/drawing/2014/main" id="{155ACC4F-9B72-1785-3B0F-45FD3BFE6CC6}"/>
              </a:ext>
            </a:extLst>
          </p:cNvPr>
          <p:cNvSpPr txBox="1">
            <a:spLocks/>
          </p:cNvSpPr>
          <p:nvPr/>
        </p:nvSpPr>
        <p:spPr>
          <a:xfrm>
            <a:off x="6618276" y="6453336"/>
            <a:ext cx="4041775" cy="639762"/>
          </a:xfrm>
          <a:prstGeom prst="rect">
            <a:avLst/>
          </a:prstGeom>
        </p:spPr>
        <p:txBody>
          <a:bodyPr vert="horz" anchor="b">
            <a:normAutofit fontScale="92500" lnSpcReduction="10000"/>
          </a:bodyPr>
          <a:lstStyle/>
          <a:p>
            <a:pPr marR="36576">
              <a:lnSpc>
                <a:spcPct val="90000"/>
              </a:lnSpc>
              <a:spcBef>
                <a:spcPct val="20000"/>
              </a:spcBef>
              <a:spcAft>
                <a:spcPts val="600"/>
              </a:spcAft>
              <a:buClr>
                <a:schemeClr val="accent1"/>
              </a:buClr>
              <a:buSzPct val="80000"/>
              <a:defRPr/>
            </a:pPr>
            <a:r>
              <a:rPr lang="sv-SE" sz="2000" b="1" dirty="0">
                <a:ln>
                  <a:solidFill>
                    <a:schemeClr val="bg2"/>
                  </a:solidFill>
                </a:ln>
              </a:rPr>
              <a:t>Christoffer Davidsson, IF Haga  2026</a:t>
            </a:r>
          </a:p>
          <a:p>
            <a:pPr marR="36576">
              <a:lnSpc>
                <a:spcPct val="90000"/>
              </a:lnSpc>
              <a:spcBef>
                <a:spcPct val="20000"/>
              </a:spcBef>
              <a:spcAft>
                <a:spcPts val="600"/>
              </a:spcAft>
              <a:buClr>
                <a:schemeClr val="accent1"/>
              </a:buClr>
              <a:buSzPct val="80000"/>
              <a:defRPr/>
            </a:pPr>
            <a:endParaRPr lang="sv-SE" sz="2000" b="1" dirty="0">
              <a:ln>
                <a:solidFill>
                  <a:schemeClr val="bg2"/>
                </a:solidFill>
              </a:ln>
            </a:endParaRPr>
          </a:p>
        </p:txBody>
      </p:sp>
      <p:pic>
        <p:nvPicPr>
          <p:cNvPr id="2" name="Bildobjekt 1">
            <a:extLst>
              <a:ext uri="{FF2B5EF4-FFF2-40B4-BE49-F238E27FC236}">
                <a16:creationId xmlns:a16="http://schemas.microsoft.com/office/drawing/2014/main" id="{C2E0C077-D716-2379-F1FA-DBAF098607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43787" y="2636912"/>
            <a:ext cx="2190750" cy="1962150"/>
          </a:xfrm>
          <a:prstGeom prst="rect">
            <a:avLst/>
          </a:prstGeom>
        </p:spPr>
      </p:pic>
    </p:spTree>
    <p:extLst>
      <p:ext uri="{BB962C8B-B14F-4D97-AF65-F5344CB8AC3E}">
        <p14:creationId xmlns:p14="http://schemas.microsoft.com/office/powerpoint/2010/main" val="4216987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B8E2C8-8967-F34D-448B-64F215EFA262}"/>
            </a:ext>
          </a:extLst>
        </p:cNvPr>
        <p:cNvGrpSpPr/>
        <p:nvPr/>
      </p:nvGrpSpPr>
      <p:grpSpPr>
        <a:xfrm>
          <a:off x="0" y="0"/>
          <a:ext cx="0" cy="0"/>
          <a:chOff x="0" y="0"/>
          <a:chExt cx="0" cy="0"/>
        </a:xfrm>
      </p:grpSpPr>
      <p:sp>
        <p:nvSpPr>
          <p:cNvPr id="6" name="Rubrik 1">
            <a:extLst>
              <a:ext uri="{FF2B5EF4-FFF2-40B4-BE49-F238E27FC236}">
                <a16:creationId xmlns:a16="http://schemas.microsoft.com/office/drawing/2014/main" id="{285B5DC5-2A6F-F489-D49B-23EC8704A89F}"/>
              </a:ext>
            </a:extLst>
          </p:cNvPr>
          <p:cNvSpPr>
            <a:spLocks noGrp="1"/>
          </p:cNvSpPr>
          <p:nvPr>
            <p:ph type="title"/>
          </p:nvPr>
        </p:nvSpPr>
        <p:spPr>
          <a:xfrm>
            <a:off x="1981200" y="274638"/>
            <a:ext cx="8229600" cy="1143000"/>
          </a:xfrm>
        </p:spPr>
        <p:txBody>
          <a:bodyPr vert="horz" lIns="91440" tIns="45720" rIns="91440" bIns="45720" rtlCol="0" anchor="ctr">
            <a:normAutofit/>
          </a:bodyPr>
          <a:lstStyle/>
          <a:p>
            <a:r>
              <a:rPr lang="sv-SE" u="sng" dirty="0" err="1"/>
              <a:t>Parboll</a:t>
            </a:r>
            <a:r>
              <a:rPr lang="sv-SE" u="sng" dirty="0"/>
              <a:t> med boll</a:t>
            </a:r>
            <a:endParaRPr lang="sv-SE" dirty="0"/>
          </a:p>
        </p:txBody>
      </p:sp>
      <p:sp>
        <p:nvSpPr>
          <p:cNvPr id="9" name="textruta 8">
            <a:extLst>
              <a:ext uri="{FF2B5EF4-FFF2-40B4-BE49-F238E27FC236}">
                <a16:creationId xmlns:a16="http://schemas.microsoft.com/office/drawing/2014/main" id="{4D13244C-74B0-BC6B-60F2-4908CE3827DD}"/>
              </a:ext>
            </a:extLst>
          </p:cNvPr>
          <p:cNvSpPr txBox="1"/>
          <p:nvPr/>
        </p:nvSpPr>
        <p:spPr>
          <a:xfrm>
            <a:off x="1981200" y="1535113"/>
            <a:ext cx="4040188" cy="639762"/>
          </a:xfrm>
          <a:prstGeom prst="rect">
            <a:avLst/>
          </a:prstGeom>
        </p:spPr>
        <p:txBody>
          <a:bodyPr vert="horz" anchor="b">
            <a:normAutofit/>
          </a:bodyPr>
          <a:lstStyle/>
          <a:p>
            <a:pPr>
              <a:lnSpc>
                <a:spcPct val="90000"/>
              </a:lnSpc>
              <a:spcBef>
                <a:spcPct val="20000"/>
              </a:spcBef>
              <a:buSzPts val="3600"/>
            </a:pPr>
            <a:r>
              <a:rPr lang="sv-SE" sz="800" b="1" dirty="0"/>
              <a:t>	</a:t>
            </a:r>
          </a:p>
        </p:txBody>
      </p:sp>
      <p:sp>
        <p:nvSpPr>
          <p:cNvPr id="18" name="Content Placeholder 3">
            <a:extLst>
              <a:ext uri="{FF2B5EF4-FFF2-40B4-BE49-F238E27FC236}">
                <a16:creationId xmlns:a16="http://schemas.microsoft.com/office/drawing/2014/main" id="{F2C4A696-47FC-59AF-0981-2AA64D5376FE}"/>
              </a:ext>
            </a:extLst>
          </p:cNvPr>
          <p:cNvSpPr>
            <a:spLocks noGrp="1"/>
          </p:cNvSpPr>
          <p:nvPr>
            <p:ph sz="half" idx="2"/>
          </p:nvPr>
        </p:nvSpPr>
        <p:spPr>
          <a:xfrm>
            <a:off x="1981200" y="2174875"/>
            <a:ext cx="4762872" cy="3951288"/>
          </a:xfrm>
        </p:spPr>
        <p:txBody>
          <a:bodyPr>
            <a:normAutofit fontScale="92500" lnSpcReduction="20000"/>
          </a:bodyPr>
          <a:lstStyle/>
          <a:p>
            <a:pPr>
              <a:lnSpc>
                <a:spcPct val="90000"/>
              </a:lnSpc>
              <a:buSzPts val="3600"/>
            </a:pPr>
            <a:r>
              <a:rPr lang="sv-SE" dirty="0"/>
              <a:t>Para ihop dina spelare två och två, paren skall sedan sätta en boll mellan sig, och försöka behålla den där. Samtidigt som man ska försöka få de andra paren att tappa sin boll. </a:t>
            </a:r>
          </a:p>
          <a:p>
            <a:pPr>
              <a:lnSpc>
                <a:spcPct val="90000"/>
              </a:lnSpc>
              <a:buSzPts val="3600"/>
            </a:pPr>
            <a:endParaRPr lang="en-US" dirty="0"/>
          </a:p>
          <a:p>
            <a:pPr>
              <a:lnSpc>
                <a:spcPct val="90000"/>
              </a:lnSpc>
              <a:buSzPts val="3600"/>
            </a:pPr>
            <a:endParaRPr lang="en-US" dirty="0"/>
          </a:p>
          <a:p>
            <a:pPr>
              <a:lnSpc>
                <a:spcPct val="90000"/>
              </a:lnSpc>
              <a:buSzPts val="3600"/>
            </a:pPr>
            <a:endParaRPr lang="en-US" dirty="0"/>
          </a:p>
          <a:p>
            <a:pPr>
              <a:lnSpc>
                <a:spcPct val="90000"/>
              </a:lnSpc>
              <a:buSzPts val="3600"/>
            </a:pPr>
            <a:endParaRPr lang="en-US" dirty="0"/>
          </a:p>
          <a:p>
            <a:pPr>
              <a:lnSpc>
                <a:spcPct val="90000"/>
              </a:lnSpc>
              <a:buSzPts val="3600"/>
            </a:pPr>
            <a:r>
              <a:rPr lang="sv-SE" dirty="0"/>
              <a:t>Material: Boll </a:t>
            </a:r>
          </a:p>
          <a:p>
            <a:pPr>
              <a:lnSpc>
                <a:spcPct val="90000"/>
              </a:lnSpc>
              <a:buSzPts val="3600"/>
            </a:pPr>
            <a:endParaRPr lang="en-US" dirty="0"/>
          </a:p>
        </p:txBody>
      </p:sp>
      <p:sp>
        <p:nvSpPr>
          <p:cNvPr id="4" name="Underrubrik 2">
            <a:extLst>
              <a:ext uri="{FF2B5EF4-FFF2-40B4-BE49-F238E27FC236}">
                <a16:creationId xmlns:a16="http://schemas.microsoft.com/office/drawing/2014/main" id="{681C1913-C956-B87C-89CE-0C2B622F7070}"/>
              </a:ext>
            </a:extLst>
          </p:cNvPr>
          <p:cNvSpPr txBox="1">
            <a:spLocks/>
          </p:cNvSpPr>
          <p:nvPr/>
        </p:nvSpPr>
        <p:spPr>
          <a:xfrm>
            <a:off x="6618276" y="6453336"/>
            <a:ext cx="4041775" cy="639762"/>
          </a:xfrm>
          <a:prstGeom prst="rect">
            <a:avLst/>
          </a:prstGeom>
        </p:spPr>
        <p:txBody>
          <a:bodyPr vert="horz" anchor="b">
            <a:normAutofit fontScale="92500" lnSpcReduction="10000"/>
          </a:bodyPr>
          <a:lstStyle/>
          <a:p>
            <a:pPr marR="36576">
              <a:lnSpc>
                <a:spcPct val="90000"/>
              </a:lnSpc>
              <a:spcBef>
                <a:spcPct val="20000"/>
              </a:spcBef>
              <a:spcAft>
                <a:spcPts val="600"/>
              </a:spcAft>
              <a:buClr>
                <a:schemeClr val="accent1"/>
              </a:buClr>
              <a:buSzPct val="80000"/>
              <a:defRPr/>
            </a:pPr>
            <a:r>
              <a:rPr lang="sv-SE" sz="2000" b="1" dirty="0">
                <a:ln>
                  <a:solidFill>
                    <a:schemeClr val="bg2"/>
                  </a:solidFill>
                </a:ln>
              </a:rPr>
              <a:t>Christoffer Davidsson, IF Haga  2026</a:t>
            </a:r>
          </a:p>
          <a:p>
            <a:pPr marR="36576">
              <a:lnSpc>
                <a:spcPct val="90000"/>
              </a:lnSpc>
              <a:spcBef>
                <a:spcPct val="20000"/>
              </a:spcBef>
              <a:spcAft>
                <a:spcPts val="600"/>
              </a:spcAft>
              <a:buClr>
                <a:schemeClr val="accent1"/>
              </a:buClr>
              <a:buSzPct val="80000"/>
              <a:defRPr/>
            </a:pPr>
            <a:endParaRPr lang="sv-SE" sz="2000" b="1" dirty="0">
              <a:ln>
                <a:solidFill>
                  <a:schemeClr val="bg2"/>
                </a:solidFill>
              </a:ln>
            </a:endParaRPr>
          </a:p>
        </p:txBody>
      </p:sp>
      <p:pic>
        <p:nvPicPr>
          <p:cNvPr id="2" name="Bildobjekt 1">
            <a:extLst>
              <a:ext uri="{FF2B5EF4-FFF2-40B4-BE49-F238E27FC236}">
                <a16:creationId xmlns:a16="http://schemas.microsoft.com/office/drawing/2014/main" id="{A0C7EDB2-0EFE-2AFC-2D06-C54EB06A3D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937" y="2636045"/>
            <a:ext cx="1314450" cy="1514475"/>
          </a:xfrm>
          <a:prstGeom prst="rect">
            <a:avLst/>
          </a:prstGeom>
        </p:spPr>
      </p:pic>
    </p:spTree>
    <p:extLst>
      <p:ext uri="{BB962C8B-B14F-4D97-AF65-F5344CB8AC3E}">
        <p14:creationId xmlns:p14="http://schemas.microsoft.com/office/powerpoint/2010/main" val="2317639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953ED-2625-ADBC-BD79-B187CE5310C0}"/>
            </a:ext>
          </a:extLst>
        </p:cNvPr>
        <p:cNvGrpSpPr/>
        <p:nvPr/>
      </p:nvGrpSpPr>
      <p:grpSpPr>
        <a:xfrm>
          <a:off x="0" y="0"/>
          <a:ext cx="0" cy="0"/>
          <a:chOff x="0" y="0"/>
          <a:chExt cx="0" cy="0"/>
        </a:xfrm>
      </p:grpSpPr>
      <p:sp>
        <p:nvSpPr>
          <p:cNvPr id="6" name="Rubrik 1">
            <a:extLst>
              <a:ext uri="{FF2B5EF4-FFF2-40B4-BE49-F238E27FC236}">
                <a16:creationId xmlns:a16="http://schemas.microsoft.com/office/drawing/2014/main" id="{A2162799-4895-89DF-F57C-23BD90FD4272}"/>
              </a:ext>
            </a:extLst>
          </p:cNvPr>
          <p:cNvSpPr>
            <a:spLocks noGrp="1"/>
          </p:cNvSpPr>
          <p:nvPr>
            <p:ph type="title"/>
          </p:nvPr>
        </p:nvSpPr>
        <p:spPr>
          <a:xfrm>
            <a:off x="1981200" y="274638"/>
            <a:ext cx="8229600" cy="1143000"/>
          </a:xfrm>
        </p:spPr>
        <p:txBody>
          <a:bodyPr vert="horz" lIns="91440" tIns="45720" rIns="91440" bIns="45720" rtlCol="0" anchor="ctr">
            <a:normAutofit/>
          </a:bodyPr>
          <a:lstStyle/>
          <a:p>
            <a:pPr>
              <a:lnSpc>
                <a:spcPct val="90000"/>
              </a:lnSpc>
            </a:pPr>
            <a:r>
              <a:rPr lang="sv-SE" sz="3700" b="1" dirty="0"/>
              <a:t>Idrottssal / Utomhus</a:t>
            </a:r>
            <a:br>
              <a:rPr lang="sv-SE" sz="3700" b="1" dirty="0"/>
            </a:br>
            <a:r>
              <a:rPr lang="sv-SE" sz="3700" b="1" dirty="0"/>
              <a:t>station 2</a:t>
            </a:r>
          </a:p>
        </p:txBody>
      </p:sp>
      <p:sp>
        <p:nvSpPr>
          <p:cNvPr id="9" name="textruta 8">
            <a:extLst>
              <a:ext uri="{FF2B5EF4-FFF2-40B4-BE49-F238E27FC236}">
                <a16:creationId xmlns:a16="http://schemas.microsoft.com/office/drawing/2014/main" id="{99000F5F-7586-59E7-5BD4-5BD6A319E702}"/>
              </a:ext>
            </a:extLst>
          </p:cNvPr>
          <p:cNvSpPr txBox="1"/>
          <p:nvPr/>
        </p:nvSpPr>
        <p:spPr>
          <a:xfrm>
            <a:off x="1981200" y="1535113"/>
            <a:ext cx="4040188" cy="639762"/>
          </a:xfrm>
          <a:prstGeom prst="rect">
            <a:avLst/>
          </a:prstGeom>
        </p:spPr>
        <p:txBody>
          <a:bodyPr vert="horz" anchor="b">
            <a:normAutofit/>
          </a:bodyPr>
          <a:lstStyle/>
          <a:p>
            <a:pPr>
              <a:lnSpc>
                <a:spcPct val="90000"/>
              </a:lnSpc>
              <a:spcBef>
                <a:spcPct val="20000"/>
              </a:spcBef>
              <a:buSzPts val="3600"/>
            </a:pPr>
            <a:r>
              <a:rPr lang="sv-SE" sz="800" b="1" dirty="0"/>
              <a:t>	</a:t>
            </a:r>
          </a:p>
        </p:txBody>
      </p:sp>
      <p:sp>
        <p:nvSpPr>
          <p:cNvPr id="18" name="Content Placeholder 3">
            <a:extLst>
              <a:ext uri="{FF2B5EF4-FFF2-40B4-BE49-F238E27FC236}">
                <a16:creationId xmlns:a16="http://schemas.microsoft.com/office/drawing/2014/main" id="{A74EDEA8-EFF8-872A-15E0-4385BA8F99A6}"/>
              </a:ext>
            </a:extLst>
          </p:cNvPr>
          <p:cNvSpPr>
            <a:spLocks noGrp="1"/>
          </p:cNvSpPr>
          <p:nvPr>
            <p:ph sz="half" idx="2"/>
          </p:nvPr>
        </p:nvSpPr>
        <p:spPr>
          <a:xfrm>
            <a:off x="1981200" y="2174875"/>
            <a:ext cx="4040188" cy="3951288"/>
          </a:xfrm>
        </p:spPr>
        <p:txBody>
          <a:bodyPr/>
          <a:lstStyle/>
          <a:p>
            <a:pPr>
              <a:lnSpc>
                <a:spcPct val="90000"/>
              </a:lnSpc>
              <a:buSzPts val="3600"/>
            </a:pPr>
            <a:r>
              <a:rPr lang="en-US" dirty="0" err="1"/>
              <a:t>Här</a:t>
            </a:r>
            <a:r>
              <a:rPr lang="en-US" dirty="0"/>
              <a:t> </a:t>
            </a:r>
            <a:r>
              <a:rPr lang="en-US" dirty="0" err="1"/>
              <a:t>kommer</a:t>
            </a:r>
            <a:r>
              <a:rPr lang="en-US" dirty="0"/>
              <a:t> </a:t>
            </a:r>
            <a:r>
              <a:rPr lang="en-US" dirty="0" err="1"/>
              <a:t>olika</a:t>
            </a:r>
            <a:r>
              <a:rPr lang="en-US" dirty="0"/>
              <a:t> </a:t>
            </a:r>
            <a:r>
              <a:rPr lang="en-US" dirty="0" err="1"/>
              <a:t>lekar</a:t>
            </a:r>
            <a:r>
              <a:rPr lang="en-US" dirty="0"/>
              <a:t> och </a:t>
            </a:r>
            <a:r>
              <a:rPr lang="en-US" dirty="0" err="1"/>
              <a:t>samarbetsövningar</a:t>
            </a:r>
            <a:r>
              <a:rPr lang="en-US" dirty="0"/>
              <a:t>.</a:t>
            </a:r>
          </a:p>
          <a:p>
            <a:pPr>
              <a:lnSpc>
                <a:spcPct val="90000"/>
              </a:lnSpc>
              <a:buSzPts val="3600"/>
            </a:pPr>
            <a:r>
              <a:rPr lang="en-US" dirty="0"/>
              <a:t>Ni </a:t>
            </a:r>
            <a:r>
              <a:rPr lang="en-US" dirty="0" err="1"/>
              <a:t>väljer</a:t>
            </a:r>
            <a:r>
              <a:rPr lang="en-US" dirty="0"/>
              <a:t> </a:t>
            </a:r>
            <a:r>
              <a:rPr lang="en-US" dirty="0" err="1"/>
              <a:t>vilka</a:t>
            </a:r>
            <a:r>
              <a:rPr lang="en-US" dirty="0"/>
              <a:t> </a:t>
            </a:r>
            <a:r>
              <a:rPr lang="en-US" dirty="0" err="1"/>
              <a:t>ni</a:t>
            </a:r>
            <a:r>
              <a:rPr lang="en-US" dirty="0"/>
              <a:t> </a:t>
            </a:r>
            <a:r>
              <a:rPr lang="en-US" dirty="0" err="1"/>
              <a:t>vill</a:t>
            </a:r>
            <a:r>
              <a:rPr lang="en-US" dirty="0"/>
              <a:t> </a:t>
            </a:r>
            <a:r>
              <a:rPr lang="en-US" dirty="0" err="1"/>
              <a:t>göra</a:t>
            </a:r>
            <a:r>
              <a:rPr lang="en-US" dirty="0"/>
              <a:t>. Vi </a:t>
            </a:r>
            <a:r>
              <a:rPr lang="en-US" dirty="0" err="1"/>
              <a:t>har</a:t>
            </a:r>
            <a:r>
              <a:rPr lang="en-US" dirty="0"/>
              <a:t> </a:t>
            </a:r>
            <a:r>
              <a:rPr lang="en-US" dirty="0" err="1"/>
              <a:t>medvetet</a:t>
            </a:r>
            <a:r>
              <a:rPr lang="en-US" dirty="0"/>
              <a:t> </a:t>
            </a:r>
            <a:r>
              <a:rPr lang="en-US" dirty="0" err="1"/>
              <a:t>lagt</a:t>
            </a:r>
            <a:r>
              <a:rPr lang="en-US" dirty="0"/>
              <a:t> in </a:t>
            </a:r>
            <a:r>
              <a:rPr lang="en-US" dirty="0" err="1"/>
              <a:t>fler</a:t>
            </a:r>
            <a:r>
              <a:rPr lang="en-US" dirty="0"/>
              <a:t> </a:t>
            </a:r>
            <a:r>
              <a:rPr lang="en-US" dirty="0" err="1"/>
              <a:t>än</a:t>
            </a:r>
            <a:r>
              <a:rPr lang="en-US" dirty="0"/>
              <a:t> </a:t>
            </a:r>
            <a:r>
              <a:rPr lang="en-US" dirty="0" err="1"/>
              <a:t>vad</a:t>
            </a:r>
            <a:r>
              <a:rPr lang="en-US" dirty="0"/>
              <a:t> vi </a:t>
            </a:r>
            <a:r>
              <a:rPr lang="en-US" dirty="0" err="1"/>
              <a:t>tror</a:t>
            </a:r>
            <a:r>
              <a:rPr lang="en-US" dirty="0"/>
              <a:t> </a:t>
            </a:r>
            <a:r>
              <a:rPr lang="en-US" dirty="0" err="1"/>
              <a:t>ni</a:t>
            </a:r>
            <a:r>
              <a:rPr lang="en-US" dirty="0"/>
              <a:t> </a:t>
            </a:r>
            <a:r>
              <a:rPr lang="en-US" dirty="0" err="1"/>
              <a:t>hinner</a:t>
            </a:r>
            <a:r>
              <a:rPr lang="en-US" dirty="0"/>
              <a:t> med.</a:t>
            </a:r>
          </a:p>
        </p:txBody>
      </p:sp>
      <p:sp>
        <p:nvSpPr>
          <p:cNvPr id="4" name="Underrubrik 2">
            <a:extLst>
              <a:ext uri="{FF2B5EF4-FFF2-40B4-BE49-F238E27FC236}">
                <a16:creationId xmlns:a16="http://schemas.microsoft.com/office/drawing/2014/main" id="{BFA83795-8593-7FC3-6CD5-D1719A7764A9}"/>
              </a:ext>
            </a:extLst>
          </p:cNvPr>
          <p:cNvSpPr txBox="1">
            <a:spLocks/>
          </p:cNvSpPr>
          <p:nvPr/>
        </p:nvSpPr>
        <p:spPr>
          <a:xfrm>
            <a:off x="6618276" y="6453336"/>
            <a:ext cx="4041775" cy="639762"/>
          </a:xfrm>
          <a:prstGeom prst="rect">
            <a:avLst/>
          </a:prstGeom>
        </p:spPr>
        <p:txBody>
          <a:bodyPr vert="horz" anchor="b">
            <a:normAutofit fontScale="92500" lnSpcReduction="10000"/>
          </a:bodyPr>
          <a:lstStyle/>
          <a:p>
            <a:pPr marR="36576">
              <a:lnSpc>
                <a:spcPct val="90000"/>
              </a:lnSpc>
              <a:spcBef>
                <a:spcPct val="20000"/>
              </a:spcBef>
              <a:spcAft>
                <a:spcPts val="600"/>
              </a:spcAft>
              <a:buClr>
                <a:schemeClr val="accent1"/>
              </a:buClr>
              <a:buSzPct val="80000"/>
              <a:defRPr/>
            </a:pPr>
            <a:r>
              <a:rPr lang="sv-SE" sz="2000" b="1" dirty="0">
                <a:ln>
                  <a:solidFill>
                    <a:schemeClr val="bg2"/>
                  </a:solidFill>
                </a:ln>
              </a:rPr>
              <a:t>Christoffer Davidsson, IF Haga  2026</a:t>
            </a:r>
          </a:p>
          <a:p>
            <a:pPr marR="36576">
              <a:lnSpc>
                <a:spcPct val="90000"/>
              </a:lnSpc>
              <a:spcBef>
                <a:spcPct val="20000"/>
              </a:spcBef>
              <a:spcAft>
                <a:spcPts val="600"/>
              </a:spcAft>
              <a:buClr>
                <a:schemeClr val="accent1"/>
              </a:buClr>
              <a:buSzPct val="80000"/>
              <a:defRPr/>
            </a:pPr>
            <a:endParaRPr lang="sv-SE" sz="2000" b="1" dirty="0">
              <a:ln>
                <a:solidFill>
                  <a:schemeClr val="bg2"/>
                </a:solidFill>
              </a:ln>
            </a:endParaRPr>
          </a:p>
        </p:txBody>
      </p:sp>
    </p:spTree>
    <p:extLst>
      <p:ext uri="{BB962C8B-B14F-4D97-AF65-F5344CB8AC3E}">
        <p14:creationId xmlns:p14="http://schemas.microsoft.com/office/powerpoint/2010/main" val="2774617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EBA534-6829-E5A8-0C0A-C864CA921FB9}"/>
            </a:ext>
          </a:extLst>
        </p:cNvPr>
        <p:cNvGrpSpPr/>
        <p:nvPr/>
      </p:nvGrpSpPr>
      <p:grpSpPr>
        <a:xfrm>
          <a:off x="0" y="0"/>
          <a:ext cx="0" cy="0"/>
          <a:chOff x="0" y="0"/>
          <a:chExt cx="0" cy="0"/>
        </a:xfrm>
      </p:grpSpPr>
      <p:sp>
        <p:nvSpPr>
          <p:cNvPr id="6" name="Rubrik 1">
            <a:extLst>
              <a:ext uri="{FF2B5EF4-FFF2-40B4-BE49-F238E27FC236}">
                <a16:creationId xmlns:a16="http://schemas.microsoft.com/office/drawing/2014/main" id="{28832B07-4D10-E751-002E-717539C32131}"/>
              </a:ext>
            </a:extLst>
          </p:cNvPr>
          <p:cNvSpPr>
            <a:spLocks noGrp="1"/>
          </p:cNvSpPr>
          <p:nvPr>
            <p:ph type="title"/>
          </p:nvPr>
        </p:nvSpPr>
        <p:spPr>
          <a:xfrm>
            <a:off x="1981200" y="274638"/>
            <a:ext cx="8229600" cy="1143000"/>
          </a:xfrm>
        </p:spPr>
        <p:txBody>
          <a:bodyPr vert="horz" lIns="91440" tIns="45720" rIns="91440" bIns="45720" rtlCol="0" anchor="ctr">
            <a:normAutofit/>
          </a:bodyPr>
          <a:lstStyle/>
          <a:p>
            <a:pPr>
              <a:lnSpc>
                <a:spcPct val="90000"/>
              </a:lnSpc>
            </a:pPr>
            <a:r>
              <a:rPr lang="sv-SE" u="sng" dirty="0"/>
              <a:t>Människoknuten</a:t>
            </a:r>
            <a:endParaRPr lang="sv-SE" sz="3700" b="1" dirty="0"/>
          </a:p>
        </p:txBody>
      </p:sp>
      <p:sp>
        <p:nvSpPr>
          <p:cNvPr id="9" name="textruta 8">
            <a:extLst>
              <a:ext uri="{FF2B5EF4-FFF2-40B4-BE49-F238E27FC236}">
                <a16:creationId xmlns:a16="http://schemas.microsoft.com/office/drawing/2014/main" id="{9A8AE2F4-7203-1ED7-4E63-93C7957AEEE5}"/>
              </a:ext>
            </a:extLst>
          </p:cNvPr>
          <p:cNvSpPr txBox="1"/>
          <p:nvPr/>
        </p:nvSpPr>
        <p:spPr>
          <a:xfrm>
            <a:off x="1981200" y="1535113"/>
            <a:ext cx="4040188" cy="639762"/>
          </a:xfrm>
          <a:prstGeom prst="rect">
            <a:avLst/>
          </a:prstGeom>
        </p:spPr>
        <p:txBody>
          <a:bodyPr vert="horz" anchor="b">
            <a:normAutofit/>
          </a:bodyPr>
          <a:lstStyle/>
          <a:p>
            <a:pPr>
              <a:lnSpc>
                <a:spcPct val="90000"/>
              </a:lnSpc>
              <a:spcBef>
                <a:spcPct val="20000"/>
              </a:spcBef>
              <a:buSzPts val="3600"/>
            </a:pPr>
            <a:r>
              <a:rPr lang="sv-SE" sz="800" b="1" dirty="0"/>
              <a:t>	</a:t>
            </a:r>
          </a:p>
        </p:txBody>
      </p:sp>
      <p:sp>
        <p:nvSpPr>
          <p:cNvPr id="18" name="Content Placeholder 3">
            <a:extLst>
              <a:ext uri="{FF2B5EF4-FFF2-40B4-BE49-F238E27FC236}">
                <a16:creationId xmlns:a16="http://schemas.microsoft.com/office/drawing/2014/main" id="{20B3635B-5069-1D2E-D6F9-F889C00A5449}"/>
              </a:ext>
            </a:extLst>
          </p:cNvPr>
          <p:cNvSpPr>
            <a:spLocks noGrp="1"/>
          </p:cNvSpPr>
          <p:nvPr>
            <p:ph sz="half" idx="2"/>
          </p:nvPr>
        </p:nvSpPr>
        <p:spPr>
          <a:xfrm>
            <a:off x="1981200" y="2174875"/>
            <a:ext cx="4040188" cy="3951288"/>
          </a:xfrm>
        </p:spPr>
        <p:txBody>
          <a:bodyPr/>
          <a:lstStyle/>
          <a:p>
            <a:pPr>
              <a:lnSpc>
                <a:spcPct val="90000"/>
              </a:lnSpc>
              <a:buSzPts val="3600"/>
            </a:pPr>
            <a:r>
              <a:rPr lang="sv-SE" b="1" dirty="0"/>
              <a:t>Alla står i en ”klump”.</a:t>
            </a:r>
          </a:p>
          <a:p>
            <a:pPr>
              <a:spcAft>
                <a:spcPts val="800"/>
              </a:spcAft>
              <a:buSzPts val="3600"/>
            </a:pPr>
            <a:r>
              <a:rPr lang="sv-SE" b="1" dirty="0"/>
              <a:t>Ta två slumpmässiga händer.</a:t>
            </a:r>
          </a:p>
          <a:p>
            <a:pPr>
              <a:lnSpc>
                <a:spcPct val="90000"/>
              </a:lnSpc>
            </a:pPr>
            <a:r>
              <a:rPr lang="sv-SE" b="1" dirty="0"/>
              <a:t>Försök att reda ut knuten utan att släppa händerna.</a:t>
            </a:r>
            <a:endParaRPr lang="en-US" dirty="0"/>
          </a:p>
        </p:txBody>
      </p:sp>
      <p:sp>
        <p:nvSpPr>
          <p:cNvPr id="4" name="Underrubrik 2">
            <a:extLst>
              <a:ext uri="{FF2B5EF4-FFF2-40B4-BE49-F238E27FC236}">
                <a16:creationId xmlns:a16="http://schemas.microsoft.com/office/drawing/2014/main" id="{D7FF0AAF-2C0A-7570-EB0A-BF8A87E18BC9}"/>
              </a:ext>
            </a:extLst>
          </p:cNvPr>
          <p:cNvSpPr txBox="1">
            <a:spLocks/>
          </p:cNvSpPr>
          <p:nvPr/>
        </p:nvSpPr>
        <p:spPr>
          <a:xfrm>
            <a:off x="6618276" y="6453336"/>
            <a:ext cx="4041775" cy="639762"/>
          </a:xfrm>
          <a:prstGeom prst="rect">
            <a:avLst/>
          </a:prstGeom>
        </p:spPr>
        <p:txBody>
          <a:bodyPr vert="horz" anchor="b">
            <a:normAutofit fontScale="92500" lnSpcReduction="10000"/>
          </a:bodyPr>
          <a:lstStyle/>
          <a:p>
            <a:pPr marR="36576">
              <a:lnSpc>
                <a:spcPct val="90000"/>
              </a:lnSpc>
              <a:spcBef>
                <a:spcPct val="20000"/>
              </a:spcBef>
              <a:spcAft>
                <a:spcPts val="600"/>
              </a:spcAft>
              <a:buClr>
                <a:schemeClr val="accent1"/>
              </a:buClr>
              <a:buSzPct val="80000"/>
              <a:defRPr/>
            </a:pPr>
            <a:r>
              <a:rPr lang="sv-SE" sz="2000" b="1" dirty="0">
                <a:ln>
                  <a:solidFill>
                    <a:schemeClr val="bg2"/>
                  </a:solidFill>
                </a:ln>
              </a:rPr>
              <a:t>Christoffer Davidsson, IF Haga  2026</a:t>
            </a:r>
          </a:p>
          <a:p>
            <a:pPr marR="36576">
              <a:lnSpc>
                <a:spcPct val="90000"/>
              </a:lnSpc>
              <a:spcBef>
                <a:spcPct val="20000"/>
              </a:spcBef>
              <a:spcAft>
                <a:spcPts val="600"/>
              </a:spcAft>
              <a:buClr>
                <a:schemeClr val="accent1"/>
              </a:buClr>
              <a:buSzPct val="80000"/>
              <a:defRPr/>
            </a:pPr>
            <a:endParaRPr lang="sv-SE" sz="2000" b="1" dirty="0">
              <a:ln>
                <a:solidFill>
                  <a:schemeClr val="bg2"/>
                </a:solidFill>
              </a:ln>
            </a:endParaRPr>
          </a:p>
        </p:txBody>
      </p:sp>
      <p:pic>
        <p:nvPicPr>
          <p:cNvPr id="10" name="Bildobjekt 9">
            <a:extLst>
              <a:ext uri="{FF2B5EF4-FFF2-40B4-BE49-F238E27FC236}">
                <a16:creationId xmlns:a16="http://schemas.microsoft.com/office/drawing/2014/main" id="{4054A97A-3EE9-8841-8AD3-C2CD2744C357}"/>
              </a:ext>
            </a:extLst>
          </p:cNvPr>
          <p:cNvPicPr>
            <a:picLocks noChangeAspect="1"/>
          </p:cNvPicPr>
          <p:nvPr/>
        </p:nvPicPr>
        <p:blipFill>
          <a:blip r:embed="rId3">
            <a:extLst>
              <a:ext uri="{28A0092B-C50C-407E-A947-70E740481C1C}">
                <a14:useLocalDpi xmlns:a14="http://schemas.microsoft.com/office/drawing/2010/main" val="0"/>
              </a:ext>
            </a:extLst>
          </a:blip>
          <a:srcRect r="-2" b="9656"/>
          <a:stretch>
            <a:fillRect/>
          </a:stretch>
        </p:blipFill>
        <p:spPr>
          <a:xfrm>
            <a:off x="6169026" y="2174875"/>
            <a:ext cx="4041775" cy="3951288"/>
          </a:xfrm>
          <a:prstGeom prst="rect">
            <a:avLst/>
          </a:prstGeom>
          <a:noFill/>
        </p:spPr>
      </p:pic>
    </p:spTree>
    <p:extLst>
      <p:ext uri="{BB962C8B-B14F-4D97-AF65-F5344CB8AC3E}">
        <p14:creationId xmlns:p14="http://schemas.microsoft.com/office/powerpoint/2010/main" val="4003553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6272E-A69B-047B-6D6D-52CE2E6A4FEB}"/>
            </a:ext>
          </a:extLst>
        </p:cNvPr>
        <p:cNvGrpSpPr/>
        <p:nvPr/>
      </p:nvGrpSpPr>
      <p:grpSpPr>
        <a:xfrm>
          <a:off x="0" y="0"/>
          <a:ext cx="0" cy="0"/>
          <a:chOff x="0" y="0"/>
          <a:chExt cx="0" cy="0"/>
        </a:xfrm>
      </p:grpSpPr>
      <p:sp>
        <p:nvSpPr>
          <p:cNvPr id="6" name="Rubrik 1">
            <a:extLst>
              <a:ext uri="{FF2B5EF4-FFF2-40B4-BE49-F238E27FC236}">
                <a16:creationId xmlns:a16="http://schemas.microsoft.com/office/drawing/2014/main" id="{78CEAB1B-3794-C61C-A086-09C964642014}"/>
              </a:ext>
            </a:extLst>
          </p:cNvPr>
          <p:cNvSpPr>
            <a:spLocks noGrp="1"/>
          </p:cNvSpPr>
          <p:nvPr>
            <p:ph type="title"/>
          </p:nvPr>
        </p:nvSpPr>
        <p:spPr>
          <a:xfrm>
            <a:off x="1981200" y="274638"/>
            <a:ext cx="8229600" cy="1143000"/>
          </a:xfrm>
        </p:spPr>
        <p:txBody>
          <a:bodyPr vert="horz" lIns="91440" tIns="45720" rIns="91440" bIns="45720" rtlCol="0" anchor="ctr">
            <a:normAutofit/>
          </a:bodyPr>
          <a:lstStyle/>
          <a:p>
            <a:r>
              <a:rPr lang="sv-SE" u="sng" dirty="0"/>
              <a:t>Stå upp tillsammans</a:t>
            </a:r>
            <a:endParaRPr lang="sv-SE" dirty="0"/>
          </a:p>
        </p:txBody>
      </p:sp>
      <p:sp>
        <p:nvSpPr>
          <p:cNvPr id="9" name="textruta 8">
            <a:extLst>
              <a:ext uri="{FF2B5EF4-FFF2-40B4-BE49-F238E27FC236}">
                <a16:creationId xmlns:a16="http://schemas.microsoft.com/office/drawing/2014/main" id="{00254AD0-0A9E-6646-40E0-0132C4FF6BAB}"/>
              </a:ext>
            </a:extLst>
          </p:cNvPr>
          <p:cNvSpPr txBox="1"/>
          <p:nvPr/>
        </p:nvSpPr>
        <p:spPr>
          <a:xfrm>
            <a:off x="1981200" y="1535113"/>
            <a:ext cx="4040188" cy="639762"/>
          </a:xfrm>
          <a:prstGeom prst="rect">
            <a:avLst/>
          </a:prstGeom>
        </p:spPr>
        <p:txBody>
          <a:bodyPr vert="horz" anchor="b">
            <a:normAutofit/>
          </a:bodyPr>
          <a:lstStyle/>
          <a:p>
            <a:pPr>
              <a:lnSpc>
                <a:spcPct val="90000"/>
              </a:lnSpc>
              <a:spcBef>
                <a:spcPct val="20000"/>
              </a:spcBef>
              <a:buSzPts val="3600"/>
            </a:pPr>
            <a:r>
              <a:rPr lang="sv-SE" sz="800" b="1" dirty="0"/>
              <a:t>	</a:t>
            </a:r>
          </a:p>
        </p:txBody>
      </p:sp>
      <p:sp>
        <p:nvSpPr>
          <p:cNvPr id="18" name="Content Placeholder 3">
            <a:extLst>
              <a:ext uri="{FF2B5EF4-FFF2-40B4-BE49-F238E27FC236}">
                <a16:creationId xmlns:a16="http://schemas.microsoft.com/office/drawing/2014/main" id="{C857A56F-101A-330B-DB2E-28DC117C506E}"/>
              </a:ext>
            </a:extLst>
          </p:cNvPr>
          <p:cNvSpPr>
            <a:spLocks noGrp="1"/>
          </p:cNvSpPr>
          <p:nvPr>
            <p:ph sz="half" idx="2"/>
          </p:nvPr>
        </p:nvSpPr>
        <p:spPr>
          <a:xfrm>
            <a:off x="1981200" y="2174875"/>
            <a:ext cx="4040188" cy="3951288"/>
          </a:xfrm>
        </p:spPr>
        <p:txBody>
          <a:bodyPr/>
          <a:lstStyle/>
          <a:p>
            <a:pPr marL="0" indent="0" eaLnBrk="0" fontAlgn="base" hangingPunct="0">
              <a:spcBef>
                <a:spcPct val="0"/>
              </a:spcBef>
              <a:spcAft>
                <a:spcPct val="0"/>
              </a:spcAft>
              <a:buNone/>
            </a:pPr>
            <a:r>
              <a:rPr lang="sv-SE" altLang="sv-SE" dirty="0">
                <a:latin typeface="Calibri" panose="020F0502020204030204" pitchFamily="34" charset="0"/>
                <a:ea typeface="Calibri" panose="020F0502020204030204" pitchFamily="34" charset="0"/>
                <a:cs typeface="Arial" panose="020B0604020202020204" pitchFamily="34" charset="0"/>
              </a:rPr>
              <a:t>Två personer sitter rygg mot rygg på golvet, kroka i armarna med varandra. </a:t>
            </a:r>
            <a:r>
              <a:rPr lang="sv-SE" altLang="sv-SE" dirty="0" err="1">
                <a:latin typeface="Calibri" panose="020F0502020204030204" pitchFamily="34" charset="0"/>
                <a:ea typeface="Calibri" panose="020F0502020204030204" pitchFamily="34" charset="0"/>
                <a:cs typeface="Arial" panose="020B0604020202020204" pitchFamily="34" charset="0"/>
              </a:rPr>
              <a:t>Uppgfiten</a:t>
            </a:r>
            <a:r>
              <a:rPr lang="sv-SE" altLang="sv-SE" dirty="0">
                <a:latin typeface="Calibri" panose="020F0502020204030204" pitchFamily="34" charset="0"/>
                <a:ea typeface="Calibri" panose="020F0502020204030204" pitchFamily="34" charset="0"/>
                <a:cs typeface="Arial" panose="020B0604020202020204" pitchFamily="34" charset="0"/>
              </a:rPr>
              <a:t> är att ställa sig upp utan att använda händerna.</a:t>
            </a:r>
          </a:p>
          <a:p>
            <a:pPr marL="0" indent="0" eaLnBrk="0" fontAlgn="base" hangingPunct="0">
              <a:spcBef>
                <a:spcPct val="0"/>
              </a:spcBef>
              <a:spcAft>
                <a:spcPct val="0"/>
              </a:spcAft>
              <a:buNone/>
            </a:pPr>
            <a:endParaRPr lang="sv-SE" altLang="sv-SE" sz="500" dirty="0"/>
          </a:p>
          <a:p>
            <a:pPr marL="0" indent="0" eaLnBrk="0" fontAlgn="base" hangingPunct="0">
              <a:spcBef>
                <a:spcPct val="0"/>
              </a:spcBef>
              <a:spcAft>
                <a:spcPct val="0"/>
              </a:spcAft>
              <a:buNone/>
            </a:pPr>
            <a:r>
              <a:rPr lang="sv-SE" altLang="sv-SE" i="1" dirty="0">
                <a:latin typeface="Calibri" panose="020F0502020204030204" pitchFamily="34" charset="0"/>
                <a:ea typeface="Calibri" panose="020F0502020204030204" pitchFamily="34" charset="0"/>
                <a:cs typeface="Arial" panose="020B0604020202020204" pitchFamily="34" charset="0"/>
              </a:rPr>
              <a:t>Testa också att vara fler än två personer.</a:t>
            </a:r>
            <a:r>
              <a:rPr lang="sv-SE" altLang="sv-SE" sz="1050" dirty="0">
                <a:latin typeface="Calibri" panose="020F0502020204030204" pitchFamily="34" charset="0"/>
                <a:ea typeface="Calibri" panose="020F0502020204030204" pitchFamily="34" charset="0"/>
                <a:cs typeface="Arial" panose="020B0604020202020204" pitchFamily="34" charset="0"/>
              </a:rPr>
              <a:t> </a:t>
            </a:r>
            <a:endParaRPr lang="sv-SE" altLang="sv-SE" sz="1600" dirty="0">
              <a:latin typeface="Arial" panose="020B0604020202020204" pitchFamily="34" charset="0"/>
            </a:endParaRPr>
          </a:p>
          <a:p>
            <a:pPr>
              <a:lnSpc>
                <a:spcPct val="90000"/>
              </a:lnSpc>
              <a:buSzPts val="3600"/>
            </a:pPr>
            <a:endParaRPr lang="en-US" dirty="0"/>
          </a:p>
        </p:txBody>
      </p:sp>
      <p:sp>
        <p:nvSpPr>
          <p:cNvPr id="4" name="Underrubrik 2">
            <a:extLst>
              <a:ext uri="{FF2B5EF4-FFF2-40B4-BE49-F238E27FC236}">
                <a16:creationId xmlns:a16="http://schemas.microsoft.com/office/drawing/2014/main" id="{51254EE5-8125-6AB0-FC7F-0A3F15BD64D9}"/>
              </a:ext>
            </a:extLst>
          </p:cNvPr>
          <p:cNvSpPr txBox="1">
            <a:spLocks/>
          </p:cNvSpPr>
          <p:nvPr/>
        </p:nvSpPr>
        <p:spPr>
          <a:xfrm>
            <a:off x="6618276" y="6453336"/>
            <a:ext cx="4041775" cy="639762"/>
          </a:xfrm>
          <a:prstGeom prst="rect">
            <a:avLst/>
          </a:prstGeom>
        </p:spPr>
        <p:txBody>
          <a:bodyPr vert="horz" anchor="b">
            <a:normAutofit fontScale="92500" lnSpcReduction="10000"/>
          </a:bodyPr>
          <a:lstStyle/>
          <a:p>
            <a:pPr marR="36576">
              <a:lnSpc>
                <a:spcPct val="90000"/>
              </a:lnSpc>
              <a:spcBef>
                <a:spcPct val="20000"/>
              </a:spcBef>
              <a:spcAft>
                <a:spcPts val="600"/>
              </a:spcAft>
              <a:buClr>
                <a:schemeClr val="accent1"/>
              </a:buClr>
              <a:buSzPct val="80000"/>
              <a:defRPr/>
            </a:pPr>
            <a:r>
              <a:rPr lang="sv-SE" sz="2000" b="1" dirty="0">
                <a:ln>
                  <a:solidFill>
                    <a:schemeClr val="bg2"/>
                  </a:solidFill>
                </a:ln>
              </a:rPr>
              <a:t>Christoffer Davidsson, IF Haga  2026</a:t>
            </a:r>
          </a:p>
          <a:p>
            <a:pPr marR="36576">
              <a:lnSpc>
                <a:spcPct val="90000"/>
              </a:lnSpc>
              <a:spcBef>
                <a:spcPct val="20000"/>
              </a:spcBef>
              <a:spcAft>
                <a:spcPts val="600"/>
              </a:spcAft>
              <a:buClr>
                <a:schemeClr val="accent1"/>
              </a:buClr>
              <a:buSzPct val="80000"/>
              <a:defRPr/>
            </a:pPr>
            <a:endParaRPr lang="sv-SE" sz="2000" b="1" dirty="0">
              <a:ln>
                <a:solidFill>
                  <a:schemeClr val="bg2"/>
                </a:solidFill>
              </a:ln>
            </a:endParaRPr>
          </a:p>
        </p:txBody>
      </p:sp>
      <p:sp>
        <p:nvSpPr>
          <p:cNvPr id="2" name="Rectangle 2">
            <a:extLst>
              <a:ext uri="{FF2B5EF4-FFF2-40B4-BE49-F238E27FC236}">
                <a16:creationId xmlns:a16="http://schemas.microsoft.com/office/drawing/2014/main" id="{338671AE-C560-2FCE-0FAC-F72B208361FF}"/>
              </a:ext>
            </a:extLst>
          </p:cNvPr>
          <p:cNvSpPr>
            <a:spLocks noChangeArrowheads="1"/>
          </p:cNvSpPr>
          <p:nvPr/>
        </p:nvSpPr>
        <p:spPr bwMode="auto">
          <a:xfrm>
            <a:off x="152400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a:p>
        </p:txBody>
      </p:sp>
      <p:pic>
        <p:nvPicPr>
          <p:cNvPr id="2049" name="Bildobjekt 2">
            <a:extLst>
              <a:ext uri="{FF2B5EF4-FFF2-40B4-BE49-F238E27FC236}">
                <a16:creationId xmlns:a16="http://schemas.microsoft.com/office/drawing/2014/main" id="{57326F96-C1AD-B33F-A3FD-25C9B8C04B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58139" y="1816100"/>
            <a:ext cx="1876425" cy="2757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110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506C0F-C89E-73CA-125A-F471866C71B9}"/>
            </a:ext>
          </a:extLst>
        </p:cNvPr>
        <p:cNvGrpSpPr/>
        <p:nvPr/>
      </p:nvGrpSpPr>
      <p:grpSpPr>
        <a:xfrm>
          <a:off x="0" y="0"/>
          <a:ext cx="0" cy="0"/>
          <a:chOff x="0" y="0"/>
          <a:chExt cx="0" cy="0"/>
        </a:xfrm>
      </p:grpSpPr>
      <p:sp>
        <p:nvSpPr>
          <p:cNvPr id="6" name="Rubrik 1">
            <a:extLst>
              <a:ext uri="{FF2B5EF4-FFF2-40B4-BE49-F238E27FC236}">
                <a16:creationId xmlns:a16="http://schemas.microsoft.com/office/drawing/2014/main" id="{299636C6-AAF2-723D-1F23-A0F9F41ED37A}"/>
              </a:ext>
            </a:extLst>
          </p:cNvPr>
          <p:cNvSpPr>
            <a:spLocks noGrp="1"/>
          </p:cNvSpPr>
          <p:nvPr>
            <p:ph type="title"/>
          </p:nvPr>
        </p:nvSpPr>
        <p:spPr>
          <a:xfrm>
            <a:off x="1981200" y="274638"/>
            <a:ext cx="8229600" cy="1143000"/>
          </a:xfrm>
        </p:spPr>
        <p:txBody>
          <a:bodyPr vert="horz" lIns="91440" tIns="45720" rIns="91440" bIns="45720" rtlCol="0" anchor="ctr">
            <a:normAutofit/>
          </a:bodyPr>
          <a:lstStyle/>
          <a:p>
            <a:r>
              <a:rPr lang="sv-SE" u="sng" dirty="0"/>
              <a:t>Golvet är lava</a:t>
            </a:r>
            <a:endParaRPr lang="sv-SE" dirty="0"/>
          </a:p>
        </p:txBody>
      </p:sp>
      <p:sp>
        <p:nvSpPr>
          <p:cNvPr id="9" name="textruta 8">
            <a:extLst>
              <a:ext uri="{FF2B5EF4-FFF2-40B4-BE49-F238E27FC236}">
                <a16:creationId xmlns:a16="http://schemas.microsoft.com/office/drawing/2014/main" id="{ABE38B52-AAA0-6CC4-CBD2-67EEC6466DC7}"/>
              </a:ext>
            </a:extLst>
          </p:cNvPr>
          <p:cNvSpPr txBox="1"/>
          <p:nvPr/>
        </p:nvSpPr>
        <p:spPr>
          <a:xfrm>
            <a:off x="1981200" y="1535113"/>
            <a:ext cx="4040188" cy="639762"/>
          </a:xfrm>
          <a:prstGeom prst="rect">
            <a:avLst/>
          </a:prstGeom>
        </p:spPr>
        <p:txBody>
          <a:bodyPr vert="horz" anchor="b">
            <a:normAutofit/>
          </a:bodyPr>
          <a:lstStyle/>
          <a:p>
            <a:pPr>
              <a:lnSpc>
                <a:spcPct val="90000"/>
              </a:lnSpc>
              <a:spcBef>
                <a:spcPct val="20000"/>
              </a:spcBef>
              <a:buSzPts val="3600"/>
            </a:pPr>
            <a:r>
              <a:rPr lang="sv-SE" sz="800" b="1" dirty="0"/>
              <a:t>	</a:t>
            </a:r>
          </a:p>
        </p:txBody>
      </p:sp>
      <p:sp>
        <p:nvSpPr>
          <p:cNvPr id="18" name="Content Placeholder 3">
            <a:extLst>
              <a:ext uri="{FF2B5EF4-FFF2-40B4-BE49-F238E27FC236}">
                <a16:creationId xmlns:a16="http://schemas.microsoft.com/office/drawing/2014/main" id="{EE1DCE03-8CFF-B525-A211-5A990C398C9B}"/>
              </a:ext>
            </a:extLst>
          </p:cNvPr>
          <p:cNvSpPr>
            <a:spLocks noGrp="1"/>
          </p:cNvSpPr>
          <p:nvPr>
            <p:ph sz="half" idx="2"/>
          </p:nvPr>
        </p:nvSpPr>
        <p:spPr>
          <a:xfrm>
            <a:off x="1981200" y="2174875"/>
            <a:ext cx="4040188" cy="3951288"/>
          </a:xfrm>
        </p:spPr>
        <p:txBody>
          <a:bodyPr>
            <a:normAutofit fontScale="92500" lnSpcReduction="10000"/>
          </a:bodyPr>
          <a:lstStyle/>
          <a:p>
            <a:pPr>
              <a:lnSpc>
                <a:spcPct val="90000"/>
              </a:lnSpc>
              <a:buSzPts val="3600"/>
            </a:pPr>
            <a:r>
              <a:rPr lang="sv-SE" dirty="0"/>
              <a:t>Gruppen skall ta sig över planen med hjälp av plankorna. </a:t>
            </a:r>
          </a:p>
          <a:p>
            <a:pPr>
              <a:lnSpc>
                <a:spcPct val="90000"/>
              </a:lnSpc>
              <a:buSzPts val="3600"/>
            </a:pPr>
            <a:r>
              <a:rPr lang="sv-SE" dirty="0"/>
              <a:t>Ingen får nudda marken. Nuddar man marken får laget börja om. </a:t>
            </a:r>
          </a:p>
          <a:p>
            <a:pPr>
              <a:lnSpc>
                <a:spcPct val="90000"/>
              </a:lnSpc>
              <a:buSzPts val="3600"/>
            </a:pPr>
            <a:endParaRPr lang="en-US" dirty="0"/>
          </a:p>
          <a:p>
            <a:pPr>
              <a:lnSpc>
                <a:spcPct val="90000"/>
              </a:lnSpc>
              <a:buSzPts val="3600"/>
            </a:pPr>
            <a:endParaRPr lang="en-US" dirty="0"/>
          </a:p>
          <a:p>
            <a:pPr>
              <a:lnSpc>
                <a:spcPct val="90000"/>
              </a:lnSpc>
              <a:buSzPts val="3600"/>
            </a:pPr>
            <a:endParaRPr lang="en-US" dirty="0"/>
          </a:p>
          <a:p>
            <a:pPr>
              <a:lnSpc>
                <a:spcPct val="90000"/>
              </a:lnSpc>
              <a:buSzPts val="3600"/>
            </a:pPr>
            <a:r>
              <a:rPr lang="sv-SE" dirty="0"/>
              <a:t>Material: plankbitar</a:t>
            </a:r>
            <a:r>
              <a:rPr lang="sv-SE" i="1" dirty="0"/>
              <a:t> </a:t>
            </a:r>
            <a:endParaRPr lang="sv-SE" dirty="0"/>
          </a:p>
          <a:p>
            <a:pPr>
              <a:lnSpc>
                <a:spcPct val="90000"/>
              </a:lnSpc>
              <a:buSzPts val="3600"/>
            </a:pPr>
            <a:endParaRPr lang="en-US" dirty="0"/>
          </a:p>
        </p:txBody>
      </p:sp>
      <p:sp>
        <p:nvSpPr>
          <p:cNvPr id="4" name="Underrubrik 2">
            <a:extLst>
              <a:ext uri="{FF2B5EF4-FFF2-40B4-BE49-F238E27FC236}">
                <a16:creationId xmlns:a16="http://schemas.microsoft.com/office/drawing/2014/main" id="{A75A1188-F0BB-1126-D203-3FA587DF4258}"/>
              </a:ext>
            </a:extLst>
          </p:cNvPr>
          <p:cNvSpPr txBox="1">
            <a:spLocks/>
          </p:cNvSpPr>
          <p:nvPr/>
        </p:nvSpPr>
        <p:spPr>
          <a:xfrm>
            <a:off x="6618276" y="6453336"/>
            <a:ext cx="4041775" cy="639762"/>
          </a:xfrm>
          <a:prstGeom prst="rect">
            <a:avLst/>
          </a:prstGeom>
        </p:spPr>
        <p:txBody>
          <a:bodyPr vert="horz" anchor="b">
            <a:normAutofit fontScale="92500" lnSpcReduction="10000"/>
          </a:bodyPr>
          <a:lstStyle/>
          <a:p>
            <a:pPr marR="36576">
              <a:lnSpc>
                <a:spcPct val="90000"/>
              </a:lnSpc>
              <a:spcBef>
                <a:spcPct val="20000"/>
              </a:spcBef>
              <a:spcAft>
                <a:spcPts val="600"/>
              </a:spcAft>
              <a:buClr>
                <a:schemeClr val="accent1"/>
              </a:buClr>
              <a:buSzPct val="80000"/>
              <a:defRPr/>
            </a:pPr>
            <a:r>
              <a:rPr lang="sv-SE" sz="2000" b="1" dirty="0">
                <a:ln>
                  <a:solidFill>
                    <a:schemeClr val="bg2"/>
                  </a:solidFill>
                </a:ln>
              </a:rPr>
              <a:t>Christoffer Davidsson, IF Haga  2026</a:t>
            </a:r>
          </a:p>
          <a:p>
            <a:pPr marR="36576">
              <a:lnSpc>
                <a:spcPct val="90000"/>
              </a:lnSpc>
              <a:spcBef>
                <a:spcPct val="20000"/>
              </a:spcBef>
              <a:spcAft>
                <a:spcPts val="600"/>
              </a:spcAft>
              <a:buClr>
                <a:schemeClr val="accent1"/>
              </a:buClr>
              <a:buSzPct val="80000"/>
              <a:defRPr/>
            </a:pPr>
            <a:endParaRPr lang="sv-SE" sz="2000" b="1" dirty="0">
              <a:ln>
                <a:solidFill>
                  <a:schemeClr val="bg2"/>
                </a:solidFill>
              </a:ln>
            </a:endParaRPr>
          </a:p>
        </p:txBody>
      </p:sp>
      <p:pic>
        <p:nvPicPr>
          <p:cNvPr id="2" name="Bildobjekt 1">
            <a:extLst>
              <a:ext uri="{FF2B5EF4-FFF2-40B4-BE49-F238E27FC236}">
                <a16:creationId xmlns:a16="http://schemas.microsoft.com/office/drawing/2014/main" id="{F7DAFD71-6C61-324B-3FFF-A7A94728CE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24193" y="2982987"/>
            <a:ext cx="1895475" cy="1905000"/>
          </a:xfrm>
          <a:prstGeom prst="rect">
            <a:avLst/>
          </a:prstGeom>
        </p:spPr>
      </p:pic>
    </p:spTree>
    <p:extLst>
      <p:ext uri="{BB962C8B-B14F-4D97-AF65-F5344CB8AC3E}">
        <p14:creationId xmlns:p14="http://schemas.microsoft.com/office/powerpoint/2010/main" val="2554638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9CC07-B764-7C89-066C-D46B3DCC3899}"/>
            </a:ext>
          </a:extLst>
        </p:cNvPr>
        <p:cNvGrpSpPr/>
        <p:nvPr/>
      </p:nvGrpSpPr>
      <p:grpSpPr>
        <a:xfrm>
          <a:off x="0" y="0"/>
          <a:ext cx="0" cy="0"/>
          <a:chOff x="0" y="0"/>
          <a:chExt cx="0" cy="0"/>
        </a:xfrm>
      </p:grpSpPr>
      <p:sp>
        <p:nvSpPr>
          <p:cNvPr id="6" name="Rubrik 1">
            <a:extLst>
              <a:ext uri="{FF2B5EF4-FFF2-40B4-BE49-F238E27FC236}">
                <a16:creationId xmlns:a16="http://schemas.microsoft.com/office/drawing/2014/main" id="{65CDCF99-6F85-95ED-3F07-826E2A217FD8}"/>
              </a:ext>
            </a:extLst>
          </p:cNvPr>
          <p:cNvSpPr>
            <a:spLocks noGrp="1"/>
          </p:cNvSpPr>
          <p:nvPr>
            <p:ph type="title"/>
          </p:nvPr>
        </p:nvSpPr>
        <p:spPr>
          <a:xfrm>
            <a:off x="1981200" y="274638"/>
            <a:ext cx="8229600" cy="1143000"/>
          </a:xfrm>
        </p:spPr>
        <p:txBody>
          <a:bodyPr vert="horz" lIns="91440" tIns="45720" rIns="91440" bIns="45720" rtlCol="0" anchor="ctr">
            <a:normAutofit/>
          </a:bodyPr>
          <a:lstStyle/>
          <a:p>
            <a:r>
              <a:rPr lang="sv-SE" u="sng" dirty="0"/>
              <a:t>Transportera bollen</a:t>
            </a:r>
            <a:endParaRPr lang="sv-SE" dirty="0"/>
          </a:p>
        </p:txBody>
      </p:sp>
      <p:sp>
        <p:nvSpPr>
          <p:cNvPr id="9" name="textruta 8">
            <a:extLst>
              <a:ext uri="{FF2B5EF4-FFF2-40B4-BE49-F238E27FC236}">
                <a16:creationId xmlns:a16="http://schemas.microsoft.com/office/drawing/2014/main" id="{5DE136F8-06BE-A8C3-E95C-5F22AC76FADC}"/>
              </a:ext>
            </a:extLst>
          </p:cNvPr>
          <p:cNvSpPr txBox="1"/>
          <p:nvPr/>
        </p:nvSpPr>
        <p:spPr>
          <a:xfrm>
            <a:off x="1981200" y="1535113"/>
            <a:ext cx="4040188" cy="639762"/>
          </a:xfrm>
          <a:prstGeom prst="rect">
            <a:avLst/>
          </a:prstGeom>
        </p:spPr>
        <p:txBody>
          <a:bodyPr vert="horz" anchor="b">
            <a:normAutofit/>
          </a:bodyPr>
          <a:lstStyle/>
          <a:p>
            <a:pPr>
              <a:lnSpc>
                <a:spcPct val="90000"/>
              </a:lnSpc>
              <a:spcBef>
                <a:spcPct val="20000"/>
              </a:spcBef>
              <a:buSzPts val="3600"/>
            </a:pPr>
            <a:r>
              <a:rPr lang="sv-SE" sz="800" b="1" dirty="0"/>
              <a:t>	</a:t>
            </a:r>
          </a:p>
        </p:txBody>
      </p:sp>
      <p:sp>
        <p:nvSpPr>
          <p:cNvPr id="18" name="Content Placeholder 3">
            <a:extLst>
              <a:ext uri="{FF2B5EF4-FFF2-40B4-BE49-F238E27FC236}">
                <a16:creationId xmlns:a16="http://schemas.microsoft.com/office/drawing/2014/main" id="{3B6D974F-4CBE-7601-305E-648769EB21FA}"/>
              </a:ext>
            </a:extLst>
          </p:cNvPr>
          <p:cNvSpPr>
            <a:spLocks noGrp="1"/>
          </p:cNvSpPr>
          <p:nvPr>
            <p:ph sz="half" idx="2"/>
          </p:nvPr>
        </p:nvSpPr>
        <p:spPr>
          <a:xfrm>
            <a:off x="1981200" y="2174875"/>
            <a:ext cx="4906888" cy="3951288"/>
          </a:xfrm>
        </p:spPr>
        <p:txBody>
          <a:bodyPr>
            <a:normAutofit fontScale="92500" lnSpcReduction="20000"/>
          </a:bodyPr>
          <a:lstStyle/>
          <a:p>
            <a:pPr>
              <a:lnSpc>
                <a:spcPct val="90000"/>
              </a:lnSpc>
              <a:buSzPts val="3600"/>
            </a:pPr>
            <a:r>
              <a:rPr lang="sv-SE" dirty="0"/>
              <a:t>Laget skall ställa sig på ett led. Bollen skall transporteras mellan lagspelarna utan att använda händerna eller fötterna.</a:t>
            </a:r>
          </a:p>
          <a:p>
            <a:pPr>
              <a:lnSpc>
                <a:spcPct val="90000"/>
              </a:lnSpc>
              <a:buSzPts val="3600"/>
            </a:pPr>
            <a:endParaRPr lang="en-US" dirty="0"/>
          </a:p>
          <a:p>
            <a:pPr>
              <a:lnSpc>
                <a:spcPct val="90000"/>
              </a:lnSpc>
              <a:buSzPts val="3600"/>
            </a:pPr>
            <a:endParaRPr lang="en-US" dirty="0"/>
          </a:p>
          <a:p>
            <a:pPr>
              <a:lnSpc>
                <a:spcPct val="90000"/>
              </a:lnSpc>
              <a:buSzPts val="3600"/>
            </a:pPr>
            <a:endParaRPr lang="en-US" dirty="0"/>
          </a:p>
          <a:p>
            <a:pPr>
              <a:lnSpc>
                <a:spcPct val="90000"/>
              </a:lnSpc>
              <a:buSzPts val="3600"/>
            </a:pPr>
            <a:endParaRPr lang="en-US" dirty="0"/>
          </a:p>
          <a:p>
            <a:pPr>
              <a:lnSpc>
                <a:spcPct val="90000"/>
              </a:lnSpc>
              <a:buSzPts val="3600"/>
            </a:pPr>
            <a:endParaRPr lang="en-US" dirty="0"/>
          </a:p>
          <a:p>
            <a:pPr>
              <a:lnSpc>
                <a:spcPct val="90000"/>
              </a:lnSpc>
              <a:buSzPts val="3600"/>
            </a:pPr>
            <a:r>
              <a:rPr lang="sv-SE" dirty="0"/>
              <a:t>Material: boll</a:t>
            </a:r>
          </a:p>
          <a:p>
            <a:pPr>
              <a:lnSpc>
                <a:spcPct val="90000"/>
              </a:lnSpc>
              <a:buSzPts val="3600"/>
            </a:pPr>
            <a:endParaRPr lang="en-US" dirty="0"/>
          </a:p>
        </p:txBody>
      </p:sp>
      <p:sp>
        <p:nvSpPr>
          <p:cNvPr id="4" name="Underrubrik 2">
            <a:extLst>
              <a:ext uri="{FF2B5EF4-FFF2-40B4-BE49-F238E27FC236}">
                <a16:creationId xmlns:a16="http://schemas.microsoft.com/office/drawing/2014/main" id="{0C6A5695-A7AD-7643-8276-3F8B69663F61}"/>
              </a:ext>
            </a:extLst>
          </p:cNvPr>
          <p:cNvSpPr txBox="1">
            <a:spLocks/>
          </p:cNvSpPr>
          <p:nvPr/>
        </p:nvSpPr>
        <p:spPr>
          <a:xfrm>
            <a:off x="6618276" y="6453336"/>
            <a:ext cx="4041775" cy="639762"/>
          </a:xfrm>
          <a:prstGeom prst="rect">
            <a:avLst/>
          </a:prstGeom>
        </p:spPr>
        <p:txBody>
          <a:bodyPr vert="horz" anchor="b">
            <a:normAutofit fontScale="92500" lnSpcReduction="10000"/>
          </a:bodyPr>
          <a:lstStyle/>
          <a:p>
            <a:pPr marR="36576">
              <a:lnSpc>
                <a:spcPct val="90000"/>
              </a:lnSpc>
              <a:spcBef>
                <a:spcPct val="20000"/>
              </a:spcBef>
              <a:spcAft>
                <a:spcPts val="600"/>
              </a:spcAft>
              <a:buClr>
                <a:schemeClr val="accent1"/>
              </a:buClr>
              <a:buSzPct val="80000"/>
              <a:defRPr/>
            </a:pPr>
            <a:r>
              <a:rPr lang="sv-SE" sz="2000" b="1" dirty="0">
                <a:ln>
                  <a:solidFill>
                    <a:schemeClr val="bg2"/>
                  </a:solidFill>
                </a:ln>
              </a:rPr>
              <a:t>Christoffer Davidsson, IF Haga  2026</a:t>
            </a:r>
          </a:p>
          <a:p>
            <a:pPr marR="36576">
              <a:lnSpc>
                <a:spcPct val="90000"/>
              </a:lnSpc>
              <a:spcBef>
                <a:spcPct val="20000"/>
              </a:spcBef>
              <a:spcAft>
                <a:spcPts val="600"/>
              </a:spcAft>
              <a:buClr>
                <a:schemeClr val="accent1"/>
              </a:buClr>
              <a:buSzPct val="80000"/>
              <a:defRPr/>
            </a:pPr>
            <a:endParaRPr lang="sv-SE" sz="2000" b="1" dirty="0">
              <a:ln>
                <a:solidFill>
                  <a:schemeClr val="bg2"/>
                </a:solidFill>
              </a:ln>
            </a:endParaRPr>
          </a:p>
        </p:txBody>
      </p:sp>
      <p:pic>
        <p:nvPicPr>
          <p:cNvPr id="2" name="Bildobjekt 1">
            <a:extLst>
              <a:ext uri="{FF2B5EF4-FFF2-40B4-BE49-F238E27FC236}">
                <a16:creationId xmlns:a16="http://schemas.microsoft.com/office/drawing/2014/main" id="{3221319B-9ADE-3BE6-8AFB-E79DC509F0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92145" y="2949650"/>
            <a:ext cx="2314575" cy="1971675"/>
          </a:xfrm>
          <a:prstGeom prst="rect">
            <a:avLst/>
          </a:prstGeom>
        </p:spPr>
      </p:pic>
    </p:spTree>
    <p:extLst>
      <p:ext uri="{BB962C8B-B14F-4D97-AF65-F5344CB8AC3E}">
        <p14:creationId xmlns:p14="http://schemas.microsoft.com/office/powerpoint/2010/main" val="895500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FA5C3-38CD-C2AD-9659-38FF0DBC7267}"/>
            </a:ext>
          </a:extLst>
        </p:cNvPr>
        <p:cNvGrpSpPr/>
        <p:nvPr/>
      </p:nvGrpSpPr>
      <p:grpSpPr>
        <a:xfrm>
          <a:off x="0" y="0"/>
          <a:ext cx="0" cy="0"/>
          <a:chOff x="0" y="0"/>
          <a:chExt cx="0" cy="0"/>
        </a:xfrm>
      </p:grpSpPr>
      <p:sp>
        <p:nvSpPr>
          <p:cNvPr id="6" name="Rubrik 1">
            <a:extLst>
              <a:ext uri="{FF2B5EF4-FFF2-40B4-BE49-F238E27FC236}">
                <a16:creationId xmlns:a16="http://schemas.microsoft.com/office/drawing/2014/main" id="{9E7D5B69-A523-9EBF-5A4F-7A013DEDA4EE}"/>
              </a:ext>
            </a:extLst>
          </p:cNvPr>
          <p:cNvSpPr>
            <a:spLocks noGrp="1"/>
          </p:cNvSpPr>
          <p:nvPr>
            <p:ph type="title"/>
          </p:nvPr>
        </p:nvSpPr>
        <p:spPr>
          <a:xfrm>
            <a:off x="1981200" y="274638"/>
            <a:ext cx="8229600" cy="1143000"/>
          </a:xfrm>
        </p:spPr>
        <p:txBody>
          <a:bodyPr vert="horz" lIns="91440" tIns="45720" rIns="91440" bIns="45720" rtlCol="0" anchor="ctr">
            <a:normAutofit/>
          </a:bodyPr>
          <a:lstStyle/>
          <a:p>
            <a:r>
              <a:rPr lang="sv-SE" u="sng" dirty="0"/>
              <a:t>Blindbana</a:t>
            </a:r>
            <a:endParaRPr lang="sv-SE" dirty="0"/>
          </a:p>
        </p:txBody>
      </p:sp>
      <p:sp>
        <p:nvSpPr>
          <p:cNvPr id="9" name="textruta 8">
            <a:extLst>
              <a:ext uri="{FF2B5EF4-FFF2-40B4-BE49-F238E27FC236}">
                <a16:creationId xmlns:a16="http://schemas.microsoft.com/office/drawing/2014/main" id="{44D9BF45-76F7-173B-424B-D17FBC9CCD17}"/>
              </a:ext>
            </a:extLst>
          </p:cNvPr>
          <p:cNvSpPr txBox="1"/>
          <p:nvPr/>
        </p:nvSpPr>
        <p:spPr>
          <a:xfrm>
            <a:off x="1981200" y="1535113"/>
            <a:ext cx="4040188" cy="639762"/>
          </a:xfrm>
          <a:prstGeom prst="rect">
            <a:avLst/>
          </a:prstGeom>
        </p:spPr>
        <p:txBody>
          <a:bodyPr vert="horz" anchor="b">
            <a:normAutofit/>
          </a:bodyPr>
          <a:lstStyle/>
          <a:p>
            <a:pPr>
              <a:lnSpc>
                <a:spcPct val="90000"/>
              </a:lnSpc>
              <a:spcBef>
                <a:spcPct val="20000"/>
              </a:spcBef>
              <a:buSzPts val="3600"/>
            </a:pPr>
            <a:r>
              <a:rPr lang="sv-SE" sz="800" b="1" dirty="0"/>
              <a:t>	</a:t>
            </a:r>
          </a:p>
        </p:txBody>
      </p:sp>
      <p:sp>
        <p:nvSpPr>
          <p:cNvPr id="18" name="Content Placeholder 3">
            <a:extLst>
              <a:ext uri="{FF2B5EF4-FFF2-40B4-BE49-F238E27FC236}">
                <a16:creationId xmlns:a16="http://schemas.microsoft.com/office/drawing/2014/main" id="{0B9097A3-A4A8-84E2-BA8F-104959605C53}"/>
              </a:ext>
            </a:extLst>
          </p:cNvPr>
          <p:cNvSpPr>
            <a:spLocks noGrp="1"/>
          </p:cNvSpPr>
          <p:nvPr>
            <p:ph sz="half" idx="2"/>
          </p:nvPr>
        </p:nvSpPr>
        <p:spPr>
          <a:xfrm>
            <a:off x="1981200" y="2174875"/>
            <a:ext cx="4474840" cy="3951288"/>
          </a:xfrm>
        </p:spPr>
        <p:txBody>
          <a:bodyPr>
            <a:normAutofit fontScale="92500" lnSpcReduction="20000"/>
          </a:bodyPr>
          <a:lstStyle/>
          <a:p>
            <a:pPr>
              <a:lnSpc>
                <a:spcPct val="90000"/>
              </a:lnSpc>
              <a:buSzPts val="3600"/>
            </a:pPr>
            <a:r>
              <a:rPr lang="sv-SE" dirty="0"/>
              <a:t>Dela in barnen två och två alternativt mindre grupper. </a:t>
            </a:r>
          </a:p>
          <a:p>
            <a:pPr>
              <a:lnSpc>
                <a:spcPct val="90000"/>
              </a:lnSpc>
              <a:buSzPts val="3600"/>
            </a:pPr>
            <a:r>
              <a:rPr lang="sv-SE" dirty="0"/>
              <a:t>Bygg en bana med hjälp av konerna. En person har ögonbindel och övriga skall guida personen genom hinderbanan med hjälp av ord.</a:t>
            </a:r>
          </a:p>
          <a:p>
            <a:pPr>
              <a:lnSpc>
                <a:spcPct val="90000"/>
              </a:lnSpc>
              <a:buSzPts val="3600"/>
            </a:pPr>
            <a:endParaRPr lang="en-US" dirty="0"/>
          </a:p>
          <a:p>
            <a:pPr>
              <a:lnSpc>
                <a:spcPct val="90000"/>
              </a:lnSpc>
              <a:buSzPts val="3600"/>
            </a:pPr>
            <a:endParaRPr lang="en-US" dirty="0"/>
          </a:p>
          <a:p>
            <a:pPr>
              <a:lnSpc>
                <a:spcPct val="90000"/>
              </a:lnSpc>
              <a:buSzPts val="3600"/>
            </a:pPr>
            <a:r>
              <a:rPr lang="sv-SE" dirty="0"/>
              <a:t>Material: koner och ögonbindel </a:t>
            </a:r>
          </a:p>
          <a:p>
            <a:pPr>
              <a:lnSpc>
                <a:spcPct val="90000"/>
              </a:lnSpc>
              <a:buSzPts val="3600"/>
            </a:pPr>
            <a:endParaRPr lang="en-US" dirty="0"/>
          </a:p>
        </p:txBody>
      </p:sp>
      <p:sp>
        <p:nvSpPr>
          <p:cNvPr id="4" name="Underrubrik 2">
            <a:extLst>
              <a:ext uri="{FF2B5EF4-FFF2-40B4-BE49-F238E27FC236}">
                <a16:creationId xmlns:a16="http://schemas.microsoft.com/office/drawing/2014/main" id="{B886FD36-82BE-A30C-A20F-56E44718C6C3}"/>
              </a:ext>
            </a:extLst>
          </p:cNvPr>
          <p:cNvSpPr txBox="1">
            <a:spLocks/>
          </p:cNvSpPr>
          <p:nvPr/>
        </p:nvSpPr>
        <p:spPr>
          <a:xfrm>
            <a:off x="6618276" y="6453336"/>
            <a:ext cx="4041775" cy="639762"/>
          </a:xfrm>
          <a:prstGeom prst="rect">
            <a:avLst/>
          </a:prstGeom>
        </p:spPr>
        <p:txBody>
          <a:bodyPr vert="horz" anchor="b">
            <a:normAutofit fontScale="92500" lnSpcReduction="10000"/>
          </a:bodyPr>
          <a:lstStyle/>
          <a:p>
            <a:pPr marR="36576">
              <a:lnSpc>
                <a:spcPct val="90000"/>
              </a:lnSpc>
              <a:spcBef>
                <a:spcPct val="20000"/>
              </a:spcBef>
              <a:spcAft>
                <a:spcPts val="600"/>
              </a:spcAft>
              <a:buClr>
                <a:schemeClr val="accent1"/>
              </a:buClr>
              <a:buSzPct val="80000"/>
              <a:defRPr/>
            </a:pPr>
            <a:r>
              <a:rPr lang="sv-SE" sz="2000" b="1" dirty="0">
                <a:ln>
                  <a:solidFill>
                    <a:schemeClr val="bg2"/>
                  </a:solidFill>
                </a:ln>
              </a:rPr>
              <a:t>Christoffer Davidsson, IF Haga  2026</a:t>
            </a:r>
          </a:p>
          <a:p>
            <a:pPr marR="36576">
              <a:lnSpc>
                <a:spcPct val="90000"/>
              </a:lnSpc>
              <a:spcBef>
                <a:spcPct val="20000"/>
              </a:spcBef>
              <a:spcAft>
                <a:spcPts val="600"/>
              </a:spcAft>
              <a:buClr>
                <a:schemeClr val="accent1"/>
              </a:buClr>
              <a:buSzPct val="80000"/>
              <a:defRPr/>
            </a:pPr>
            <a:endParaRPr lang="sv-SE" sz="2000" b="1" dirty="0">
              <a:ln>
                <a:solidFill>
                  <a:schemeClr val="bg2"/>
                </a:solidFill>
              </a:ln>
            </a:endParaRPr>
          </a:p>
        </p:txBody>
      </p:sp>
      <p:pic>
        <p:nvPicPr>
          <p:cNvPr id="2" name="Bildobjekt 1">
            <a:extLst>
              <a:ext uri="{FF2B5EF4-FFF2-40B4-BE49-F238E27FC236}">
                <a16:creationId xmlns:a16="http://schemas.microsoft.com/office/drawing/2014/main" id="{E4507F0F-5544-4F30-005F-8E509B4EB1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62825" y="2359123"/>
            <a:ext cx="2352675" cy="1819275"/>
          </a:xfrm>
          <a:prstGeom prst="rect">
            <a:avLst/>
          </a:prstGeom>
        </p:spPr>
      </p:pic>
    </p:spTree>
    <p:extLst>
      <p:ext uri="{BB962C8B-B14F-4D97-AF65-F5344CB8AC3E}">
        <p14:creationId xmlns:p14="http://schemas.microsoft.com/office/powerpoint/2010/main" val="4232820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3E04A-B796-53B2-F81B-D15EDDADE000}"/>
            </a:ext>
          </a:extLst>
        </p:cNvPr>
        <p:cNvGrpSpPr/>
        <p:nvPr/>
      </p:nvGrpSpPr>
      <p:grpSpPr>
        <a:xfrm>
          <a:off x="0" y="0"/>
          <a:ext cx="0" cy="0"/>
          <a:chOff x="0" y="0"/>
          <a:chExt cx="0" cy="0"/>
        </a:xfrm>
      </p:grpSpPr>
      <p:sp>
        <p:nvSpPr>
          <p:cNvPr id="6" name="Rubrik 1">
            <a:extLst>
              <a:ext uri="{FF2B5EF4-FFF2-40B4-BE49-F238E27FC236}">
                <a16:creationId xmlns:a16="http://schemas.microsoft.com/office/drawing/2014/main" id="{F14E309F-3B37-C14C-837C-7BD587347DA3}"/>
              </a:ext>
            </a:extLst>
          </p:cNvPr>
          <p:cNvSpPr>
            <a:spLocks noGrp="1"/>
          </p:cNvSpPr>
          <p:nvPr>
            <p:ph type="title"/>
          </p:nvPr>
        </p:nvSpPr>
        <p:spPr>
          <a:xfrm>
            <a:off x="1981200" y="274638"/>
            <a:ext cx="8229600" cy="1143000"/>
          </a:xfrm>
        </p:spPr>
        <p:txBody>
          <a:bodyPr vert="horz" lIns="91440" tIns="45720" rIns="91440" bIns="45720" rtlCol="0" anchor="ctr">
            <a:normAutofit/>
          </a:bodyPr>
          <a:lstStyle/>
          <a:p>
            <a:r>
              <a:rPr lang="sv-SE" u="sng" dirty="0"/>
              <a:t>Komplimangboll</a:t>
            </a:r>
            <a:endParaRPr lang="sv-SE" dirty="0"/>
          </a:p>
        </p:txBody>
      </p:sp>
      <p:sp>
        <p:nvSpPr>
          <p:cNvPr id="9" name="textruta 8">
            <a:extLst>
              <a:ext uri="{FF2B5EF4-FFF2-40B4-BE49-F238E27FC236}">
                <a16:creationId xmlns:a16="http://schemas.microsoft.com/office/drawing/2014/main" id="{917A9B66-23C1-D3AC-A5C9-136A04327765}"/>
              </a:ext>
            </a:extLst>
          </p:cNvPr>
          <p:cNvSpPr txBox="1"/>
          <p:nvPr/>
        </p:nvSpPr>
        <p:spPr>
          <a:xfrm>
            <a:off x="1981200" y="1535113"/>
            <a:ext cx="4040188" cy="639762"/>
          </a:xfrm>
          <a:prstGeom prst="rect">
            <a:avLst/>
          </a:prstGeom>
        </p:spPr>
        <p:txBody>
          <a:bodyPr vert="horz" anchor="b">
            <a:normAutofit/>
          </a:bodyPr>
          <a:lstStyle/>
          <a:p>
            <a:pPr>
              <a:lnSpc>
                <a:spcPct val="90000"/>
              </a:lnSpc>
              <a:spcBef>
                <a:spcPct val="20000"/>
              </a:spcBef>
              <a:buSzPts val="3600"/>
            </a:pPr>
            <a:r>
              <a:rPr lang="sv-SE" sz="800" b="1" dirty="0"/>
              <a:t>	</a:t>
            </a:r>
          </a:p>
        </p:txBody>
      </p:sp>
      <p:sp>
        <p:nvSpPr>
          <p:cNvPr id="18" name="Content Placeholder 3">
            <a:extLst>
              <a:ext uri="{FF2B5EF4-FFF2-40B4-BE49-F238E27FC236}">
                <a16:creationId xmlns:a16="http://schemas.microsoft.com/office/drawing/2014/main" id="{B3568B2B-E311-2DDF-8D8D-625A1D7F26E6}"/>
              </a:ext>
            </a:extLst>
          </p:cNvPr>
          <p:cNvSpPr>
            <a:spLocks noGrp="1"/>
          </p:cNvSpPr>
          <p:nvPr>
            <p:ph sz="half" idx="2"/>
          </p:nvPr>
        </p:nvSpPr>
        <p:spPr>
          <a:xfrm>
            <a:off x="1981200" y="2174875"/>
            <a:ext cx="4762872" cy="3951288"/>
          </a:xfrm>
        </p:spPr>
        <p:txBody>
          <a:bodyPr>
            <a:normAutofit fontScale="92500" lnSpcReduction="10000"/>
          </a:bodyPr>
          <a:lstStyle/>
          <a:p>
            <a:pPr>
              <a:lnSpc>
                <a:spcPct val="90000"/>
              </a:lnSpc>
              <a:buSzPts val="3600"/>
            </a:pPr>
            <a:r>
              <a:rPr lang="sv-SE" altLang="sv-SE" dirty="0">
                <a:latin typeface="Calibri" panose="020F0502020204030204" pitchFamily="34" charset="0"/>
                <a:ea typeface="Calibri" panose="020F0502020204030204" pitchFamily="34" charset="0"/>
                <a:cs typeface="Arial" panose="020B0604020202020204" pitchFamily="34" charset="0"/>
              </a:rPr>
              <a:t>Ställ er i en ring. Kasta en boll till din lagkompis och säg något snällt om personen du kastar till, fortsätt till dess att alla har fått bollen. </a:t>
            </a:r>
            <a:endParaRPr lang="sv-SE" altLang="sv-SE" sz="1200" dirty="0">
              <a:latin typeface="Arial" panose="020B0604020202020204" pitchFamily="34" charset="0"/>
            </a:endParaRPr>
          </a:p>
          <a:p>
            <a:pPr>
              <a:lnSpc>
                <a:spcPct val="90000"/>
              </a:lnSpc>
              <a:buSzPts val="3600"/>
            </a:pPr>
            <a:endParaRPr lang="en-US" dirty="0"/>
          </a:p>
          <a:p>
            <a:pPr>
              <a:lnSpc>
                <a:spcPct val="90000"/>
              </a:lnSpc>
              <a:buSzPts val="3600"/>
            </a:pPr>
            <a:endParaRPr lang="en-US" dirty="0"/>
          </a:p>
          <a:p>
            <a:pPr>
              <a:lnSpc>
                <a:spcPct val="90000"/>
              </a:lnSpc>
              <a:buSzPts val="3600"/>
            </a:pPr>
            <a:endParaRPr lang="en-US" dirty="0"/>
          </a:p>
          <a:p>
            <a:pPr>
              <a:lnSpc>
                <a:spcPct val="90000"/>
              </a:lnSpc>
              <a:buSzPts val="3600"/>
            </a:pPr>
            <a:endParaRPr lang="en-US" dirty="0"/>
          </a:p>
          <a:p>
            <a:pPr>
              <a:lnSpc>
                <a:spcPct val="90000"/>
              </a:lnSpc>
              <a:buSzPts val="3600"/>
            </a:pPr>
            <a:r>
              <a:rPr lang="sv-SE" dirty="0"/>
              <a:t>Material: Boll</a:t>
            </a:r>
          </a:p>
          <a:p>
            <a:pPr>
              <a:lnSpc>
                <a:spcPct val="90000"/>
              </a:lnSpc>
              <a:buSzPts val="3600"/>
            </a:pPr>
            <a:endParaRPr lang="en-US" dirty="0"/>
          </a:p>
        </p:txBody>
      </p:sp>
      <p:sp>
        <p:nvSpPr>
          <p:cNvPr id="4" name="Underrubrik 2">
            <a:extLst>
              <a:ext uri="{FF2B5EF4-FFF2-40B4-BE49-F238E27FC236}">
                <a16:creationId xmlns:a16="http://schemas.microsoft.com/office/drawing/2014/main" id="{6DDB72FC-A568-E24C-6FA7-0581E2014F34}"/>
              </a:ext>
            </a:extLst>
          </p:cNvPr>
          <p:cNvSpPr txBox="1">
            <a:spLocks/>
          </p:cNvSpPr>
          <p:nvPr/>
        </p:nvSpPr>
        <p:spPr>
          <a:xfrm>
            <a:off x="6618276" y="6453336"/>
            <a:ext cx="4041775" cy="639762"/>
          </a:xfrm>
          <a:prstGeom prst="rect">
            <a:avLst/>
          </a:prstGeom>
        </p:spPr>
        <p:txBody>
          <a:bodyPr vert="horz" anchor="b">
            <a:normAutofit fontScale="92500" lnSpcReduction="10000"/>
          </a:bodyPr>
          <a:lstStyle/>
          <a:p>
            <a:pPr marR="36576">
              <a:lnSpc>
                <a:spcPct val="90000"/>
              </a:lnSpc>
              <a:spcBef>
                <a:spcPct val="20000"/>
              </a:spcBef>
              <a:spcAft>
                <a:spcPts val="600"/>
              </a:spcAft>
              <a:buClr>
                <a:schemeClr val="accent1"/>
              </a:buClr>
              <a:buSzPct val="80000"/>
              <a:defRPr/>
            </a:pPr>
            <a:r>
              <a:rPr lang="sv-SE" sz="2000" b="1" dirty="0">
                <a:ln>
                  <a:solidFill>
                    <a:schemeClr val="bg2"/>
                  </a:solidFill>
                </a:ln>
              </a:rPr>
              <a:t>Christoffer Davidsson, IF Haga  2026</a:t>
            </a:r>
          </a:p>
          <a:p>
            <a:pPr marR="36576">
              <a:lnSpc>
                <a:spcPct val="90000"/>
              </a:lnSpc>
              <a:spcBef>
                <a:spcPct val="20000"/>
              </a:spcBef>
              <a:spcAft>
                <a:spcPts val="600"/>
              </a:spcAft>
              <a:buClr>
                <a:schemeClr val="accent1"/>
              </a:buClr>
              <a:buSzPct val="80000"/>
              <a:defRPr/>
            </a:pPr>
            <a:endParaRPr lang="sv-SE" sz="2000" b="1" dirty="0">
              <a:ln>
                <a:solidFill>
                  <a:schemeClr val="bg2"/>
                </a:solidFill>
              </a:ln>
            </a:endParaRPr>
          </a:p>
        </p:txBody>
      </p:sp>
      <p:sp>
        <p:nvSpPr>
          <p:cNvPr id="5" name="Rectangle 5">
            <a:extLst>
              <a:ext uri="{FF2B5EF4-FFF2-40B4-BE49-F238E27FC236}">
                <a16:creationId xmlns:a16="http://schemas.microsoft.com/office/drawing/2014/main" id="{1D19E4EE-98E8-7C80-2D21-40A06E12C522}"/>
              </a:ext>
            </a:extLst>
          </p:cNvPr>
          <p:cNvSpPr>
            <a:spLocks noChangeArrowheads="1"/>
          </p:cNvSpPr>
          <p:nvPr/>
        </p:nvSpPr>
        <p:spPr bwMode="auto">
          <a:xfrm>
            <a:off x="152400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a:p>
        </p:txBody>
      </p:sp>
      <p:pic>
        <p:nvPicPr>
          <p:cNvPr id="3076" name="Bildobjekt 6">
            <a:extLst>
              <a:ext uri="{FF2B5EF4-FFF2-40B4-BE49-F238E27FC236}">
                <a16:creationId xmlns:a16="http://schemas.microsoft.com/office/drawing/2014/main" id="{A81759E3-58C0-FB64-BF81-74B267C04D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6160" y="2806700"/>
            <a:ext cx="2419350" cy="1771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24374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941FA-6A82-88A7-BFB7-A2F21DB274BA}"/>
            </a:ext>
          </a:extLst>
        </p:cNvPr>
        <p:cNvGrpSpPr/>
        <p:nvPr/>
      </p:nvGrpSpPr>
      <p:grpSpPr>
        <a:xfrm>
          <a:off x="0" y="0"/>
          <a:ext cx="0" cy="0"/>
          <a:chOff x="0" y="0"/>
          <a:chExt cx="0" cy="0"/>
        </a:xfrm>
      </p:grpSpPr>
      <p:sp>
        <p:nvSpPr>
          <p:cNvPr id="6" name="Rubrik 1">
            <a:extLst>
              <a:ext uri="{FF2B5EF4-FFF2-40B4-BE49-F238E27FC236}">
                <a16:creationId xmlns:a16="http://schemas.microsoft.com/office/drawing/2014/main" id="{FB305366-6785-2944-50DD-E84A6448511C}"/>
              </a:ext>
            </a:extLst>
          </p:cNvPr>
          <p:cNvSpPr>
            <a:spLocks noGrp="1"/>
          </p:cNvSpPr>
          <p:nvPr>
            <p:ph type="title"/>
          </p:nvPr>
        </p:nvSpPr>
        <p:spPr>
          <a:xfrm>
            <a:off x="1981200" y="274638"/>
            <a:ext cx="8229600" cy="1143000"/>
          </a:xfrm>
        </p:spPr>
        <p:txBody>
          <a:bodyPr vert="horz" lIns="91440" tIns="45720" rIns="91440" bIns="45720" rtlCol="0" anchor="ctr">
            <a:normAutofit/>
          </a:bodyPr>
          <a:lstStyle/>
          <a:p>
            <a:r>
              <a:rPr lang="sv-SE" u="sng" dirty="0"/>
              <a:t>Tysta raden</a:t>
            </a:r>
            <a:endParaRPr lang="sv-SE" dirty="0"/>
          </a:p>
        </p:txBody>
      </p:sp>
      <p:sp>
        <p:nvSpPr>
          <p:cNvPr id="9" name="textruta 8">
            <a:extLst>
              <a:ext uri="{FF2B5EF4-FFF2-40B4-BE49-F238E27FC236}">
                <a16:creationId xmlns:a16="http://schemas.microsoft.com/office/drawing/2014/main" id="{CDBFC996-3C4E-7DB7-027C-6ECB200210A2}"/>
              </a:ext>
            </a:extLst>
          </p:cNvPr>
          <p:cNvSpPr txBox="1"/>
          <p:nvPr/>
        </p:nvSpPr>
        <p:spPr>
          <a:xfrm>
            <a:off x="1981200" y="1535113"/>
            <a:ext cx="4040188" cy="639762"/>
          </a:xfrm>
          <a:prstGeom prst="rect">
            <a:avLst/>
          </a:prstGeom>
        </p:spPr>
        <p:txBody>
          <a:bodyPr vert="horz" anchor="b">
            <a:normAutofit/>
          </a:bodyPr>
          <a:lstStyle/>
          <a:p>
            <a:pPr>
              <a:lnSpc>
                <a:spcPct val="90000"/>
              </a:lnSpc>
              <a:spcBef>
                <a:spcPct val="20000"/>
              </a:spcBef>
              <a:buSzPts val="3600"/>
            </a:pPr>
            <a:r>
              <a:rPr lang="sv-SE" sz="800" b="1" dirty="0"/>
              <a:t>	</a:t>
            </a:r>
          </a:p>
        </p:txBody>
      </p:sp>
      <p:sp>
        <p:nvSpPr>
          <p:cNvPr id="18" name="Content Placeholder 3">
            <a:extLst>
              <a:ext uri="{FF2B5EF4-FFF2-40B4-BE49-F238E27FC236}">
                <a16:creationId xmlns:a16="http://schemas.microsoft.com/office/drawing/2014/main" id="{2D2318F9-48BD-1861-5F04-FCC8C8408FFB}"/>
              </a:ext>
            </a:extLst>
          </p:cNvPr>
          <p:cNvSpPr>
            <a:spLocks noGrp="1"/>
          </p:cNvSpPr>
          <p:nvPr>
            <p:ph sz="half" idx="2"/>
          </p:nvPr>
        </p:nvSpPr>
        <p:spPr>
          <a:xfrm>
            <a:off x="1981200" y="2174875"/>
            <a:ext cx="4402832" cy="3951288"/>
          </a:xfrm>
        </p:spPr>
        <p:txBody>
          <a:bodyPr>
            <a:normAutofit lnSpcReduction="10000"/>
          </a:bodyPr>
          <a:lstStyle/>
          <a:p>
            <a:r>
              <a:rPr lang="sv-SE" dirty="0"/>
              <a:t>Laget skall ställa sig i rätt ordning utan att prata. </a:t>
            </a:r>
          </a:p>
          <a:p>
            <a:r>
              <a:rPr lang="sv-SE" i="1" dirty="0"/>
              <a:t>(Är ni många, dela in gruppen i mindre grupper).</a:t>
            </a:r>
            <a:endParaRPr lang="sv-SE" dirty="0"/>
          </a:p>
          <a:p>
            <a:endParaRPr lang="sv-SE" dirty="0"/>
          </a:p>
          <a:p>
            <a:r>
              <a:rPr lang="sv-SE" dirty="0"/>
              <a:t>Förslag på kategorier: längd, födelsedag, skostorlek, bokstavsordning, antal bokstäver i sitt namn</a:t>
            </a:r>
          </a:p>
          <a:p>
            <a:pPr>
              <a:lnSpc>
                <a:spcPct val="90000"/>
              </a:lnSpc>
              <a:buSzPts val="3600"/>
            </a:pPr>
            <a:endParaRPr lang="en-US" dirty="0"/>
          </a:p>
        </p:txBody>
      </p:sp>
      <p:sp>
        <p:nvSpPr>
          <p:cNvPr id="4" name="Underrubrik 2">
            <a:extLst>
              <a:ext uri="{FF2B5EF4-FFF2-40B4-BE49-F238E27FC236}">
                <a16:creationId xmlns:a16="http://schemas.microsoft.com/office/drawing/2014/main" id="{D24B9139-C731-7A98-3B97-A37DEBE978CD}"/>
              </a:ext>
            </a:extLst>
          </p:cNvPr>
          <p:cNvSpPr txBox="1">
            <a:spLocks/>
          </p:cNvSpPr>
          <p:nvPr/>
        </p:nvSpPr>
        <p:spPr>
          <a:xfrm>
            <a:off x="6618276" y="6453336"/>
            <a:ext cx="4041775" cy="639762"/>
          </a:xfrm>
          <a:prstGeom prst="rect">
            <a:avLst/>
          </a:prstGeom>
        </p:spPr>
        <p:txBody>
          <a:bodyPr vert="horz" anchor="b">
            <a:normAutofit fontScale="92500" lnSpcReduction="10000"/>
          </a:bodyPr>
          <a:lstStyle/>
          <a:p>
            <a:pPr marR="36576">
              <a:lnSpc>
                <a:spcPct val="90000"/>
              </a:lnSpc>
              <a:spcBef>
                <a:spcPct val="20000"/>
              </a:spcBef>
              <a:spcAft>
                <a:spcPts val="600"/>
              </a:spcAft>
              <a:buClr>
                <a:schemeClr val="accent1"/>
              </a:buClr>
              <a:buSzPct val="80000"/>
              <a:defRPr/>
            </a:pPr>
            <a:r>
              <a:rPr lang="sv-SE" sz="2000" b="1" dirty="0">
                <a:ln>
                  <a:solidFill>
                    <a:schemeClr val="bg2"/>
                  </a:solidFill>
                </a:ln>
              </a:rPr>
              <a:t>Christoffer Davidsson, IF Haga  2026</a:t>
            </a:r>
          </a:p>
          <a:p>
            <a:pPr marR="36576">
              <a:lnSpc>
                <a:spcPct val="90000"/>
              </a:lnSpc>
              <a:spcBef>
                <a:spcPct val="20000"/>
              </a:spcBef>
              <a:spcAft>
                <a:spcPts val="600"/>
              </a:spcAft>
              <a:buClr>
                <a:schemeClr val="accent1"/>
              </a:buClr>
              <a:buSzPct val="80000"/>
              <a:defRPr/>
            </a:pPr>
            <a:endParaRPr lang="sv-SE" sz="2000" b="1" dirty="0">
              <a:ln>
                <a:solidFill>
                  <a:schemeClr val="bg2"/>
                </a:solidFill>
              </a:ln>
            </a:endParaRPr>
          </a:p>
        </p:txBody>
      </p:sp>
      <p:pic>
        <p:nvPicPr>
          <p:cNvPr id="2" name="Bildobjekt 1">
            <a:extLst>
              <a:ext uri="{FF2B5EF4-FFF2-40B4-BE49-F238E27FC236}">
                <a16:creationId xmlns:a16="http://schemas.microsoft.com/office/drawing/2014/main" id="{9FED71BB-ECB4-C675-9869-0056D6BF90C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03228" y="4293097"/>
            <a:ext cx="2571750" cy="1171575"/>
          </a:xfrm>
          <a:prstGeom prst="rect">
            <a:avLst/>
          </a:prstGeom>
        </p:spPr>
      </p:pic>
    </p:spTree>
    <p:extLst>
      <p:ext uri="{BB962C8B-B14F-4D97-AF65-F5344CB8AC3E}">
        <p14:creationId xmlns:p14="http://schemas.microsoft.com/office/powerpoint/2010/main" val="2525021197"/>
      </p:ext>
    </p:extLst>
  </p:cSld>
  <p:clrMapOvr>
    <a:masterClrMapping/>
  </p:clrMapOvr>
</p:sld>
</file>

<file path=ppt/theme/theme1.xml><?xml version="1.0" encoding="utf-8"?>
<a:theme xmlns:a="http://schemas.openxmlformats.org/drawingml/2006/main" name="Office Theme">
  <a:themeElements>
    <a:clrScheme name="Office-tem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tem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TotalTime>
  <Words>431</Words>
  <Application>Microsoft Office PowerPoint</Application>
  <PresentationFormat>Bredbild</PresentationFormat>
  <Paragraphs>92</Paragraphs>
  <Slides>11</Slides>
  <Notes>10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11</vt:i4>
      </vt:variant>
    </vt:vector>
  </HeadingPairs>
  <TitlesOfParts>
    <vt:vector size="16" baseType="lpstr">
      <vt:lpstr>Aptos</vt:lpstr>
      <vt:lpstr>Aptos Display</vt:lpstr>
      <vt:lpstr>Arial</vt:lpstr>
      <vt:lpstr>Calibri</vt:lpstr>
      <vt:lpstr>Office Theme</vt:lpstr>
      <vt:lpstr>Station 2 </vt:lpstr>
      <vt:lpstr>Idrottssal / Utomhus station 2</vt:lpstr>
      <vt:lpstr>Människoknuten</vt:lpstr>
      <vt:lpstr>Stå upp tillsammans</vt:lpstr>
      <vt:lpstr>Golvet är lava</vt:lpstr>
      <vt:lpstr>Transportera bollen</vt:lpstr>
      <vt:lpstr>Blindbana</vt:lpstr>
      <vt:lpstr>Komplimangboll</vt:lpstr>
      <vt:lpstr>Tysta raden</vt:lpstr>
      <vt:lpstr>Stå kvar på filten</vt:lpstr>
      <vt:lpstr>Parboll med boll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Christoffer Davidsson</dc:creator>
  <cp:lastModifiedBy>Christoffer Davidsson</cp:lastModifiedBy>
  <cp:revision>1</cp:revision>
  <dcterms:created xsi:type="dcterms:W3CDTF">2026-04-11T05:35:21Z</dcterms:created>
  <dcterms:modified xsi:type="dcterms:W3CDTF">2026-04-11T05:38:55Z</dcterms:modified>
</cp:coreProperties>
</file>