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25" r:id="rId2"/>
    <p:sldId id="259" r:id="rId3"/>
    <p:sldId id="281" r:id="rId4"/>
    <p:sldId id="284" r:id="rId5"/>
    <p:sldId id="286" r:id="rId6"/>
    <p:sldId id="282" r:id="rId7"/>
    <p:sldId id="285" r:id="rId8"/>
    <p:sldId id="28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EA571-9290-4FB2-BECE-31407078418C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1025C-86C7-4835-812A-ACFA66EB63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10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79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9DE7B-91A1-CE9E-ED63-5EEFDA02D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14EAA99C-45CB-9A10-9A89-A3FAF1B5ED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2FA2230E-861A-B7E1-4646-8BDD166364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556668D-3FB5-3A65-E131-AA560D0D63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8538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F5A2D-8116-BF31-E4BD-C9FB8070D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69D2A1B-2688-E7A2-5740-415E40A18D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CF2A64C-E5A0-D19D-F8D2-870F1E7BD8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24AB4FD-1BAA-0A50-57DD-B8A5C58CE3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939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9226C-EEFE-852C-8A83-5EE3DCEB4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EB971AC-23E3-5082-94B8-3737722E1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708D569-1B76-65CC-52CF-E5C0367EA7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778BFF9-5E66-F764-BDDC-A3DC3DA5DC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1407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01250-DD0E-9ED2-B512-2BF7B34F5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EBA3B90-9452-AA8B-0B45-6FAEB7A166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4B4471D-F443-DE6C-7359-0B23F2DE8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3EB29D-1324-EEE9-D0F1-913FA7D88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241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A87D4-7DB3-A628-FAF1-D146B3FE4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7F3AC1A-035C-0E56-862D-653716E8C5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5EDC6A6-3291-BC6A-EB4B-C84F793BA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155E3D7-05AA-A4E3-F557-0479C59BF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65666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8D621-08DE-6E56-5D69-EA9763181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F755E22-9EAB-ECBC-4B42-6C6FA168DF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472877-DC8F-7F21-07EB-ED7CC00F6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FEB27B-A0E2-E2B2-EF16-75AAAF7527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6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17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65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796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723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8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05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49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9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072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33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55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440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ACD9F-906D-6FF6-267C-27002713C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2C5AB-2904-5C41-FFD1-66544992E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4300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sz="9200" dirty="0">
                <a:solidFill>
                  <a:srgbClr val="E4E739"/>
                </a:solidFill>
              </a:rPr>
              <a:t>Station 1</a:t>
            </a:r>
            <a:br>
              <a:rPr lang="sv-SE" sz="9200" dirty="0">
                <a:solidFill>
                  <a:srgbClr val="E4E739"/>
                </a:solidFill>
              </a:rPr>
            </a:br>
            <a:endParaRPr lang="sv-SE" sz="9200" dirty="0">
              <a:solidFill>
                <a:srgbClr val="E4E73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72E350-22A5-7DB5-C547-4A97A61428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>
                <a:solidFill>
                  <a:srgbClr val="E4E739"/>
                </a:solidFill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B20011-DA18-4884-7A82-FB0B992D5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8943" y="5078412"/>
            <a:ext cx="1168400" cy="1168400"/>
          </a:xfrm>
          <a:prstGeom prst="rect">
            <a:avLst/>
          </a:prstGeom>
        </p:spPr>
      </p:pic>
      <p:sp>
        <p:nvSpPr>
          <p:cNvPr id="6" name="Underrubrik 2">
            <a:extLst>
              <a:ext uri="{FF2B5EF4-FFF2-40B4-BE49-F238E27FC236}">
                <a16:creationId xmlns:a16="http://schemas.microsoft.com/office/drawing/2014/main" id="{34ADB2A6-89E8-66DF-8E7A-3E6A0D42E7FC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</p:txBody>
      </p:sp>
    </p:spTree>
    <p:extLst>
      <p:ext uri="{BB962C8B-B14F-4D97-AF65-F5344CB8AC3E}">
        <p14:creationId xmlns:p14="http://schemas.microsoft.com/office/powerpoint/2010/main" val="274571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Klassrumsdiskussion</a:t>
            </a:r>
            <a:b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Station 1 (45 min)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33B8BC7-BA84-9DE8-466A-4484320E5E2E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Spelare</a:t>
            </a:r>
            <a:r>
              <a:rPr lang="en-US" sz="1700" dirty="0"/>
              <a:t> delas in </a:t>
            </a:r>
            <a:r>
              <a:rPr lang="en-US" sz="1700" dirty="0" err="1"/>
              <a:t>grupper</a:t>
            </a:r>
            <a:r>
              <a:rPr lang="en-US" sz="1700" dirty="0"/>
              <a:t>. 3-5 </a:t>
            </a:r>
            <a:r>
              <a:rPr lang="en-US" sz="1700" dirty="0" err="1"/>
              <a:t>spelare</a:t>
            </a:r>
            <a:br>
              <a:rPr lang="en-US" sz="1700" dirty="0"/>
            </a:br>
            <a:r>
              <a:rPr lang="en-US" sz="1700" dirty="0" err="1"/>
              <a:t>Varje</a:t>
            </a:r>
            <a:r>
              <a:rPr lang="en-US" sz="1700" dirty="0"/>
              <a:t> </a:t>
            </a:r>
            <a:r>
              <a:rPr lang="en-US" sz="1700" dirty="0" err="1"/>
              <a:t>grupp</a:t>
            </a:r>
            <a:r>
              <a:rPr lang="en-US" sz="1700" dirty="0"/>
              <a:t> ska </a:t>
            </a:r>
            <a:r>
              <a:rPr lang="en-US" sz="1700" dirty="0" err="1"/>
              <a:t>komma</a:t>
            </a:r>
            <a:r>
              <a:rPr lang="en-US" sz="1700" dirty="0"/>
              <a:t> med 1-2 </a:t>
            </a:r>
            <a:r>
              <a:rPr lang="en-US" sz="1700" dirty="0" err="1"/>
              <a:t>förslag</a:t>
            </a:r>
            <a:r>
              <a:rPr lang="en-US" sz="1700" dirty="0"/>
              <a:t> </a:t>
            </a:r>
            <a:r>
              <a:rPr lang="en-US" sz="1700" dirty="0" err="1"/>
              <a:t>på</a:t>
            </a:r>
            <a:r>
              <a:rPr lang="en-US" sz="1700" dirty="0"/>
              <a:t> </a:t>
            </a:r>
            <a:r>
              <a:rPr lang="en-US" sz="1700" dirty="0" err="1"/>
              <a:t>följande</a:t>
            </a:r>
            <a:r>
              <a:rPr lang="en-US" sz="1700" dirty="0"/>
              <a:t>:</a:t>
            </a:r>
            <a:br>
              <a:rPr lang="en-US" sz="1700" dirty="0"/>
            </a:br>
            <a:r>
              <a:rPr lang="en-US" sz="1700" dirty="0"/>
              <a:t>- Vad </a:t>
            </a:r>
            <a:r>
              <a:rPr lang="en-US" sz="1700" dirty="0" err="1"/>
              <a:t>gör</a:t>
            </a:r>
            <a:r>
              <a:rPr lang="en-US" sz="1700" dirty="0"/>
              <a:t> vi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</a:t>
            </a:r>
            <a:r>
              <a:rPr lang="en-US" sz="1700" dirty="0" err="1"/>
              <a:t>väldigt</a:t>
            </a:r>
            <a:r>
              <a:rPr lang="en-US" sz="1700" dirty="0"/>
              <a:t> bra?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Vad </a:t>
            </a:r>
            <a:r>
              <a:rPr lang="en-US" sz="1700" dirty="0" err="1"/>
              <a:t>borde</a:t>
            </a:r>
            <a:r>
              <a:rPr lang="en-US" sz="1700" dirty="0"/>
              <a:t> vi </a:t>
            </a:r>
            <a:r>
              <a:rPr lang="en-US" sz="1700" dirty="0" err="1"/>
              <a:t>sluta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När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det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roligast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Vilka</a:t>
            </a:r>
            <a:r>
              <a:rPr lang="en-US" sz="1700" dirty="0"/>
              <a:t> forum </a:t>
            </a:r>
            <a:r>
              <a:rPr lang="en-US" sz="1700" dirty="0" err="1"/>
              <a:t>finns</a:t>
            </a:r>
            <a:r>
              <a:rPr lang="en-US" sz="1700" dirty="0"/>
              <a:t> det </a:t>
            </a:r>
            <a:r>
              <a:rPr lang="en-US" sz="1700" dirty="0" err="1"/>
              <a:t>idag</a:t>
            </a:r>
            <a:r>
              <a:rPr lang="en-US" sz="1700" dirty="0"/>
              <a:t> för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påverka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Vad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vi ska </a:t>
            </a:r>
            <a:r>
              <a:rPr lang="en-US" sz="1700" dirty="0" err="1"/>
              <a:t>börja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Övning</a:t>
            </a:r>
            <a:r>
              <a:rPr lang="en-US" sz="1700" dirty="0"/>
              <a:t>: </a:t>
            </a:r>
            <a:r>
              <a:rPr lang="en-US" sz="1700" dirty="0" err="1"/>
              <a:t>Där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</a:t>
            </a:r>
            <a:r>
              <a:rPr lang="en-US" sz="1700" dirty="0" err="1"/>
              <a:t>få</a:t>
            </a:r>
            <a:r>
              <a:rPr lang="en-US" sz="1700" dirty="0"/>
              <a:t> </a:t>
            </a:r>
            <a:r>
              <a:rPr lang="en-US" sz="1700" dirty="0" err="1"/>
              <a:t>tycka</a:t>
            </a:r>
            <a:r>
              <a:rPr lang="en-US" sz="1700"/>
              <a:t> till!</a:t>
            </a:r>
            <a:endParaRPr lang="en-US" sz="17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Hur </a:t>
            </a:r>
            <a:r>
              <a:rPr lang="en-US" sz="1700" dirty="0" err="1"/>
              <a:t>vill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ungdomsgården</a:t>
            </a:r>
            <a:r>
              <a:rPr lang="en-US" sz="1700" dirty="0"/>
              <a:t> ska </a:t>
            </a:r>
            <a:r>
              <a:rPr lang="en-US" sz="1700" dirty="0" err="1"/>
              <a:t>fungera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vi </a:t>
            </a:r>
            <a:r>
              <a:rPr lang="en-US" sz="1700" dirty="0" err="1"/>
              <a:t>borde</a:t>
            </a:r>
            <a:r>
              <a:rPr lang="en-US" sz="1700" dirty="0"/>
              <a:t> </a:t>
            </a:r>
            <a:r>
              <a:rPr lang="en-US" sz="1700" dirty="0" err="1"/>
              <a:t>skaffa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Ska vi ha </a:t>
            </a:r>
            <a:r>
              <a:rPr lang="en-US" sz="1700" dirty="0" err="1"/>
              <a:t>Temadagar</a:t>
            </a:r>
            <a:r>
              <a:rPr lang="en-US" sz="1700" dirty="0"/>
              <a:t>? </a:t>
            </a:r>
            <a:r>
              <a:rPr lang="en-US" sz="1700" dirty="0" err="1"/>
              <a:t>Vilka</a:t>
            </a:r>
            <a:r>
              <a:rPr lang="en-US" sz="1700" dirty="0"/>
              <a:t> </a:t>
            </a:r>
            <a:r>
              <a:rPr lang="en-US" sz="1700" dirty="0" err="1"/>
              <a:t>teman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Ungdomsråd</a:t>
            </a: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Skulle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vilja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och </a:t>
            </a:r>
            <a:r>
              <a:rPr lang="en-US" sz="1700" dirty="0" err="1"/>
              <a:t>påverka</a:t>
            </a:r>
            <a:r>
              <a:rPr lang="en-US" sz="1700" dirty="0"/>
              <a:t> </a:t>
            </a:r>
            <a:r>
              <a:rPr lang="en-US" sz="1700" dirty="0" err="1"/>
              <a:t>hur</a:t>
            </a:r>
            <a:r>
              <a:rPr lang="en-US" sz="1700" dirty="0"/>
              <a:t> </a:t>
            </a:r>
            <a:r>
              <a:rPr lang="en-US" sz="1700" dirty="0" err="1"/>
              <a:t>föreningen</a:t>
            </a:r>
            <a:r>
              <a:rPr lang="en-US" sz="1700" dirty="0"/>
              <a:t> </a:t>
            </a:r>
            <a:r>
              <a:rPr lang="en-US" sz="1700" dirty="0" err="1"/>
              <a:t>utvecklas</a:t>
            </a:r>
            <a:r>
              <a:rPr lang="en-US" sz="1700" dirty="0"/>
              <a:t>?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</a:t>
            </a:r>
            <a:r>
              <a:rPr lang="en-US" sz="1700" dirty="0" err="1"/>
              <a:t>skulle</a:t>
            </a:r>
            <a:r>
              <a:rPr lang="en-US" sz="1700" dirty="0"/>
              <a:t> </a:t>
            </a:r>
            <a:r>
              <a:rPr lang="en-US" sz="1700" dirty="0" err="1"/>
              <a:t>sådana</a:t>
            </a:r>
            <a:r>
              <a:rPr lang="en-US" sz="1700" dirty="0"/>
              <a:t> </a:t>
            </a:r>
            <a:r>
              <a:rPr lang="en-US" sz="1700" dirty="0" err="1"/>
              <a:t>träffar</a:t>
            </a:r>
            <a:r>
              <a:rPr lang="en-US" sz="1700" dirty="0"/>
              <a:t> I </a:t>
            </a:r>
            <a:r>
              <a:rPr lang="en-US" sz="1700" dirty="0" err="1"/>
              <a:t>så</a:t>
            </a:r>
            <a:r>
              <a:rPr lang="en-US" sz="1700" dirty="0"/>
              <a:t> fall </a:t>
            </a:r>
            <a:r>
              <a:rPr lang="en-US" sz="1700" dirty="0" err="1"/>
              <a:t>innehålla</a:t>
            </a:r>
            <a:r>
              <a:rPr lang="en-US" sz="1700" dirty="0"/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/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8587E-1831-F9F2-CB81-797FE2299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C936BE1C-8D4E-C400-90B8-6F149649A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b="1" dirty="0" err="1"/>
              <a:t>Föreningsfrågor</a:t>
            </a:r>
            <a:r>
              <a:rPr lang="en-US" b="1" dirty="0"/>
              <a:t> (</a:t>
            </a:r>
            <a:r>
              <a:rPr lang="en-US" b="1" dirty="0" err="1"/>
              <a:t>yngre</a:t>
            </a:r>
            <a:r>
              <a:rPr lang="en-US" b="1" dirty="0"/>
              <a:t>)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B36261B-085A-8DEF-96DC-ABFAB486D449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br>
              <a:rPr lang="en-US" sz="1700" dirty="0"/>
            </a:br>
            <a:r>
              <a:rPr lang="en-US" sz="1700" dirty="0"/>
              <a:t>     Vad </a:t>
            </a:r>
            <a:r>
              <a:rPr lang="en-US" sz="1700" dirty="0" err="1"/>
              <a:t>är</a:t>
            </a:r>
            <a:r>
              <a:rPr lang="en-US" sz="1700" dirty="0"/>
              <a:t> IF Haga?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ska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fotbollsförening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</a:t>
            </a:r>
            <a:r>
              <a:rPr lang="en-US" sz="1700" dirty="0" err="1"/>
              <a:t>märker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föreningen</a:t>
            </a:r>
            <a:r>
              <a:rPr lang="en-US" sz="1700" dirty="0"/>
              <a:t> </a:t>
            </a:r>
            <a:r>
              <a:rPr lang="en-US" sz="1700" dirty="0" err="1"/>
              <a:t>gör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Här</a:t>
            </a:r>
            <a:r>
              <a:rPr lang="en-US" sz="1700" dirty="0"/>
              <a:t> </a:t>
            </a:r>
            <a:r>
              <a:rPr lang="en-US" sz="1700" dirty="0" err="1"/>
              <a:t>berättar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ledare</a:t>
            </a:r>
            <a:r>
              <a:rPr lang="en-US" sz="1700" dirty="0"/>
              <a:t> lite om </a:t>
            </a:r>
            <a:r>
              <a:rPr lang="en-US" sz="1700" dirty="0" err="1"/>
              <a:t>vad</a:t>
            </a:r>
            <a:r>
              <a:rPr lang="en-US" sz="1700" dirty="0"/>
              <a:t> </a:t>
            </a:r>
            <a:r>
              <a:rPr lang="en-US" sz="1700" dirty="0" err="1"/>
              <a:t>föreningen</a:t>
            </a:r>
            <a:r>
              <a:rPr lang="en-US" sz="1700" dirty="0"/>
              <a:t>  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     </a:t>
            </a:r>
            <a:r>
              <a:rPr lang="en-US" sz="1700" dirty="0" err="1"/>
              <a:t>gör</a:t>
            </a:r>
            <a:r>
              <a:rPr lang="en-US" sz="1700" dirty="0"/>
              <a:t>…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Om </a:t>
            </a:r>
            <a:r>
              <a:rPr lang="en-US" sz="1700" dirty="0" err="1"/>
              <a:t>ni</a:t>
            </a:r>
            <a:r>
              <a:rPr lang="en-US" sz="1700" dirty="0"/>
              <a:t> hade </a:t>
            </a:r>
            <a:r>
              <a:rPr lang="en-US" sz="1700" dirty="0" err="1"/>
              <a:t>fått</a:t>
            </a:r>
            <a:r>
              <a:rPr lang="en-US" sz="1700" dirty="0"/>
              <a:t> </a:t>
            </a:r>
            <a:r>
              <a:rPr lang="en-US" sz="1700" dirty="0" err="1"/>
              <a:t>bestämma</a:t>
            </a:r>
            <a:r>
              <a:rPr lang="en-US" sz="1700" dirty="0"/>
              <a:t>, </a:t>
            </a:r>
            <a:r>
              <a:rPr lang="en-US" sz="1700" dirty="0" err="1"/>
              <a:t>vad</a:t>
            </a:r>
            <a:r>
              <a:rPr lang="en-US" sz="1700" dirty="0"/>
              <a:t> hade vi </a:t>
            </a:r>
            <a:r>
              <a:rPr lang="en-US" sz="1700" dirty="0" err="1"/>
              <a:t>gjort</a:t>
            </a:r>
            <a:r>
              <a:rPr lang="en-US" sz="1700" dirty="0"/>
              <a:t>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     </a:t>
            </a:r>
            <a:r>
              <a:rPr lang="en-US" sz="1700" dirty="0" err="1"/>
              <a:t>då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När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det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roligast</a:t>
            </a:r>
            <a:r>
              <a:rPr lang="en-US" sz="1700" dirty="0"/>
              <a:t> I IF Haga?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Om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har</a:t>
            </a:r>
            <a:r>
              <a:rPr lang="en-US" sz="1700" dirty="0"/>
              <a:t> </a:t>
            </a:r>
            <a:r>
              <a:rPr lang="en-US" sz="1700" dirty="0" err="1"/>
              <a:t>en</a:t>
            </a:r>
            <a:r>
              <a:rPr lang="en-US" sz="1700" dirty="0"/>
              <a:t> bra </a:t>
            </a:r>
            <a:r>
              <a:rPr lang="en-US" sz="1700" dirty="0" err="1"/>
              <a:t>idé</a:t>
            </a:r>
            <a:r>
              <a:rPr lang="en-US" sz="1700" dirty="0"/>
              <a:t>. Vem </a:t>
            </a:r>
            <a:r>
              <a:rPr lang="en-US" sz="1700" dirty="0" err="1"/>
              <a:t>pratar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med </a:t>
            </a:r>
            <a:r>
              <a:rPr lang="en-US" sz="1700" dirty="0" err="1"/>
              <a:t>då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5E0CE7-E860-9E2F-506D-4C33940501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7863C617-8606-D4C6-CCFF-838AE9DEBF33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12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C2DCE-7B87-A1BE-9096-D8A0B93C9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94893DF3-A571-E636-20CB-DCEEC9F60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err="1"/>
              <a:t>Föreningsfrågor</a:t>
            </a:r>
            <a:r>
              <a:rPr lang="en-US" b="1" dirty="0"/>
              <a:t> (</a:t>
            </a:r>
            <a:r>
              <a:rPr lang="en-US" b="1" dirty="0" err="1"/>
              <a:t>äldre</a:t>
            </a:r>
            <a:r>
              <a:rPr lang="en-US" b="1" dirty="0"/>
              <a:t>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3B30706-8501-E750-6081-DE9F0E1F1EF0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br>
              <a:rPr lang="en-US" sz="1700" dirty="0"/>
            </a:br>
            <a:r>
              <a:rPr lang="en-US" sz="1700" dirty="0"/>
              <a:t>- Vad </a:t>
            </a:r>
            <a:r>
              <a:rPr lang="en-US" sz="1700" dirty="0" err="1"/>
              <a:t>är</a:t>
            </a:r>
            <a:r>
              <a:rPr lang="en-US" sz="1700" dirty="0"/>
              <a:t> IF Haga?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ska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fotbollsförening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 (Skapa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lista</a:t>
            </a:r>
            <a:r>
              <a:rPr lang="en-US" sz="1700" dirty="0"/>
              <a:t>)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</a:t>
            </a:r>
            <a:r>
              <a:rPr lang="en-US" sz="1700" dirty="0" err="1"/>
              <a:t>märker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föreningen</a:t>
            </a:r>
            <a:r>
              <a:rPr lang="en-US" sz="1700" dirty="0"/>
              <a:t> </a:t>
            </a:r>
            <a:r>
              <a:rPr lang="en-US" sz="1700" dirty="0" err="1"/>
              <a:t>gör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Här</a:t>
            </a:r>
            <a:r>
              <a:rPr lang="en-US" sz="1700" dirty="0"/>
              <a:t> </a:t>
            </a:r>
            <a:r>
              <a:rPr lang="en-US" sz="1700" dirty="0" err="1"/>
              <a:t>berättar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ledare</a:t>
            </a:r>
            <a:r>
              <a:rPr lang="en-US" sz="1700" dirty="0"/>
              <a:t> lite om </a:t>
            </a:r>
            <a:r>
              <a:rPr lang="en-US" sz="1700" dirty="0" err="1"/>
              <a:t>vad</a:t>
            </a:r>
            <a:r>
              <a:rPr lang="en-US" sz="1700" dirty="0"/>
              <a:t> </a:t>
            </a:r>
            <a:r>
              <a:rPr lang="en-US" sz="1700" dirty="0" err="1"/>
              <a:t>föreningen</a:t>
            </a:r>
            <a:r>
              <a:rPr lang="en-US" sz="1700" dirty="0"/>
              <a:t>  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     </a:t>
            </a:r>
            <a:r>
              <a:rPr lang="en-US" sz="1700" dirty="0" err="1"/>
              <a:t>gör</a:t>
            </a:r>
            <a:r>
              <a:rPr lang="en-US" sz="1700" dirty="0"/>
              <a:t>… </a:t>
            </a:r>
            <a:r>
              <a:rPr lang="en-US" sz="1700" dirty="0" err="1"/>
              <a:t>Stryelse</a:t>
            </a:r>
            <a:r>
              <a:rPr lang="en-US" sz="1700" dirty="0"/>
              <a:t>, </a:t>
            </a:r>
            <a:r>
              <a:rPr lang="en-US" sz="1700" dirty="0" err="1"/>
              <a:t>ungdom</a:t>
            </a:r>
            <a:r>
              <a:rPr lang="en-US" sz="1700" dirty="0"/>
              <a:t>, </a:t>
            </a:r>
            <a:r>
              <a:rPr lang="en-US" sz="1700" dirty="0" err="1"/>
              <a:t>domare</a:t>
            </a:r>
            <a:r>
              <a:rPr lang="en-US" sz="1700" dirty="0"/>
              <a:t>, material,  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     </a:t>
            </a:r>
            <a:r>
              <a:rPr lang="en-US" sz="1700" dirty="0" err="1"/>
              <a:t>utbildning</a:t>
            </a:r>
            <a:r>
              <a:rPr lang="en-US" sz="1700" dirty="0"/>
              <a:t>, </a:t>
            </a:r>
            <a:r>
              <a:rPr lang="en-US" sz="1700" dirty="0" err="1"/>
              <a:t>Hagadagarna</a:t>
            </a:r>
            <a:r>
              <a:rPr lang="en-US" sz="1700" dirty="0"/>
              <a:t> &amp; </a:t>
            </a:r>
            <a:r>
              <a:rPr lang="en-US" sz="1700" dirty="0" err="1"/>
              <a:t>Fritidsgård</a:t>
            </a:r>
            <a:endParaRPr lang="en-US" sz="17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Vad </a:t>
            </a:r>
            <a:r>
              <a:rPr lang="en-US" sz="1700" dirty="0" err="1"/>
              <a:t>borde</a:t>
            </a:r>
            <a:r>
              <a:rPr lang="en-US" sz="1700" dirty="0"/>
              <a:t> vi </a:t>
            </a:r>
            <a:r>
              <a:rPr lang="en-US" sz="1700" dirty="0" err="1"/>
              <a:t>sluta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Vad ska vi </a:t>
            </a:r>
            <a:r>
              <a:rPr lang="en-US" sz="1700" dirty="0" err="1"/>
              <a:t>fortsätta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</a:t>
            </a:r>
            <a:r>
              <a:rPr lang="en-US" sz="1700" dirty="0" err="1"/>
              <a:t>När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det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roligast</a:t>
            </a:r>
            <a:r>
              <a:rPr lang="en-US" sz="1700" dirty="0"/>
              <a:t> I IF Haga för dig?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Kan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</a:t>
            </a:r>
            <a:r>
              <a:rPr lang="en-US" sz="1700" dirty="0" err="1"/>
              <a:t>påverka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</a:t>
            </a:r>
            <a:r>
              <a:rPr lang="en-US" sz="1700" dirty="0" err="1"/>
              <a:t>Vilka</a:t>
            </a:r>
            <a:r>
              <a:rPr lang="en-US" sz="1700" dirty="0"/>
              <a:t> forum </a:t>
            </a:r>
            <a:r>
              <a:rPr lang="en-US" sz="1700" dirty="0" err="1"/>
              <a:t>finns</a:t>
            </a:r>
            <a:r>
              <a:rPr lang="en-US" sz="1700" dirty="0"/>
              <a:t> det </a:t>
            </a:r>
            <a:r>
              <a:rPr lang="en-US" sz="1700" dirty="0" err="1"/>
              <a:t>idag</a:t>
            </a:r>
            <a:r>
              <a:rPr lang="en-US" sz="1700" dirty="0"/>
              <a:t> för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påverka</a:t>
            </a:r>
            <a:r>
              <a:rPr lang="en-US" sz="1700" dirty="0"/>
              <a:t>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- Vad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vi ska </a:t>
            </a:r>
            <a:r>
              <a:rPr lang="en-US" sz="1700" dirty="0" err="1"/>
              <a:t>börja</a:t>
            </a:r>
            <a:r>
              <a:rPr lang="en-US" sz="1700" dirty="0"/>
              <a:t> </a:t>
            </a:r>
            <a:r>
              <a:rPr lang="en-US" sz="1700" dirty="0" err="1"/>
              <a:t>göra</a:t>
            </a:r>
            <a:r>
              <a:rPr lang="en-US" sz="1700" dirty="0"/>
              <a:t>?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35F327-CB9E-A158-F3E2-C60EA527DA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C1FD9368-6FFE-69EE-748D-1E38B930DC06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813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F5FAA-8618-4CBB-2521-D079E4DE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F61AA35C-D323-736A-A10B-22E46D5C6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Ungdomsråd</a:t>
            </a:r>
            <a:r>
              <a:rPr lang="en-US" b="1" dirty="0"/>
              <a:t> (</a:t>
            </a:r>
            <a:r>
              <a:rPr lang="en-US" b="1" dirty="0" err="1"/>
              <a:t>Yngre</a:t>
            </a:r>
            <a:r>
              <a:rPr lang="en-US" b="1" dirty="0"/>
              <a:t>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04537C5-72A7-0A81-36AF-5586CEFA0505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Om det </a:t>
            </a:r>
            <a:r>
              <a:rPr lang="en-US" sz="1700" dirty="0" err="1"/>
              <a:t>fanns</a:t>
            </a:r>
            <a:r>
              <a:rPr lang="en-US" sz="1700" dirty="0"/>
              <a:t>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grupp</a:t>
            </a:r>
            <a:r>
              <a:rPr lang="en-US" sz="1700" dirty="0"/>
              <a:t> </a:t>
            </a:r>
            <a:r>
              <a:rPr lang="en-US" sz="1700" dirty="0" err="1"/>
              <a:t>där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</a:t>
            </a:r>
            <a:r>
              <a:rPr lang="en-US" sz="1700" dirty="0" err="1"/>
              <a:t>träffades</a:t>
            </a:r>
            <a:r>
              <a:rPr lang="en-US" sz="1700" dirty="0"/>
              <a:t> 3-4 </a:t>
            </a:r>
            <a:r>
              <a:rPr lang="en-US" sz="1700" dirty="0" err="1"/>
              <a:t>gånger</a:t>
            </a:r>
            <a:r>
              <a:rPr lang="en-US" sz="1700" dirty="0"/>
              <a:t> om </a:t>
            </a:r>
            <a:r>
              <a:rPr lang="en-US" sz="1700" dirty="0" err="1"/>
              <a:t>året</a:t>
            </a:r>
            <a:r>
              <a:rPr lang="en-US" sz="1700" dirty="0"/>
              <a:t> för </a:t>
            </a:r>
            <a:r>
              <a:rPr lang="en-US" sz="1700" dirty="0" err="1"/>
              <a:t>att</a:t>
            </a:r>
            <a:r>
              <a:rPr lang="en-US" sz="1700" dirty="0"/>
              <a:t> prata om </a:t>
            </a:r>
            <a:r>
              <a:rPr lang="en-US" sz="1700" dirty="0" err="1"/>
              <a:t>vad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bra och </a:t>
            </a:r>
            <a:r>
              <a:rPr lang="en-US" sz="1700" dirty="0" err="1"/>
              <a:t>dåligt</a:t>
            </a:r>
            <a:r>
              <a:rPr lang="en-US" sz="1700" dirty="0"/>
              <a:t>. </a:t>
            </a:r>
            <a:r>
              <a:rPr lang="en-US" sz="1700" dirty="0" err="1"/>
              <a:t>Skulle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vilja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I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sådan</a:t>
            </a:r>
            <a:r>
              <a:rPr lang="en-US" sz="1700" dirty="0"/>
              <a:t> </a:t>
            </a:r>
            <a:r>
              <a:rPr lang="en-US" sz="1700" dirty="0" err="1"/>
              <a:t>grupp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Vilken </a:t>
            </a:r>
            <a:r>
              <a:rPr lang="en-US" sz="1700" dirty="0" err="1"/>
              <a:t>eller</a:t>
            </a:r>
            <a:r>
              <a:rPr lang="en-US" sz="1700" dirty="0"/>
              <a:t> </a:t>
            </a:r>
            <a:r>
              <a:rPr lang="en-US" sz="1700" dirty="0" err="1"/>
              <a:t>vilka</a:t>
            </a:r>
            <a:r>
              <a:rPr lang="en-US" sz="1700" dirty="0"/>
              <a:t> </a:t>
            </a:r>
            <a:r>
              <a:rPr lang="en-US" sz="1700" dirty="0" err="1"/>
              <a:t>frågor</a:t>
            </a:r>
            <a:r>
              <a:rPr lang="en-US" sz="1700" dirty="0"/>
              <a:t> </a:t>
            </a:r>
            <a:r>
              <a:rPr lang="en-US" sz="1700" dirty="0" err="1"/>
              <a:t>skulle</a:t>
            </a:r>
            <a:r>
              <a:rPr lang="en-US" sz="1700" dirty="0"/>
              <a:t> du </a:t>
            </a:r>
            <a:r>
              <a:rPr lang="en-US" sz="1700" dirty="0" err="1"/>
              <a:t>vilja</a:t>
            </a:r>
            <a:r>
              <a:rPr lang="en-US" sz="1700" dirty="0"/>
              <a:t> prata om </a:t>
            </a:r>
            <a:r>
              <a:rPr lang="en-US" sz="1700" dirty="0" err="1"/>
              <a:t>där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Hur </a:t>
            </a:r>
            <a:r>
              <a:rPr lang="en-US" sz="1700" dirty="0" err="1"/>
              <a:t>gammal</a:t>
            </a:r>
            <a:r>
              <a:rPr lang="en-US" sz="1700" dirty="0"/>
              <a:t>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man ska </a:t>
            </a:r>
            <a:r>
              <a:rPr lang="en-US" sz="1700" dirty="0" err="1"/>
              <a:t>vara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för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få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och </a:t>
            </a:r>
            <a:r>
              <a:rPr lang="en-US" sz="1700" dirty="0" err="1"/>
              <a:t>bestämma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Varför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det </a:t>
            </a:r>
            <a:r>
              <a:rPr lang="en-US" sz="1700" dirty="0" err="1"/>
              <a:t>viktigt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/barn/</a:t>
            </a:r>
            <a:r>
              <a:rPr lang="en-US" sz="1700" dirty="0" err="1"/>
              <a:t>ungdomar</a:t>
            </a:r>
            <a:r>
              <a:rPr lang="en-US" sz="1700" dirty="0"/>
              <a:t> </a:t>
            </a:r>
            <a:r>
              <a:rPr lang="en-US" sz="1700" dirty="0" err="1"/>
              <a:t>får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och </a:t>
            </a:r>
            <a:r>
              <a:rPr lang="en-US" sz="1700" dirty="0" err="1"/>
              <a:t>bestämma</a:t>
            </a:r>
            <a:r>
              <a:rPr lang="en-US" sz="1700" dirty="0"/>
              <a:t> </a:t>
            </a:r>
            <a:r>
              <a:rPr lang="en-US" sz="1700" dirty="0" err="1"/>
              <a:t>vad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görs</a:t>
            </a:r>
            <a:r>
              <a:rPr lang="en-US" sz="1700" dirty="0"/>
              <a:t> I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förening</a:t>
            </a:r>
            <a:r>
              <a:rPr lang="en-US" sz="1700" dirty="0"/>
              <a:t>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F66941-EC46-00B5-A1E1-52D5A1167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6E93FB42-9443-13AD-B0F2-F6F8D2931DEB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43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EF684-9D0F-0406-333D-044694321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5F747C1A-AB92-078D-F4DF-1EC87DB32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Ungdomsråd</a:t>
            </a:r>
            <a:r>
              <a:rPr lang="en-US" b="1" dirty="0"/>
              <a:t> (</a:t>
            </a:r>
            <a:r>
              <a:rPr lang="en-US" b="1" dirty="0" err="1"/>
              <a:t>äldre</a:t>
            </a:r>
            <a:r>
              <a:rPr lang="en-US" b="1" dirty="0"/>
              <a:t>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696FE50-9380-BC45-D40C-A317EC26D116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Skulle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vilja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och </a:t>
            </a:r>
            <a:r>
              <a:rPr lang="en-US" sz="1700" dirty="0" err="1"/>
              <a:t>påverka</a:t>
            </a:r>
            <a:r>
              <a:rPr lang="en-US" sz="1700" dirty="0"/>
              <a:t> </a:t>
            </a:r>
            <a:r>
              <a:rPr lang="en-US" sz="1700" dirty="0" err="1"/>
              <a:t>hur</a:t>
            </a:r>
            <a:r>
              <a:rPr lang="en-US" sz="1700" dirty="0"/>
              <a:t> </a:t>
            </a:r>
            <a:r>
              <a:rPr lang="en-US" sz="1700" dirty="0" err="1"/>
              <a:t>föreningen</a:t>
            </a:r>
            <a:r>
              <a:rPr lang="en-US" sz="1700" dirty="0"/>
              <a:t> </a:t>
            </a:r>
            <a:r>
              <a:rPr lang="en-US" sz="1700" dirty="0" err="1"/>
              <a:t>utvecklas</a:t>
            </a:r>
            <a:r>
              <a:rPr lang="en-US" sz="1700" dirty="0"/>
              <a:t>?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Vilka</a:t>
            </a:r>
            <a:r>
              <a:rPr lang="en-US" sz="1700" dirty="0"/>
              <a:t> </a:t>
            </a:r>
            <a:r>
              <a:rPr lang="en-US" sz="1700" dirty="0" err="1"/>
              <a:t>frågor</a:t>
            </a:r>
            <a:r>
              <a:rPr lang="en-US" sz="1700" dirty="0"/>
              <a:t> ska </a:t>
            </a:r>
            <a:r>
              <a:rPr lang="en-US" sz="1700" dirty="0" err="1"/>
              <a:t>ett</a:t>
            </a:r>
            <a:r>
              <a:rPr lang="en-US" sz="1700" dirty="0"/>
              <a:t> </a:t>
            </a:r>
            <a:r>
              <a:rPr lang="en-US" sz="1700" dirty="0" err="1"/>
              <a:t>ungdomsråd</a:t>
            </a:r>
            <a:r>
              <a:rPr lang="en-US" sz="1700" dirty="0"/>
              <a:t> </a:t>
            </a:r>
            <a:r>
              <a:rPr lang="en-US" sz="1700" dirty="0" err="1"/>
              <a:t>jobba</a:t>
            </a:r>
            <a:r>
              <a:rPr lang="en-US" sz="1700" dirty="0"/>
              <a:t> med?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Hur </a:t>
            </a:r>
            <a:r>
              <a:rPr lang="en-US" sz="1700" dirty="0" err="1"/>
              <a:t>gammal</a:t>
            </a:r>
            <a:r>
              <a:rPr lang="en-US" sz="1700" dirty="0"/>
              <a:t>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man ska </a:t>
            </a:r>
            <a:r>
              <a:rPr lang="en-US" sz="1700" dirty="0" err="1"/>
              <a:t>vara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för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få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och </a:t>
            </a:r>
            <a:r>
              <a:rPr lang="en-US" sz="1700" dirty="0" err="1"/>
              <a:t>påverka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Varför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det </a:t>
            </a:r>
            <a:r>
              <a:rPr lang="en-US" sz="1700" dirty="0" err="1"/>
              <a:t>viktigt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spelare</a:t>
            </a:r>
            <a:r>
              <a:rPr lang="en-US" sz="1700" dirty="0"/>
              <a:t> </a:t>
            </a:r>
            <a:r>
              <a:rPr lang="en-US" sz="1700" dirty="0" err="1"/>
              <a:t>får</a:t>
            </a:r>
            <a:r>
              <a:rPr lang="en-US" sz="1700" dirty="0"/>
              <a:t> </a:t>
            </a:r>
            <a:r>
              <a:rPr lang="en-US" sz="1700" dirty="0" err="1"/>
              <a:t>vara</a:t>
            </a:r>
            <a:r>
              <a:rPr lang="en-US" sz="1700" dirty="0"/>
              <a:t> med och </a:t>
            </a:r>
            <a:r>
              <a:rPr lang="en-US" sz="1700" dirty="0" err="1"/>
              <a:t>påverka</a:t>
            </a:r>
            <a:r>
              <a:rPr lang="en-US" sz="1700" dirty="0"/>
              <a:t> I </a:t>
            </a:r>
            <a:r>
              <a:rPr lang="en-US" sz="1700" dirty="0" err="1"/>
              <a:t>föreningen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B3BD9C-325B-A61E-0A83-F61603128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5BE28EF6-8AED-0489-0FAA-B8B12ED0B887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56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20E7B-5249-FC0F-9E9F-0B2958E23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31AF6BED-9ED7-797B-CD53-ED22A8276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Ungdomsgården</a:t>
            </a:r>
            <a:r>
              <a:rPr lang="en-US" b="1" dirty="0"/>
              <a:t> (</a:t>
            </a:r>
            <a:r>
              <a:rPr lang="en-US" b="1" dirty="0" err="1"/>
              <a:t>Yngre</a:t>
            </a:r>
            <a:r>
              <a:rPr lang="en-US" b="1" dirty="0"/>
              <a:t>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7EB78B6-F5F2-D07D-4421-D404DCEA08CA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Nu ska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få</a:t>
            </a:r>
            <a:r>
              <a:rPr lang="en-US" sz="1700" dirty="0"/>
              <a:t> </a:t>
            </a:r>
            <a:r>
              <a:rPr lang="en-US" sz="1700" dirty="0" err="1"/>
              <a:t>bestämma</a:t>
            </a:r>
            <a:r>
              <a:rPr lang="en-US" sz="1700" dirty="0"/>
              <a:t>! Vi ska </a:t>
            </a:r>
            <a:r>
              <a:rPr lang="en-US" sz="1700" dirty="0" err="1"/>
              <a:t>leka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de </a:t>
            </a:r>
            <a:r>
              <a:rPr lang="en-US" sz="1700" dirty="0" err="1"/>
              <a:t>vuxna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bestämmer</a:t>
            </a:r>
            <a:r>
              <a:rPr lang="en-US" sz="1700" dirty="0"/>
              <a:t>!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vi ska </a:t>
            </a:r>
            <a:r>
              <a:rPr lang="en-US" sz="1700" dirty="0" err="1"/>
              <a:t>finnas</a:t>
            </a:r>
            <a:r>
              <a:rPr lang="en-US" sz="1700" dirty="0"/>
              <a:t> </a:t>
            </a:r>
            <a:r>
              <a:rPr lang="en-US" sz="1700" dirty="0" err="1"/>
              <a:t>där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När</a:t>
            </a:r>
            <a:r>
              <a:rPr lang="en-US" sz="1700" dirty="0"/>
              <a:t> ska det </a:t>
            </a:r>
            <a:r>
              <a:rPr lang="en-US" sz="1700" dirty="0" err="1"/>
              <a:t>öppna</a:t>
            </a:r>
            <a:r>
              <a:rPr lang="en-US" sz="1700" dirty="0"/>
              <a:t> och </a:t>
            </a:r>
            <a:r>
              <a:rPr lang="en-US" sz="1700" dirty="0" err="1"/>
              <a:t>stänga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Ska vi ha </a:t>
            </a:r>
            <a:r>
              <a:rPr lang="en-US" sz="1700" dirty="0" err="1"/>
              <a:t>Temadagar</a:t>
            </a:r>
            <a:r>
              <a:rPr lang="en-US" sz="1700" dirty="0"/>
              <a:t>? </a:t>
            </a:r>
            <a:r>
              <a:rPr lang="en-US" sz="1700" dirty="0" err="1"/>
              <a:t>Vilka</a:t>
            </a:r>
            <a:r>
              <a:rPr lang="en-US" sz="1700" dirty="0"/>
              <a:t> </a:t>
            </a:r>
            <a:r>
              <a:rPr lang="en-US" sz="1700" dirty="0" err="1"/>
              <a:t>teman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Vilka</a:t>
            </a:r>
            <a:r>
              <a:rPr lang="en-US" sz="1700" dirty="0"/>
              <a:t> ska </a:t>
            </a:r>
            <a:r>
              <a:rPr lang="en-US" sz="1700" dirty="0" err="1"/>
              <a:t>få</a:t>
            </a:r>
            <a:r>
              <a:rPr lang="en-US" sz="1700" dirty="0"/>
              <a:t> </a:t>
            </a:r>
            <a:r>
              <a:rPr lang="en-US" sz="1700" dirty="0" err="1"/>
              <a:t>komma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ska vi </a:t>
            </a:r>
            <a:r>
              <a:rPr lang="en-US" sz="1700" dirty="0" err="1"/>
              <a:t>sälja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Ska det </a:t>
            </a:r>
            <a:r>
              <a:rPr lang="en-US" sz="1700" dirty="0" err="1"/>
              <a:t>vara</a:t>
            </a:r>
            <a:r>
              <a:rPr lang="en-US" sz="1700" dirty="0"/>
              <a:t> </a:t>
            </a:r>
            <a:r>
              <a:rPr lang="en-US" sz="1700" dirty="0" err="1"/>
              <a:t>dyrt</a:t>
            </a:r>
            <a:r>
              <a:rPr lang="en-US" sz="1700" dirty="0"/>
              <a:t> </a:t>
            </a:r>
            <a:r>
              <a:rPr lang="en-US" sz="1700" dirty="0" err="1"/>
              <a:t>eller</a:t>
            </a:r>
            <a:r>
              <a:rPr lang="en-US" sz="1700" dirty="0"/>
              <a:t> </a:t>
            </a:r>
            <a:r>
              <a:rPr lang="en-US" sz="1700" dirty="0" err="1"/>
              <a:t>billigt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handla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Har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några</a:t>
            </a:r>
            <a:r>
              <a:rPr lang="en-US" sz="1700" dirty="0"/>
              <a:t> </a:t>
            </a:r>
            <a:r>
              <a:rPr lang="en-US" sz="1700" dirty="0" err="1"/>
              <a:t>fler</a:t>
            </a:r>
            <a:r>
              <a:rPr lang="en-US" sz="1700" dirty="0"/>
              <a:t> </a:t>
            </a:r>
            <a:r>
              <a:rPr lang="en-US" sz="1700" dirty="0" err="1"/>
              <a:t>idéer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57150" defTabSz="914400"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F71C60-38CC-AF04-60C5-0F58D8DFD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1B5CA298-1690-B2BC-4775-99764FEE2285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622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12F32-7E60-DBB4-4712-364214126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16333A29-F1CC-BCD7-1E4E-D281F5A47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err="1"/>
              <a:t>Ungdomsgården</a:t>
            </a:r>
            <a:r>
              <a:rPr lang="en-US" b="1" dirty="0"/>
              <a:t> (</a:t>
            </a:r>
            <a:r>
              <a:rPr lang="en-US" b="1" dirty="0" err="1"/>
              <a:t>äldre</a:t>
            </a:r>
            <a:r>
              <a:rPr lang="en-US" b="1" dirty="0"/>
              <a:t>)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3D645B1-6AE1-DFEB-E6FD-F269FB994873}"/>
              </a:ext>
            </a:extLst>
          </p:cNvPr>
          <p:cNvSpPr txBox="1"/>
          <p:nvPr/>
        </p:nvSpPr>
        <p:spPr>
          <a:xfrm>
            <a:off x="2152650" y="2013626"/>
            <a:ext cx="4495800" cy="4163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sz="1700" b="1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Ni </a:t>
            </a:r>
            <a:r>
              <a:rPr lang="en-US" sz="1700" dirty="0" err="1"/>
              <a:t>bestämmer</a:t>
            </a:r>
            <a:r>
              <a:rPr lang="en-US" sz="1700" dirty="0"/>
              <a:t> </a:t>
            </a:r>
            <a:r>
              <a:rPr lang="en-US" sz="1700" dirty="0" err="1"/>
              <a:t>hur</a:t>
            </a:r>
            <a:r>
              <a:rPr lang="en-US" sz="1700" dirty="0"/>
              <a:t> det ska se </a:t>
            </a:r>
            <a:r>
              <a:rPr lang="en-US" sz="1700" dirty="0" err="1"/>
              <a:t>ut.</a:t>
            </a:r>
            <a:r>
              <a:rPr lang="en-US" sz="1700" dirty="0"/>
              <a:t> </a:t>
            </a:r>
            <a:r>
              <a:rPr lang="en-US" sz="1700" dirty="0" err="1"/>
              <a:t>Målet</a:t>
            </a:r>
            <a:r>
              <a:rPr lang="en-US" sz="1700" dirty="0"/>
              <a:t> </a:t>
            </a:r>
            <a:r>
              <a:rPr lang="en-US" sz="1700" dirty="0" err="1"/>
              <a:t>är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så</a:t>
            </a:r>
            <a:r>
              <a:rPr lang="en-US" sz="1700" dirty="0"/>
              <a:t> </a:t>
            </a:r>
            <a:r>
              <a:rPr lang="en-US" sz="1700" dirty="0" err="1"/>
              <a:t>många</a:t>
            </a:r>
            <a:r>
              <a:rPr lang="en-US" sz="1700" dirty="0"/>
              <a:t> </a:t>
            </a:r>
            <a:r>
              <a:rPr lang="en-US" sz="1700" dirty="0" err="1"/>
              <a:t>som</a:t>
            </a:r>
            <a:r>
              <a:rPr lang="en-US" sz="1700" dirty="0"/>
              <a:t> </a:t>
            </a:r>
            <a:r>
              <a:rPr lang="en-US" sz="1700" dirty="0" err="1"/>
              <a:t>möjligt</a:t>
            </a:r>
            <a:r>
              <a:rPr lang="en-US" sz="1700" dirty="0"/>
              <a:t> ska </a:t>
            </a:r>
            <a:r>
              <a:rPr lang="en-US" sz="1700" dirty="0" err="1"/>
              <a:t>komma</a:t>
            </a:r>
            <a:r>
              <a:rPr lang="en-US" sz="1700" dirty="0"/>
              <a:t>. </a:t>
            </a:r>
            <a:r>
              <a:rPr lang="en-US" sz="1700" dirty="0" err="1"/>
              <a:t>Utgå</a:t>
            </a:r>
            <a:r>
              <a:rPr lang="en-US" sz="1700" dirty="0"/>
              <a:t> </a:t>
            </a:r>
            <a:r>
              <a:rPr lang="en-US" sz="1700" dirty="0" err="1"/>
              <a:t>ifrån</a:t>
            </a:r>
            <a:r>
              <a:rPr lang="en-US" sz="1700" dirty="0"/>
              <a:t> er </a:t>
            </a:r>
            <a:r>
              <a:rPr lang="en-US" sz="1700" dirty="0" err="1"/>
              <a:t>ålder</a:t>
            </a:r>
            <a:r>
              <a:rPr lang="en-US" sz="1700" dirty="0"/>
              <a:t> I </a:t>
            </a:r>
            <a:r>
              <a:rPr lang="en-US" sz="1700" dirty="0" err="1"/>
              <a:t>första</a:t>
            </a:r>
            <a:r>
              <a:rPr lang="en-US" sz="1700" dirty="0"/>
              <a:t> hand och </a:t>
            </a:r>
            <a:r>
              <a:rPr lang="en-US" sz="1700" dirty="0" err="1"/>
              <a:t>andras</a:t>
            </a:r>
            <a:r>
              <a:rPr lang="en-US" sz="1700" dirty="0"/>
              <a:t> </a:t>
            </a:r>
            <a:r>
              <a:rPr lang="en-US" sz="1700" dirty="0" err="1"/>
              <a:t>ålder</a:t>
            </a:r>
            <a:r>
              <a:rPr lang="en-US" sz="1700" dirty="0"/>
              <a:t> I </a:t>
            </a:r>
            <a:r>
              <a:rPr lang="en-US" sz="1700" dirty="0" err="1"/>
              <a:t>andra</a:t>
            </a:r>
            <a:r>
              <a:rPr lang="en-US" sz="1700" dirty="0"/>
              <a:t> hand. 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Hur </a:t>
            </a:r>
            <a:r>
              <a:rPr lang="en-US" sz="1700" dirty="0" err="1"/>
              <a:t>vill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</a:t>
            </a:r>
            <a:r>
              <a:rPr lang="en-US" sz="1700" dirty="0" err="1"/>
              <a:t>att</a:t>
            </a:r>
            <a:r>
              <a:rPr lang="en-US" sz="1700" dirty="0"/>
              <a:t> </a:t>
            </a:r>
            <a:r>
              <a:rPr lang="en-US" sz="1700" dirty="0" err="1"/>
              <a:t>ungdomsgården</a:t>
            </a:r>
            <a:r>
              <a:rPr lang="en-US" sz="1700" dirty="0"/>
              <a:t> ska </a:t>
            </a:r>
            <a:r>
              <a:rPr lang="en-US" sz="1700" dirty="0" err="1"/>
              <a:t>fungera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Vad </a:t>
            </a:r>
            <a:r>
              <a:rPr lang="en-US" sz="1700" dirty="0" err="1"/>
              <a:t>tycker</a:t>
            </a:r>
            <a:r>
              <a:rPr lang="en-US" sz="1700" dirty="0"/>
              <a:t> </a:t>
            </a:r>
            <a:r>
              <a:rPr lang="en-US" sz="1700" dirty="0" err="1"/>
              <a:t>ni</a:t>
            </a:r>
            <a:r>
              <a:rPr lang="en-US" sz="1700" dirty="0"/>
              <a:t> vi </a:t>
            </a:r>
            <a:r>
              <a:rPr lang="en-US" sz="1700" dirty="0" err="1"/>
              <a:t>borde</a:t>
            </a:r>
            <a:r>
              <a:rPr lang="en-US" sz="1700" dirty="0"/>
              <a:t> </a:t>
            </a:r>
            <a:r>
              <a:rPr lang="en-US" sz="1700" dirty="0" err="1"/>
              <a:t>skaffa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Ska vi Ta bort </a:t>
            </a:r>
            <a:r>
              <a:rPr lang="en-US" sz="1700" dirty="0" err="1"/>
              <a:t>något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Ska vi ha </a:t>
            </a:r>
            <a:r>
              <a:rPr lang="en-US" sz="1700" dirty="0" err="1"/>
              <a:t>Temadagar</a:t>
            </a:r>
            <a:r>
              <a:rPr lang="en-US" sz="1700" dirty="0"/>
              <a:t>? </a:t>
            </a:r>
            <a:r>
              <a:rPr lang="en-US" sz="1700" dirty="0" err="1"/>
              <a:t>Vilka</a:t>
            </a:r>
            <a:r>
              <a:rPr lang="en-US" sz="1700" dirty="0"/>
              <a:t> </a:t>
            </a:r>
            <a:r>
              <a:rPr lang="en-US" sz="1700" dirty="0" err="1"/>
              <a:t>teman</a:t>
            </a:r>
            <a:r>
              <a:rPr lang="en-US" sz="1700" dirty="0"/>
              <a:t>?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Öppettider</a:t>
            </a:r>
            <a:r>
              <a:rPr lang="en-US" sz="1700" dirty="0"/>
              <a:t>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AC6143-3B0F-13F7-EE4C-E2B69A6E9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6CBC44D2-C9C3-26B1-2A6F-2B40F3CE0F8B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endParaRPr lang="sv-SE" sz="1900" dirty="0">
              <a:ln>
                <a:solidFill>
                  <a:schemeClr val="bg2"/>
                </a:solidFill>
              </a:ln>
              <a:solidFill>
                <a:srgbClr val="E4E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09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635</Words>
  <Application>Microsoft Office PowerPoint</Application>
  <PresentationFormat>Bredbild</PresentationFormat>
  <Paragraphs>92</Paragraphs>
  <Slides>8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Station 1 </vt:lpstr>
      <vt:lpstr>Klassrumsdiskussion Station 1 (45 min)</vt:lpstr>
      <vt:lpstr>Föreningsfrågor (yngre)</vt:lpstr>
      <vt:lpstr>Föreningsfrågor (äldre)</vt:lpstr>
      <vt:lpstr>Ungdomsråd (Yngre)</vt:lpstr>
      <vt:lpstr>Ungdomsråd (äldre)</vt:lpstr>
      <vt:lpstr>Ungdomsgården (Yngre)</vt:lpstr>
      <vt:lpstr>Ungdomsgården (äldre)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Davidsson</dc:creator>
  <cp:lastModifiedBy>Christoffer Davidsson</cp:lastModifiedBy>
  <cp:revision>1</cp:revision>
  <dcterms:created xsi:type="dcterms:W3CDTF">2026-04-11T05:35:21Z</dcterms:created>
  <dcterms:modified xsi:type="dcterms:W3CDTF">2026-04-11T05:37:39Z</dcterms:modified>
</cp:coreProperties>
</file>