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9F4D-09FD-461A-B7FE-F7E41F475BED}" type="datetimeFigureOut">
              <a:rPr lang="sv-SE" smtClean="0"/>
              <a:t>2015-07-15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13A1-C374-4D73-A639-2A29D6C72A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83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9F4D-09FD-461A-B7FE-F7E41F475BED}" type="datetimeFigureOut">
              <a:rPr lang="sv-SE" smtClean="0"/>
              <a:t>2015-07-15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13A1-C374-4D73-A639-2A29D6C72A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083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9F4D-09FD-461A-B7FE-F7E41F475BED}" type="datetimeFigureOut">
              <a:rPr lang="sv-SE" smtClean="0"/>
              <a:t>2015-07-15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13A1-C374-4D73-A639-2A29D6C72A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48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9F4D-09FD-461A-B7FE-F7E41F475BED}" type="datetimeFigureOut">
              <a:rPr lang="sv-SE" smtClean="0"/>
              <a:t>2015-07-15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13A1-C374-4D73-A639-2A29D6C72A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482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9F4D-09FD-461A-B7FE-F7E41F475BED}" type="datetimeFigureOut">
              <a:rPr lang="sv-SE" smtClean="0"/>
              <a:t>2015-07-15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13A1-C374-4D73-A639-2A29D6C72A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28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9F4D-09FD-461A-B7FE-F7E41F475BED}" type="datetimeFigureOut">
              <a:rPr lang="sv-SE" smtClean="0"/>
              <a:t>2015-07-15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13A1-C374-4D73-A639-2A29D6C72A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732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9F4D-09FD-461A-B7FE-F7E41F475BED}" type="datetimeFigureOut">
              <a:rPr lang="sv-SE" smtClean="0"/>
              <a:t>2015-07-15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13A1-C374-4D73-A639-2A29D6C72A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250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9F4D-09FD-461A-B7FE-F7E41F475BED}" type="datetimeFigureOut">
              <a:rPr lang="sv-SE" smtClean="0"/>
              <a:t>2015-07-15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13A1-C374-4D73-A639-2A29D6C72A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138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9F4D-09FD-461A-B7FE-F7E41F475BED}" type="datetimeFigureOut">
              <a:rPr lang="sv-SE" smtClean="0"/>
              <a:t>2015-07-15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13A1-C374-4D73-A639-2A29D6C72A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81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9F4D-09FD-461A-B7FE-F7E41F475BED}" type="datetimeFigureOut">
              <a:rPr lang="sv-SE" smtClean="0"/>
              <a:t>2015-07-15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13A1-C374-4D73-A639-2A29D6C72A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199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9F4D-09FD-461A-B7FE-F7E41F475BED}" type="datetimeFigureOut">
              <a:rPr lang="sv-SE" smtClean="0"/>
              <a:t>2015-07-15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713A1-C374-4D73-A639-2A29D6C72A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280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E9F4D-09FD-461A-B7FE-F7E41F475BED}" type="datetimeFigureOut">
              <a:rPr lang="sv-SE" smtClean="0"/>
              <a:t>2015-07-15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713A1-C374-4D73-A639-2A29D6C72A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50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/>
          <a:srcRect l="18915" t="13568" r="26314" b="9368"/>
          <a:stretch/>
        </p:blipFill>
        <p:spPr>
          <a:xfrm>
            <a:off x="1944130" y="241391"/>
            <a:ext cx="8104445" cy="641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07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Putte</dc:creator>
  <cp:lastModifiedBy>Putte</cp:lastModifiedBy>
  <cp:revision>1</cp:revision>
  <dcterms:created xsi:type="dcterms:W3CDTF">2015-07-15T10:10:16Z</dcterms:created>
  <dcterms:modified xsi:type="dcterms:W3CDTF">2015-07-15T10:10:39Z</dcterms:modified>
</cp:coreProperties>
</file>