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4" r:id="rId7"/>
    <p:sldId id="260" r:id="rId8"/>
    <p:sldId id="267" r:id="rId9"/>
    <p:sldId id="265" r:id="rId10"/>
    <p:sldId id="270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29E54-ECAF-4500-AA12-EF1E62BE4013}" v="264" dt="2021-09-29T15:29:07.536"/>
    <p1510:client id="{B0662795-C087-4583-83B2-91B33F48878A}" v="542" dt="2021-09-28T21:46:04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 Hashemi" userId="5ac7da23-677d-416c-b721-41889321bcb0" providerId="ADAL" clId="{B0662795-C087-4583-83B2-91B33F48878A}"/>
    <pc:docChg chg="undo custSel addSld delSld modSld sldOrd">
      <pc:chgData name="Carolin Hashemi" userId="5ac7da23-677d-416c-b721-41889321bcb0" providerId="ADAL" clId="{B0662795-C087-4583-83B2-91B33F48878A}" dt="2021-09-28T21:49:10.118" v="2484" actId="26606"/>
      <pc:docMkLst>
        <pc:docMk/>
      </pc:docMkLst>
      <pc:sldChg chg="modSp">
        <pc:chgData name="Carolin Hashemi" userId="5ac7da23-677d-416c-b721-41889321bcb0" providerId="ADAL" clId="{B0662795-C087-4583-83B2-91B33F48878A}" dt="2021-09-28T20:45:53.724" v="1040" actId="20577"/>
        <pc:sldMkLst>
          <pc:docMk/>
          <pc:sldMk cId="835662653" sldId="257"/>
        </pc:sldMkLst>
        <pc:graphicFrameChg chg="mod">
          <ac:chgData name="Carolin Hashemi" userId="5ac7da23-677d-416c-b721-41889321bcb0" providerId="ADAL" clId="{B0662795-C087-4583-83B2-91B33F48878A}" dt="2021-09-28T20:45:53.724" v="1040" actId="20577"/>
          <ac:graphicFrameMkLst>
            <pc:docMk/>
            <pc:sldMk cId="835662653" sldId="257"/>
            <ac:graphicFrameMk id="5" creationId="{B990861F-B5C6-47C7-83D0-735D1AC5B926}"/>
          </ac:graphicFrameMkLst>
        </pc:graphicFrameChg>
      </pc:sldChg>
      <pc:sldChg chg="modSp mod">
        <pc:chgData name="Carolin Hashemi" userId="5ac7da23-677d-416c-b721-41889321bcb0" providerId="ADAL" clId="{B0662795-C087-4583-83B2-91B33F48878A}" dt="2021-09-28T20:31:33.161" v="703" actId="27636"/>
        <pc:sldMkLst>
          <pc:docMk/>
          <pc:sldMk cId="2624761525" sldId="258"/>
        </pc:sldMkLst>
        <pc:spChg chg="mod">
          <ac:chgData name="Carolin Hashemi" userId="5ac7da23-677d-416c-b721-41889321bcb0" providerId="ADAL" clId="{B0662795-C087-4583-83B2-91B33F48878A}" dt="2021-09-28T20:31:33.161" v="703" actId="27636"/>
          <ac:spMkLst>
            <pc:docMk/>
            <pc:sldMk cId="2624761525" sldId="258"/>
            <ac:spMk id="2" creationId="{DD322EA1-4889-4182-8D5A-7F47AB8202E1}"/>
          </ac:spMkLst>
        </pc:spChg>
      </pc:sldChg>
      <pc:sldChg chg="addSp delSp modSp mod setClrOvrMap">
        <pc:chgData name="Carolin Hashemi" userId="5ac7da23-677d-416c-b721-41889321bcb0" providerId="ADAL" clId="{B0662795-C087-4583-83B2-91B33F48878A}" dt="2021-09-28T20:53:37.252" v="1202" actId="20577"/>
        <pc:sldMkLst>
          <pc:docMk/>
          <pc:sldMk cId="3150089528" sldId="259"/>
        </pc:sldMkLst>
        <pc:spChg chg="mod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2" creationId="{2694BCEA-190F-43F5-A8AA-9DBEDCC8F119}"/>
          </ac:spMkLst>
        </pc:spChg>
        <pc:spChg chg="add del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16" creationId="{68A4132F-DEC6-4332-A00C-A11AD4519B6C}"/>
          </ac:spMkLst>
        </pc:spChg>
        <pc:spChg chg="add del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17" creationId="{9B38642C-62C4-4E31-A5D3-BB1DD8CA3942}"/>
          </ac:spMkLst>
        </pc:spChg>
        <pc:spChg chg="add del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18" creationId="{A9F66240-8C38-4069-A5C9-2D3FCD97EDAD}"/>
          </ac:spMkLst>
        </pc:spChg>
        <pc:spChg chg="add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22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19:37:25.835" v="403" actId="26606"/>
          <ac:spMkLst>
            <pc:docMk/>
            <pc:sldMk cId="3150089528" sldId="259"/>
            <ac:spMk id="125" creationId="{17891482-C38A-4F0C-8183-0121632F0E47}"/>
          </ac:spMkLst>
        </pc:spChg>
        <pc:spChg chg="add del">
          <ac:chgData name="Carolin Hashemi" userId="5ac7da23-677d-416c-b721-41889321bcb0" providerId="ADAL" clId="{B0662795-C087-4583-83B2-91B33F48878A}" dt="2021-09-28T19:37:25.835" v="403" actId="26606"/>
          <ac:spMkLst>
            <pc:docMk/>
            <pc:sldMk cId="3150089528" sldId="259"/>
            <ac:spMk id="127" creationId="{DA4B6E73-2318-4814-8EB1-306D53723691}"/>
          </ac:spMkLst>
        </pc:spChg>
        <pc:spChg chg="add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35" creationId="{EAED1919-54A1-41C9-B30B-A3FF3F58E38B}"/>
          </ac:spMkLst>
        </pc:spChg>
        <pc:spChg chg="add">
          <ac:chgData name="Carolin Hashemi" userId="5ac7da23-677d-416c-b721-41889321bcb0" providerId="ADAL" clId="{B0662795-C087-4583-83B2-91B33F48878A}" dt="2021-09-28T20:51:13.285" v="1180" actId="26606"/>
          <ac:spMkLst>
            <pc:docMk/>
            <pc:sldMk cId="3150089528" sldId="259"/>
            <ac:spMk id="141" creationId="{FFFEB18F-F81F-4CED-BE64-EB888A77C3B8}"/>
          </ac:spMkLst>
        </pc:spChg>
        <pc:grpChg chg="add">
          <ac:chgData name="Carolin Hashemi" userId="5ac7da23-677d-416c-b721-41889321bcb0" providerId="ADAL" clId="{B0662795-C087-4583-83B2-91B33F48878A}" dt="2021-09-28T20:51:13.285" v="1180" actId="26606"/>
          <ac:grpSpMkLst>
            <pc:docMk/>
            <pc:sldMk cId="3150089528" sldId="259"/>
            <ac:grpSpMk id="123" creationId="{00C7DD97-49DC-4BFD-951D-CFF51B976DE9}"/>
          </ac:grpSpMkLst>
        </pc:grpChg>
        <pc:grpChg chg="add">
          <ac:chgData name="Carolin Hashemi" userId="5ac7da23-677d-416c-b721-41889321bcb0" providerId="ADAL" clId="{B0662795-C087-4583-83B2-91B33F48878A}" dt="2021-09-28T20:51:13.285" v="1180" actId="26606"/>
          <ac:grpSpMkLst>
            <pc:docMk/>
            <pc:sldMk cId="3150089528" sldId="259"/>
            <ac:grpSpMk id="131" creationId="{176786CF-68E6-476D-909E-8522718B7BE0}"/>
          </ac:grpSpMkLst>
        </pc:grpChg>
        <pc:grpChg chg="add">
          <ac:chgData name="Carolin Hashemi" userId="5ac7da23-677d-416c-b721-41889321bcb0" providerId="ADAL" clId="{B0662795-C087-4583-83B2-91B33F48878A}" dt="2021-09-28T20:51:13.285" v="1180" actId="26606"/>
          <ac:grpSpMkLst>
            <pc:docMk/>
            <pc:sldMk cId="3150089528" sldId="259"/>
            <ac:grpSpMk id="137" creationId="{00E015F5-1A99-4E40-BC3D-7707802996B5}"/>
          </ac:grpSpMkLst>
        </pc:grpChg>
        <pc:grpChg chg="add">
          <ac:chgData name="Carolin Hashemi" userId="5ac7da23-677d-416c-b721-41889321bcb0" providerId="ADAL" clId="{B0662795-C087-4583-83B2-91B33F48878A}" dt="2021-09-28T20:51:13.285" v="1180" actId="26606"/>
          <ac:grpSpMkLst>
            <pc:docMk/>
            <pc:sldMk cId="3150089528" sldId="259"/>
            <ac:grpSpMk id="143" creationId="{A04977CB-3825-471A-A590-C57F8C350306}"/>
          </ac:grpSpMkLst>
        </pc:grpChg>
        <pc:graphicFrameChg chg="mod ord modGraphic">
          <ac:chgData name="Carolin Hashemi" userId="5ac7da23-677d-416c-b721-41889321bcb0" providerId="ADAL" clId="{B0662795-C087-4583-83B2-91B33F48878A}" dt="2021-09-28T20:53:37.252" v="1202" actId="20577"/>
          <ac:graphicFrameMkLst>
            <pc:docMk/>
            <pc:sldMk cId="3150089528" sldId="259"/>
            <ac:graphicFrameMk id="120" creationId="{AF53E0F8-B94B-405D-8A45-014DCE57A92E}"/>
          </ac:graphicFrameMkLst>
        </pc:graphicFrameChg>
        <pc:picChg chg="mod">
          <ac:chgData name="Carolin Hashemi" userId="5ac7da23-677d-416c-b721-41889321bcb0" providerId="ADAL" clId="{B0662795-C087-4583-83B2-91B33F48878A}" dt="2021-09-28T20:51:13.285" v="1180" actId="26606"/>
          <ac:picMkLst>
            <pc:docMk/>
            <pc:sldMk cId="3150089528" sldId="259"/>
            <ac:picMk id="5" creationId="{D1045DA4-3808-41C2-A7E7-CAF238AC7CEF}"/>
          </ac:picMkLst>
        </pc:picChg>
        <pc:picChg chg="mod">
          <ac:chgData name="Carolin Hashemi" userId="5ac7da23-677d-416c-b721-41889321bcb0" providerId="ADAL" clId="{B0662795-C087-4583-83B2-91B33F48878A}" dt="2021-09-28T20:51:13.285" v="1180" actId="26606"/>
          <ac:picMkLst>
            <pc:docMk/>
            <pc:sldMk cId="3150089528" sldId="259"/>
            <ac:picMk id="27" creationId="{0A5F136A-7054-4A63-BD01-34A4F168292E}"/>
          </ac:picMkLst>
        </pc:picChg>
      </pc:sldChg>
      <pc:sldChg chg="addSp delSp modSp mod setBg setClrOvrMap">
        <pc:chgData name="Carolin Hashemi" userId="5ac7da23-677d-416c-b721-41889321bcb0" providerId="ADAL" clId="{B0662795-C087-4583-83B2-91B33F48878A}" dt="2021-09-28T21:47:59.230" v="2471" actId="26606"/>
        <pc:sldMkLst>
          <pc:docMk/>
          <pc:sldMk cId="1512981972" sldId="260"/>
        </pc:sldMkLst>
        <pc:spChg chg="mod ord">
          <ac:chgData name="Carolin Hashemi" userId="5ac7da23-677d-416c-b721-41889321bcb0" providerId="ADAL" clId="{B0662795-C087-4583-83B2-91B33F48878A}" dt="2021-09-28T21:47:59.169" v="2470" actId="26606"/>
          <ac:spMkLst>
            <pc:docMk/>
            <pc:sldMk cId="1512981972" sldId="260"/>
            <ac:spMk id="2" creationId="{EF444986-7DA0-4B33-80A2-5214648DED84}"/>
          </ac:spMkLst>
        </pc:spChg>
        <pc:spChg chg="del">
          <ac:chgData name="Carolin Hashemi" userId="5ac7da23-677d-416c-b721-41889321bcb0" providerId="ADAL" clId="{B0662795-C087-4583-83B2-91B33F48878A}" dt="2021-09-28T20:13:47.673" v="545" actId="26606"/>
          <ac:spMkLst>
            <pc:docMk/>
            <pc:sldMk cId="1512981972" sldId="260"/>
            <ac:spMk id="69" creationId="{245A9F99-D9B1-4094-A2E2-B90AC1DB7B9C}"/>
          </ac:spMkLst>
        </pc:spChg>
        <pc:spChg chg="del">
          <ac:chgData name="Carolin Hashemi" userId="5ac7da23-677d-416c-b721-41889321bcb0" providerId="ADAL" clId="{B0662795-C087-4583-83B2-91B33F48878A}" dt="2021-09-28T20:13:47.673" v="545" actId="26606"/>
          <ac:spMkLst>
            <pc:docMk/>
            <pc:sldMk cId="1512981972" sldId="260"/>
            <ac:spMk id="70" creationId="{B7FAF607-473A-4A43-A23D-BBFF5C4117BB}"/>
          </ac:spMkLst>
        </pc:spChg>
        <pc:spChg chg="add del mod">
          <ac:chgData name="Carolin Hashemi" userId="5ac7da23-677d-416c-b721-41889321bcb0" providerId="ADAL" clId="{B0662795-C087-4583-83B2-91B33F48878A}" dt="2021-09-28T21:00:20.558" v="1255" actId="26606"/>
          <ac:spMkLst>
            <pc:docMk/>
            <pc:sldMk cId="1512981972" sldId="260"/>
            <ac:spMk id="71" creationId="{37C8AA73-0D40-4DC5-9348-49BD0494336F}"/>
          </ac:spMkLst>
        </pc:spChg>
        <pc:spChg chg="add del">
          <ac:chgData name="Carolin Hashemi" userId="5ac7da23-677d-416c-b721-41889321bcb0" providerId="ADAL" clId="{B0662795-C087-4583-83B2-91B33F48878A}" dt="2021-09-28T21:00:20.558" v="1255" actId="26606"/>
          <ac:spMkLst>
            <pc:docMk/>
            <pc:sldMk cId="1512981972" sldId="260"/>
            <ac:spMk id="78" creationId="{56C20283-73E0-40EC-8AD8-057F581F64C2}"/>
          </ac:spMkLst>
        </pc:spChg>
        <pc:spChg chg="add del">
          <ac:chgData name="Carolin Hashemi" userId="5ac7da23-677d-416c-b721-41889321bcb0" providerId="ADAL" clId="{B0662795-C087-4583-83B2-91B33F48878A}" dt="2021-09-28T21:00:20.558" v="1255" actId="26606"/>
          <ac:spMkLst>
            <pc:docMk/>
            <pc:sldMk cId="1512981972" sldId="260"/>
            <ac:spMk id="80" creationId="{3FCC729B-E528-40C3-82D3-BA4375575E87}"/>
          </ac:spMkLst>
        </pc:spChg>
        <pc:spChg chg="add del mod">
          <ac:chgData name="Carolin Hashemi" userId="5ac7da23-677d-416c-b721-41889321bcb0" providerId="ADAL" clId="{B0662795-C087-4583-83B2-91B33F48878A}" dt="2021-09-28T21:02:54.645" v="1290" actId="22"/>
          <ac:spMkLst>
            <pc:docMk/>
            <pc:sldMk cId="1512981972" sldId="260"/>
            <ac:spMk id="81" creationId="{4E64C229-AA57-4634-A3BC-458963B8B023}"/>
          </ac:spMkLst>
        </pc:spChg>
        <pc:spChg chg="add del">
          <ac:chgData name="Carolin Hashemi" userId="5ac7da23-677d-416c-b721-41889321bcb0" providerId="ADAL" clId="{B0662795-C087-4583-83B2-91B33F48878A}" dt="2021-09-28T21:00:20.558" v="1255" actId="26606"/>
          <ac:spMkLst>
            <pc:docMk/>
            <pc:sldMk cId="1512981972" sldId="260"/>
            <ac:spMk id="82" creationId="{58F1FB8D-1842-4A04-998D-6CF047AB2790}"/>
          </ac:spMkLst>
        </pc:spChg>
        <pc:spChg chg="add del">
          <ac:chgData name="Carolin Hashemi" userId="5ac7da23-677d-416c-b721-41889321bcb0" providerId="ADAL" clId="{B0662795-C087-4583-83B2-91B33F48878A}" dt="2021-09-28T21:00:20.528" v="1254" actId="26606"/>
          <ac:spMkLst>
            <pc:docMk/>
            <pc:sldMk cId="1512981972" sldId="260"/>
            <ac:spMk id="87" creationId="{AD21898E-86C0-4C8A-A76C-DF33E844C87A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88" creationId="{BACC6370-2D7E-4714-9D71-7542949D7D5D}"/>
          </ac:spMkLst>
        </pc:spChg>
        <pc:spChg chg="add del">
          <ac:chgData name="Carolin Hashemi" userId="5ac7da23-677d-416c-b721-41889321bcb0" providerId="ADAL" clId="{B0662795-C087-4583-83B2-91B33F48878A}" dt="2021-09-28T21:00:20.528" v="1254" actId="26606"/>
          <ac:spMkLst>
            <pc:docMk/>
            <pc:sldMk cId="1512981972" sldId="260"/>
            <ac:spMk id="89" creationId="{5C8F04BD-D093-45D0-B54C-50FDB308B4EE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90" creationId="{256B2C21-A230-48C0-8DF1-C46611373C44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92" creationId="{3847E18C-932D-4C95-AABA-FEC7C9499AD7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94" creationId="{3150CB11-0C61-439E-910F-5787759E72A0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96" creationId="{43F8A58B-5155-44CE-A5FF-7647B47D0A7A}"/>
          </ac:spMkLst>
        </pc:spChg>
        <pc:spChg chg="add del">
          <ac:chgData name="Carolin Hashemi" userId="5ac7da23-677d-416c-b721-41889321bcb0" providerId="ADAL" clId="{B0662795-C087-4583-83B2-91B33F48878A}" dt="2021-09-28T21:00:19.560" v="1252" actId="26606"/>
          <ac:spMkLst>
            <pc:docMk/>
            <pc:sldMk cId="1512981972" sldId="260"/>
            <ac:spMk id="98" creationId="{443F2ACA-E6D6-4028-82DD-F03C262D5DE6}"/>
          </ac:spMkLst>
        </pc:spChg>
        <pc:spChg chg="add del">
          <ac:chgData name="Carolin Hashemi" userId="5ac7da23-677d-416c-b721-41889321bcb0" providerId="ADAL" clId="{B0662795-C087-4583-83B2-91B33F48878A}" dt="2021-09-28T21:00:20.528" v="1254" actId="26606"/>
          <ac:spMkLst>
            <pc:docMk/>
            <pc:sldMk cId="1512981972" sldId="260"/>
            <ac:spMk id="100" creationId="{37C8AA73-0D40-4DC5-9348-49BD0494336F}"/>
          </ac:spMkLst>
        </pc:spChg>
        <pc:spChg chg="add del">
          <ac:chgData name="Carolin Hashemi" userId="5ac7da23-677d-416c-b721-41889321bcb0" providerId="ADAL" clId="{B0662795-C087-4583-83B2-91B33F48878A}" dt="2021-09-28T21:08:30.526" v="1393" actId="26606"/>
          <ac:spMkLst>
            <pc:docMk/>
            <pc:sldMk cId="1512981972" sldId="260"/>
            <ac:spMk id="102" creationId="{FDDEF810-FBAE-4C80-B905-316331395C3D}"/>
          </ac:spMkLst>
        </pc:spChg>
        <pc:spChg chg="add del">
          <ac:chgData name="Carolin Hashemi" userId="5ac7da23-677d-416c-b721-41889321bcb0" providerId="ADAL" clId="{B0662795-C087-4583-83B2-91B33F48878A}" dt="2021-09-28T21:08:30.526" v="1393" actId="26606"/>
          <ac:spMkLst>
            <pc:docMk/>
            <pc:sldMk cId="1512981972" sldId="260"/>
            <ac:spMk id="103" creationId="{FD8C7A0F-D774-4978-AA9C-7E703C2F463A}"/>
          </ac:spMkLst>
        </pc:spChg>
        <pc:spChg chg="add del">
          <ac:chgData name="Carolin Hashemi" userId="5ac7da23-677d-416c-b721-41889321bcb0" providerId="ADAL" clId="{B0662795-C087-4583-83B2-91B33F48878A}" dt="2021-09-28T21:08:30.526" v="1393" actId="26606"/>
          <ac:spMkLst>
            <pc:docMk/>
            <pc:sldMk cId="1512981972" sldId="260"/>
            <ac:spMk id="104" creationId="{61C7310A-3A42-4F75-8058-7F39E52B11BC}"/>
          </ac:spMkLst>
        </pc:spChg>
        <pc:spChg chg="add del">
          <ac:chgData name="Carolin Hashemi" userId="5ac7da23-677d-416c-b721-41889321bcb0" providerId="ADAL" clId="{B0662795-C087-4583-83B2-91B33F48878A}" dt="2021-09-28T21:08:30.526" v="1393" actId="26606"/>
          <ac:spMkLst>
            <pc:docMk/>
            <pc:sldMk cId="1512981972" sldId="260"/>
            <ac:spMk id="105" creationId="{27D88313-56C7-45D8-8D97-2F5CCBF99683}"/>
          </ac:spMkLst>
        </pc:spChg>
        <pc:spChg chg="add del">
          <ac:chgData name="Carolin Hashemi" userId="5ac7da23-677d-416c-b721-41889321bcb0" providerId="ADAL" clId="{B0662795-C087-4583-83B2-91B33F48878A}" dt="2021-09-28T21:45:57.705" v="2433" actId="26606"/>
          <ac:spMkLst>
            <pc:docMk/>
            <pc:sldMk cId="1512981972" sldId="260"/>
            <ac:spMk id="109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5:57.705" v="2433" actId="26606"/>
          <ac:spMkLst>
            <pc:docMk/>
            <pc:sldMk cId="1512981972" sldId="260"/>
            <ac:spMk id="110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06:27.465" v="1345" actId="26606"/>
          <ac:spMkLst>
            <pc:docMk/>
            <pc:sldMk cId="1512981972" sldId="260"/>
            <ac:spMk id="111" creationId="{6D1A2CED-DA9B-4CCF-8215-CFC65FE71603}"/>
          </ac:spMkLst>
        </pc:spChg>
        <pc:spChg chg="add del">
          <ac:chgData name="Carolin Hashemi" userId="5ac7da23-677d-416c-b721-41889321bcb0" providerId="ADAL" clId="{B0662795-C087-4583-83B2-91B33F48878A}" dt="2021-09-28T21:06:37.436" v="1361" actId="26606"/>
          <ac:spMkLst>
            <pc:docMk/>
            <pc:sldMk cId="1512981972" sldId="260"/>
            <ac:spMk id="112" creationId="{257363FD-7E77-4145-9483-331A807ADF0E}"/>
          </ac:spMkLst>
        </pc:spChg>
        <pc:spChg chg="add del">
          <ac:chgData name="Carolin Hashemi" userId="5ac7da23-677d-416c-b721-41889321bcb0" providerId="ADAL" clId="{B0662795-C087-4583-83B2-91B33F48878A}" dt="2021-09-28T21:06:27.465" v="1345" actId="26606"/>
          <ac:spMkLst>
            <pc:docMk/>
            <pc:sldMk cId="1512981972" sldId="260"/>
            <ac:spMk id="113" creationId="{562DFC44-A40C-4573-9230-B3EDB3EC8EEB}"/>
          </ac:spMkLst>
        </pc:spChg>
        <pc:spChg chg="add del">
          <ac:chgData name="Carolin Hashemi" userId="5ac7da23-677d-416c-b721-41889321bcb0" providerId="ADAL" clId="{B0662795-C087-4583-83B2-91B33F48878A}" dt="2021-09-28T21:06:27.465" v="1345" actId="26606"/>
          <ac:spMkLst>
            <pc:docMk/>
            <pc:sldMk cId="1512981972" sldId="260"/>
            <ac:spMk id="115" creationId="{15589D35-CF9F-4DE9-A792-8571A09E9BC9}"/>
          </ac:spMkLst>
        </pc:spChg>
        <pc:spChg chg="add del">
          <ac:chgData name="Carolin Hashemi" userId="5ac7da23-677d-416c-b721-41889321bcb0" providerId="ADAL" clId="{B0662795-C087-4583-83B2-91B33F48878A}" dt="2021-09-28T21:06:39.005" v="1363" actId="26606"/>
          <ac:spMkLst>
            <pc:docMk/>
            <pc:sldMk cId="1512981972" sldId="260"/>
            <ac:spMk id="116" creationId="{B50AB553-2A96-4A92-96F2-93548E096954}"/>
          </ac:spMkLst>
        </pc:spChg>
        <pc:spChg chg="add del">
          <ac:chgData name="Carolin Hashemi" userId="5ac7da23-677d-416c-b721-41889321bcb0" providerId="ADAL" clId="{B0662795-C087-4583-83B2-91B33F48878A}" dt="2021-09-28T21:06:28.265" v="1347" actId="26606"/>
          <ac:spMkLst>
            <pc:docMk/>
            <pc:sldMk cId="1512981972" sldId="260"/>
            <ac:spMk id="120" creationId="{2232CA6A-2533-4944-9534-9A87A2EA61BB}"/>
          </ac:spMkLst>
        </pc:spChg>
        <pc:spChg chg="add del">
          <ac:chgData name="Carolin Hashemi" userId="5ac7da23-677d-416c-b721-41889321bcb0" providerId="ADAL" clId="{B0662795-C087-4583-83B2-91B33F48878A}" dt="2021-09-28T21:06:40.436" v="1365" actId="26606"/>
          <ac:spMkLst>
            <pc:docMk/>
            <pc:sldMk cId="1512981972" sldId="260"/>
            <ac:spMk id="123" creationId="{257363FD-7E77-4145-9483-331A807ADF0E}"/>
          </ac:spMkLst>
        </pc:spChg>
        <pc:spChg chg="add del">
          <ac:chgData name="Carolin Hashemi" userId="5ac7da23-677d-416c-b721-41889321bcb0" providerId="ADAL" clId="{B0662795-C087-4583-83B2-91B33F48878A}" dt="2021-09-28T21:06:29.735" v="1349" actId="26606"/>
          <ac:spMkLst>
            <pc:docMk/>
            <pc:sldMk cId="1512981972" sldId="260"/>
            <ac:spMk id="124" creationId="{122F9423-F4B1-45D4-8445-E9991ECCBCCF}"/>
          </ac:spMkLst>
        </pc:spChg>
        <pc:spChg chg="add del">
          <ac:chgData name="Carolin Hashemi" userId="5ac7da23-677d-416c-b721-41889321bcb0" providerId="ADAL" clId="{B0662795-C087-4583-83B2-91B33F48878A}" dt="2021-09-28T21:06:42.343" v="1367" actId="26606"/>
          <ac:spMkLst>
            <pc:docMk/>
            <pc:sldMk cId="1512981972" sldId="260"/>
            <ac:spMk id="126" creationId="{DCC231C8-C761-4B31-9B1C-C6D19248C6B3}"/>
          </ac:spMkLst>
        </pc:spChg>
        <pc:spChg chg="add del">
          <ac:chgData name="Carolin Hashemi" userId="5ac7da23-677d-416c-b721-41889321bcb0" providerId="ADAL" clId="{B0662795-C087-4583-83B2-91B33F48878A}" dt="2021-09-28T21:45:02.079" v="2408" actId="26606"/>
          <ac:spMkLst>
            <pc:docMk/>
            <pc:sldMk cId="1512981972" sldId="260"/>
            <ac:spMk id="127" creationId="{955A2079-FA98-4876-80F0-72364A7D2EA4}"/>
          </ac:spMkLst>
        </pc:spChg>
        <pc:spChg chg="add del">
          <ac:chgData name="Carolin Hashemi" userId="5ac7da23-677d-416c-b721-41889321bcb0" providerId="ADAL" clId="{B0662795-C087-4583-83B2-91B33F48878A}" dt="2021-09-28T21:06:31.582" v="1351" actId="26606"/>
          <ac:spMkLst>
            <pc:docMk/>
            <pc:sldMk cId="1512981972" sldId="260"/>
            <ac:spMk id="128" creationId="{6C4028FD-8BAA-4A19-BFDE-594D991B7552}"/>
          </ac:spMkLst>
        </pc:spChg>
        <pc:spChg chg="add del">
          <ac:chgData name="Carolin Hashemi" userId="5ac7da23-677d-416c-b721-41889321bcb0" providerId="ADAL" clId="{B0662795-C087-4583-83B2-91B33F48878A}" dt="2021-09-28T21:06:45.567" v="1369" actId="26606"/>
          <ac:spMkLst>
            <pc:docMk/>
            <pc:sldMk cId="1512981972" sldId="260"/>
            <ac:spMk id="129" creationId="{FDDEF810-FBAE-4C80-B905-316331395C3D}"/>
          </ac:spMkLst>
        </pc:spChg>
        <pc:spChg chg="add del">
          <ac:chgData name="Carolin Hashemi" userId="5ac7da23-677d-416c-b721-41889321bcb0" providerId="ADAL" clId="{B0662795-C087-4583-83B2-91B33F48878A}" dt="2021-09-28T21:06:32.233" v="1353" actId="26606"/>
          <ac:spMkLst>
            <pc:docMk/>
            <pc:sldMk cId="1512981972" sldId="260"/>
            <ac:spMk id="130" creationId="{2232CA6A-2533-4944-9534-9A87A2EA61BB}"/>
          </ac:spMkLst>
        </pc:spChg>
        <pc:spChg chg="add del">
          <ac:chgData name="Carolin Hashemi" userId="5ac7da23-677d-416c-b721-41889321bcb0" providerId="ADAL" clId="{B0662795-C087-4583-83B2-91B33F48878A}" dt="2021-09-28T21:06:45.567" v="1369" actId="26606"/>
          <ac:spMkLst>
            <pc:docMk/>
            <pc:sldMk cId="1512981972" sldId="260"/>
            <ac:spMk id="134" creationId="{FD8C7A0F-D774-4978-AA9C-7E703C2F463A}"/>
          </ac:spMkLst>
        </pc:spChg>
        <pc:spChg chg="add del">
          <ac:chgData name="Carolin Hashemi" userId="5ac7da23-677d-416c-b721-41889321bcb0" providerId="ADAL" clId="{B0662795-C087-4583-83B2-91B33F48878A}" dt="2021-09-28T21:06:45.567" v="1369" actId="26606"/>
          <ac:spMkLst>
            <pc:docMk/>
            <pc:sldMk cId="1512981972" sldId="260"/>
            <ac:spMk id="135" creationId="{61C7310A-3A42-4F75-8058-7F39E52B11BC}"/>
          </ac:spMkLst>
        </pc:spChg>
        <pc:spChg chg="add del">
          <ac:chgData name="Carolin Hashemi" userId="5ac7da23-677d-416c-b721-41889321bcb0" providerId="ADAL" clId="{B0662795-C087-4583-83B2-91B33F48878A}" dt="2021-09-28T21:06:45.567" v="1369" actId="26606"/>
          <ac:spMkLst>
            <pc:docMk/>
            <pc:sldMk cId="1512981972" sldId="260"/>
            <ac:spMk id="136" creationId="{27D88313-56C7-45D8-8D97-2F5CCBF99683}"/>
          </ac:spMkLst>
        </pc:spChg>
        <pc:spChg chg="add del">
          <ac:chgData name="Carolin Hashemi" userId="5ac7da23-677d-416c-b721-41889321bcb0" providerId="ADAL" clId="{B0662795-C087-4583-83B2-91B33F48878A}" dt="2021-09-28T21:45:03.870" v="2410" actId="26606"/>
          <ac:spMkLst>
            <pc:docMk/>
            <pc:sldMk cId="1512981972" sldId="260"/>
            <ac:spMk id="137" creationId="{7D144591-E9E9-4209-8701-3BB48A917D51}"/>
          </ac:spMkLst>
        </pc:spChg>
        <pc:spChg chg="add del">
          <ac:chgData name="Carolin Hashemi" userId="5ac7da23-677d-416c-b721-41889321bcb0" providerId="ADAL" clId="{B0662795-C087-4583-83B2-91B33F48878A}" dt="2021-09-28T21:06:51.426" v="1371" actId="26606"/>
          <ac:spMkLst>
            <pc:docMk/>
            <pc:sldMk cId="1512981972" sldId="260"/>
            <ac:spMk id="138" creationId="{FDDEF810-FBAE-4C80-B905-316331395C3D}"/>
          </ac:spMkLst>
        </pc:spChg>
        <pc:spChg chg="add del">
          <ac:chgData name="Carolin Hashemi" userId="5ac7da23-677d-416c-b721-41889321bcb0" providerId="ADAL" clId="{B0662795-C087-4583-83B2-91B33F48878A}" dt="2021-09-28T21:06:51.426" v="1371" actId="26606"/>
          <ac:spMkLst>
            <pc:docMk/>
            <pc:sldMk cId="1512981972" sldId="260"/>
            <ac:spMk id="139" creationId="{FD8C7A0F-D774-4978-AA9C-7E703C2F463A}"/>
          </ac:spMkLst>
        </pc:spChg>
        <pc:spChg chg="add del">
          <ac:chgData name="Carolin Hashemi" userId="5ac7da23-677d-416c-b721-41889321bcb0" providerId="ADAL" clId="{B0662795-C087-4583-83B2-91B33F48878A}" dt="2021-09-28T21:06:33.025" v="1355" actId="26606"/>
          <ac:spMkLst>
            <pc:docMk/>
            <pc:sldMk cId="1512981972" sldId="260"/>
            <ac:spMk id="140" creationId="{778AB447-A4B7-44D2-A99D-2E39CCFBD048}"/>
          </ac:spMkLst>
        </pc:spChg>
        <pc:spChg chg="add del">
          <ac:chgData name="Carolin Hashemi" userId="5ac7da23-677d-416c-b721-41889321bcb0" providerId="ADAL" clId="{B0662795-C087-4583-83B2-91B33F48878A}" dt="2021-09-28T21:06:33.025" v="1355" actId="26606"/>
          <ac:spMkLst>
            <pc:docMk/>
            <pc:sldMk cId="1512981972" sldId="260"/>
            <ac:spMk id="141" creationId="{A5271697-90F1-4A23-8EF2-0179F2EAFACB}"/>
          </ac:spMkLst>
        </pc:spChg>
        <pc:spChg chg="add del">
          <ac:chgData name="Carolin Hashemi" userId="5ac7da23-677d-416c-b721-41889321bcb0" providerId="ADAL" clId="{B0662795-C087-4583-83B2-91B33F48878A}" dt="2021-09-28T21:06:33.025" v="1355" actId="26606"/>
          <ac:spMkLst>
            <pc:docMk/>
            <pc:sldMk cId="1512981972" sldId="260"/>
            <ac:spMk id="142" creationId="{D9F5512A-48E1-4C07-B75E-3CCC517B6804}"/>
          </ac:spMkLst>
        </pc:spChg>
        <pc:spChg chg="add del">
          <ac:chgData name="Carolin Hashemi" userId="5ac7da23-677d-416c-b721-41889321bcb0" providerId="ADAL" clId="{B0662795-C087-4583-83B2-91B33F48878A}" dt="2021-09-28T21:06:33.025" v="1355" actId="26606"/>
          <ac:spMkLst>
            <pc:docMk/>
            <pc:sldMk cId="1512981972" sldId="260"/>
            <ac:spMk id="143" creationId="{9D800584-727A-48CF-8223-244AD9717CAA}"/>
          </ac:spMkLst>
        </pc:spChg>
        <pc:spChg chg="add del">
          <ac:chgData name="Carolin Hashemi" userId="5ac7da23-677d-416c-b721-41889321bcb0" providerId="ADAL" clId="{B0662795-C087-4583-83B2-91B33F48878A}" dt="2021-09-28T21:06:51.426" v="1371" actId="26606"/>
          <ac:spMkLst>
            <pc:docMk/>
            <pc:sldMk cId="1512981972" sldId="260"/>
            <ac:spMk id="144" creationId="{61C7310A-3A42-4F75-8058-7F39E52B11BC}"/>
          </ac:spMkLst>
        </pc:spChg>
        <pc:spChg chg="add del">
          <ac:chgData name="Carolin Hashemi" userId="5ac7da23-677d-416c-b721-41889321bcb0" providerId="ADAL" clId="{B0662795-C087-4583-83B2-91B33F48878A}" dt="2021-09-28T21:06:51.426" v="1371" actId="26606"/>
          <ac:spMkLst>
            <pc:docMk/>
            <pc:sldMk cId="1512981972" sldId="260"/>
            <ac:spMk id="145" creationId="{27D88313-56C7-45D8-8D97-2F5CCBF99683}"/>
          </ac:spMkLst>
        </pc:spChg>
        <pc:spChg chg="add del">
          <ac:chgData name="Carolin Hashemi" userId="5ac7da23-677d-416c-b721-41889321bcb0" providerId="ADAL" clId="{B0662795-C087-4583-83B2-91B33F48878A}" dt="2021-09-28T21:45:05.194" v="2412" actId="26606"/>
          <ac:spMkLst>
            <pc:docMk/>
            <pc:sldMk cId="1512981972" sldId="260"/>
            <ac:spMk id="146" creationId="{5628E5CB-913B-4378-97CE-18C9F6410C53}"/>
          </ac:spMkLst>
        </pc:spChg>
        <pc:spChg chg="add del">
          <ac:chgData name="Carolin Hashemi" userId="5ac7da23-677d-416c-b721-41889321bcb0" providerId="ADAL" clId="{B0662795-C087-4583-83B2-91B33F48878A}" dt="2021-09-28T21:06:51.927" v="1373" actId="26606"/>
          <ac:spMkLst>
            <pc:docMk/>
            <pc:sldMk cId="1512981972" sldId="260"/>
            <ac:spMk id="147" creationId="{122F9423-F4B1-45D4-8445-E9991ECCBCCF}"/>
          </ac:spMkLst>
        </pc:spChg>
        <pc:spChg chg="add del">
          <ac:chgData name="Carolin Hashemi" userId="5ac7da23-677d-416c-b721-41889321bcb0" providerId="ADAL" clId="{B0662795-C087-4583-83B2-91B33F48878A}" dt="2021-09-28T21:45:12.181" v="2414" actId="26606"/>
          <ac:spMkLst>
            <pc:docMk/>
            <pc:sldMk cId="1512981972" sldId="260"/>
            <ac:spMk id="149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06:55.831" v="1375" actId="26606"/>
          <ac:spMkLst>
            <pc:docMk/>
            <pc:sldMk cId="1512981972" sldId="260"/>
            <ac:spMk id="152" creationId="{6C4028FD-8BAA-4A19-BFDE-594D991B7552}"/>
          </ac:spMkLst>
        </pc:spChg>
        <pc:spChg chg="add del">
          <ac:chgData name="Carolin Hashemi" userId="5ac7da23-677d-416c-b721-41889321bcb0" providerId="ADAL" clId="{B0662795-C087-4583-83B2-91B33F48878A}" dt="2021-09-28T21:45:13.845" v="2416" actId="26606"/>
          <ac:spMkLst>
            <pc:docMk/>
            <pc:sldMk cId="1512981972" sldId="260"/>
            <ac:spMk id="153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06:57.999" v="1377" actId="26606"/>
          <ac:spMkLst>
            <pc:docMk/>
            <pc:sldMk cId="1512981972" sldId="260"/>
            <ac:spMk id="154" creationId="{2232CA6A-2533-4944-9534-9A87A2EA61BB}"/>
          </ac:spMkLst>
        </pc:spChg>
        <pc:spChg chg="add del">
          <ac:chgData name="Carolin Hashemi" userId="5ac7da23-677d-416c-b721-41889321bcb0" providerId="ADAL" clId="{B0662795-C087-4583-83B2-91B33F48878A}" dt="2021-09-28T21:06:36.219" v="1357" actId="26606"/>
          <ac:spMkLst>
            <pc:docMk/>
            <pc:sldMk cId="1512981972" sldId="260"/>
            <ac:spMk id="155" creationId="{2E442304-DDBD-4F7B-8017-36BCC863FB40}"/>
          </ac:spMkLst>
        </pc:spChg>
        <pc:spChg chg="add del">
          <ac:chgData name="Carolin Hashemi" userId="5ac7da23-677d-416c-b721-41889321bcb0" providerId="ADAL" clId="{B0662795-C087-4583-83B2-91B33F48878A}" dt="2021-09-28T21:06:36.219" v="1357" actId="26606"/>
          <ac:spMkLst>
            <pc:docMk/>
            <pc:sldMk cId="1512981972" sldId="260"/>
            <ac:spMk id="156" creationId="{5E107275-3853-46FD-A241-DE4355A42675}"/>
          </ac:spMkLst>
        </pc:spChg>
        <pc:spChg chg="add del">
          <ac:chgData name="Carolin Hashemi" userId="5ac7da23-677d-416c-b721-41889321bcb0" providerId="ADAL" clId="{B0662795-C087-4583-83B2-91B33F48878A}" dt="2021-09-28T21:06:36.584" v="1359" actId="26606"/>
          <ac:spMkLst>
            <pc:docMk/>
            <pc:sldMk cId="1512981972" sldId="260"/>
            <ac:spMk id="158" creationId="{DCC231C8-C761-4B31-9B1C-C6D19248C6B3}"/>
          </ac:spMkLst>
        </pc:spChg>
        <pc:spChg chg="add del">
          <ac:chgData name="Carolin Hashemi" userId="5ac7da23-677d-416c-b721-41889321bcb0" providerId="ADAL" clId="{B0662795-C087-4583-83B2-91B33F48878A}" dt="2021-09-28T21:45:13.845" v="2416" actId="26606"/>
          <ac:spMkLst>
            <pc:docMk/>
            <pc:sldMk cId="1512981972" sldId="260"/>
            <ac:spMk id="161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45:14.860" v="2418" actId="26606"/>
          <ac:spMkLst>
            <pc:docMk/>
            <pc:sldMk cId="1512981972" sldId="260"/>
            <ac:spMk id="163" creationId="{5628E5CB-913B-4378-97CE-18C9F6410C53}"/>
          </ac:spMkLst>
        </pc:spChg>
        <pc:spChg chg="add del">
          <ac:chgData name="Carolin Hashemi" userId="5ac7da23-677d-416c-b721-41889321bcb0" providerId="ADAL" clId="{B0662795-C087-4583-83B2-91B33F48878A}" dt="2021-09-28T21:07:02.551" v="1379" actId="26606"/>
          <ac:spMkLst>
            <pc:docMk/>
            <pc:sldMk cId="1512981972" sldId="260"/>
            <ac:spMk id="164" creationId="{6C4028FD-8BAA-4A19-BFDE-594D991B7552}"/>
          </ac:spMkLst>
        </pc:spChg>
        <pc:spChg chg="add del">
          <ac:chgData name="Carolin Hashemi" userId="5ac7da23-677d-416c-b721-41889321bcb0" providerId="ADAL" clId="{B0662795-C087-4583-83B2-91B33F48878A}" dt="2021-09-28T21:45:23.412" v="2420" actId="26606"/>
          <ac:spMkLst>
            <pc:docMk/>
            <pc:sldMk cId="1512981972" sldId="260"/>
            <ac:spMk id="165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5:23.412" v="2420" actId="26606"/>
          <ac:spMkLst>
            <pc:docMk/>
            <pc:sldMk cId="1512981972" sldId="260"/>
            <ac:spMk id="166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45:25.106" v="2422" actId="26606"/>
          <ac:spMkLst>
            <pc:docMk/>
            <pc:sldMk cId="1512981972" sldId="260"/>
            <ac:spMk id="168" creationId="{5628E5CB-913B-4378-97CE-18C9F6410C53}"/>
          </ac:spMkLst>
        </pc:spChg>
        <pc:spChg chg="add del">
          <ac:chgData name="Carolin Hashemi" userId="5ac7da23-677d-416c-b721-41889321bcb0" providerId="ADAL" clId="{B0662795-C087-4583-83B2-91B33F48878A}" dt="2021-09-28T21:45:44.830" v="2424" actId="26606"/>
          <ac:spMkLst>
            <pc:docMk/>
            <pc:sldMk cId="1512981972" sldId="260"/>
            <ac:spMk id="170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5:45.337" v="2426" actId="26606"/>
          <ac:spMkLst>
            <pc:docMk/>
            <pc:sldMk cId="1512981972" sldId="260"/>
            <ac:spMk id="173" creationId="{5628E5CB-913B-4378-97CE-18C9F6410C53}"/>
          </ac:spMkLst>
        </pc:spChg>
        <pc:spChg chg="add del">
          <ac:chgData name="Carolin Hashemi" userId="5ac7da23-677d-416c-b721-41889321bcb0" providerId="ADAL" clId="{B0662795-C087-4583-83B2-91B33F48878A}" dt="2021-09-28T21:45:45.819" v="2428" actId="26606"/>
          <ac:spMkLst>
            <pc:docMk/>
            <pc:sldMk cId="1512981972" sldId="260"/>
            <ac:spMk id="175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5:45.819" v="2428" actId="26606"/>
          <ac:spMkLst>
            <pc:docMk/>
            <pc:sldMk cId="1512981972" sldId="260"/>
            <ac:spMk id="176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45:51.899" v="2430" actId="26606"/>
          <ac:spMkLst>
            <pc:docMk/>
            <pc:sldMk cId="1512981972" sldId="260"/>
            <ac:spMk id="178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5:51.899" v="2430" actId="26606"/>
          <ac:spMkLst>
            <pc:docMk/>
            <pc:sldMk cId="1512981972" sldId="260"/>
            <ac:spMk id="179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45:57.507" v="2432" actId="26606"/>
          <ac:spMkLst>
            <pc:docMk/>
            <pc:sldMk cId="1512981972" sldId="260"/>
            <ac:spMk id="181" creationId="{955A2079-FA98-4876-80F0-72364A7D2EA4}"/>
          </ac:spMkLst>
        </pc:spChg>
        <pc:spChg chg="add del">
          <ac:chgData name="Carolin Hashemi" userId="5ac7da23-677d-416c-b721-41889321bcb0" providerId="ADAL" clId="{B0662795-C087-4583-83B2-91B33F48878A}" dt="2021-09-28T21:47:59.230" v="2471" actId="26606"/>
          <ac:spMkLst>
            <pc:docMk/>
            <pc:sldMk cId="1512981972" sldId="260"/>
            <ac:spMk id="183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6:30.410" v="2438" actId="26606"/>
          <ac:spMkLst>
            <pc:docMk/>
            <pc:sldMk cId="1512981972" sldId="260"/>
            <ac:spMk id="186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37.933" v="2460" actId="26606"/>
          <ac:spMkLst>
            <pc:docMk/>
            <pc:sldMk cId="1512981972" sldId="260"/>
            <ac:spMk id="187" creationId="{12609869-9E80-471B-A487-A53288E0E791}"/>
          </ac:spMkLst>
        </pc:spChg>
        <pc:spChg chg="add del">
          <ac:chgData name="Carolin Hashemi" userId="5ac7da23-677d-416c-b721-41889321bcb0" providerId="ADAL" clId="{B0662795-C087-4583-83B2-91B33F48878A}" dt="2021-09-28T21:46:31.141" v="2440" actId="26606"/>
          <ac:spMkLst>
            <pc:docMk/>
            <pc:sldMk cId="1512981972" sldId="260"/>
            <ac:spMk id="188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6:20.095" v="2436" actId="26606"/>
          <ac:spMkLst>
            <pc:docMk/>
            <pc:sldMk cId="1512981972" sldId="260"/>
            <ac:spMk id="189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6:33.445" v="2442" actId="26606"/>
          <ac:spMkLst>
            <pc:docMk/>
            <pc:sldMk cId="1512981972" sldId="260"/>
            <ac:spMk id="190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07.972" v="2444" actId="26606"/>
          <ac:spMkLst>
            <pc:docMk/>
            <pc:sldMk cId="1512981972" sldId="260"/>
            <ac:spMk id="191" creationId="{7004738A-9D34-43E8-97D2-CA0EED4F8BE0}"/>
          </ac:spMkLst>
        </pc:spChg>
        <pc:spChg chg="add del">
          <ac:chgData name="Carolin Hashemi" userId="5ac7da23-677d-416c-b721-41889321bcb0" providerId="ADAL" clId="{B0662795-C087-4583-83B2-91B33F48878A}" dt="2021-09-28T21:47:07.972" v="2444" actId="26606"/>
          <ac:spMkLst>
            <pc:docMk/>
            <pc:sldMk cId="1512981972" sldId="260"/>
            <ac:spMk id="192" creationId="{12609869-9E80-471B-A487-A53288E0E791}"/>
          </ac:spMkLst>
        </pc:spChg>
        <pc:spChg chg="add del">
          <ac:chgData name="Carolin Hashemi" userId="5ac7da23-677d-416c-b721-41889321bcb0" providerId="ADAL" clId="{B0662795-C087-4583-83B2-91B33F48878A}" dt="2021-09-28T21:47:07.972" v="2444" actId="26606"/>
          <ac:spMkLst>
            <pc:docMk/>
            <pc:sldMk cId="1512981972" sldId="260"/>
            <ac:spMk id="193" creationId="{B8B8D07F-F13E-443E-BA68-2D26672D76B9}"/>
          </ac:spMkLst>
        </pc:spChg>
        <pc:spChg chg="add del">
          <ac:chgData name="Carolin Hashemi" userId="5ac7da23-677d-416c-b721-41889321bcb0" providerId="ADAL" clId="{B0662795-C087-4583-83B2-91B33F48878A}" dt="2021-09-28T21:47:37.933" v="2460" actId="26606"/>
          <ac:spMkLst>
            <pc:docMk/>
            <pc:sldMk cId="1512981972" sldId="260"/>
            <ac:spMk id="194" creationId="{7004738A-9D34-43E8-97D2-CA0EED4F8BE0}"/>
          </ac:spMkLst>
        </pc:spChg>
        <pc:spChg chg="add del">
          <ac:chgData name="Carolin Hashemi" userId="5ac7da23-677d-416c-b721-41889321bcb0" providerId="ADAL" clId="{B0662795-C087-4583-83B2-91B33F48878A}" dt="2021-09-28T21:47:07.972" v="2444" actId="26606"/>
          <ac:spMkLst>
            <pc:docMk/>
            <pc:sldMk cId="1512981972" sldId="260"/>
            <ac:spMk id="195" creationId="{2813A4FA-24A5-41ED-A534-3807D1B2F344}"/>
          </ac:spMkLst>
        </pc:spChg>
        <pc:spChg chg="add del">
          <ac:chgData name="Carolin Hashemi" userId="5ac7da23-677d-416c-b721-41889321bcb0" providerId="ADAL" clId="{B0662795-C087-4583-83B2-91B33F48878A}" dt="2021-09-28T21:47:37.933" v="2460" actId="26606"/>
          <ac:spMkLst>
            <pc:docMk/>
            <pc:sldMk cId="1512981972" sldId="260"/>
            <ac:spMk id="196" creationId="{B8B8D07F-F13E-443E-BA68-2D26672D76B9}"/>
          </ac:spMkLst>
        </pc:spChg>
        <pc:spChg chg="add del">
          <ac:chgData name="Carolin Hashemi" userId="5ac7da23-677d-416c-b721-41889321bcb0" providerId="ADAL" clId="{B0662795-C087-4583-83B2-91B33F48878A}" dt="2021-09-28T21:47:07.972" v="2444" actId="26606"/>
          <ac:spMkLst>
            <pc:docMk/>
            <pc:sldMk cId="1512981972" sldId="260"/>
            <ac:spMk id="197" creationId="{C3944F27-CA70-4E84-A51A-E6BF89558979}"/>
          </ac:spMkLst>
        </pc:spChg>
        <pc:spChg chg="add del">
          <ac:chgData name="Carolin Hashemi" userId="5ac7da23-677d-416c-b721-41889321bcb0" providerId="ADAL" clId="{B0662795-C087-4583-83B2-91B33F48878A}" dt="2021-09-28T21:47:37.933" v="2460" actId="26606"/>
          <ac:spMkLst>
            <pc:docMk/>
            <pc:sldMk cId="1512981972" sldId="260"/>
            <ac:spMk id="198" creationId="{2813A4FA-24A5-41ED-A534-3807D1B2F344}"/>
          </ac:spMkLst>
        </pc:spChg>
        <pc:spChg chg="add del">
          <ac:chgData name="Carolin Hashemi" userId="5ac7da23-677d-416c-b721-41889321bcb0" providerId="ADAL" clId="{B0662795-C087-4583-83B2-91B33F48878A}" dt="2021-09-28T21:47:09.577" v="2446" actId="26606"/>
          <ac:spMkLst>
            <pc:docMk/>
            <pc:sldMk cId="1512981972" sldId="260"/>
            <ac:spMk id="199" creationId="{FCEC2294-5A7B-45E5-9251-C1AA89F4ADCF}"/>
          </ac:spMkLst>
        </pc:spChg>
        <pc:spChg chg="add del">
          <ac:chgData name="Carolin Hashemi" userId="5ac7da23-677d-416c-b721-41889321bcb0" providerId="ADAL" clId="{B0662795-C087-4583-83B2-91B33F48878A}" dt="2021-09-28T21:47:37.933" v="2460" actId="26606"/>
          <ac:spMkLst>
            <pc:docMk/>
            <pc:sldMk cId="1512981972" sldId="260"/>
            <ac:spMk id="201" creationId="{C3944F27-CA70-4E84-A51A-E6BF89558979}"/>
          </ac:spMkLst>
        </pc:spChg>
        <pc:spChg chg="add del">
          <ac:chgData name="Carolin Hashemi" userId="5ac7da23-677d-416c-b721-41889321bcb0" providerId="ADAL" clId="{B0662795-C087-4583-83B2-91B33F48878A}" dt="2021-09-28T21:47:10.284" v="2448" actId="26606"/>
          <ac:spMkLst>
            <pc:docMk/>
            <pc:sldMk cId="1512981972" sldId="260"/>
            <ac:spMk id="202" creationId="{12609869-9E80-471B-A487-A53288E0E791}"/>
          </ac:spMkLst>
        </pc:spChg>
        <pc:spChg chg="add del">
          <ac:chgData name="Carolin Hashemi" userId="5ac7da23-677d-416c-b721-41889321bcb0" providerId="ADAL" clId="{B0662795-C087-4583-83B2-91B33F48878A}" dt="2021-09-28T21:47:10.284" v="2448" actId="26606"/>
          <ac:spMkLst>
            <pc:docMk/>
            <pc:sldMk cId="1512981972" sldId="260"/>
            <ac:spMk id="203" creationId="{7004738A-9D34-43E8-97D2-CA0EED4F8BE0}"/>
          </ac:spMkLst>
        </pc:spChg>
        <pc:spChg chg="add del">
          <ac:chgData name="Carolin Hashemi" userId="5ac7da23-677d-416c-b721-41889321bcb0" providerId="ADAL" clId="{B0662795-C087-4583-83B2-91B33F48878A}" dt="2021-09-28T21:47:10.284" v="2448" actId="26606"/>
          <ac:spMkLst>
            <pc:docMk/>
            <pc:sldMk cId="1512981972" sldId="260"/>
            <ac:spMk id="204" creationId="{B8B8D07F-F13E-443E-BA68-2D26672D76B9}"/>
          </ac:spMkLst>
        </pc:spChg>
        <pc:spChg chg="add del">
          <ac:chgData name="Carolin Hashemi" userId="5ac7da23-677d-416c-b721-41889321bcb0" providerId="ADAL" clId="{B0662795-C087-4583-83B2-91B33F48878A}" dt="2021-09-28T21:47:10.284" v="2448" actId="26606"/>
          <ac:spMkLst>
            <pc:docMk/>
            <pc:sldMk cId="1512981972" sldId="260"/>
            <ac:spMk id="205" creationId="{2813A4FA-24A5-41ED-A534-3807D1B2F344}"/>
          </ac:spMkLst>
        </pc:spChg>
        <pc:spChg chg="add del">
          <ac:chgData name="Carolin Hashemi" userId="5ac7da23-677d-416c-b721-41889321bcb0" providerId="ADAL" clId="{B0662795-C087-4583-83B2-91B33F48878A}" dt="2021-09-28T21:47:10.284" v="2448" actId="26606"/>
          <ac:spMkLst>
            <pc:docMk/>
            <pc:sldMk cId="1512981972" sldId="260"/>
            <ac:spMk id="206" creationId="{C3944F27-CA70-4E84-A51A-E6BF89558979}"/>
          </ac:spMkLst>
        </pc:spChg>
        <pc:spChg chg="add del">
          <ac:chgData name="Carolin Hashemi" userId="5ac7da23-677d-416c-b721-41889321bcb0" providerId="ADAL" clId="{B0662795-C087-4583-83B2-91B33F48878A}" dt="2021-09-28T21:47:46.121" v="2462" actId="26606"/>
          <ac:spMkLst>
            <pc:docMk/>
            <pc:sldMk cId="1512981972" sldId="260"/>
            <ac:spMk id="207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13.120" v="2450" actId="26606"/>
          <ac:spMkLst>
            <pc:docMk/>
            <pc:sldMk cId="1512981972" sldId="260"/>
            <ac:spMk id="208" creationId="{12609869-9E80-471B-A487-A53288E0E791}"/>
          </ac:spMkLst>
        </pc:spChg>
        <pc:spChg chg="add del">
          <ac:chgData name="Carolin Hashemi" userId="5ac7da23-677d-416c-b721-41889321bcb0" providerId="ADAL" clId="{B0662795-C087-4583-83B2-91B33F48878A}" dt="2021-09-28T21:47:13.120" v="2450" actId="26606"/>
          <ac:spMkLst>
            <pc:docMk/>
            <pc:sldMk cId="1512981972" sldId="260"/>
            <ac:spMk id="209" creationId="{7004738A-9D34-43E8-97D2-CA0EED4F8BE0}"/>
          </ac:spMkLst>
        </pc:spChg>
        <pc:spChg chg="add del">
          <ac:chgData name="Carolin Hashemi" userId="5ac7da23-677d-416c-b721-41889321bcb0" providerId="ADAL" clId="{B0662795-C087-4583-83B2-91B33F48878A}" dt="2021-09-28T21:47:13.120" v="2450" actId="26606"/>
          <ac:spMkLst>
            <pc:docMk/>
            <pc:sldMk cId="1512981972" sldId="260"/>
            <ac:spMk id="210" creationId="{B8B8D07F-F13E-443E-BA68-2D26672D76B9}"/>
          </ac:spMkLst>
        </pc:spChg>
        <pc:spChg chg="add del">
          <ac:chgData name="Carolin Hashemi" userId="5ac7da23-677d-416c-b721-41889321bcb0" providerId="ADAL" clId="{B0662795-C087-4583-83B2-91B33F48878A}" dt="2021-09-28T21:47:13.120" v="2450" actId="26606"/>
          <ac:spMkLst>
            <pc:docMk/>
            <pc:sldMk cId="1512981972" sldId="260"/>
            <ac:spMk id="211" creationId="{2813A4FA-24A5-41ED-A534-3807D1B2F344}"/>
          </ac:spMkLst>
        </pc:spChg>
        <pc:spChg chg="add del">
          <ac:chgData name="Carolin Hashemi" userId="5ac7da23-677d-416c-b721-41889321bcb0" providerId="ADAL" clId="{B0662795-C087-4583-83B2-91B33F48878A}" dt="2021-09-28T21:47:13.120" v="2450" actId="26606"/>
          <ac:spMkLst>
            <pc:docMk/>
            <pc:sldMk cId="1512981972" sldId="260"/>
            <ac:spMk id="212" creationId="{C3944F27-CA70-4E84-A51A-E6BF89558979}"/>
          </ac:spMkLst>
        </pc:spChg>
        <pc:spChg chg="add del">
          <ac:chgData name="Carolin Hashemi" userId="5ac7da23-677d-416c-b721-41889321bcb0" providerId="ADAL" clId="{B0662795-C087-4583-83B2-91B33F48878A}" dt="2021-09-28T21:47:48.510" v="2464" actId="26606"/>
          <ac:spMkLst>
            <pc:docMk/>
            <pc:sldMk cId="1512981972" sldId="260"/>
            <ac:spMk id="213" creationId="{04812C46-200A-4DEB-A05E-3ED6C68C2387}"/>
          </ac:spMkLst>
        </pc:spChg>
        <pc:spChg chg="add del">
          <ac:chgData name="Carolin Hashemi" userId="5ac7da23-677d-416c-b721-41889321bcb0" providerId="ADAL" clId="{B0662795-C087-4583-83B2-91B33F48878A}" dt="2021-09-28T21:47:24.979" v="2452" actId="26606"/>
          <ac:spMkLst>
            <pc:docMk/>
            <pc:sldMk cId="1512981972" sldId="260"/>
            <ac:spMk id="214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48.510" v="2464" actId="26606"/>
          <ac:spMkLst>
            <pc:docMk/>
            <pc:sldMk cId="1512981972" sldId="260"/>
            <ac:spMk id="215" creationId="{D1EA859B-E555-4109-94F3-6700E046E008}"/>
          </ac:spMkLst>
        </pc:spChg>
        <pc:spChg chg="add del">
          <ac:chgData name="Carolin Hashemi" userId="5ac7da23-677d-416c-b721-41889321bcb0" providerId="ADAL" clId="{B0662795-C087-4583-83B2-91B33F48878A}" dt="2021-09-28T21:47:28.128" v="2454" actId="26606"/>
          <ac:spMkLst>
            <pc:docMk/>
            <pc:sldMk cId="1512981972" sldId="260"/>
            <ac:spMk id="216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51.797" v="2466" actId="26606"/>
          <ac:spMkLst>
            <pc:docMk/>
            <pc:sldMk cId="1512981972" sldId="260"/>
            <ac:spMk id="217" creationId="{2C61293E-6EBE-43EF-A52C-9BEBFD7679D4}"/>
          </ac:spMkLst>
        </pc:spChg>
        <pc:spChg chg="add del">
          <ac:chgData name="Carolin Hashemi" userId="5ac7da23-677d-416c-b721-41889321bcb0" providerId="ADAL" clId="{B0662795-C087-4583-83B2-91B33F48878A}" dt="2021-09-28T21:47:31.088" v="2456" actId="26606"/>
          <ac:spMkLst>
            <pc:docMk/>
            <pc:sldMk cId="1512981972" sldId="260"/>
            <ac:spMk id="218" creationId="{D93394DA-E684-47C2-9020-13225823F40A}"/>
          </ac:spMkLst>
        </pc:spChg>
        <pc:spChg chg="add del">
          <ac:chgData name="Carolin Hashemi" userId="5ac7da23-677d-416c-b721-41889321bcb0" providerId="ADAL" clId="{B0662795-C087-4583-83B2-91B33F48878A}" dt="2021-09-28T21:47:51.797" v="2466" actId="26606"/>
          <ac:spMkLst>
            <pc:docMk/>
            <pc:sldMk cId="1512981972" sldId="260"/>
            <ac:spMk id="219" creationId="{21540236-BFD5-4A9D-8840-4703E7F76825}"/>
          </ac:spMkLst>
        </pc:spChg>
        <pc:spChg chg="add del">
          <ac:chgData name="Carolin Hashemi" userId="5ac7da23-677d-416c-b721-41889321bcb0" providerId="ADAL" clId="{B0662795-C087-4583-83B2-91B33F48878A}" dt="2021-09-28T21:47:52.487" v="2468" actId="26606"/>
          <ac:spMkLst>
            <pc:docMk/>
            <pc:sldMk cId="1512981972" sldId="260"/>
            <ac:spMk id="221" creationId="{04812C46-200A-4DEB-A05E-3ED6C68C2387}"/>
          </ac:spMkLst>
        </pc:spChg>
        <pc:spChg chg="add del">
          <ac:chgData name="Carolin Hashemi" userId="5ac7da23-677d-416c-b721-41889321bcb0" providerId="ADAL" clId="{B0662795-C087-4583-83B2-91B33F48878A}" dt="2021-09-28T21:47:52.487" v="2468" actId="26606"/>
          <ac:spMkLst>
            <pc:docMk/>
            <pc:sldMk cId="1512981972" sldId="260"/>
            <ac:spMk id="222" creationId="{D1EA859B-E555-4109-94F3-6700E046E008}"/>
          </ac:spMkLst>
        </pc:spChg>
        <pc:spChg chg="add del">
          <ac:chgData name="Carolin Hashemi" userId="5ac7da23-677d-416c-b721-41889321bcb0" providerId="ADAL" clId="{B0662795-C087-4583-83B2-91B33F48878A}" dt="2021-09-28T21:47:59.169" v="2470" actId="26606"/>
          <ac:spMkLst>
            <pc:docMk/>
            <pc:sldMk cId="1512981972" sldId="260"/>
            <ac:spMk id="224" creationId="{87C2FDE4-61EA-42D5-A9E0-7B2B8ADC869C}"/>
          </ac:spMkLst>
        </pc:spChg>
        <pc:spChg chg="add del">
          <ac:chgData name="Carolin Hashemi" userId="5ac7da23-677d-416c-b721-41889321bcb0" providerId="ADAL" clId="{B0662795-C087-4583-83B2-91B33F48878A}" dt="2021-09-28T21:47:59.169" v="2470" actId="26606"/>
          <ac:spMkLst>
            <pc:docMk/>
            <pc:sldMk cId="1512981972" sldId="260"/>
            <ac:spMk id="228" creationId="{5FC9E5C3-B8DC-4532-8C1F-4D5331C64C08}"/>
          </ac:spMkLst>
        </pc:spChg>
        <pc:spChg chg="add">
          <ac:chgData name="Carolin Hashemi" userId="5ac7da23-677d-416c-b721-41889321bcb0" providerId="ADAL" clId="{B0662795-C087-4583-83B2-91B33F48878A}" dt="2021-09-28T21:47:59.230" v="2471" actId="26606"/>
          <ac:spMkLst>
            <pc:docMk/>
            <pc:sldMk cId="1512981972" sldId="260"/>
            <ac:spMk id="230" creationId="{D93394DA-E684-47C2-9020-13225823F40A}"/>
          </ac:spMkLst>
        </pc:spChg>
        <pc:grpChg chg="del">
          <ac:chgData name="Carolin Hashemi" userId="5ac7da23-677d-416c-b721-41889321bcb0" providerId="ADAL" clId="{B0662795-C087-4583-83B2-91B33F48878A}" dt="2021-09-28T20:13:47.673" v="545" actId="26606"/>
          <ac:grpSpMkLst>
            <pc:docMk/>
            <pc:sldMk cId="1512981972" sldId="260"/>
            <ac:grpSpMk id="14" creationId="{C5F6476F-D303-44D3-B30F-1BA348F0F64A}"/>
          </ac:grpSpMkLst>
        </pc:grpChg>
        <pc:grpChg chg="add del">
          <ac:chgData name="Carolin Hashemi" userId="5ac7da23-677d-416c-b721-41889321bcb0" providerId="ADAL" clId="{B0662795-C087-4583-83B2-91B33F48878A}" dt="2021-09-28T21:06:28.265" v="1347" actId="26606"/>
          <ac:grpSpMkLst>
            <pc:docMk/>
            <pc:sldMk cId="1512981972" sldId="260"/>
            <ac:grpSpMk id="117" creationId="{68685BF2-60B4-41A0-9B16-61CD8CC78200}"/>
          </ac:grpSpMkLst>
        </pc:grpChg>
        <pc:grpChg chg="add del">
          <ac:chgData name="Carolin Hashemi" userId="5ac7da23-677d-416c-b721-41889321bcb0" providerId="ADAL" clId="{B0662795-C087-4583-83B2-91B33F48878A}" dt="2021-09-28T21:06:33.025" v="1355" actId="26606"/>
          <ac:grpSpMkLst>
            <pc:docMk/>
            <pc:sldMk cId="1512981972" sldId="260"/>
            <ac:grpSpMk id="119" creationId="{0F06CE9D-DF08-4313-8DD2-D81E1D59F323}"/>
          </ac:grpSpMkLst>
        </pc:grpChg>
        <pc:grpChg chg="add del">
          <ac:chgData name="Carolin Hashemi" userId="5ac7da23-677d-416c-b721-41889321bcb0" providerId="ADAL" clId="{B0662795-C087-4583-83B2-91B33F48878A}" dt="2021-09-28T21:06:29.735" v="1349" actId="26606"/>
          <ac:grpSpMkLst>
            <pc:docMk/>
            <pc:sldMk cId="1512981972" sldId="260"/>
            <ac:grpSpMk id="125" creationId="{770AE191-D2EA-45C9-A44D-830C188F74CB}"/>
          </ac:grpSpMkLst>
        </pc:grpChg>
        <pc:grpChg chg="add del">
          <ac:chgData name="Carolin Hashemi" userId="5ac7da23-677d-416c-b721-41889321bcb0" providerId="ADAL" clId="{B0662795-C087-4583-83B2-91B33F48878A}" dt="2021-09-28T21:06:32.233" v="1353" actId="26606"/>
          <ac:grpSpMkLst>
            <pc:docMk/>
            <pc:sldMk cId="1512981972" sldId="260"/>
            <ac:grpSpMk id="133" creationId="{68685BF2-60B4-41A0-9B16-61CD8CC78200}"/>
          </ac:grpSpMkLst>
        </pc:grpChg>
        <pc:grpChg chg="add del">
          <ac:chgData name="Carolin Hashemi" userId="5ac7da23-677d-416c-b721-41889321bcb0" providerId="ADAL" clId="{B0662795-C087-4583-83B2-91B33F48878A}" dt="2021-09-28T21:06:51.927" v="1373" actId="26606"/>
          <ac:grpSpMkLst>
            <pc:docMk/>
            <pc:sldMk cId="1512981972" sldId="260"/>
            <ac:grpSpMk id="148" creationId="{770AE191-D2EA-45C9-A44D-830C188F74CB}"/>
          </ac:grpSpMkLst>
        </pc:grpChg>
        <pc:grpChg chg="add del">
          <ac:chgData name="Carolin Hashemi" userId="5ac7da23-677d-416c-b721-41889321bcb0" providerId="ADAL" clId="{B0662795-C087-4583-83B2-91B33F48878A}" dt="2021-09-28T21:06:57.999" v="1377" actId="26606"/>
          <ac:grpSpMkLst>
            <pc:docMk/>
            <pc:sldMk cId="1512981972" sldId="260"/>
            <ac:grpSpMk id="160" creationId="{68685BF2-60B4-41A0-9B16-61CD8CC78200}"/>
          </ac:grpSpMkLst>
        </pc:grpChg>
        <pc:grpChg chg="add del">
          <ac:chgData name="Carolin Hashemi" userId="5ac7da23-677d-416c-b721-41889321bcb0" providerId="ADAL" clId="{B0662795-C087-4583-83B2-91B33F48878A}" dt="2021-09-28T21:47:59.169" v="2470" actId="26606"/>
          <ac:grpSpMkLst>
            <pc:docMk/>
            <pc:sldMk cId="1512981972" sldId="260"/>
            <ac:grpSpMk id="225" creationId="{D2A542E6-1924-4FE2-89D1-3CB19468C1F6}"/>
          </ac:grpSpMkLst>
        </pc:grpChg>
        <pc:graphicFrameChg chg="add del">
          <ac:chgData name="Carolin Hashemi" userId="5ac7da23-677d-416c-b721-41889321bcb0" providerId="ADAL" clId="{B0662795-C087-4583-83B2-91B33F48878A}" dt="2021-09-28T21:00:19.560" v="1252" actId="26606"/>
          <ac:graphicFrameMkLst>
            <pc:docMk/>
            <pc:sldMk cId="1512981972" sldId="260"/>
            <ac:graphicFrameMk id="84" creationId="{B50B4652-E991-4F44-A8C9-042EE7DD8B5C}"/>
          </ac:graphicFrameMkLst>
        </pc:graphicFrameChg>
        <pc:graphicFrameChg chg="add mod modGraphic">
          <ac:chgData name="Carolin Hashemi" userId="5ac7da23-677d-416c-b721-41889321bcb0" providerId="ADAL" clId="{B0662795-C087-4583-83B2-91B33F48878A}" dt="2021-09-28T21:47:59.230" v="2471" actId="26606"/>
          <ac:graphicFrameMkLst>
            <pc:docMk/>
            <pc:sldMk cId="1512981972" sldId="260"/>
            <ac:graphicFrameMk id="106" creationId="{110849F0-DF3B-4898-A5F4-F489F0BE9871}"/>
          </ac:graphicFrameMkLst>
        </pc:graphicFrameChg>
        <pc:picChg chg="del mod">
          <ac:chgData name="Carolin Hashemi" userId="5ac7da23-677d-416c-b721-41889321bcb0" providerId="ADAL" clId="{B0662795-C087-4583-83B2-91B33F48878A}" dt="2021-09-28T20:13:53.426" v="546" actId="478"/>
          <ac:picMkLst>
            <pc:docMk/>
            <pc:sldMk cId="1512981972" sldId="260"/>
            <ac:picMk id="7" creationId="{A25D92B9-748B-45C3-AEDE-FFA448A1869B}"/>
          </ac:picMkLst>
        </pc:picChg>
        <pc:picChg chg="add del">
          <ac:chgData name="Carolin Hashemi" userId="5ac7da23-677d-416c-b721-41889321bcb0" providerId="ADAL" clId="{B0662795-C087-4583-83B2-91B33F48878A}" dt="2021-09-28T21:06:37.436" v="1361" actId="26606"/>
          <ac:picMkLst>
            <pc:docMk/>
            <pc:sldMk cId="1512981972" sldId="260"/>
            <ac:picMk id="108" creationId="{68B351F0-C4FC-4823-8607-B118BF5323E9}"/>
          </ac:picMkLst>
        </pc:picChg>
        <pc:picChg chg="add del">
          <ac:chgData name="Carolin Hashemi" userId="5ac7da23-677d-416c-b721-41889321bcb0" providerId="ADAL" clId="{B0662795-C087-4583-83B2-91B33F48878A}" dt="2021-09-28T21:06:39.005" v="1363" actId="26606"/>
          <ac:picMkLst>
            <pc:docMk/>
            <pc:sldMk cId="1512981972" sldId="260"/>
            <ac:picMk id="114" creationId="{6A7D8AE5-E1B6-448B-9053-226525DAD548}"/>
          </ac:picMkLst>
        </pc:picChg>
        <pc:picChg chg="add del">
          <ac:chgData name="Carolin Hashemi" userId="5ac7da23-677d-416c-b721-41889321bcb0" providerId="ADAL" clId="{B0662795-C087-4583-83B2-91B33F48878A}" dt="2021-09-28T21:06:40.436" v="1365" actId="26606"/>
          <ac:picMkLst>
            <pc:docMk/>
            <pc:sldMk cId="1512981972" sldId="260"/>
            <ac:picMk id="118" creationId="{68B351F0-C4FC-4823-8607-B118BF5323E9}"/>
          </ac:picMkLst>
        </pc:picChg>
        <pc:picChg chg="add del">
          <ac:chgData name="Carolin Hashemi" userId="5ac7da23-677d-416c-b721-41889321bcb0" providerId="ADAL" clId="{B0662795-C087-4583-83B2-91B33F48878A}" dt="2021-09-28T21:45:12.181" v="2414" actId="26606"/>
          <ac:picMkLst>
            <pc:docMk/>
            <pc:sldMk cId="1512981972" sldId="260"/>
            <ac:picMk id="150" creationId="{0F46169E-CF85-462E-8D07-3CAF786EA02E}"/>
          </ac:picMkLst>
        </pc:picChg>
        <pc:picChg chg="add del">
          <ac:chgData name="Carolin Hashemi" userId="5ac7da23-677d-416c-b721-41889321bcb0" providerId="ADAL" clId="{B0662795-C087-4583-83B2-91B33F48878A}" dt="2021-09-28T21:45:44.830" v="2424" actId="26606"/>
          <ac:picMkLst>
            <pc:docMk/>
            <pc:sldMk cId="1512981972" sldId="260"/>
            <ac:picMk id="171" creationId="{0F46169E-CF85-462E-8D07-3CAF786EA02E}"/>
          </ac:picMkLst>
        </pc:picChg>
        <pc:picChg chg="add mod">
          <ac:chgData name="Carolin Hashemi" userId="5ac7da23-677d-416c-b721-41889321bcb0" providerId="ADAL" clId="{B0662795-C087-4583-83B2-91B33F48878A}" dt="2021-09-28T21:47:59.169" v="2470" actId="26606"/>
          <ac:picMkLst>
            <pc:docMk/>
            <pc:sldMk cId="1512981972" sldId="260"/>
            <ac:picMk id="184" creationId="{0F46169E-CF85-462E-8D07-3CAF786EA02E}"/>
          </ac:picMkLst>
        </pc:picChg>
        <pc:cxnChg chg="add del">
          <ac:chgData name="Carolin Hashemi" userId="5ac7da23-677d-416c-b721-41889321bcb0" providerId="ADAL" clId="{B0662795-C087-4583-83B2-91B33F48878A}" dt="2021-09-28T21:06:28.265" v="1347" actId="26606"/>
          <ac:cxnSpMkLst>
            <pc:docMk/>
            <pc:sldMk cId="1512981972" sldId="260"/>
            <ac:cxnSpMk id="121" creationId="{4CE44FE1-0DFB-4432-B6F1-7BB653044F3B}"/>
          </ac:cxnSpMkLst>
        </pc:cxnChg>
        <pc:cxnChg chg="add del">
          <ac:chgData name="Carolin Hashemi" userId="5ac7da23-677d-416c-b721-41889321bcb0" providerId="ADAL" clId="{B0662795-C087-4583-83B2-91B33F48878A}" dt="2021-09-28T21:06:28.265" v="1347" actId="26606"/>
          <ac:cxnSpMkLst>
            <pc:docMk/>
            <pc:sldMk cId="1512981972" sldId="260"/>
            <ac:cxnSpMk id="122" creationId="{6D7C4AD9-61C7-4AB6-AAD1-C303A8BE36D0}"/>
          </ac:cxnSpMkLst>
        </pc:cxnChg>
        <pc:cxnChg chg="add del">
          <ac:chgData name="Carolin Hashemi" userId="5ac7da23-677d-416c-b721-41889321bcb0" providerId="ADAL" clId="{B0662795-C087-4583-83B2-91B33F48878A}" dt="2021-09-28T21:06:32.233" v="1353" actId="26606"/>
          <ac:cxnSpMkLst>
            <pc:docMk/>
            <pc:sldMk cId="1512981972" sldId="260"/>
            <ac:cxnSpMk id="131" creationId="{4CE44FE1-0DFB-4432-B6F1-7BB653044F3B}"/>
          </ac:cxnSpMkLst>
        </pc:cxnChg>
        <pc:cxnChg chg="add del">
          <ac:chgData name="Carolin Hashemi" userId="5ac7da23-677d-416c-b721-41889321bcb0" providerId="ADAL" clId="{B0662795-C087-4583-83B2-91B33F48878A}" dt="2021-09-28T21:06:32.233" v="1353" actId="26606"/>
          <ac:cxnSpMkLst>
            <pc:docMk/>
            <pc:sldMk cId="1512981972" sldId="260"/>
            <ac:cxnSpMk id="132" creationId="{6D7C4AD9-61C7-4AB6-AAD1-C303A8BE36D0}"/>
          </ac:cxnSpMkLst>
        </pc:cxnChg>
        <pc:cxnChg chg="add del">
          <ac:chgData name="Carolin Hashemi" userId="5ac7da23-677d-416c-b721-41889321bcb0" providerId="ADAL" clId="{B0662795-C087-4583-83B2-91B33F48878A}" dt="2021-09-28T21:06:57.999" v="1377" actId="26606"/>
          <ac:cxnSpMkLst>
            <pc:docMk/>
            <pc:sldMk cId="1512981972" sldId="260"/>
            <ac:cxnSpMk id="157" creationId="{4CE44FE1-0DFB-4432-B6F1-7BB653044F3B}"/>
          </ac:cxnSpMkLst>
        </pc:cxnChg>
        <pc:cxnChg chg="add del">
          <ac:chgData name="Carolin Hashemi" userId="5ac7da23-677d-416c-b721-41889321bcb0" providerId="ADAL" clId="{B0662795-C087-4583-83B2-91B33F48878A}" dt="2021-09-28T21:06:57.999" v="1377" actId="26606"/>
          <ac:cxnSpMkLst>
            <pc:docMk/>
            <pc:sldMk cId="1512981972" sldId="260"/>
            <ac:cxnSpMk id="159" creationId="{6D7C4AD9-61C7-4AB6-AAD1-C303A8BE36D0}"/>
          </ac:cxnSpMkLst>
        </pc:cxnChg>
        <pc:cxnChg chg="add del">
          <ac:chgData name="Carolin Hashemi" userId="5ac7da23-677d-416c-b721-41889321bcb0" providerId="ADAL" clId="{B0662795-C087-4583-83B2-91B33F48878A}" dt="2021-09-28T21:47:09.577" v="2446" actId="26606"/>
          <ac:cxnSpMkLst>
            <pc:docMk/>
            <pc:sldMk cId="1512981972" sldId="260"/>
            <ac:cxnSpMk id="200" creationId="{67182200-4859-4C8D-BCBB-55B245C28BA3}"/>
          </ac:cxnSpMkLst>
        </pc:cxnChg>
      </pc:sldChg>
      <pc:sldChg chg="addSp delSp modSp del mod">
        <pc:chgData name="Carolin Hashemi" userId="5ac7da23-677d-416c-b721-41889321bcb0" providerId="ADAL" clId="{B0662795-C087-4583-83B2-91B33F48878A}" dt="2021-09-28T21:09:13.341" v="1394" actId="2696"/>
        <pc:sldMkLst>
          <pc:docMk/>
          <pc:sldMk cId="3824897589" sldId="261"/>
        </pc:sldMkLst>
        <pc:spChg chg="mod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2" creationId="{22185A14-8D99-4253-B0D0-EFBCAC9DE0A6}"/>
          </ac:spMkLst>
        </pc:spChg>
        <pc:spChg chg="mod ord">
          <ac:chgData name="Carolin Hashemi" userId="5ac7da23-677d-416c-b721-41889321bcb0" providerId="ADAL" clId="{B0662795-C087-4583-83B2-91B33F48878A}" dt="2021-09-28T19:33:24.335" v="388" actId="20577"/>
          <ac:spMkLst>
            <pc:docMk/>
            <pc:sldMk cId="3824897589" sldId="261"/>
            <ac:spMk id="23" creationId="{E5F996EA-0EBE-44AA-B83A-98AB5D1FB7D6}"/>
          </ac:spMkLst>
        </pc:spChg>
        <pc:spChg chg="add del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37" creationId="{A51A0227-072A-4F5F-928C-E2C3E5CCD10C}"/>
          </ac:spMkLst>
        </pc:spChg>
        <pc:spChg chg="add del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39" creationId="{35D99776-4B38-47DF-A302-11AD9AF87ACA}"/>
          </ac:spMkLst>
        </pc:spChg>
        <pc:spChg chg="add del">
          <ac:chgData name="Carolin Hashemi" userId="5ac7da23-677d-416c-b721-41889321bcb0" providerId="ADAL" clId="{B0662795-C087-4583-83B2-91B33F48878A}" dt="2021-09-28T19:33:10.788" v="373" actId="26606"/>
          <ac:spMkLst>
            <pc:docMk/>
            <pc:sldMk cId="3824897589" sldId="261"/>
            <ac:spMk id="44" creationId="{327D73B4-9F5C-4A64-A179-51B9500CB8B5}"/>
          </ac:spMkLst>
        </pc:spChg>
        <pc:spChg chg="add del">
          <ac:chgData name="Carolin Hashemi" userId="5ac7da23-677d-416c-b721-41889321bcb0" providerId="ADAL" clId="{B0662795-C087-4583-83B2-91B33F48878A}" dt="2021-09-28T19:33:10.788" v="373" actId="26606"/>
          <ac:spMkLst>
            <pc:docMk/>
            <pc:sldMk cId="3824897589" sldId="261"/>
            <ac:spMk id="50" creationId="{AB673405-BF85-493E-8558-0DCBEDB2BB49}"/>
          </ac:spMkLst>
        </pc:spChg>
        <pc:spChg chg="add del">
          <ac:chgData name="Carolin Hashemi" userId="5ac7da23-677d-416c-b721-41889321bcb0" providerId="ADAL" clId="{B0662795-C087-4583-83B2-91B33F48878A}" dt="2021-09-28T19:33:10.788" v="373" actId="26606"/>
          <ac:spMkLst>
            <pc:docMk/>
            <pc:sldMk cId="3824897589" sldId="261"/>
            <ac:spMk id="52" creationId="{C64EAE84-A813-4501-BC71-DBD14BA0265E}"/>
          </ac:spMkLst>
        </pc:spChg>
        <pc:spChg chg="add del">
          <ac:chgData name="Carolin Hashemi" userId="5ac7da23-677d-416c-b721-41889321bcb0" providerId="ADAL" clId="{B0662795-C087-4583-83B2-91B33F48878A}" dt="2021-09-28T19:33:10.788" v="373" actId="26606"/>
          <ac:spMkLst>
            <pc:docMk/>
            <pc:sldMk cId="3824897589" sldId="261"/>
            <ac:spMk id="54" creationId="{E3020543-B24B-4EC4-8FFC-8DD88EEA91A8}"/>
          </ac:spMkLst>
        </pc:spChg>
        <pc:spChg chg="add del">
          <ac:chgData name="Carolin Hashemi" userId="5ac7da23-677d-416c-b721-41889321bcb0" providerId="ADAL" clId="{B0662795-C087-4583-83B2-91B33F48878A}" dt="2021-09-28T19:33:11.393" v="375" actId="26606"/>
          <ac:spMkLst>
            <pc:docMk/>
            <pc:sldMk cId="3824897589" sldId="261"/>
            <ac:spMk id="58" creationId="{B712E947-0734-45F9-9C4F-41114EC3A33E}"/>
          </ac:spMkLst>
        </pc:spChg>
        <pc:spChg chg="add del">
          <ac:chgData name="Carolin Hashemi" userId="5ac7da23-677d-416c-b721-41889321bcb0" providerId="ADAL" clId="{B0662795-C087-4583-83B2-91B33F48878A}" dt="2021-09-28T19:33:11.393" v="375" actId="26606"/>
          <ac:spMkLst>
            <pc:docMk/>
            <pc:sldMk cId="3824897589" sldId="261"/>
            <ac:spMk id="59" creationId="{5A65989E-BBD5-44D7-AA86-7AFD5D46BBC0}"/>
          </ac:spMkLst>
        </pc:spChg>
        <pc:spChg chg="add del">
          <ac:chgData name="Carolin Hashemi" userId="5ac7da23-677d-416c-b721-41889321bcb0" providerId="ADAL" clId="{B0662795-C087-4583-83B2-91B33F48878A}" dt="2021-09-28T19:33:11.393" v="375" actId="26606"/>
          <ac:spMkLst>
            <pc:docMk/>
            <pc:sldMk cId="3824897589" sldId="261"/>
            <ac:spMk id="60" creationId="{231A2881-D8D7-4A7D-ACA3-E9F849F853D8}"/>
          </ac:spMkLst>
        </pc:spChg>
        <pc:spChg chg="add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62" creationId="{327D73B4-9F5C-4A64-A179-51B9500CB8B5}"/>
          </ac:spMkLst>
        </pc:spChg>
        <pc:spChg chg="add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64" creationId="{AB673405-BF85-493E-8558-0DCBEDB2BB49}"/>
          </ac:spMkLst>
        </pc:spChg>
        <pc:spChg chg="add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65" creationId="{C64EAE84-A813-4501-BC71-DBD14BA0265E}"/>
          </ac:spMkLst>
        </pc:spChg>
        <pc:spChg chg="add">
          <ac:chgData name="Carolin Hashemi" userId="5ac7da23-677d-416c-b721-41889321bcb0" providerId="ADAL" clId="{B0662795-C087-4583-83B2-91B33F48878A}" dt="2021-09-28T19:33:11.442" v="376" actId="26606"/>
          <ac:spMkLst>
            <pc:docMk/>
            <pc:sldMk cId="3824897589" sldId="261"/>
            <ac:spMk id="66" creationId="{E3020543-B24B-4EC4-8FFC-8DD88EEA91A8}"/>
          </ac:spMkLst>
        </pc:spChg>
        <pc:grpChg chg="add del">
          <ac:chgData name="Carolin Hashemi" userId="5ac7da23-677d-416c-b721-41889321bcb0" providerId="ADAL" clId="{B0662795-C087-4583-83B2-91B33F48878A}" dt="2021-09-28T19:33:10.788" v="373" actId="26606"/>
          <ac:grpSpMkLst>
            <pc:docMk/>
            <pc:sldMk cId="3824897589" sldId="261"/>
            <ac:grpSpMk id="46" creationId="{05BBA018-FA75-43BF-99E6-1F5245727D29}"/>
          </ac:grpSpMkLst>
        </pc:grpChg>
        <pc:grpChg chg="add">
          <ac:chgData name="Carolin Hashemi" userId="5ac7da23-677d-416c-b721-41889321bcb0" providerId="ADAL" clId="{B0662795-C087-4583-83B2-91B33F48878A}" dt="2021-09-28T19:33:11.442" v="376" actId="26606"/>
          <ac:grpSpMkLst>
            <pc:docMk/>
            <pc:sldMk cId="3824897589" sldId="261"/>
            <ac:grpSpMk id="63" creationId="{05BBA018-FA75-43BF-99E6-1F5245727D29}"/>
          </ac:grpSpMkLst>
        </pc:grpChg>
        <pc:picChg chg="mod ord">
          <ac:chgData name="Carolin Hashemi" userId="5ac7da23-677d-416c-b721-41889321bcb0" providerId="ADAL" clId="{B0662795-C087-4583-83B2-91B33F48878A}" dt="2021-09-28T19:33:11.442" v="376" actId="26606"/>
          <ac:picMkLst>
            <pc:docMk/>
            <pc:sldMk cId="3824897589" sldId="261"/>
            <ac:picMk id="4" creationId="{2E163C82-B1ED-4E3C-B87C-D8A754457F79}"/>
          </ac:picMkLst>
        </pc:picChg>
        <pc:picChg chg="mod">
          <ac:chgData name="Carolin Hashemi" userId="5ac7da23-677d-416c-b721-41889321bcb0" providerId="ADAL" clId="{B0662795-C087-4583-83B2-91B33F48878A}" dt="2021-09-28T19:33:11.442" v="376" actId="26606"/>
          <ac:picMkLst>
            <pc:docMk/>
            <pc:sldMk cId="3824897589" sldId="261"/>
            <ac:picMk id="27" creationId="{3A4E98A4-C1A0-45DD-BF4B-909005A76E9E}"/>
          </ac:picMkLst>
        </pc:picChg>
        <pc:cxnChg chg="add del">
          <ac:chgData name="Carolin Hashemi" userId="5ac7da23-677d-416c-b721-41889321bcb0" providerId="ADAL" clId="{B0662795-C087-4583-83B2-91B33F48878A}" dt="2021-09-28T19:33:10.788" v="373" actId="26606"/>
          <ac:cxnSpMkLst>
            <pc:docMk/>
            <pc:sldMk cId="3824897589" sldId="261"/>
            <ac:cxnSpMk id="56" creationId="{C49DA8F6-BCC1-4447-B54C-57856834B94B}"/>
          </ac:cxnSpMkLst>
        </pc:cxnChg>
        <pc:cxnChg chg="add">
          <ac:chgData name="Carolin Hashemi" userId="5ac7da23-677d-416c-b721-41889321bcb0" providerId="ADAL" clId="{B0662795-C087-4583-83B2-91B33F48878A}" dt="2021-09-28T19:33:11.442" v="376" actId="26606"/>
          <ac:cxnSpMkLst>
            <pc:docMk/>
            <pc:sldMk cId="3824897589" sldId="261"/>
            <ac:cxnSpMk id="67" creationId="{C49DA8F6-BCC1-4447-B54C-57856834B94B}"/>
          </ac:cxnSpMkLst>
        </pc:cxnChg>
      </pc:sldChg>
      <pc:sldChg chg="addSp delSp modSp mod ord setBg setClrOvrMap">
        <pc:chgData name="Carolin Hashemi" userId="5ac7da23-677d-416c-b721-41889321bcb0" providerId="ADAL" clId="{B0662795-C087-4583-83B2-91B33F48878A}" dt="2021-09-28T21:49:10.118" v="2484" actId="26606"/>
        <pc:sldMkLst>
          <pc:docMk/>
          <pc:sldMk cId="1879706871" sldId="262"/>
        </pc:sldMkLst>
        <pc:spChg chg="mod ord">
          <ac:chgData name="Carolin Hashemi" userId="5ac7da23-677d-416c-b721-41889321bcb0" providerId="ADAL" clId="{B0662795-C087-4583-83B2-91B33F48878A}" dt="2021-09-28T21:49:10.118" v="2484" actId="26606"/>
          <ac:spMkLst>
            <pc:docMk/>
            <pc:sldMk cId="1879706871" sldId="262"/>
            <ac:spMk id="2" creationId="{9AD2F419-EB08-4DA1-8075-A0925C025278}"/>
          </ac:spMkLst>
        </pc:spChg>
        <pc:spChg chg="add del">
          <ac:chgData name="Carolin Hashemi" userId="5ac7da23-677d-416c-b721-41889321bcb0" providerId="ADAL" clId="{B0662795-C087-4583-83B2-91B33F48878A}" dt="2021-09-28T21:31:51.112" v="2267" actId="26606"/>
          <ac:spMkLst>
            <pc:docMk/>
            <pc:sldMk cId="1879706871" sldId="262"/>
            <ac:spMk id="9" creationId="{35DB3719-6FDC-4E5D-891D-FF40B7300F64}"/>
          </ac:spMkLst>
        </pc:spChg>
        <pc:spChg chg="add del">
          <ac:chgData name="Carolin Hashemi" userId="5ac7da23-677d-416c-b721-41889321bcb0" providerId="ADAL" clId="{B0662795-C087-4583-83B2-91B33F48878A}" dt="2021-09-28T21:31:51.112" v="2267" actId="26606"/>
          <ac:spMkLst>
            <pc:docMk/>
            <pc:sldMk cId="1879706871" sldId="262"/>
            <ac:spMk id="11" creationId="{E0CBAC23-2E3F-4A90-BA59-F8299F6A5439}"/>
          </ac:spMkLst>
        </pc:spChg>
        <pc:spChg chg="add del">
          <ac:chgData name="Carolin Hashemi" userId="5ac7da23-677d-416c-b721-41889321bcb0" providerId="ADAL" clId="{B0662795-C087-4583-83B2-91B33F48878A}" dt="2021-09-28T21:31:34.765" v="2256" actId="26606"/>
          <ac:spMkLst>
            <pc:docMk/>
            <pc:sldMk cId="1879706871" sldId="262"/>
            <ac:spMk id="34" creationId="{F13C74B1-5B17-4795-BED0-7140497B445A}"/>
          </ac:spMkLst>
        </pc:spChg>
        <pc:spChg chg="add del">
          <ac:chgData name="Carolin Hashemi" userId="5ac7da23-677d-416c-b721-41889321bcb0" providerId="ADAL" clId="{B0662795-C087-4583-83B2-91B33F48878A}" dt="2021-09-28T21:31:34.765" v="2256" actId="26606"/>
          <ac:spMkLst>
            <pc:docMk/>
            <pc:sldMk cId="1879706871" sldId="262"/>
            <ac:spMk id="36" creationId="{D4974D33-8DC5-464E-8C6D-BE58F0669C17}"/>
          </ac:spMkLst>
        </pc:spChg>
        <pc:spChg chg="add del">
          <ac:chgData name="Carolin Hashemi" userId="5ac7da23-677d-416c-b721-41889321bcb0" providerId="ADAL" clId="{B0662795-C087-4583-83B2-91B33F48878A}" dt="2021-09-28T21:31:36.288" v="2258" actId="26606"/>
          <ac:spMkLst>
            <pc:docMk/>
            <pc:sldMk cId="1879706871" sldId="262"/>
            <ac:spMk id="38" creationId="{C9C56819-FD02-4626-ABF5-85C7463C990D}"/>
          </ac:spMkLst>
        </pc:spChg>
        <pc:spChg chg="add del">
          <ac:chgData name="Carolin Hashemi" userId="5ac7da23-677d-416c-b721-41889321bcb0" providerId="ADAL" clId="{B0662795-C087-4583-83B2-91B33F48878A}" dt="2021-09-28T21:31:36.288" v="2258" actId="26606"/>
          <ac:spMkLst>
            <pc:docMk/>
            <pc:sldMk cId="1879706871" sldId="262"/>
            <ac:spMk id="39" creationId="{25E8815A-9407-4234-B08F-A1E49DCD7F37}"/>
          </ac:spMkLst>
        </pc:spChg>
        <pc:spChg chg="add del">
          <ac:chgData name="Carolin Hashemi" userId="5ac7da23-677d-416c-b721-41889321bcb0" providerId="ADAL" clId="{B0662795-C087-4583-83B2-91B33F48878A}" dt="2021-09-28T21:31:36.288" v="2258" actId="26606"/>
          <ac:spMkLst>
            <pc:docMk/>
            <pc:sldMk cId="1879706871" sldId="262"/>
            <ac:spMk id="40" creationId="{AD72D4D1-076F-49D3-9889-EFC4F6D7CA66}"/>
          </ac:spMkLst>
        </pc:spChg>
        <pc:spChg chg="add del">
          <ac:chgData name="Carolin Hashemi" userId="5ac7da23-677d-416c-b721-41889321bcb0" providerId="ADAL" clId="{B0662795-C087-4583-83B2-91B33F48878A}" dt="2021-09-28T21:31:37.500" v="2260" actId="26606"/>
          <ac:spMkLst>
            <pc:docMk/>
            <pc:sldMk cId="1879706871" sldId="262"/>
            <ac:spMk id="42" creationId="{F13C74B1-5B17-4795-BED0-7140497B445A}"/>
          </ac:spMkLst>
        </pc:spChg>
        <pc:spChg chg="add del">
          <ac:chgData name="Carolin Hashemi" userId="5ac7da23-677d-416c-b721-41889321bcb0" providerId="ADAL" clId="{B0662795-C087-4583-83B2-91B33F48878A}" dt="2021-09-28T21:31:37.500" v="2260" actId="26606"/>
          <ac:spMkLst>
            <pc:docMk/>
            <pc:sldMk cId="1879706871" sldId="262"/>
            <ac:spMk id="43" creationId="{D4974D33-8DC5-464E-8C6D-BE58F0669C17}"/>
          </ac:spMkLst>
        </pc:spChg>
        <pc:spChg chg="add del">
          <ac:chgData name="Carolin Hashemi" userId="5ac7da23-677d-416c-b721-41889321bcb0" providerId="ADAL" clId="{B0662795-C087-4583-83B2-91B33F48878A}" dt="2021-09-28T21:31:41.791" v="2262" actId="26606"/>
          <ac:spMkLst>
            <pc:docMk/>
            <pc:sldMk cId="1879706871" sldId="262"/>
            <ac:spMk id="45" creationId="{16BC098D-086C-4307-9083-7A7CF6D5CBE4}"/>
          </ac:spMkLst>
        </pc:spChg>
        <pc:spChg chg="add del">
          <ac:chgData name="Carolin Hashemi" userId="5ac7da23-677d-416c-b721-41889321bcb0" providerId="ADAL" clId="{B0662795-C087-4583-83B2-91B33F48878A}" dt="2021-09-28T21:31:41.791" v="2262" actId="26606"/>
          <ac:spMkLst>
            <pc:docMk/>
            <pc:sldMk cId="1879706871" sldId="262"/>
            <ac:spMk id="46" creationId="{988D751D-0DD2-441B-8F53-769CC95FBA4A}"/>
          </ac:spMkLst>
        </pc:spChg>
        <pc:spChg chg="add del">
          <ac:chgData name="Carolin Hashemi" userId="5ac7da23-677d-416c-b721-41889321bcb0" providerId="ADAL" clId="{B0662795-C087-4583-83B2-91B33F48878A}" dt="2021-09-28T21:31:41.791" v="2262" actId="26606"/>
          <ac:spMkLst>
            <pc:docMk/>
            <pc:sldMk cId="1879706871" sldId="262"/>
            <ac:spMk id="47" creationId="{4EC84052-44EC-43C9-822F-65E473CBD112}"/>
          </ac:spMkLst>
        </pc:spChg>
        <pc:spChg chg="add del">
          <ac:chgData name="Carolin Hashemi" userId="5ac7da23-677d-416c-b721-41889321bcb0" providerId="ADAL" clId="{B0662795-C087-4583-83B2-91B33F48878A}" dt="2021-09-28T21:31:45.421" v="2264" actId="26606"/>
          <ac:spMkLst>
            <pc:docMk/>
            <pc:sldMk cId="1879706871" sldId="262"/>
            <ac:spMk id="49" creationId="{10CE40DC-5723-449B-A365-A61D8C262E93}"/>
          </ac:spMkLst>
        </pc:spChg>
        <pc:spChg chg="add del">
          <ac:chgData name="Carolin Hashemi" userId="5ac7da23-677d-416c-b721-41889321bcb0" providerId="ADAL" clId="{B0662795-C087-4583-83B2-91B33F48878A}" dt="2021-09-28T21:31:45.421" v="2264" actId="26606"/>
          <ac:spMkLst>
            <pc:docMk/>
            <pc:sldMk cId="1879706871" sldId="262"/>
            <ac:spMk id="50" creationId="{9854DBCA-D3C3-4C19-9B2E-DFA0BE647266}"/>
          </ac:spMkLst>
        </pc:spChg>
        <pc:spChg chg="add del">
          <ac:chgData name="Carolin Hashemi" userId="5ac7da23-677d-416c-b721-41889321bcb0" providerId="ADAL" clId="{B0662795-C087-4583-83B2-91B33F48878A}" dt="2021-09-28T21:31:45.421" v="2264" actId="26606"/>
          <ac:spMkLst>
            <pc:docMk/>
            <pc:sldMk cId="1879706871" sldId="262"/>
            <ac:spMk id="51" creationId="{E1383CB6-8BE5-4911-970B-A4151A07E734}"/>
          </ac:spMkLst>
        </pc:spChg>
        <pc:spChg chg="add del">
          <ac:chgData name="Carolin Hashemi" userId="5ac7da23-677d-416c-b721-41889321bcb0" providerId="ADAL" clId="{B0662795-C087-4583-83B2-91B33F48878A}" dt="2021-09-28T21:31:45.421" v="2264" actId="26606"/>
          <ac:spMkLst>
            <pc:docMk/>
            <pc:sldMk cId="1879706871" sldId="262"/>
            <ac:spMk id="52" creationId="{842D14D1-56B7-40CD-8694-A9A48170C0CB}"/>
          </ac:spMkLst>
        </pc:spChg>
        <pc:spChg chg="add del">
          <ac:chgData name="Carolin Hashemi" userId="5ac7da23-677d-416c-b721-41889321bcb0" providerId="ADAL" clId="{B0662795-C087-4583-83B2-91B33F48878A}" dt="2021-09-28T21:31:45.421" v="2264" actId="26606"/>
          <ac:spMkLst>
            <pc:docMk/>
            <pc:sldMk cId="1879706871" sldId="262"/>
            <ac:spMk id="53" creationId="{950A315C-978A-4A52-966E-55B2698F2A8E}"/>
          </ac:spMkLst>
        </pc:spChg>
        <pc:spChg chg="add del">
          <ac:chgData name="Carolin Hashemi" userId="5ac7da23-677d-416c-b721-41889321bcb0" providerId="ADAL" clId="{B0662795-C087-4583-83B2-91B33F48878A}" dt="2021-09-28T21:31:51.076" v="2266" actId="26606"/>
          <ac:spMkLst>
            <pc:docMk/>
            <pc:sldMk cId="1879706871" sldId="262"/>
            <ac:spMk id="55" creationId="{F13C74B1-5B17-4795-BED0-7140497B445A}"/>
          </ac:spMkLst>
        </pc:spChg>
        <pc:spChg chg="add del">
          <ac:chgData name="Carolin Hashemi" userId="5ac7da23-677d-416c-b721-41889321bcb0" providerId="ADAL" clId="{B0662795-C087-4583-83B2-91B33F48878A}" dt="2021-09-28T21:31:51.076" v="2266" actId="26606"/>
          <ac:spMkLst>
            <pc:docMk/>
            <pc:sldMk cId="1879706871" sldId="262"/>
            <ac:spMk id="56" creationId="{D4974D33-8DC5-464E-8C6D-BE58F0669C17}"/>
          </ac:spMkLst>
        </pc:spChg>
        <pc:spChg chg="add del">
          <ac:chgData name="Carolin Hashemi" userId="5ac7da23-677d-416c-b721-41889321bcb0" providerId="ADAL" clId="{B0662795-C087-4583-83B2-91B33F48878A}" dt="2021-09-28T21:49:10.118" v="2484" actId="26606"/>
          <ac:spMkLst>
            <pc:docMk/>
            <pc:sldMk cId="1879706871" sldId="262"/>
            <ac:spMk id="58" creationId="{F13C74B1-5B17-4795-BED0-7140497B445A}"/>
          </ac:spMkLst>
        </pc:spChg>
        <pc:spChg chg="add del">
          <ac:chgData name="Carolin Hashemi" userId="5ac7da23-677d-416c-b721-41889321bcb0" providerId="ADAL" clId="{B0662795-C087-4583-83B2-91B33F48878A}" dt="2021-09-28T21:49:10.118" v="2484" actId="26606"/>
          <ac:spMkLst>
            <pc:docMk/>
            <pc:sldMk cId="1879706871" sldId="262"/>
            <ac:spMk id="59" creationId="{D4974D33-8DC5-464E-8C6D-BE58F0669C17}"/>
          </ac:spMkLst>
        </pc:spChg>
        <pc:spChg chg="add del">
          <ac:chgData name="Carolin Hashemi" userId="5ac7da23-677d-416c-b721-41889321bcb0" providerId="ADAL" clId="{B0662795-C087-4583-83B2-91B33F48878A}" dt="2021-09-28T21:49:00.040" v="2479" actId="26606"/>
          <ac:spMkLst>
            <pc:docMk/>
            <pc:sldMk cId="1879706871" sldId="262"/>
            <ac:spMk id="61" creationId="{4F74D28C-3268-4E35-8EE1-D92CB4A85A7D}"/>
          </ac:spMkLst>
        </pc:spChg>
        <pc:spChg chg="add del">
          <ac:chgData name="Carolin Hashemi" userId="5ac7da23-677d-416c-b721-41889321bcb0" providerId="ADAL" clId="{B0662795-C087-4583-83B2-91B33F48878A}" dt="2021-09-28T21:49:00.040" v="2479" actId="26606"/>
          <ac:spMkLst>
            <pc:docMk/>
            <pc:sldMk cId="1879706871" sldId="262"/>
            <ac:spMk id="62" creationId="{58D44E42-C462-4105-BC86-FE75B4E3C4AF}"/>
          </ac:spMkLst>
        </pc:spChg>
        <pc:spChg chg="add del">
          <ac:chgData name="Carolin Hashemi" userId="5ac7da23-677d-416c-b721-41889321bcb0" providerId="ADAL" clId="{B0662795-C087-4583-83B2-91B33F48878A}" dt="2021-09-28T21:48:14.766" v="2473" actId="26606"/>
          <ac:spMkLst>
            <pc:docMk/>
            <pc:sldMk cId="1879706871" sldId="262"/>
            <ac:spMk id="64" creationId="{E22359E4-350C-4B4C-903D-CD1B2BA31BC6}"/>
          </ac:spMkLst>
        </pc:spChg>
        <pc:spChg chg="add del">
          <ac:chgData name="Carolin Hashemi" userId="5ac7da23-677d-416c-b721-41889321bcb0" providerId="ADAL" clId="{B0662795-C087-4583-83B2-91B33F48878A}" dt="2021-09-28T21:49:08.325" v="2481" actId="26606"/>
          <ac:spMkLst>
            <pc:docMk/>
            <pc:sldMk cId="1879706871" sldId="262"/>
            <ac:spMk id="65" creationId="{4F74D28C-3268-4E35-8EE1-D92CB4A85A7D}"/>
          </ac:spMkLst>
        </pc:spChg>
        <pc:spChg chg="add del">
          <ac:chgData name="Carolin Hashemi" userId="5ac7da23-677d-416c-b721-41889321bcb0" providerId="ADAL" clId="{B0662795-C087-4583-83B2-91B33F48878A}" dt="2021-09-28T21:49:08.325" v="2481" actId="26606"/>
          <ac:spMkLst>
            <pc:docMk/>
            <pc:sldMk cId="1879706871" sldId="262"/>
            <ac:spMk id="67" creationId="{58D44E42-C462-4105-BC86-FE75B4E3C4AF}"/>
          </ac:spMkLst>
        </pc:spChg>
        <pc:spChg chg="add del">
          <ac:chgData name="Carolin Hashemi" userId="5ac7da23-677d-416c-b721-41889321bcb0" providerId="ADAL" clId="{B0662795-C087-4583-83B2-91B33F48878A}" dt="2021-09-28T21:49:09.986" v="2483" actId="26606"/>
          <ac:spMkLst>
            <pc:docMk/>
            <pc:sldMk cId="1879706871" sldId="262"/>
            <ac:spMk id="69" creationId="{04812C46-200A-4DEB-A05E-3ED6C68C2387}"/>
          </ac:spMkLst>
        </pc:spChg>
        <pc:spChg chg="add del">
          <ac:chgData name="Carolin Hashemi" userId="5ac7da23-677d-416c-b721-41889321bcb0" providerId="ADAL" clId="{B0662795-C087-4583-83B2-91B33F48878A}" dt="2021-09-28T21:48:14.766" v="2473" actId="26606"/>
          <ac:spMkLst>
            <pc:docMk/>
            <pc:sldMk cId="1879706871" sldId="262"/>
            <ac:spMk id="70" creationId="{CB5FC5A2-E1DC-4DFE-9837-1EA5E869A90B}"/>
          </ac:spMkLst>
        </pc:spChg>
        <pc:spChg chg="add">
          <ac:chgData name="Carolin Hashemi" userId="5ac7da23-677d-416c-b721-41889321bcb0" providerId="ADAL" clId="{B0662795-C087-4583-83B2-91B33F48878A}" dt="2021-09-28T21:49:10.118" v="2484" actId="26606"/>
          <ac:spMkLst>
            <pc:docMk/>
            <pc:sldMk cId="1879706871" sldId="262"/>
            <ac:spMk id="71" creationId="{CF62D2A7-8207-488C-9F46-316BA81A16C8}"/>
          </ac:spMkLst>
        </pc:spChg>
        <pc:spChg chg="add del">
          <ac:chgData name="Carolin Hashemi" userId="5ac7da23-677d-416c-b721-41889321bcb0" providerId="ADAL" clId="{B0662795-C087-4583-83B2-91B33F48878A}" dt="2021-09-28T21:48:15.673" v="2475" actId="26606"/>
          <ac:spMkLst>
            <pc:docMk/>
            <pc:sldMk cId="1879706871" sldId="262"/>
            <ac:spMk id="77" creationId="{E22359E4-350C-4B4C-903D-CD1B2BA31BC6}"/>
          </ac:spMkLst>
        </pc:spChg>
        <pc:spChg chg="add del">
          <ac:chgData name="Carolin Hashemi" userId="5ac7da23-677d-416c-b721-41889321bcb0" providerId="ADAL" clId="{B0662795-C087-4583-83B2-91B33F48878A}" dt="2021-09-28T21:48:15.673" v="2475" actId="26606"/>
          <ac:spMkLst>
            <pc:docMk/>
            <pc:sldMk cId="1879706871" sldId="262"/>
            <ac:spMk id="81" creationId="{CB5FC5A2-E1DC-4DFE-9837-1EA5E869A90B}"/>
          </ac:spMkLst>
        </pc:spChg>
        <pc:spChg chg="add del">
          <ac:chgData name="Carolin Hashemi" userId="5ac7da23-677d-416c-b721-41889321bcb0" providerId="ADAL" clId="{B0662795-C087-4583-83B2-91B33F48878A}" dt="2021-09-28T21:48:23.998" v="2477" actId="26606"/>
          <ac:spMkLst>
            <pc:docMk/>
            <pc:sldMk cId="1879706871" sldId="262"/>
            <ac:spMk id="87" creationId="{FCEC2294-5A7B-45E5-9251-C1AA89F4ADCF}"/>
          </ac:spMkLst>
        </pc:spChg>
        <pc:grpChg chg="add del">
          <ac:chgData name="Carolin Hashemi" userId="5ac7da23-677d-416c-b721-41889321bcb0" providerId="ADAL" clId="{B0662795-C087-4583-83B2-91B33F48878A}" dt="2021-09-28T21:48:14.766" v="2473" actId="26606"/>
          <ac:grpSpMkLst>
            <pc:docMk/>
            <pc:sldMk cId="1879706871" sldId="262"/>
            <ac:grpSpMk id="66" creationId="{D2A542E6-1924-4FE2-89D1-3CB19468C1F6}"/>
          </ac:grpSpMkLst>
        </pc:grpChg>
        <pc:grpChg chg="add del">
          <ac:chgData name="Carolin Hashemi" userId="5ac7da23-677d-416c-b721-41889321bcb0" providerId="ADAL" clId="{B0662795-C087-4583-83B2-91B33F48878A}" dt="2021-09-28T21:48:14.766" v="2473" actId="26606"/>
          <ac:grpSpMkLst>
            <pc:docMk/>
            <pc:sldMk cId="1879706871" sldId="262"/>
            <ac:grpSpMk id="72" creationId="{72024ACE-D556-4A21-9B17-7CA3E82DA45F}"/>
          </ac:grpSpMkLst>
        </pc:grpChg>
        <pc:grpChg chg="add del">
          <ac:chgData name="Carolin Hashemi" userId="5ac7da23-677d-416c-b721-41889321bcb0" providerId="ADAL" clId="{B0662795-C087-4583-83B2-91B33F48878A}" dt="2021-09-28T21:48:15.673" v="2475" actId="26606"/>
          <ac:grpSpMkLst>
            <pc:docMk/>
            <pc:sldMk cId="1879706871" sldId="262"/>
            <ac:grpSpMk id="78" creationId="{D2A542E6-1924-4FE2-89D1-3CB19468C1F6}"/>
          </ac:grpSpMkLst>
        </pc:grpChg>
        <pc:grpChg chg="add del">
          <ac:chgData name="Carolin Hashemi" userId="5ac7da23-677d-416c-b721-41889321bcb0" providerId="ADAL" clId="{B0662795-C087-4583-83B2-91B33F48878A}" dt="2021-09-28T21:48:15.673" v="2475" actId="26606"/>
          <ac:grpSpMkLst>
            <pc:docMk/>
            <pc:sldMk cId="1879706871" sldId="262"/>
            <ac:grpSpMk id="82" creationId="{72024ACE-D556-4A21-9B17-7CA3E82DA45F}"/>
          </ac:grpSpMkLst>
        </pc:grpChg>
        <pc:graphicFrameChg chg="mod ord modGraphic">
          <ac:chgData name="Carolin Hashemi" userId="5ac7da23-677d-416c-b721-41889321bcb0" providerId="ADAL" clId="{B0662795-C087-4583-83B2-91B33F48878A}" dt="2021-09-28T21:49:10.118" v="2484" actId="26606"/>
          <ac:graphicFrameMkLst>
            <pc:docMk/>
            <pc:sldMk cId="1879706871" sldId="262"/>
            <ac:graphicFrameMk id="5" creationId="{31626DB9-7146-4C2B-820C-1CE4B5E9AB11}"/>
          </ac:graphicFrameMkLst>
        </pc:graphicFrameChg>
        <pc:picChg chg="add del mod">
          <ac:chgData name="Carolin Hashemi" userId="5ac7da23-677d-416c-b721-41889321bcb0" providerId="ADAL" clId="{B0662795-C087-4583-83B2-91B33F48878A}" dt="2021-09-28T21:31:27.835" v="2253" actId="478"/>
          <ac:picMkLst>
            <pc:docMk/>
            <pc:sldMk cId="1879706871" sldId="262"/>
            <ac:picMk id="6" creationId="{A4F99734-4B74-4820-96FF-0DDE5BBC4B82}"/>
          </ac:picMkLst>
        </pc:picChg>
        <pc:picChg chg="add mod ord">
          <ac:chgData name="Carolin Hashemi" userId="5ac7da23-677d-416c-b721-41889321bcb0" providerId="ADAL" clId="{B0662795-C087-4583-83B2-91B33F48878A}" dt="2021-09-28T21:49:10.118" v="2484" actId="26606"/>
          <ac:picMkLst>
            <pc:docMk/>
            <pc:sldMk cId="1879706871" sldId="262"/>
            <ac:picMk id="29" creationId="{8E92C80C-81E4-45DB-935C-0CDAB1CE92F9}"/>
          </ac:picMkLst>
        </pc:picChg>
        <pc:cxnChg chg="add del">
          <ac:chgData name="Carolin Hashemi" userId="5ac7da23-677d-416c-b721-41889321bcb0" providerId="ADAL" clId="{B0662795-C087-4583-83B2-91B33F48878A}" dt="2021-09-28T21:48:23.998" v="2477" actId="26606"/>
          <ac:cxnSpMkLst>
            <pc:docMk/>
            <pc:sldMk cId="1879706871" sldId="262"/>
            <ac:cxnSpMk id="88" creationId="{67182200-4859-4C8D-BCBB-55B245C28BA3}"/>
          </ac:cxnSpMkLst>
        </pc:cxnChg>
      </pc:sldChg>
      <pc:sldChg chg="addSp delSp modSp add del mod setBg setClrOvrMap">
        <pc:chgData name="Carolin Hashemi" userId="5ac7da23-677d-416c-b721-41889321bcb0" providerId="ADAL" clId="{B0662795-C087-4583-83B2-91B33F48878A}" dt="2021-09-28T21:32:05.101" v="2268" actId="47"/>
        <pc:sldMkLst>
          <pc:docMk/>
          <pc:sldMk cId="2269517041" sldId="263"/>
        </pc:sldMkLst>
        <pc:spChg chg="mod ord">
          <ac:chgData name="Carolin Hashemi" userId="5ac7da23-677d-416c-b721-41889321bcb0" providerId="ADAL" clId="{B0662795-C087-4583-83B2-91B33F48878A}" dt="2021-09-28T21:19:19.423" v="1632" actId="26606"/>
          <ac:spMkLst>
            <pc:docMk/>
            <pc:sldMk cId="2269517041" sldId="263"/>
            <ac:spMk id="2" creationId="{8AA6C4D1-FA5C-4867-A146-24B6F454167E}"/>
          </ac:spMkLst>
        </pc:spChg>
        <pc:spChg chg="add del">
          <ac:chgData name="Carolin Hashemi" userId="5ac7da23-677d-416c-b721-41889321bcb0" providerId="ADAL" clId="{B0662795-C087-4583-83B2-91B33F48878A}" dt="2021-09-28T21:10:02.818" v="1407" actId="26606"/>
          <ac:spMkLst>
            <pc:docMk/>
            <pc:sldMk cId="2269517041" sldId="263"/>
            <ac:spMk id="24" creationId="{743AA782-23D1-4521-8CAD-47662984AA08}"/>
          </ac:spMkLst>
        </pc:spChg>
        <pc:spChg chg="add del">
          <ac:chgData name="Carolin Hashemi" userId="5ac7da23-677d-416c-b721-41889321bcb0" providerId="ADAL" clId="{B0662795-C087-4583-83B2-91B33F48878A}" dt="2021-09-28T21:10:02.818" v="1407" actId="26606"/>
          <ac:spMkLst>
            <pc:docMk/>
            <pc:sldMk cId="2269517041" sldId="263"/>
            <ac:spMk id="25" creationId="{650D18FE-0824-4A46-B22C-A86B52E5780A}"/>
          </ac:spMkLst>
        </pc:spChg>
        <pc:spChg chg="add del">
          <ac:chgData name="Carolin Hashemi" userId="5ac7da23-677d-416c-b721-41889321bcb0" providerId="ADAL" clId="{B0662795-C087-4583-83B2-91B33F48878A}" dt="2021-09-28T21:09:27.272" v="1396" actId="26606"/>
          <ac:spMkLst>
            <pc:docMk/>
            <pc:sldMk cId="2269517041" sldId="263"/>
            <ac:spMk id="30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09:27.272" v="1396" actId="26606"/>
          <ac:spMkLst>
            <pc:docMk/>
            <pc:sldMk cId="2269517041" sldId="263"/>
            <ac:spMk id="32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09:38.423" v="1398" actId="26606"/>
          <ac:spMkLst>
            <pc:docMk/>
            <pc:sldMk cId="2269517041" sldId="263"/>
            <ac:spMk id="34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09:38.423" v="1398" actId="26606"/>
          <ac:spMkLst>
            <pc:docMk/>
            <pc:sldMk cId="2269517041" sldId="263"/>
            <ac:spMk id="35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09:57.175" v="1400" actId="26606"/>
          <ac:spMkLst>
            <pc:docMk/>
            <pc:sldMk cId="2269517041" sldId="263"/>
            <ac:spMk id="37" creationId="{743AA782-23D1-4521-8CAD-47662984AA08}"/>
          </ac:spMkLst>
        </pc:spChg>
        <pc:spChg chg="add del">
          <ac:chgData name="Carolin Hashemi" userId="5ac7da23-677d-416c-b721-41889321bcb0" providerId="ADAL" clId="{B0662795-C087-4583-83B2-91B33F48878A}" dt="2021-09-28T21:09:57.175" v="1400" actId="26606"/>
          <ac:spMkLst>
            <pc:docMk/>
            <pc:sldMk cId="2269517041" sldId="263"/>
            <ac:spMk id="38" creationId="{650D18FE-0824-4A46-B22C-A86B52E5780A}"/>
          </ac:spMkLst>
        </pc:spChg>
        <pc:spChg chg="add del">
          <ac:chgData name="Carolin Hashemi" userId="5ac7da23-677d-416c-b721-41889321bcb0" providerId="ADAL" clId="{B0662795-C087-4583-83B2-91B33F48878A}" dt="2021-09-28T21:09:59.469" v="1402" actId="26606"/>
          <ac:spMkLst>
            <pc:docMk/>
            <pc:sldMk cId="2269517041" sldId="263"/>
            <ac:spMk id="40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09:59.469" v="1402" actId="26606"/>
          <ac:spMkLst>
            <pc:docMk/>
            <pc:sldMk cId="2269517041" sldId="263"/>
            <ac:spMk id="41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0:01.447" v="1404" actId="26606"/>
          <ac:spMkLst>
            <pc:docMk/>
            <pc:sldMk cId="2269517041" sldId="263"/>
            <ac:spMk id="43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10:01.447" v="1404" actId="26606"/>
          <ac:spMkLst>
            <pc:docMk/>
            <pc:sldMk cId="2269517041" sldId="263"/>
            <ac:spMk id="44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0:02.717" v="1406" actId="26606"/>
          <ac:spMkLst>
            <pc:docMk/>
            <pc:sldMk cId="2269517041" sldId="263"/>
            <ac:spMk id="46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10:02.717" v="1406" actId="26606"/>
          <ac:spMkLst>
            <pc:docMk/>
            <pc:sldMk cId="2269517041" sldId="263"/>
            <ac:spMk id="47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1:07.779" v="1429" actId="26606"/>
          <ac:spMkLst>
            <pc:docMk/>
            <pc:sldMk cId="2269517041" sldId="263"/>
            <ac:spMk id="49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11:07.779" v="1429" actId="26606"/>
          <ac:spMkLst>
            <pc:docMk/>
            <pc:sldMk cId="2269517041" sldId="263"/>
            <ac:spMk id="50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8:31.263" v="1592" actId="26606"/>
          <ac:spMkLst>
            <pc:docMk/>
            <pc:sldMk cId="2269517041" sldId="263"/>
            <ac:spMk id="52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18:31.263" v="1592" actId="26606"/>
          <ac:spMkLst>
            <pc:docMk/>
            <pc:sldMk cId="2269517041" sldId="263"/>
            <ac:spMk id="53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1:00.382" v="1424" actId="26606"/>
          <ac:spMkLst>
            <pc:docMk/>
            <pc:sldMk cId="2269517041" sldId="263"/>
            <ac:spMk id="55" creationId="{79BB35BC-D5C2-4C8B-A22A-A71E6191913B}"/>
          </ac:spMkLst>
        </pc:spChg>
        <pc:spChg chg="add del">
          <ac:chgData name="Carolin Hashemi" userId="5ac7da23-677d-416c-b721-41889321bcb0" providerId="ADAL" clId="{B0662795-C087-4583-83B2-91B33F48878A}" dt="2021-09-28T21:18:29.837" v="1589" actId="26606"/>
          <ac:spMkLst>
            <pc:docMk/>
            <pc:sldMk cId="2269517041" sldId="263"/>
            <ac:spMk id="56" creationId="{B4147794-66B7-4CDE-BC75-BBDC48B2FCEB}"/>
          </ac:spMkLst>
        </pc:spChg>
        <pc:spChg chg="add del">
          <ac:chgData name="Carolin Hashemi" userId="5ac7da23-677d-416c-b721-41889321bcb0" providerId="ADAL" clId="{B0662795-C087-4583-83B2-91B33F48878A}" dt="2021-09-28T21:11:05.355" v="1426" actId="26606"/>
          <ac:spMkLst>
            <pc:docMk/>
            <pc:sldMk cId="2269517041" sldId="263"/>
            <ac:spMk id="57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11:05.355" v="1426" actId="26606"/>
          <ac:spMkLst>
            <pc:docMk/>
            <pc:sldMk cId="2269517041" sldId="263"/>
            <ac:spMk id="58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18:29.837" v="1589" actId="26606"/>
          <ac:spMkLst>
            <pc:docMk/>
            <pc:sldMk cId="2269517041" sldId="263"/>
            <ac:spMk id="60" creationId="{41202E79-1236-4DF8-9921-F47A0B079C13}"/>
          </ac:spMkLst>
        </pc:spChg>
        <pc:spChg chg="add del">
          <ac:chgData name="Carolin Hashemi" userId="5ac7da23-677d-416c-b721-41889321bcb0" providerId="ADAL" clId="{B0662795-C087-4583-83B2-91B33F48878A}" dt="2021-09-28T21:18:31.108" v="1591" actId="26606"/>
          <ac:spMkLst>
            <pc:docMk/>
            <pc:sldMk cId="2269517041" sldId="263"/>
            <ac:spMk id="62" creationId="{7B831B6F-405A-4B47-B9BB-5CA88F285844}"/>
          </ac:spMkLst>
        </pc:spChg>
        <pc:spChg chg="add del">
          <ac:chgData name="Carolin Hashemi" userId="5ac7da23-677d-416c-b721-41889321bcb0" providerId="ADAL" clId="{B0662795-C087-4583-83B2-91B33F48878A}" dt="2021-09-28T21:18:31.108" v="1591" actId="26606"/>
          <ac:spMkLst>
            <pc:docMk/>
            <pc:sldMk cId="2269517041" sldId="263"/>
            <ac:spMk id="63" creationId="{953EE71A-6488-4203-A7C4-77102FD0DCCA}"/>
          </ac:spMkLst>
        </pc:spChg>
        <pc:spChg chg="add del">
          <ac:chgData name="Carolin Hashemi" userId="5ac7da23-677d-416c-b721-41889321bcb0" providerId="ADAL" clId="{B0662795-C087-4583-83B2-91B33F48878A}" dt="2021-09-28T21:18:45.275" v="1593" actId="26606"/>
          <ac:spMkLst>
            <pc:docMk/>
            <pc:sldMk cId="2269517041" sldId="263"/>
            <ac:spMk id="65" creationId="{25E8815A-9407-4234-B08F-A1E49DCD7F37}"/>
          </ac:spMkLst>
        </pc:spChg>
        <pc:spChg chg="add del">
          <ac:chgData name="Carolin Hashemi" userId="5ac7da23-677d-416c-b721-41889321bcb0" providerId="ADAL" clId="{B0662795-C087-4583-83B2-91B33F48878A}" dt="2021-09-28T21:18:45.275" v="1593" actId="26606"/>
          <ac:spMkLst>
            <pc:docMk/>
            <pc:sldMk cId="2269517041" sldId="263"/>
            <ac:spMk id="66" creationId="{AD72D4D1-076F-49D3-9889-EFC4F6D7CA66}"/>
          </ac:spMkLst>
        </pc:spChg>
        <pc:spChg chg="add del">
          <ac:chgData name="Carolin Hashemi" userId="5ac7da23-677d-416c-b721-41889321bcb0" providerId="ADAL" clId="{B0662795-C087-4583-83B2-91B33F48878A}" dt="2021-09-28T21:18:45.275" v="1593" actId="26606"/>
          <ac:spMkLst>
            <pc:docMk/>
            <pc:sldMk cId="2269517041" sldId="263"/>
            <ac:spMk id="67" creationId="{C9C56819-FD02-4626-ABF5-85C7463C990D}"/>
          </ac:spMkLst>
        </pc:spChg>
        <pc:spChg chg="add del">
          <ac:chgData name="Carolin Hashemi" userId="5ac7da23-677d-416c-b721-41889321bcb0" providerId="ADAL" clId="{B0662795-C087-4583-83B2-91B33F48878A}" dt="2021-09-28T21:19:19.423" v="1632" actId="26606"/>
          <ac:spMkLst>
            <pc:docMk/>
            <pc:sldMk cId="2269517041" sldId="263"/>
            <ac:spMk id="72" creationId="{7B831B6F-405A-4B47-B9BB-5CA88F285844}"/>
          </ac:spMkLst>
        </pc:spChg>
        <pc:spChg chg="add del">
          <ac:chgData name="Carolin Hashemi" userId="5ac7da23-677d-416c-b721-41889321bcb0" providerId="ADAL" clId="{B0662795-C087-4583-83B2-91B33F48878A}" dt="2021-09-28T21:19:19.423" v="1632" actId="26606"/>
          <ac:spMkLst>
            <pc:docMk/>
            <pc:sldMk cId="2269517041" sldId="263"/>
            <ac:spMk id="74" creationId="{953EE71A-6488-4203-A7C4-77102FD0DCCA}"/>
          </ac:spMkLst>
        </pc:spChg>
        <pc:spChg chg="add del">
          <ac:chgData name="Carolin Hashemi" userId="5ac7da23-677d-416c-b721-41889321bcb0" providerId="ADAL" clId="{B0662795-C087-4583-83B2-91B33F48878A}" dt="2021-09-28T21:19:15.476" v="1627" actId="26606"/>
          <ac:spMkLst>
            <pc:docMk/>
            <pc:sldMk cId="2269517041" sldId="263"/>
            <ac:spMk id="79" creationId="{7B831B6F-405A-4B47-B9BB-5CA88F285844}"/>
          </ac:spMkLst>
        </pc:spChg>
        <pc:spChg chg="add del">
          <ac:chgData name="Carolin Hashemi" userId="5ac7da23-677d-416c-b721-41889321bcb0" providerId="ADAL" clId="{B0662795-C087-4583-83B2-91B33F48878A}" dt="2021-09-28T21:19:15.476" v="1627" actId="26606"/>
          <ac:spMkLst>
            <pc:docMk/>
            <pc:sldMk cId="2269517041" sldId="263"/>
            <ac:spMk id="81" creationId="{953EE71A-6488-4203-A7C4-77102FD0DCCA}"/>
          </ac:spMkLst>
        </pc:spChg>
        <pc:spChg chg="add del">
          <ac:chgData name="Carolin Hashemi" userId="5ac7da23-677d-416c-b721-41889321bcb0" providerId="ADAL" clId="{B0662795-C087-4583-83B2-91B33F48878A}" dt="2021-09-28T21:19:17.451" v="1629" actId="26606"/>
          <ac:spMkLst>
            <pc:docMk/>
            <pc:sldMk cId="2269517041" sldId="263"/>
            <ac:spMk id="83" creationId="{7B831B6F-405A-4B47-B9BB-5CA88F285844}"/>
          </ac:spMkLst>
        </pc:spChg>
        <pc:spChg chg="add del">
          <ac:chgData name="Carolin Hashemi" userId="5ac7da23-677d-416c-b721-41889321bcb0" providerId="ADAL" clId="{B0662795-C087-4583-83B2-91B33F48878A}" dt="2021-09-28T21:19:17.451" v="1629" actId="26606"/>
          <ac:spMkLst>
            <pc:docMk/>
            <pc:sldMk cId="2269517041" sldId="263"/>
            <ac:spMk id="84" creationId="{953EE71A-6488-4203-A7C4-77102FD0DCCA}"/>
          </ac:spMkLst>
        </pc:spChg>
        <pc:spChg chg="add del">
          <ac:chgData name="Carolin Hashemi" userId="5ac7da23-677d-416c-b721-41889321bcb0" providerId="ADAL" clId="{B0662795-C087-4583-83B2-91B33F48878A}" dt="2021-09-28T21:19:19.314" v="1631" actId="26606"/>
          <ac:spMkLst>
            <pc:docMk/>
            <pc:sldMk cId="2269517041" sldId="263"/>
            <ac:spMk id="86" creationId="{F13C74B1-5B17-4795-BED0-7140497B445A}"/>
          </ac:spMkLst>
        </pc:spChg>
        <pc:spChg chg="add del">
          <ac:chgData name="Carolin Hashemi" userId="5ac7da23-677d-416c-b721-41889321bcb0" providerId="ADAL" clId="{B0662795-C087-4583-83B2-91B33F48878A}" dt="2021-09-28T21:19:19.314" v="1631" actId="26606"/>
          <ac:spMkLst>
            <pc:docMk/>
            <pc:sldMk cId="2269517041" sldId="263"/>
            <ac:spMk id="87" creationId="{D4974D33-8DC5-464E-8C6D-BE58F0669C17}"/>
          </ac:spMkLst>
        </pc:spChg>
        <pc:spChg chg="add">
          <ac:chgData name="Carolin Hashemi" userId="5ac7da23-677d-416c-b721-41889321bcb0" providerId="ADAL" clId="{B0662795-C087-4583-83B2-91B33F48878A}" dt="2021-09-28T21:19:19.423" v="1632" actId="26606"/>
          <ac:spMkLst>
            <pc:docMk/>
            <pc:sldMk cId="2269517041" sldId="263"/>
            <ac:spMk id="89" creationId="{7B831B6F-405A-4B47-B9BB-5CA88F285844}"/>
          </ac:spMkLst>
        </pc:spChg>
        <pc:spChg chg="add">
          <ac:chgData name="Carolin Hashemi" userId="5ac7da23-677d-416c-b721-41889321bcb0" providerId="ADAL" clId="{B0662795-C087-4583-83B2-91B33F48878A}" dt="2021-09-28T21:19:19.423" v="1632" actId="26606"/>
          <ac:spMkLst>
            <pc:docMk/>
            <pc:sldMk cId="2269517041" sldId="263"/>
            <ac:spMk id="90" creationId="{953EE71A-6488-4203-A7C4-77102FD0DCCA}"/>
          </ac:spMkLst>
        </pc:spChg>
        <pc:graphicFrameChg chg="mod modGraphic">
          <ac:chgData name="Carolin Hashemi" userId="5ac7da23-677d-416c-b721-41889321bcb0" providerId="ADAL" clId="{B0662795-C087-4583-83B2-91B33F48878A}" dt="2021-09-28T21:19:19.423" v="1632" actId="26606"/>
          <ac:graphicFrameMkLst>
            <pc:docMk/>
            <pc:sldMk cId="2269517041" sldId="263"/>
            <ac:graphicFrameMk id="5" creationId="{3B559859-E023-44B6-8E75-13CDF88BC27F}"/>
          </ac:graphicFrameMkLst>
        </pc:graphicFrameChg>
        <pc:picChg chg="mod ord">
          <ac:chgData name="Carolin Hashemi" userId="5ac7da23-677d-416c-b721-41889321bcb0" providerId="ADAL" clId="{B0662795-C087-4583-83B2-91B33F48878A}" dt="2021-09-28T21:31:21.295" v="2252" actId="14100"/>
          <ac:picMkLst>
            <pc:docMk/>
            <pc:sldMk cId="2269517041" sldId="263"/>
            <ac:picMk id="4" creationId="{4109D846-7B1A-4BC7-A0D5-9F35AE007B67}"/>
          </ac:picMkLst>
        </pc:picChg>
      </pc:sldChg>
      <pc:sldChg chg="addSp delSp modSp mod ord setBg setClrOvrMap">
        <pc:chgData name="Carolin Hashemi" userId="5ac7da23-677d-416c-b721-41889321bcb0" providerId="ADAL" clId="{B0662795-C087-4583-83B2-91B33F48878A}" dt="2021-09-28T21:17:06.477" v="1587"/>
        <pc:sldMkLst>
          <pc:docMk/>
          <pc:sldMk cId="1887829283" sldId="264"/>
        </pc:sldMkLst>
        <pc:spChg chg="mod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2" creationId="{5E1BFBCC-9CCA-4082-9976-D6DC4EAA721D}"/>
          </ac:spMkLst>
        </pc:spChg>
        <pc:spChg chg="del mod ord">
          <ac:chgData name="Carolin Hashemi" userId="5ac7da23-677d-416c-b721-41889321bcb0" providerId="ADAL" clId="{B0662795-C087-4583-83B2-91B33F48878A}" dt="2021-09-28T20:54:40.587" v="1208" actId="26606"/>
          <ac:spMkLst>
            <pc:docMk/>
            <pc:sldMk cId="1887829283" sldId="264"/>
            <ac:spMk id="3" creationId="{C70EA07F-7560-4201-8905-F361C3686033}"/>
          </ac:spMkLst>
        </pc:spChg>
        <pc:spChg chg="add del">
          <ac:chgData name="Carolin Hashemi" userId="5ac7da23-677d-416c-b721-41889321bcb0" providerId="ADAL" clId="{B0662795-C087-4583-83B2-91B33F48878A}" dt="2021-09-28T17:55:50.196" v="4" actId="26606"/>
          <ac:spMkLst>
            <pc:docMk/>
            <pc:sldMk cId="1887829283" sldId="264"/>
            <ac:spMk id="10" creationId="{743AA782-23D1-4521-8CAD-47662984AA08}"/>
          </ac:spMkLst>
        </pc:spChg>
        <pc:spChg chg="add del">
          <ac:chgData name="Carolin Hashemi" userId="5ac7da23-677d-416c-b721-41889321bcb0" providerId="ADAL" clId="{B0662795-C087-4583-83B2-91B33F48878A}" dt="2021-09-28T17:55:50.196" v="4" actId="26606"/>
          <ac:spMkLst>
            <pc:docMk/>
            <pc:sldMk cId="1887829283" sldId="264"/>
            <ac:spMk id="12" creationId="{650D18FE-0824-4A46-B22C-A86B52E5780A}"/>
          </ac:spMkLst>
        </pc:spChg>
        <pc:spChg chg="add del">
          <ac:chgData name="Carolin Hashemi" userId="5ac7da23-677d-416c-b721-41889321bcb0" providerId="ADAL" clId="{B0662795-C087-4583-83B2-91B33F48878A}" dt="2021-09-28T17:55:50.191" v="3" actId="26606"/>
          <ac:spMkLst>
            <pc:docMk/>
            <pc:sldMk cId="1887829283" sldId="264"/>
            <ac:spMk id="17" creationId="{327D73B4-9F5C-4A64-A179-51B9500CB8B5}"/>
          </ac:spMkLst>
        </pc:spChg>
        <pc:spChg chg="add del">
          <ac:chgData name="Carolin Hashemi" userId="5ac7da23-677d-416c-b721-41889321bcb0" providerId="ADAL" clId="{B0662795-C087-4583-83B2-91B33F48878A}" dt="2021-09-28T17:55:50.191" v="3" actId="26606"/>
          <ac:spMkLst>
            <pc:docMk/>
            <pc:sldMk cId="1887829283" sldId="264"/>
            <ac:spMk id="23" creationId="{AB673405-BF85-493E-8558-0DCBEDB2BB49}"/>
          </ac:spMkLst>
        </pc:spChg>
        <pc:spChg chg="add del">
          <ac:chgData name="Carolin Hashemi" userId="5ac7da23-677d-416c-b721-41889321bcb0" providerId="ADAL" clId="{B0662795-C087-4583-83B2-91B33F48878A}" dt="2021-09-28T17:55:50.191" v="3" actId="26606"/>
          <ac:spMkLst>
            <pc:docMk/>
            <pc:sldMk cId="1887829283" sldId="264"/>
            <ac:spMk id="25" creationId="{C64EAE84-A813-4501-BC71-DBD14BA0265E}"/>
          </ac:spMkLst>
        </pc:spChg>
        <pc:spChg chg="add del">
          <ac:chgData name="Carolin Hashemi" userId="5ac7da23-677d-416c-b721-41889321bcb0" providerId="ADAL" clId="{B0662795-C087-4583-83B2-91B33F48878A}" dt="2021-09-28T17:55:50.191" v="3" actId="26606"/>
          <ac:spMkLst>
            <pc:docMk/>
            <pc:sldMk cId="1887829283" sldId="264"/>
            <ac:spMk id="27" creationId="{E3020543-B24B-4EC4-8FFC-8DD88EEA91A8}"/>
          </ac:spMkLst>
        </pc:spChg>
        <pc:spChg chg="add del">
          <ac:chgData name="Carolin Hashemi" userId="5ac7da23-677d-416c-b721-41889321bcb0" providerId="ADAL" clId="{B0662795-C087-4583-83B2-91B33F48878A}" dt="2021-09-28T18:01:15.853" v="121" actId="26606"/>
          <ac:spMkLst>
            <pc:docMk/>
            <pc:sldMk cId="1887829283" sldId="264"/>
            <ac:spMk id="31" creationId="{352BEC0E-22F8-46D0-9632-375DB541B06C}"/>
          </ac:spMkLst>
        </pc:spChg>
        <pc:spChg chg="add del">
          <ac:chgData name="Carolin Hashemi" userId="5ac7da23-677d-416c-b721-41889321bcb0" providerId="ADAL" clId="{B0662795-C087-4583-83B2-91B33F48878A}" dt="2021-09-28T18:01:15.853" v="121" actId="26606"/>
          <ac:spMkLst>
            <pc:docMk/>
            <pc:sldMk cId="1887829283" sldId="264"/>
            <ac:spMk id="32" creationId="{3FCFB1DE-0B7E-48CC-BA90-B2AB0889F9D6}"/>
          </ac:spMkLst>
        </pc:spChg>
        <pc:spChg chg="add del">
          <ac:chgData name="Carolin Hashemi" userId="5ac7da23-677d-416c-b721-41889321bcb0" providerId="ADAL" clId="{B0662795-C087-4583-83B2-91B33F48878A}" dt="2021-09-28T18:01:05.834" v="112" actId="26606"/>
          <ac:spMkLst>
            <pc:docMk/>
            <pc:sldMk cId="1887829283" sldId="264"/>
            <ac:spMk id="37" creationId="{1EE285D5-8110-4AE6-AF36-F83E457E175B}"/>
          </ac:spMkLst>
        </pc:spChg>
        <pc:spChg chg="add del">
          <ac:chgData name="Carolin Hashemi" userId="5ac7da23-677d-416c-b721-41889321bcb0" providerId="ADAL" clId="{B0662795-C087-4583-83B2-91B33F48878A}" dt="2021-09-28T18:01:05.834" v="112" actId="26606"/>
          <ac:spMkLst>
            <pc:docMk/>
            <pc:sldMk cId="1887829283" sldId="264"/>
            <ac:spMk id="39" creationId="{3FCFB1DE-0B7E-48CC-BA90-B2AB0889F9D6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41" creationId="{A310ABCD-C34B-42D1-9BEB-47755A3EA36C}"/>
          </ac:spMkLst>
        </pc:spChg>
        <pc:spChg chg="add del">
          <ac:chgData name="Carolin Hashemi" userId="5ac7da23-677d-416c-b721-41889321bcb0" providerId="ADAL" clId="{B0662795-C087-4583-83B2-91B33F48878A}" dt="2021-09-28T18:01:09.066" v="114" actId="26606"/>
          <ac:spMkLst>
            <pc:docMk/>
            <pc:sldMk cId="1887829283" sldId="264"/>
            <ac:spMk id="42" creationId="{C4E4288A-DFC8-40A2-90E5-70E851A933AD}"/>
          </ac:spMkLst>
        </pc:spChg>
        <pc:spChg chg="add del">
          <ac:chgData name="Carolin Hashemi" userId="5ac7da23-677d-416c-b721-41889321bcb0" providerId="ADAL" clId="{B0662795-C087-4583-83B2-91B33F48878A}" dt="2021-09-28T18:01:09.066" v="114" actId="26606"/>
          <ac:spMkLst>
            <pc:docMk/>
            <pc:sldMk cId="1887829283" sldId="264"/>
            <ac:spMk id="43" creationId="{FDF32B5C-56CA-41B2-B98F-3B71817347B0}"/>
          </ac:spMkLst>
        </pc:spChg>
        <pc:spChg chg="add del">
          <ac:chgData name="Carolin Hashemi" userId="5ac7da23-677d-416c-b721-41889321bcb0" providerId="ADAL" clId="{B0662795-C087-4583-83B2-91B33F48878A}" dt="2021-09-28T18:01:09.066" v="114" actId="26606"/>
          <ac:spMkLst>
            <pc:docMk/>
            <pc:sldMk cId="1887829283" sldId="264"/>
            <ac:spMk id="45" creationId="{D13042C5-FBFD-461A-A131-5C448FAF37E1}"/>
          </ac:spMkLst>
        </pc:spChg>
        <pc:spChg chg="add del">
          <ac:chgData name="Carolin Hashemi" userId="5ac7da23-677d-416c-b721-41889321bcb0" providerId="ADAL" clId="{B0662795-C087-4583-83B2-91B33F48878A}" dt="2021-09-28T18:01:09.066" v="114" actId="26606"/>
          <ac:spMkLst>
            <pc:docMk/>
            <pc:sldMk cId="1887829283" sldId="264"/>
            <ac:spMk id="47" creationId="{53339482-2518-48ED-BB8A-78BA44D806CF}"/>
          </ac:spMkLst>
        </pc:spChg>
        <pc:spChg chg="add del">
          <ac:chgData name="Carolin Hashemi" userId="5ac7da23-677d-416c-b721-41889321bcb0" providerId="ADAL" clId="{B0662795-C087-4583-83B2-91B33F48878A}" dt="2021-09-28T18:01:09.066" v="114" actId="26606"/>
          <ac:spMkLst>
            <pc:docMk/>
            <pc:sldMk cId="1887829283" sldId="264"/>
            <ac:spMk id="49" creationId="{EEC55F4D-D9C2-4111-949F-1021A85FC8D1}"/>
          </ac:spMkLst>
        </pc:spChg>
        <pc:spChg chg="add del">
          <ac:chgData name="Carolin Hashemi" userId="5ac7da23-677d-416c-b721-41889321bcb0" providerId="ADAL" clId="{B0662795-C087-4583-83B2-91B33F48878A}" dt="2021-09-28T18:01:09.729" v="116" actId="26606"/>
          <ac:spMkLst>
            <pc:docMk/>
            <pc:sldMk cId="1887829283" sldId="264"/>
            <ac:spMk id="51" creationId="{D4469056-D581-421C-80DD-CCE96ECB334A}"/>
          </ac:spMkLst>
        </pc:spChg>
        <pc:spChg chg="add del">
          <ac:chgData name="Carolin Hashemi" userId="5ac7da23-677d-416c-b721-41889321bcb0" providerId="ADAL" clId="{B0662795-C087-4583-83B2-91B33F48878A}" dt="2021-09-28T18:01:09.729" v="116" actId="26606"/>
          <ac:spMkLst>
            <pc:docMk/>
            <pc:sldMk cId="1887829283" sldId="264"/>
            <ac:spMk id="52" creationId="{276A54DD-7E68-43B8-A73D-2B9A1AE3168E}"/>
          </ac:spMkLst>
        </pc:spChg>
        <pc:spChg chg="add del">
          <ac:chgData name="Carolin Hashemi" userId="5ac7da23-677d-416c-b721-41889321bcb0" providerId="ADAL" clId="{B0662795-C087-4583-83B2-91B33F48878A}" dt="2021-09-28T18:01:12.001" v="118" actId="26606"/>
          <ac:spMkLst>
            <pc:docMk/>
            <pc:sldMk cId="1887829283" sldId="264"/>
            <ac:spMk id="54" creationId="{91F32EBA-ED97-466E-8CFA-8382584155D0}"/>
          </ac:spMkLst>
        </pc:spChg>
        <pc:spChg chg="add del">
          <ac:chgData name="Carolin Hashemi" userId="5ac7da23-677d-416c-b721-41889321bcb0" providerId="ADAL" clId="{B0662795-C087-4583-83B2-91B33F48878A}" dt="2021-09-28T18:01:12.001" v="118" actId="26606"/>
          <ac:spMkLst>
            <pc:docMk/>
            <pc:sldMk cId="1887829283" sldId="264"/>
            <ac:spMk id="55" creationId="{8A2EB53C-CFB0-49CC-BA4A-3C1BDC4C043D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57" creationId="{99CEE05D-F25C-4EC3-B527-D9C999E335CD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58" creationId="{4F036726-0C05-446E-91C3-B986EBEA055E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59" creationId="{F38AB6A2-89F7-43B5-B608-50DFC740DEBF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60" creationId="{06585B74-DAF6-470E-B2F3-B5530A709AAC}"/>
          </ac:spMkLst>
        </pc:spChg>
        <pc:spChg chg="add del">
          <ac:chgData name="Carolin Hashemi" userId="5ac7da23-677d-416c-b721-41889321bcb0" providerId="ADAL" clId="{B0662795-C087-4583-83B2-91B33F48878A}" dt="2021-09-28T18:01:15.843" v="120" actId="26606"/>
          <ac:spMkLst>
            <pc:docMk/>
            <pc:sldMk cId="1887829283" sldId="264"/>
            <ac:spMk id="61" creationId="{30BAD96F-CE2F-4682-99B8-0DD9E6AE2BED}"/>
          </ac:spMkLst>
        </pc:spChg>
        <pc:spChg chg="add del">
          <ac:chgData name="Carolin Hashemi" userId="5ac7da23-677d-416c-b721-41889321bcb0" providerId="ADAL" clId="{B0662795-C087-4583-83B2-91B33F48878A}" dt="2021-09-28T18:01:49.193" v="144" actId="26606"/>
          <ac:spMkLst>
            <pc:docMk/>
            <pc:sldMk cId="1887829283" sldId="264"/>
            <ac:spMk id="63" creationId="{1EE285D5-8110-4AE6-AF36-F83E457E175B}"/>
          </ac:spMkLst>
        </pc:spChg>
        <pc:spChg chg="add del">
          <ac:chgData name="Carolin Hashemi" userId="5ac7da23-677d-416c-b721-41889321bcb0" providerId="ADAL" clId="{B0662795-C087-4583-83B2-91B33F48878A}" dt="2021-09-28T18:01:49.193" v="144" actId="26606"/>
          <ac:spMkLst>
            <pc:docMk/>
            <pc:sldMk cId="1887829283" sldId="264"/>
            <ac:spMk id="64" creationId="{3FCFB1DE-0B7E-48CC-BA90-B2AB0889F9D6}"/>
          </ac:spMkLst>
        </pc:spChg>
        <pc:spChg chg="add del">
          <ac:chgData name="Carolin Hashemi" userId="5ac7da23-677d-416c-b721-41889321bcb0" providerId="ADAL" clId="{B0662795-C087-4583-83B2-91B33F48878A}" dt="2021-09-28T18:01:45.676" v="139" actId="26606"/>
          <ac:spMkLst>
            <pc:docMk/>
            <pc:sldMk cId="1887829283" sldId="264"/>
            <ac:spMk id="69" creationId="{A034DC13-4CA6-4DDF-96D6-2C1F3CD50805}"/>
          </ac:spMkLst>
        </pc:spChg>
        <pc:spChg chg="add del">
          <ac:chgData name="Carolin Hashemi" userId="5ac7da23-677d-416c-b721-41889321bcb0" providerId="ADAL" clId="{B0662795-C087-4583-83B2-91B33F48878A}" dt="2021-09-28T19:39:56.790" v="406" actId="26606"/>
          <ac:spMkLst>
            <pc:docMk/>
            <pc:sldMk cId="1887829283" sldId="264"/>
            <ac:spMk id="73" creationId="{E3020543-B24B-4EC4-8FFC-8DD88EEA91A8}"/>
          </ac:spMkLst>
        </pc:spChg>
        <pc:spChg chg="add del">
          <ac:chgData name="Carolin Hashemi" userId="5ac7da23-677d-416c-b721-41889321bcb0" providerId="ADAL" clId="{B0662795-C087-4583-83B2-91B33F48878A}" dt="2021-09-28T18:01:48.156" v="141" actId="26606"/>
          <ac:spMkLst>
            <pc:docMk/>
            <pc:sldMk cId="1887829283" sldId="264"/>
            <ac:spMk id="77" creationId="{4335D5A6-AB7A-4677-8D44-034515D66C4B}"/>
          </ac:spMkLst>
        </pc:spChg>
        <pc:spChg chg="add del">
          <ac:chgData name="Carolin Hashemi" userId="5ac7da23-677d-416c-b721-41889321bcb0" providerId="ADAL" clId="{B0662795-C087-4583-83B2-91B33F48878A}" dt="2021-09-28T18:01:48.156" v="141" actId="26606"/>
          <ac:spMkLst>
            <pc:docMk/>
            <pc:sldMk cId="1887829283" sldId="264"/>
            <ac:spMk id="78" creationId="{524E9777-DF7E-45E5-B387-86C306DA64AB}"/>
          </ac:spMkLst>
        </pc:spChg>
        <pc:spChg chg="add del">
          <ac:chgData name="Carolin Hashemi" userId="5ac7da23-677d-416c-b721-41889321bcb0" providerId="ADAL" clId="{B0662795-C087-4583-83B2-91B33F48878A}" dt="2021-09-28T18:01:48.156" v="141" actId="26606"/>
          <ac:spMkLst>
            <pc:docMk/>
            <pc:sldMk cId="1887829283" sldId="264"/>
            <ac:spMk id="79" creationId="{90464369-70FA-42AF-948F-80664CA7BFE5}"/>
          </ac:spMkLst>
        </pc:spChg>
        <pc:spChg chg="add del">
          <ac:chgData name="Carolin Hashemi" userId="5ac7da23-677d-416c-b721-41889321bcb0" providerId="ADAL" clId="{B0662795-C087-4583-83B2-91B33F48878A}" dt="2021-09-28T18:01:48.156" v="141" actId="26606"/>
          <ac:spMkLst>
            <pc:docMk/>
            <pc:sldMk cId="1887829283" sldId="264"/>
            <ac:spMk id="80" creationId="{A6604B49-AD5C-4590-B051-06C8222ECD99}"/>
          </ac:spMkLst>
        </pc:spChg>
        <pc:spChg chg="add del">
          <ac:chgData name="Carolin Hashemi" userId="5ac7da23-677d-416c-b721-41889321bcb0" providerId="ADAL" clId="{B0662795-C087-4583-83B2-91B33F48878A}" dt="2021-09-28T18:01:48.156" v="141" actId="26606"/>
          <ac:spMkLst>
            <pc:docMk/>
            <pc:sldMk cId="1887829283" sldId="264"/>
            <ac:spMk id="81" creationId="{A648176E-454C-437C-B0FC-9B82FCF32B24}"/>
          </ac:spMkLst>
        </pc:spChg>
        <pc:spChg chg="add del">
          <ac:chgData name="Carolin Hashemi" userId="5ac7da23-677d-416c-b721-41889321bcb0" providerId="ADAL" clId="{B0662795-C087-4583-83B2-91B33F48878A}" dt="2021-09-28T18:01:49.180" v="143" actId="26606"/>
          <ac:spMkLst>
            <pc:docMk/>
            <pc:sldMk cId="1887829283" sldId="264"/>
            <ac:spMk id="83" creationId="{94BFCCA4-109C-4B21-816E-144FE75C38EE}"/>
          </ac:spMkLst>
        </pc:spChg>
        <pc:spChg chg="add del">
          <ac:chgData name="Carolin Hashemi" userId="5ac7da23-677d-416c-b721-41889321bcb0" providerId="ADAL" clId="{B0662795-C087-4583-83B2-91B33F48878A}" dt="2021-09-28T18:01:49.180" v="143" actId="26606"/>
          <ac:spMkLst>
            <pc:docMk/>
            <pc:sldMk cId="1887829283" sldId="264"/>
            <ac:spMk id="84" creationId="{0059B5C0-FEC8-4370-AF45-02E3AEF6FA6D}"/>
          </ac:spMkLst>
        </pc:spChg>
        <pc:spChg chg="add del">
          <ac:chgData name="Carolin Hashemi" userId="5ac7da23-677d-416c-b721-41889321bcb0" providerId="ADAL" clId="{B0662795-C087-4583-83B2-91B33F48878A}" dt="2021-09-28T19:39:56.790" v="406" actId="26606"/>
          <ac:spMkLst>
            <pc:docMk/>
            <pc:sldMk cId="1887829283" sldId="264"/>
            <ac:spMk id="86" creationId="{D9A7F3BF-8763-4074-AD77-92790AF314D1}"/>
          </ac:spMkLst>
        </pc:spChg>
        <pc:spChg chg="add del">
          <ac:chgData name="Carolin Hashemi" userId="5ac7da23-677d-416c-b721-41889321bcb0" providerId="ADAL" clId="{B0662795-C087-4583-83B2-91B33F48878A}" dt="2021-09-28T19:39:56.790" v="406" actId="26606"/>
          <ac:spMkLst>
            <pc:docMk/>
            <pc:sldMk cId="1887829283" sldId="264"/>
            <ac:spMk id="87" creationId="{6CB927A4-E432-4310-9CD5-E89FF5063179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92" creationId="{333EDA0D-F54B-48BB-9910-7DB6A5FBA604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94" creationId="{E3A73256-0EB9-4289-A040-E77C05B42FA6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96" creationId="{A84FE2E0-0356-4DC9-A129-5C677E5BBF2A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98" creationId="{FAF9516E-11D6-4EBA-B6FD-722514EE9501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00" creationId="{1E68CD86-EBCA-4577-B9FD-960CCEE8C960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05" creationId="{327D73B4-9F5C-4A64-A179-51B9500CB8B5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07" creationId="{A88E8F50-3CA9-49A3-A143-F1B0905EC2D4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09" creationId="{6CB927A4-E432-4310-9CD5-E89FF5063179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11" creationId="{E3020543-B24B-4EC4-8FFC-8DD88EEA91A8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13" creationId="{85D33C90-E0E9-4BCC-847B-53431DF7C73A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15" creationId="{1453BF6C-B012-48B7-B4E8-6D7AC7C27D02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17" creationId="{D0F14822-B1F1-4730-A131-C3416A790B0D}"/>
          </ac:spMkLst>
        </pc:spChg>
        <pc:spChg chg="add del">
          <ac:chgData name="Carolin Hashemi" userId="5ac7da23-677d-416c-b721-41889321bcb0" providerId="ADAL" clId="{B0662795-C087-4583-83B2-91B33F48878A}" dt="2021-09-28T20:54:34.216" v="1207" actId="26606"/>
          <ac:spMkLst>
            <pc:docMk/>
            <pc:sldMk cId="1887829283" sldId="264"/>
            <ac:spMk id="119" creationId="{21B54AE1-1F3F-4A4D-B391-CE0852C55837}"/>
          </ac:spMkLst>
        </pc:spChg>
        <pc:grpChg chg="add del">
          <ac:chgData name="Carolin Hashemi" userId="5ac7da23-677d-416c-b721-41889321bcb0" providerId="ADAL" clId="{B0662795-C087-4583-83B2-91B33F48878A}" dt="2021-09-28T17:55:50.191" v="3" actId="26606"/>
          <ac:grpSpMkLst>
            <pc:docMk/>
            <pc:sldMk cId="1887829283" sldId="264"/>
            <ac:grpSpMk id="19" creationId="{05BBA018-FA75-43BF-99E6-1F5245727D29}"/>
          </ac:grpSpMkLst>
        </pc:grpChg>
        <pc:grpChg chg="add del">
          <ac:chgData name="Carolin Hashemi" userId="5ac7da23-677d-416c-b721-41889321bcb0" providerId="ADAL" clId="{B0662795-C087-4583-83B2-91B33F48878A}" dt="2021-09-28T18:01:09.066" v="114" actId="26606"/>
          <ac:grpSpMkLst>
            <pc:docMk/>
            <pc:sldMk cId="1887829283" sldId="264"/>
            <ac:grpSpMk id="44" creationId="{B63C2D82-D4FA-4A37-BB01-1E7B21E4FF20}"/>
          </ac:grpSpMkLst>
        </pc:grpChg>
        <pc:grpChg chg="add del">
          <ac:chgData name="Carolin Hashemi" userId="5ac7da23-677d-416c-b721-41889321bcb0" providerId="ADAL" clId="{B0662795-C087-4583-83B2-91B33F48878A}" dt="2021-09-28T18:01:45.676" v="139" actId="26606"/>
          <ac:grpSpMkLst>
            <pc:docMk/>
            <pc:sldMk cId="1887829283" sldId="264"/>
            <ac:grpSpMk id="71" creationId="{AB83855D-F0F4-42E8-9047-A13022476CC0}"/>
          </ac:grpSpMkLst>
        </pc:grpChg>
        <pc:graphicFrameChg chg="add mod">
          <ac:chgData name="Carolin Hashemi" userId="5ac7da23-677d-416c-b721-41889321bcb0" providerId="ADAL" clId="{B0662795-C087-4583-83B2-91B33F48878A}" dt="2021-09-28T21:17:06.477" v="1587"/>
          <ac:graphicFrameMkLst>
            <pc:docMk/>
            <pc:sldMk cId="1887829283" sldId="264"/>
            <ac:graphicFrameMk id="102" creationId="{7417F2D3-B9AF-4A3E-8173-954E3D5DFCCA}"/>
          </ac:graphicFrameMkLst>
        </pc:graphicFrameChg>
        <pc:picChg chg="add mod ord">
          <ac:chgData name="Carolin Hashemi" userId="5ac7da23-677d-416c-b721-41889321bcb0" providerId="ADAL" clId="{B0662795-C087-4583-83B2-91B33F48878A}" dt="2021-09-28T20:54:51.170" v="1214" actId="27614"/>
          <ac:picMkLst>
            <pc:docMk/>
            <pc:sldMk cId="1887829283" sldId="264"/>
            <ac:picMk id="5" creationId="{67265863-317D-4C3B-B574-45396255D485}"/>
          </ac:picMkLst>
        </pc:picChg>
        <pc:picChg chg="add mod ord">
          <ac:chgData name="Carolin Hashemi" userId="5ac7da23-677d-416c-b721-41889321bcb0" providerId="ADAL" clId="{B0662795-C087-4583-83B2-91B33F48878A}" dt="2021-09-28T20:54:51.535" v="1216" actId="27614"/>
          <ac:picMkLst>
            <pc:docMk/>
            <pc:sldMk cId="1887829283" sldId="264"/>
            <ac:picMk id="6" creationId="{7B903673-EEE5-434F-B204-1E68BD7007A9}"/>
          </ac:picMkLst>
        </pc:picChg>
        <pc:picChg chg="add del mod">
          <ac:chgData name="Carolin Hashemi" userId="5ac7da23-677d-416c-b721-41889321bcb0" providerId="ADAL" clId="{B0662795-C087-4583-83B2-91B33F48878A}" dt="2021-09-28T17:57:46.259" v="20" actId="478"/>
          <ac:picMkLst>
            <pc:docMk/>
            <pc:sldMk cId="1887829283" sldId="264"/>
            <ac:picMk id="7" creationId="{C631F5B5-9B73-4FAC-8968-132114E7B71E}"/>
          </ac:picMkLst>
        </pc:picChg>
        <pc:picChg chg="add mod ord">
          <ac:chgData name="Carolin Hashemi" userId="5ac7da23-677d-416c-b721-41889321bcb0" providerId="ADAL" clId="{B0662795-C087-4583-83B2-91B33F48878A}" dt="2021-09-28T20:54:50.871" v="1212" actId="27614"/>
          <ac:picMkLst>
            <pc:docMk/>
            <pc:sldMk cId="1887829283" sldId="264"/>
            <ac:picMk id="8" creationId="{5C2B5EEF-06CD-4299-BA13-E8C691B6300E}"/>
          </ac:picMkLst>
        </pc:picChg>
        <pc:picChg chg="add mod ord">
          <ac:chgData name="Carolin Hashemi" userId="5ac7da23-677d-416c-b721-41889321bcb0" providerId="ADAL" clId="{B0662795-C087-4583-83B2-91B33F48878A}" dt="2021-09-28T20:54:50.641" v="1210" actId="27614"/>
          <ac:picMkLst>
            <pc:docMk/>
            <pc:sldMk cId="1887829283" sldId="264"/>
            <ac:picMk id="11" creationId="{F547C7BD-BB46-49EB-B7A6-4A56CB6617C9}"/>
          </ac:picMkLst>
        </pc:picChg>
        <pc:cxnChg chg="add del">
          <ac:chgData name="Carolin Hashemi" userId="5ac7da23-677d-416c-b721-41889321bcb0" providerId="ADAL" clId="{B0662795-C087-4583-83B2-91B33F48878A}" dt="2021-09-28T17:55:50.191" v="3" actId="26606"/>
          <ac:cxnSpMkLst>
            <pc:docMk/>
            <pc:sldMk cId="1887829283" sldId="264"/>
            <ac:cxnSpMk id="29" creationId="{C49DA8F6-BCC1-4447-B54C-57856834B94B}"/>
          </ac:cxnSpMkLst>
        </pc:cxnChg>
        <pc:cxnChg chg="add del">
          <ac:chgData name="Carolin Hashemi" userId="5ac7da23-677d-416c-b721-41889321bcb0" providerId="ADAL" clId="{B0662795-C087-4583-83B2-91B33F48878A}" dt="2021-09-28T19:39:56.790" v="406" actId="26606"/>
          <ac:cxnSpMkLst>
            <pc:docMk/>
            <pc:sldMk cId="1887829283" sldId="264"/>
            <ac:cxnSpMk id="75" creationId="{C49DA8F6-BCC1-4447-B54C-57856834B94B}"/>
          </ac:cxnSpMkLst>
        </pc:cxnChg>
        <pc:cxnChg chg="add del">
          <ac:chgData name="Carolin Hashemi" userId="5ac7da23-677d-416c-b721-41889321bcb0" providerId="ADAL" clId="{B0662795-C087-4583-83B2-91B33F48878A}" dt="2021-09-28T20:54:34.216" v="1207" actId="26606"/>
          <ac:cxnSpMkLst>
            <pc:docMk/>
            <pc:sldMk cId="1887829283" sldId="264"/>
            <ac:cxnSpMk id="121" creationId="{C49DA8F6-BCC1-4447-B54C-57856834B94B}"/>
          </ac:cxnSpMkLst>
        </pc:cxnChg>
      </pc:sldChg>
      <pc:sldChg chg="addSp delSp modSp new mod ord setBg setClrOvrMap">
        <pc:chgData name="Carolin Hashemi" userId="5ac7da23-677d-416c-b721-41889321bcb0" providerId="ADAL" clId="{B0662795-C087-4583-83B2-91B33F48878A}" dt="2021-09-28T21:44:03.497" v="2385" actId="26606"/>
        <pc:sldMkLst>
          <pc:docMk/>
          <pc:sldMk cId="496175781" sldId="265"/>
        </pc:sldMkLst>
        <pc:spChg chg="mod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2" creationId="{C41B99C7-8728-408D-BF25-B5D6ED5C5ED1}"/>
          </ac:spMkLst>
        </pc:spChg>
        <pc:spChg chg="mod ord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3" creationId="{34A1D6F6-26DA-4052-85F4-E2A019558CED}"/>
          </ac:spMkLst>
        </pc:spChg>
        <pc:spChg chg="add del">
          <ac:chgData name="Carolin Hashemi" userId="5ac7da23-677d-416c-b721-41889321bcb0" providerId="ADAL" clId="{B0662795-C087-4583-83B2-91B33F48878A}" dt="2021-09-28T18:06:53.578" v="286" actId="26606"/>
          <ac:spMkLst>
            <pc:docMk/>
            <pc:sldMk cId="496175781" sldId="265"/>
            <ac:spMk id="12" creationId="{D2B783EE-0239-4717-BBEA-8C9EAC61C824}"/>
          </ac:spMkLst>
        </pc:spChg>
        <pc:spChg chg="add del">
          <ac:chgData name="Carolin Hashemi" userId="5ac7da23-677d-416c-b721-41889321bcb0" providerId="ADAL" clId="{B0662795-C087-4583-83B2-91B33F48878A}" dt="2021-09-28T18:06:53.578" v="286" actId="26606"/>
          <ac:spMkLst>
            <pc:docMk/>
            <pc:sldMk cId="496175781" sldId="265"/>
            <ac:spMk id="14" creationId="{A7B99495-F43F-4D80-A44F-2CB4764EB90B}"/>
          </ac:spMkLst>
        </pc:spChg>
        <pc:spChg chg="add del">
          <ac:chgData name="Carolin Hashemi" userId="5ac7da23-677d-416c-b721-41889321bcb0" providerId="ADAL" clId="{B0662795-C087-4583-83B2-91B33F48878A}" dt="2021-09-28T18:06:53.578" v="286" actId="26606"/>
          <ac:spMkLst>
            <pc:docMk/>
            <pc:sldMk cId="496175781" sldId="265"/>
            <ac:spMk id="16" creationId="{70BEB1E7-2F88-40BC-B73D-42E5B6F80BFC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18" creationId="{196DE3D2-178D-4017-842D-87C88CE92E13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19" creationId="{C9B9F33B-F0CC-4410-85D0-1B957DF4351C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21" creationId="{55CB1B7E-4B0B-4E99-9560-9667270DA7A6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22" creationId="{034ACCCC-54D4-4F78-9B85-4A34FEBAA995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23" creationId="{C924DBCE-E731-4B22-8181-A39C1D86276C}"/>
          </ac:spMkLst>
        </pc:spChg>
        <pc:spChg chg="add del">
          <ac:chgData name="Carolin Hashemi" userId="5ac7da23-677d-416c-b721-41889321bcb0" providerId="ADAL" clId="{B0662795-C087-4583-83B2-91B33F48878A}" dt="2021-09-28T18:06:55.497" v="288" actId="26606"/>
          <ac:spMkLst>
            <pc:docMk/>
            <pc:sldMk cId="496175781" sldId="265"/>
            <ac:spMk id="24" creationId="{72413CFE-8B8A-45C9-B7BA-CF49986D4818}"/>
          </ac:spMkLst>
        </pc:spChg>
        <pc:spChg chg="add del">
          <ac:chgData name="Carolin Hashemi" userId="5ac7da23-677d-416c-b721-41889321bcb0" providerId="ADAL" clId="{B0662795-C087-4583-83B2-91B33F48878A}" dt="2021-09-28T18:06:57.314" v="290" actId="26606"/>
          <ac:spMkLst>
            <pc:docMk/>
            <pc:sldMk cId="496175781" sldId="265"/>
            <ac:spMk id="26" creationId="{4038CB10-1F5C-4D54-9DF7-12586DE5B007}"/>
          </ac:spMkLst>
        </pc:spChg>
        <pc:spChg chg="add del">
          <ac:chgData name="Carolin Hashemi" userId="5ac7da23-677d-416c-b721-41889321bcb0" providerId="ADAL" clId="{B0662795-C087-4583-83B2-91B33F48878A}" dt="2021-09-28T18:06:57.314" v="290" actId="26606"/>
          <ac:spMkLst>
            <pc:docMk/>
            <pc:sldMk cId="496175781" sldId="265"/>
            <ac:spMk id="27" creationId="{73ED6512-6858-4552-B699-9A97FE9A4EA2}"/>
          </ac:spMkLst>
        </pc:spChg>
        <pc:spChg chg="add del">
          <ac:chgData name="Carolin Hashemi" userId="5ac7da23-677d-416c-b721-41889321bcb0" providerId="ADAL" clId="{B0662795-C087-4583-83B2-91B33F48878A}" dt="2021-09-28T18:07:44.373" v="293" actId="26606"/>
          <ac:spMkLst>
            <pc:docMk/>
            <pc:sldMk cId="496175781" sldId="265"/>
            <ac:spMk id="29" creationId="{D2B783EE-0239-4717-BBEA-8C9EAC61C824}"/>
          </ac:spMkLst>
        </pc:spChg>
        <pc:spChg chg="add del">
          <ac:chgData name="Carolin Hashemi" userId="5ac7da23-677d-416c-b721-41889321bcb0" providerId="ADAL" clId="{B0662795-C087-4583-83B2-91B33F48878A}" dt="2021-09-28T18:07:44.373" v="293" actId="26606"/>
          <ac:spMkLst>
            <pc:docMk/>
            <pc:sldMk cId="496175781" sldId="265"/>
            <ac:spMk id="30" creationId="{A7B99495-F43F-4D80-A44F-2CB4764EB90B}"/>
          </ac:spMkLst>
        </pc:spChg>
        <pc:spChg chg="add del">
          <ac:chgData name="Carolin Hashemi" userId="5ac7da23-677d-416c-b721-41889321bcb0" providerId="ADAL" clId="{B0662795-C087-4583-83B2-91B33F48878A}" dt="2021-09-28T18:07:44.373" v="293" actId="26606"/>
          <ac:spMkLst>
            <pc:docMk/>
            <pc:sldMk cId="496175781" sldId="265"/>
            <ac:spMk id="31" creationId="{70BEB1E7-2F88-40BC-B73D-42E5B6F80BFC}"/>
          </ac:spMkLst>
        </pc:spChg>
        <pc:spChg chg="add del">
          <ac:chgData name="Carolin Hashemi" userId="5ac7da23-677d-416c-b721-41889321bcb0" providerId="ADAL" clId="{B0662795-C087-4583-83B2-91B33F48878A}" dt="2021-09-28T21:43:46.075" v="2381" actId="26606"/>
          <ac:spMkLst>
            <pc:docMk/>
            <pc:sldMk cId="496175781" sldId="265"/>
            <ac:spMk id="36" creationId="{50D1C5B3-B60D-4696-AE60-100D5EC8AB5D}"/>
          </ac:spMkLst>
        </pc:spChg>
        <pc:spChg chg="add del">
          <ac:chgData name="Carolin Hashemi" userId="5ac7da23-677d-416c-b721-41889321bcb0" providerId="ADAL" clId="{B0662795-C087-4583-83B2-91B33F48878A}" dt="2021-09-28T21:43:46.075" v="2381" actId="26606"/>
          <ac:spMkLst>
            <pc:docMk/>
            <pc:sldMk cId="496175781" sldId="265"/>
            <ac:spMk id="38" creationId="{6C45AC87-1D03-4452-BBE4-712E10796A83}"/>
          </ac:spMkLst>
        </pc:spChg>
        <pc:spChg chg="add del">
          <ac:chgData name="Carolin Hashemi" userId="5ac7da23-677d-416c-b721-41889321bcb0" providerId="ADAL" clId="{B0662795-C087-4583-83B2-91B33F48878A}" dt="2021-09-28T21:43:46.075" v="2381" actId="26606"/>
          <ac:spMkLst>
            <pc:docMk/>
            <pc:sldMk cId="496175781" sldId="265"/>
            <ac:spMk id="40" creationId="{D3A66E38-056D-4A0A-BF1D-682AB0529888}"/>
          </ac:spMkLst>
        </pc:spChg>
        <pc:spChg chg="add del">
          <ac:chgData name="Carolin Hashemi" userId="5ac7da23-677d-416c-b721-41889321bcb0" providerId="ADAL" clId="{B0662795-C087-4583-83B2-91B33F48878A}" dt="2021-09-28T21:43:46.075" v="2381" actId="26606"/>
          <ac:spMkLst>
            <pc:docMk/>
            <pc:sldMk cId="496175781" sldId="265"/>
            <ac:spMk id="42" creationId="{E7D0A197-F7EC-4629-86FB-48D5D3B829AB}"/>
          </ac:spMkLst>
        </pc:spChg>
        <pc:spChg chg="add del">
          <ac:chgData name="Carolin Hashemi" userId="5ac7da23-677d-416c-b721-41889321bcb0" providerId="ADAL" clId="{B0662795-C087-4583-83B2-91B33F48878A}" dt="2021-09-28T21:43:46.075" v="2381" actId="26606"/>
          <ac:spMkLst>
            <pc:docMk/>
            <pc:sldMk cId="496175781" sldId="265"/>
            <ac:spMk id="44" creationId="{47251444-A29D-44A8-9E2E-263F0C215B1F}"/>
          </ac:spMkLst>
        </pc:spChg>
        <pc:spChg chg="add del">
          <ac:chgData name="Carolin Hashemi" userId="5ac7da23-677d-416c-b721-41889321bcb0" providerId="ADAL" clId="{B0662795-C087-4583-83B2-91B33F48878A}" dt="2021-09-28T21:43:37.426" v="2372" actId="26606"/>
          <ac:spMkLst>
            <pc:docMk/>
            <pc:sldMk cId="496175781" sldId="265"/>
            <ac:spMk id="49" creationId="{2EEE8F11-3582-44B7-9869-F2D26D7DD9D4}"/>
          </ac:spMkLst>
        </pc:spChg>
        <pc:spChg chg="add del">
          <ac:chgData name="Carolin Hashemi" userId="5ac7da23-677d-416c-b721-41889321bcb0" providerId="ADAL" clId="{B0662795-C087-4583-83B2-91B33F48878A}" dt="2021-09-28T21:43:37.426" v="2372" actId="26606"/>
          <ac:spMkLst>
            <pc:docMk/>
            <pc:sldMk cId="496175781" sldId="265"/>
            <ac:spMk id="51" creationId="{2141F1CC-6A53-4BCF-9127-AABB52E2497E}"/>
          </ac:spMkLst>
        </pc:spChg>
        <pc:spChg chg="add del">
          <ac:chgData name="Carolin Hashemi" userId="5ac7da23-677d-416c-b721-41889321bcb0" providerId="ADAL" clId="{B0662795-C087-4583-83B2-91B33F48878A}" dt="2021-09-28T21:43:37.426" v="2372" actId="26606"/>
          <ac:spMkLst>
            <pc:docMk/>
            <pc:sldMk cId="496175781" sldId="265"/>
            <ac:spMk id="53" creationId="{561B2B49-7142-4CA8-A929-4671548E6A5A}"/>
          </ac:spMkLst>
        </pc:spChg>
        <pc:spChg chg="add del">
          <ac:chgData name="Carolin Hashemi" userId="5ac7da23-677d-416c-b721-41889321bcb0" providerId="ADAL" clId="{B0662795-C087-4583-83B2-91B33F48878A}" dt="2021-09-28T21:43:39.428" v="2374" actId="26606"/>
          <ac:spMkLst>
            <pc:docMk/>
            <pc:sldMk cId="496175781" sldId="265"/>
            <ac:spMk id="58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1:43:41.041" v="2376" actId="26606"/>
          <ac:spMkLst>
            <pc:docMk/>
            <pc:sldMk cId="496175781" sldId="265"/>
            <ac:spMk id="71" creationId="{003713C1-2FB2-413B-BF91-3AE41726FB7A}"/>
          </ac:spMkLst>
        </pc:spChg>
        <pc:spChg chg="add del">
          <ac:chgData name="Carolin Hashemi" userId="5ac7da23-677d-416c-b721-41889321bcb0" providerId="ADAL" clId="{B0662795-C087-4583-83B2-91B33F48878A}" dt="2021-09-28T21:43:41.041" v="2376" actId="26606"/>
          <ac:spMkLst>
            <pc:docMk/>
            <pc:sldMk cId="496175781" sldId="265"/>
            <ac:spMk id="72" creationId="{90795B4D-5022-4A7F-A01D-8D880B7CDBE6}"/>
          </ac:spMkLst>
        </pc:spChg>
        <pc:spChg chg="add del">
          <ac:chgData name="Carolin Hashemi" userId="5ac7da23-677d-416c-b721-41889321bcb0" providerId="ADAL" clId="{B0662795-C087-4583-83B2-91B33F48878A}" dt="2021-09-28T21:43:41.041" v="2376" actId="26606"/>
          <ac:spMkLst>
            <pc:docMk/>
            <pc:sldMk cId="496175781" sldId="265"/>
            <ac:spMk id="73" creationId="{AFD19018-DE7C-4796-ADF2-AD2EB0FC0D9C}"/>
          </ac:spMkLst>
        </pc:spChg>
        <pc:spChg chg="add del">
          <ac:chgData name="Carolin Hashemi" userId="5ac7da23-677d-416c-b721-41889321bcb0" providerId="ADAL" clId="{B0662795-C087-4583-83B2-91B33F48878A}" dt="2021-09-28T21:43:41.041" v="2376" actId="26606"/>
          <ac:spMkLst>
            <pc:docMk/>
            <pc:sldMk cId="496175781" sldId="265"/>
            <ac:spMk id="74" creationId="{B1A0A2C2-4F85-44AF-8708-8DCA4B550CB8}"/>
          </ac:spMkLst>
        </pc:spChg>
        <pc:spChg chg="add del">
          <ac:chgData name="Carolin Hashemi" userId="5ac7da23-677d-416c-b721-41889321bcb0" providerId="ADAL" clId="{B0662795-C087-4583-83B2-91B33F48878A}" dt="2021-09-28T21:43:44.752" v="2378" actId="26606"/>
          <ac:spMkLst>
            <pc:docMk/>
            <pc:sldMk cId="496175781" sldId="265"/>
            <ac:spMk id="76" creationId="{50D1C5B3-B60D-4696-AE60-100D5EC8AB5D}"/>
          </ac:spMkLst>
        </pc:spChg>
        <pc:spChg chg="add del">
          <ac:chgData name="Carolin Hashemi" userId="5ac7da23-677d-416c-b721-41889321bcb0" providerId="ADAL" clId="{B0662795-C087-4583-83B2-91B33F48878A}" dt="2021-09-28T21:43:46.060" v="2380" actId="26606"/>
          <ac:spMkLst>
            <pc:docMk/>
            <pc:sldMk cId="496175781" sldId="265"/>
            <ac:spMk id="80" creationId="{71A784BF-09DB-448D-99FC-B49DFC6605D5}"/>
          </ac:spMkLst>
        </pc:spChg>
        <pc:spChg chg="add del">
          <ac:chgData name="Carolin Hashemi" userId="5ac7da23-677d-416c-b721-41889321bcb0" providerId="ADAL" clId="{B0662795-C087-4583-83B2-91B33F48878A}" dt="2021-09-28T21:43:46.060" v="2380" actId="26606"/>
          <ac:spMkLst>
            <pc:docMk/>
            <pc:sldMk cId="496175781" sldId="265"/>
            <ac:spMk id="81" creationId="{917859B3-4C91-478D-929D-BB6433F90849}"/>
          </ac:spMkLst>
        </pc:spChg>
        <pc:spChg chg="add del">
          <ac:chgData name="Carolin Hashemi" userId="5ac7da23-677d-416c-b721-41889321bcb0" providerId="ADAL" clId="{B0662795-C087-4583-83B2-91B33F48878A}" dt="2021-09-28T21:43:46.060" v="2380" actId="26606"/>
          <ac:spMkLst>
            <pc:docMk/>
            <pc:sldMk cId="496175781" sldId="265"/>
            <ac:spMk id="82" creationId="{6283FBD2-A663-469F-855C-06D86E3C1161}"/>
          </ac:spMkLst>
        </pc:spChg>
        <pc:spChg chg="add del">
          <ac:chgData name="Carolin Hashemi" userId="5ac7da23-677d-416c-b721-41889321bcb0" providerId="ADAL" clId="{B0662795-C087-4583-83B2-91B33F48878A}" dt="2021-09-28T21:43:46.060" v="2380" actId="26606"/>
          <ac:spMkLst>
            <pc:docMk/>
            <pc:sldMk cId="496175781" sldId="265"/>
            <ac:spMk id="83" creationId="{8A1279FC-7441-4E55-B082-2774E6316482}"/>
          </ac:spMkLst>
        </pc:spChg>
        <pc:spChg chg="add del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85" creationId="{50D1C5B3-B60D-4696-AE60-100D5EC8AB5D}"/>
          </ac:spMkLst>
        </pc:spChg>
        <pc:spChg chg="add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92" creationId="{2EEE8F11-3582-44B7-9869-F2D26D7DD9D4}"/>
          </ac:spMkLst>
        </pc:spChg>
        <pc:spChg chg="add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94" creationId="{2141F1CC-6A53-4BCF-9127-AABB52E2497E}"/>
          </ac:spMkLst>
        </pc:spChg>
        <pc:spChg chg="add">
          <ac:chgData name="Carolin Hashemi" userId="5ac7da23-677d-416c-b721-41889321bcb0" providerId="ADAL" clId="{B0662795-C087-4583-83B2-91B33F48878A}" dt="2021-09-28T21:44:03.497" v="2385" actId="26606"/>
          <ac:spMkLst>
            <pc:docMk/>
            <pc:sldMk cId="496175781" sldId="265"/>
            <ac:spMk id="96" creationId="{561B2B49-7142-4CA8-A929-4671548E6A5A}"/>
          </ac:spMkLst>
        </pc:spChg>
        <pc:grpChg chg="add del">
          <ac:chgData name="Carolin Hashemi" userId="5ac7da23-677d-416c-b721-41889321bcb0" providerId="ADAL" clId="{B0662795-C087-4583-83B2-91B33F48878A}" dt="2021-09-28T21:43:39.428" v="2374" actId="26606"/>
          <ac:grpSpMkLst>
            <pc:docMk/>
            <pc:sldMk cId="496175781" sldId="265"/>
            <ac:grpSpMk id="55" creationId="{E5C89038-920A-4C2C-96CF-80507027B69F}"/>
          </ac:grpSpMkLst>
        </pc:grpChg>
        <pc:grpChg chg="add del">
          <ac:chgData name="Carolin Hashemi" userId="5ac7da23-677d-416c-b721-41889321bcb0" providerId="ADAL" clId="{B0662795-C087-4583-83B2-91B33F48878A}" dt="2021-09-28T21:43:39.428" v="2374" actId="26606"/>
          <ac:grpSpMkLst>
            <pc:docMk/>
            <pc:sldMk cId="496175781" sldId="265"/>
            <ac:grpSpMk id="59" creationId="{9A15111C-2752-4649-B55B-B93FF93F972D}"/>
          </ac:grpSpMkLst>
        </pc:grpChg>
        <pc:grpChg chg="add del">
          <ac:chgData name="Carolin Hashemi" userId="5ac7da23-677d-416c-b721-41889321bcb0" providerId="ADAL" clId="{B0662795-C087-4583-83B2-91B33F48878A}" dt="2021-09-28T21:43:39.428" v="2374" actId="26606"/>
          <ac:grpSpMkLst>
            <pc:docMk/>
            <pc:sldMk cId="496175781" sldId="265"/>
            <ac:grpSpMk id="62" creationId="{698DC1B4-9C49-491A-B0C4-CF9ABED0C7CE}"/>
          </ac:grpSpMkLst>
        </pc:grpChg>
        <pc:grpChg chg="add del">
          <ac:chgData name="Carolin Hashemi" userId="5ac7da23-677d-416c-b721-41889321bcb0" providerId="ADAL" clId="{B0662795-C087-4583-83B2-91B33F48878A}" dt="2021-09-28T21:43:39.428" v="2374" actId="26606"/>
          <ac:grpSpMkLst>
            <pc:docMk/>
            <pc:sldMk cId="496175781" sldId="265"/>
            <ac:grpSpMk id="63" creationId="{582A903B-6B78-4F0A-B7C9-3D80499020B8}"/>
          </ac:grpSpMkLst>
        </pc:grpChg>
        <pc:grpChg chg="add del">
          <ac:chgData name="Carolin Hashemi" userId="5ac7da23-677d-416c-b721-41889321bcb0" providerId="ADAL" clId="{B0662795-C087-4583-83B2-91B33F48878A}" dt="2021-09-28T21:43:44.752" v="2378" actId="26606"/>
          <ac:grpSpMkLst>
            <pc:docMk/>
            <pc:sldMk cId="496175781" sldId="265"/>
            <ac:grpSpMk id="77" creationId="{73EDDF53-0851-48D4-A466-6FE0DCE91E73}"/>
          </ac:grpSpMkLst>
        </pc:grpChg>
        <pc:grpChg chg="add del">
          <ac:chgData name="Carolin Hashemi" userId="5ac7da23-677d-416c-b721-41889321bcb0" providerId="ADAL" clId="{B0662795-C087-4583-83B2-91B33F48878A}" dt="2021-09-28T21:44:03.497" v="2385" actId="26606"/>
          <ac:grpSpMkLst>
            <pc:docMk/>
            <pc:sldMk cId="496175781" sldId="265"/>
            <ac:grpSpMk id="86" creationId="{73EDDF53-0851-48D4-A466-6FE0DCE91E73}"/>
          </ac:grpSpMkLst>
        </pc:grpChg>
        <pc:picChg chg="add mod ord">
          <ac:chgData name="Carolin Hashemi" userId="5ac7da23-677d-416c-b721-41889321bcb0" providerId="ADAL" clId="{B0662795-C087-4583-83B2-91B33F48878A}" dt="2021-09-28T21:44:03.497" v="2385" actId="26606"/>
          <ac:picMkLst>
            <pc:docMk/>
            <pc:sldMk cId="496175781" sldId="265"/>
            <ac:picMk id="5" creationId="{240AB610-C5FE-4CCE-9E63-98BFBC1C225E}"/>
          </ac:picMkLst>
        </pc:picChg>
        <pc:picChg chg="add mod ord">
          <ac:chgData name="Carolin Hashemi" userId="5ac7da23-677d-416c-b721-41889321bcb0" providerId="ADAL" clId="{B0662795-C087-4583-83B2-91B33F48878A}" dt="2021-09-28T21:44:03.497" v="2385" actId="26606"/>
          <ac:picMkLst>
            <pc:docMk/>
            <pc:sldMk cId="496175781" sldId="265"/>
            <ac:picMk id="7" creationId="{33CD8D8A-2F61-4AFE-B979-C1DBA57BD7FD}"/>
          </ac:picMkLst>
        </pc:picChg>
        <pc:picChg chg="add mod ord">
          <ac:chgData name="Carolin Hashemi" userId="5ac7da23-677d-416c-b721-41889321bcb0" providerId="ADAL" clId="{B0662795-C087-4583-83B2-91B33F48878A}" dt="2021-09-28T21:44:03.497" v="2385" actId="26606"/>
          <ac:picMkLst>
            <pc:docMk/>
            <pc:sldMk cId="496175781" sldId="265"/>
            <ac:picMk id="9" creationId="{6EB0B823-6A7F-4723-9E8A-4343CF5E25EC}"/>
          </ac:picMkLst>
        </pc:picChg>
        <pc:cxnChg chg="add del">
          <ac:chgData name="Carolin Hashemi" userId="5ac7da23-677d-416c-b721-41889321bcb0" providerId="ADAL" clId="{B0662795-C087-4583-83B2-91B33F48878A}" dt="2021-09-28T18:06:55.497" v="288" actId="26606"/>
          <ac:cxnSpMkLst>
            <pc:docMk/>
            <pc:sldMk cId="496175781" sldId="265"/>
            <ac:cxnSpMk id="20" creationId="{43621FD4-D14D-45D5-9A57-9A2DE5EA59C0}"/>
          </ac:cxnSpMkLst>
        </pc:cxnChg>
      </pc:sldChg>
      <pc:sldChg chg="addSp delSp modSp new del mod ord setBg setClrOvrMap">
        <pc:chgData name="Carolin Hashemi" userId="5ac7da23-677d-416c-b721-41889321bcb0" providerId="ADAL" clId="{B0662795-C087-4583-83B2-91B33F48878A}" dt="2021-09-28T21:02:33.173" v="1286" actId="47"/>
        <pc:sldMkLst>
          <pc:docMk/>
          <pc:sldMk cId="1383129509" sldId="266"/>
        </pc:sldMkLst>
        <pc:spChg chg="mod ord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2" creationId="{010747AD-1DE7-4908-B6F7-0D043716D52B}"/>
          </ac:spMkLst>
        </pc:spChg>
        <pc:spChg chg="del">
          <ac:chgData name="Carolin Hashemi" userId="5ac7da23-677d-416c-b721-41889321bcb0" providerId="ADAL" clId="{B0662795-C087-4583-83B2-91B33F48878A}" dt="2021-09-28T18:10:18.775" v="304" actId="22"/>
          <ac:spMkLst>
            <pc:docMk/>
            <pc:sldMk cId="1383129509" sldId="266"/>
            <ac:spMk id="3" creationId="{0F568634-6028-4AE4-B402-99FFFD8D8415}"/>
          </ac:spMkLst>
        </pc:spChg>
        <pc:spChg chg="add del">
          <ac:chgData name="Carolin Hashemi" userId="5ac7da23-677d-416c-b721-41889321bcb0" providerId="ADAL" clId="{B0662795-C087-4583-83B2-91B33F48878A}" dt="2021-09-28T18:11:22.027" v="309" actId="26606"/>
          <ac:spMkLst>
            <pc:docMk/>
            <pc:sldMk cId="1383129509" sldId="266"/>
            <ac:spMk id="11" creationId="{C20C80B1-3E5D-4836-9BD8-E40A5CD21F80}"/>
          </ac:spMkLst>
        </pc:spChg>
        <pc:spChg chg="add del">
          <ac:chgData name="Carolin Hashemi" userId="5ac7da23-677d-416c-b721-41889321bcb0" providerId="ADAL" clId="{B0662795-C087-4583-83B2-91B33F48878A}" dt="2021-09-28T18:11:21.034" v="307" actId="26606"/>
          <ac:spMkLst>
            <pc:docMk/>
            <pc:sldMk cId="1383129509" sldId="266"/>
            <ac:spMk id="12" creationId="{4281BC32-FF58-4898-A6B5-7B3D059BCEB0}"/>
          </ac:spMkLst>
        </pc:spChg>
        <pc:spChg chg="add del">
          <ac:chgData name="Carolin Hashemi" userId="5ac7da23-677d-416c-b721-41889321bcb0" providerId="ADAL" clId="{B0662795-C087-4583-83B2-91B33F48878A}" dt="2021-09-28T18:11:21.034" v="307" actId="26606"/>
          <ac:spMkLst>
            <pc:docMk/>
            <pc:sldMk cId="1383129509" sldId="266"/>
            <ac:spMk id="14" creationId="{0D614406-135F-4875-9C87-53822CB19ABB}"/>
          </ac:spMkLst>
        </pc:spChg>
        <pc:spChg chg="add del">
          <ac:chgData name="Carolin Hashemi" userId="5ac7da23-677d-416c-b721-41889321bcb0" providerId="ADAL" clId="{B0662795-C087-4583-83B2-91B33F48878A}" dt="2021-09-28T18:11:21.034" v="307" actId="26606"/>
          <ac:spMkLst>
            <pc:docMk/>
            <pc:sldMk cId="1383129509" sldId="266"/>
            <ac:spMk id="16" creationId="{A47020BD-3785-4628-8C5E-A4011B43EF88}"/>
          </ac:spMkLst>
        </pc:spChg>
        <pc:spChg chg="add del">
          <ac:chgData name="Carolin Hashemi" userId="5ac7da23-677d-416c-b721-41889321bcb0" providerId="ADAL" clId="{B0662795-C087-4583-83B2-91B33F48878A}" dt="2021-09-28T18:11:22.027" v="309" actId="26606"/>
          <ac:spMkLst>
            <pc:docMk/>
            <pc:sldMk cId="1383129509" sldId="266"/>
            <ac:spMk id="20" creationId="{B712E947-0734-45F9-9C4F-41114EC3A33E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22" creationId="{C8D58395-74AF-401A-AF2F-76B6FCF71DFE}"/>
          </ac:spMkLst>
        </pc:spChg>
        <pc:spChg chg="add del">
          <ac:chgData name="Carolin Hashemi" userId="5ac7da23-677d-416c-b721-41889321bcb0" providerId="ADAL" clId="{B0662795-C087-4583-83B2-91B33F48878A}" dt="2021-09-28T18:11:22.404" v="311" actId="26606"/>
          <ac:spMkLst>
            <pc:docMk/>
            <pc:sldMk cId="1383129509" sldId="266"/>
            <ac:spMk id="23" creationId="{68A4132F-DEC6-4332-A00C-A11AD4519B6C}"/>
          </ac:spMkLst>
        </pc:spChg>
        <pc:spChg chg="add del">
          <ac:chgData name="Carolin Hashemi" userId="5ac7da23-677d-416c-b721-41889321bcb0" providerId="ADAL" clId="{B0662795-C087-4583-83B2-91B33F48878A}" dt="2021-09-28T18:11:22.404" v="311" actId="26606"/>
          <ac:spMkLst>
            <pc:docMk/>
            <pc:sldMk cId="1383129509" sldId="266"/>
            <ac:spMk id="24" creationId="{9B38642C-62C4-4E31-A5D3-BB1DD8CA3942}"/>
          </ac:spMkLst>
        </pc:spChg>
        <pc:spChg chg="add del">
          <ac:chgData name="Carolin Hashemi" userId="5ac7da23-677d-416c-b721-41889321bcb0" providerId="ADAL" clId="{B0662795-C087-4583-83B2-91B33F48878A}" dt="2021-09-28T18:11:22.404" v="311" actId="26606"/>
          <ac:spMkLst>
            <pc:docMk/>
            <pc:sldMk cId="1383129509" sldId="266"/>
            <ac:spMk id="25" creationId="{A9F66240-8C38-4069-A5C9-2D3FCD97EDAD}"/>
          </ac:spMkLst>
        </pc:spChg>
        <pc:spChg chg="add del">
          <ac:chgData name="Carolin Hashemi" userId="5ac7da23-677d-416c-b721-41889321bcb0" providerId="ADAL" clId="{B0662795-C087-4583-83B2-91B33F48878A}" dt="2021-09-28T18:11:22.404" v="311" actId="26606"/>
          <ac:spMkLst>
            <pc:docMk/>
            <pc:sldMk cId="1383129509" sldId="266"/>
            <ac:spMk id="26" creationId="{84420468-F6EF-4CB8-9223-3DC06A462344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28" creationId="{B712E947-0734-45F9-9C4F-41114EC3A33E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29" creationId="{4C6B5652-C661-4C58-B937-F0F490F7FCB2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30" creationId="{0B936867-6407-43FB-9DE6-1B0879D0CB31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31" creationId="{ACD0B258-678B-4A8C-894F-848AF24A1922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32" creationId="{2F003F3F-F118-41D2-AA3F-74DB0D1970BB}"/>
          </ac:spMkLst>
        </pc:spChg>
        <pc:spChg chg="add del">
          <ac:chgData name="Carolin Hashemi" userId="5ac7da23-677d-416c-b721-41889321bcb0" providerId="ADAL" clId="{B0662795-C087-4583-83B2-91B33F48878A}" dt="2021-09-28T18:11:22.859" v="313" actId="26606"/>
          <ac:spMkLst>
            <pc:docMk/>
            <pc:sldMk cId="1383129509" sldId="266"/>
            <ac:spMk id="33" creationId="{790B86B0-DAB9-4D70-9307-323DC7EEC490}"/>
          </ac:spMkLst>
        </pc:spChg>
        <pc:spChg chg="add del">
          <ac:chgData name="Carolin Hashemi" userId="5ac7da23-677d-416c-b721-41889321bcb0" providerId="ADAL" clId="{B0662795-C087-4583-83B2-91B33F48878A}" dt="2021-09-28T18:11:24.979" v="315" actId="26606"/>
          <ac:spMkLst>
            <pc:docMk/>
            <pc:sldMk cId="1383129509" sldId="266"/>
            <ac:spMk id="35" creationId="{B712E947-0734-45F9-9C4F-41114EC3A33E}"/>
          </ac:spMkLst>
        </pc:spChg>
        <pc:spChg chg="add del">
          <ac:chgData name="Carolin Hashemi" userId="5ac7da23-677d-416c-b721-41889321bcb0" providerId="ADAL" clId="{B0662795-C087-4583-83B2-91B33F48878A}" dt="2021-09-28T18:11:24.979" v="315" actId="26606"/>
          <ac:spMkLst>
            <pc:docMk/>
            <pc:sldMk cId="1383129509" sldId="266"/>
            <ac:spMk id="36" creationId="{2DA9B917-DFCA-489E-87EC-56088C8F3C45}"/>
          </ac:spMkLst>
        </pc:spChg>
        <pc:spChg chg="add del">
          <ac:chgData name="Carolin Hashemi" userId="5ac7da23-677d-416c-b721-41889321bcb0" providerId="ADAL" clId="{B0662795-C087-4583-83B2-91B33F48878A}" dt="2021-09-28T18:11:24.979" v="315" actId="26606"/>
          <ac:spMkLst>
            <pc:docMk/>
            <pc:sldMk cId="1383129509" sldId="266"/>
            <ac:spMk id="37" creationId="{5A65989E-BBD5-44D7-AA86-7AFD5D46BBC0}"/>
          </ac:spMkLst>
        </pc:spChg>
        <pc:spChg chg="add del">
          <ac:chgData name="Carolin Hashemi" userId="5ac7da23-677d-416c-b721-41889321bcb0" providerId="ADAL" clId="{B0662795-C087-4583-83B2-91B33F48878A}" dt="2021-09-28T18:11:24.979" v="315" actId="26606"/>
          <ac:spMkLst>
            <pc:docMk/>
            <pc:sldMk cId="1383129509" sldId="266"/>
            <ac:spMk id="38" creationId="{231A2881-D8D7-4A7D-ACA3-E9F849F853D8}"/>
          </ac:spMkLst>
        </pc:spChg>
        <pc:spChg chg="add del">
          <ac:chgData name="Carolin Hashemi" userId="5ac7da23-677d-416c-b721-41889321bcb0" providerId="ADAL" clId="{B0662795-C087-4583-83B2-91B33F48878A}" dt="2021-09-28T18:11:54.119" v="319" actId="26606"/>
          <ac:spMkLst>
            <pc:docMk/>
            <pc:sldMk cId="1383129509" sldId="266"/>
            <ac:spMk id="40" creationId="{4281BC32-FF58-4898-A6B5-7B3D059BCEB0}"/>
          </ac:spMkLst>
        </pc:spChg>
        <pc:spChg chg="add del">
          <ac:chgData name="Carolin Hashemi" userId="5ac7da23-677d-416c-b721-41889321bcb0" providerId="ADAL" clId="{B0662795-C087-4583-83B2-91B33F48878A}" dt="2021-09-28T18:11:54.119" v="319" actId="26606"/>
          <ac:spMkLst>
            <pc:docMk/>
            <pc:sldMk cId="1383129509" sldId="266"/>
            <ac:spMk id="41" creationId="{0D614406-135F-4875-9C87-53822CB19ABB}"/>
          </ac:spMkLst>
        </pc:spChg>
        <pc:spChg chg="add del">
          <ac:chgData name="Carolin Hashemi" userId="5ac7da23-677d-416c-b721-41889321bcb0" providerId="ADAL" clId="{B0662795-C087-4583-83B2-91B33F48878A}" dt="2021-09-28T18:11:54.119" v="319" actId="26606"/>
          <ac:spMkLst>
            <pc:docMk/>
            <pc:sldMk cId="1383129509" sldId="266"/>
            <ac:spMk id="42" creationId="{A47020BD-3785-4628-8C5E-A4011B43EF88}"/>
          </ac:spMkLst>
        </pc:spChg>
        <pc:spChg chg="add del">
          <ac:chgData name="Carolin Hashemi" userId="5ac7da23-677d-416c-b721-41889321bcb0" providerId="ADAL" clId="{B0662795-C087-4583-83B2-91B33F48878A}" dt="2021-09-28T18:12:19.653" v="323" actId="26606"/>
          <ac:spMkLst>
            <pc:docMk/>
            <pc:sldMk cId="1383129509" sldId="266"/>
            <ac:spMk id="47" creationId="{C4879EFC-8E62-4E00-973C-C45EE9EC676D}"/>
          </ac:spMkLst>
        </pc:spChg>
        <pc:spChg chg="add del">
          <ac:chgData name="Carolin Hashemi" userId="5ac7da23-677d-416c-b721-41889321bcb0" providerId="ADAL" clId="{B0662795-C087-4583-83B2-91B33F48878A}" dt="2021-09-28T18:12:19.653" v="323" actId="26606"/>
          <ac:spMkLst>
            <pc:docMk/>
            <pc:sldMk cId="1383129509" sldId="266"/>
            <ac:spMk id="49" creationId="{D6A9C53F-5F90-40A5-8C85-5412D39C8C68}"/>
          </ac:spMkLst>
        </pc:spChg>
        <pc:spChg chg="add del">
          <ac:chgData name="Carolin Hashemi" userId="5ac7da23-677d-416c-b721-41889321bcb0" providerId="ADAL" clId="{B0662795-C087-4583-83B2-91B33F48878A}" dt="2021-09-28T18:12:19.643" v="322" actId="26606"/>
          <ac:spMkLst>
            <pc:docMk/>
            <pc:sldMk cId="1383129509" sldId="266"/>
            <ac:spMk id="53" creationId="{C39A7E95-36F9-46B9-A93C-24638FD09B63}"/>
          </ac:spMkLst>
        </pc:spChg>
        <pc:spChg chg="add del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54" creationId="{2151139A-886F-4B97-8815-729AD3831BBD}"/>
          </ac:spMkLst>
        </pc:spChg>
        <pc:spChg chg="add del">
          <ac:chgData name="Carolin Hashemi" userId="5ac7da23-677d-416c-b721-41889321bcb0" providerId="ADAL" clId="{B0662795-C087-4583-83B2-91B33F48878A}" dt="2021-09-28T18:12:19.643" v="322" actId="26606"/>
          <ac:spMkLst>
            <pc:docMk/>
            <pc:sldMk cId="1383129509" sldId="266"/>
            <ac:spMk id="56" creationId="{69D47016-023F-44BD-981C-50E7A10A6609}"/>
          </ac:spMkLst>
        </pc:spChg>
        <pc:spChg chg="add del">
          <ac:chgData name="Carolin Hashemi" userId="5ac7da23-677d-416c-b721-41889321bcb0" providerId="ADAL" clId="{B0662795-C087-4583-83B2-91B33F48878A}" dt="2021-09-28T18:12:19.643" v="322" actId="26606"/>
          <ac:spMkLst>
            <pc:docMk/>
            <pc:sldMk cId="1383129509" sldId="266"/>
            <ac:spMk id="58" creationId="{6D8B37B0-0682-433E-BC8D-498C04ABD9A7}"/>
          </ac:spMkLst>
        </pc:spChg>
        <pc:spChg chg="add del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60" creationId="{D3539FEE-81D3-4406-802E-60B20B16F4F6}"/>
          </ac:spMkLst>
        </pc:spChg>
        <pc:spChg chg="add del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61" creationId="{AB5E08C4-8CDD-4623-A5B8-E998C6DEE3B7}"/>
          </ac:spMkLst>
        </pc:spChg>
        <pc:spChg chg="add del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62" creationId="{DC701763-729E-462F-A5A8-E0DEFEB1E2E4}"/>
          </ac:spMkLst>
        </pc:spChg>
        <pc:spChg chg="add del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63" creationId="{15F33878-D502-4FFA-8ACE-F2AECDB2A23F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67" creationId="{8E8E1B9F-CB68-4940-B8BB-CCA94F1BCC9D}"/>
          </ac:spMkLst>
        </pc:spChg>
        <pc:spChg chg="add del">
          <ac:chgData name="Carolin Hashemi" userId="5ac7da23-677d-416c-b721-41889321bcb0" providerId="ADAL" clId="{B0662795-C087-4583-83B2-91B33F48878A}" dt="2021-09-28T21:00:04.067" v="1239" actId="26606"/>
          <ac:spMkLst>
            <pc:docMk/>
            <pc:sldMk cId="1383129509" sldId="266"/>
            <ac:spMk id="68" creationId="{0DE6A193-4755-479A-BC6F-A7EBCA73BE1A}"/>
          </ac:spMkLst>
        </pc:spChg>
        <pc:spChg chg="add del">
          <ac:chgData name="Carolin Hashemi" userId="5ac7da23-677d-416c-b721-41889321bcb0" providerId="ADAL" clId="{B0662795-C087-4583-83B2-91B33F48878A}" dt="2021-09-28T21:00:04.067" v="1239" actId="26606"/>
          <ac:spMkLst>
            <pc:docMk/>
            <pc:sldMk cId="1383129509" sldId="266"/>
            <ac:spMk id="70" creationId="{5A55B759-31A7-423C-9BC2-A8BC09FE98B9}"/>
          </ac:spMkLst>
        </pc:spChg>
        <pc:spChg chg="add del">
          <ac:chgData name="Carolin Hashemi" userId="5ac7da23-677d-416c-b721-41889321bcb0" providerId="ADAL" clId="{B0662795-C087-4583-83B2-91B33F48878A}" dt="2021-09-28T21:00:04.067" v="1239" actId="26606"/>
          <ac:spMkLst>
            <pc:docMk/>
            <pc:sldMk cId="1383129509" sldId="266"/>
            <ac:spMk id="72" creationId="{F78796AF-79A0-47AC-BEFD-BFFC00F968C4}"/>
          </ac:spMkLst>
        </pc:spChg>
        <pc:spChg chg="add del">
          <ac:chgData name="Carolin Hashemi" userId="5ac7da23-677d-416c-b721-41889321bcb0" providerId="ADAL" clId="{B0662795-C087-4583-83B2-91B33F48878A}" dt="2021-09-28T21:00:04.604" v="1241" actId="26606"/>
          <ac:spMkLst>
            <pc:docMk/>
            <pc:sldMk cId="1383129509" sldId="266"/>
            <ac:spMk id="74" creationId="{665DBBEF-238B-476B-96AB-8AAC3224ECEA}"/>
          </ac:spMkLst>
        </pc:spChg>
        <pc:spChg chg="add del">
          <ac:chgData name="Carolin Hashemi" userId="5ac7da23-677d-416c-b721-41889321bcb0" providerId="ADAL" clId="{B0662795-C087-4583-83B2-91B33F48878A}" dt="2021-09-28T21:00:04.604" v="1241" actId="26606"/>
          <ac:spMkLst>
            <pc:docMk/>
            <pc:sldMk cId="1383129509" sldId="266"/>
            <ac:spMk id="75" creationId="{3FCFB1DE-0B7E-48CC-BA90-B2AB0889F9D6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76" creationId="{33A87B69-D1B1-4DA7-B224-F220FC5235E6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77" creationId="{B775CD93-9DF2-48CB-9F57-1BCA9A46C7FA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78" creationId="{1C091803-41C2-48E0-9228-5148460C7479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79" creationId="{E186B68C-84BC-4A6E-99D1-EE87483C1349}"/>
          </ac:spMkLst>
        </pc:spChg>
        <pc:spChg chg="add del">
          <ac:chgData name="Carolin Hashemi" userId="5ac7da23-677d-416c-b721-41889321bcb0" providerId="ADAL" clId="{B0662795-C087-4583-83B2-91B33F48878A}" dt="2021-09-28T21:00:06.292" v="1243" actId="26606"/>
          <ac:spMkLst>
            <pc:docMk/>
            <pc:sldMk cId="1383129509" sldId="266"/>
            <ac:spMk id="80" creationId="{6166C6D1-23AC-49C4-BA07-238E4E9F8CEB}"/>
          </ac:spMkLst>
        </pc:spChg>
        <pc:spChg chg="add del">
          <ac:chgData name="Carolin Hashemi" userId="5ac7da23-677d-416c-b721-41889321bcb0" providerId="ADAL" clId="{B0662795-C087-4583-83B2-91B33F48878A}" dt="2021-09-28T21:00:07.733" v="1245" actId="26606"/>
          <ac:spMkLst>
            <pc:docMk/>
            <pc:sldMk cId="1383129509" sldId="266"/>
            <ac:spMk id="82" creationId="{2B97F24A-32CE-4C1C-A50D-3016B394DCFB}"/>
          </ac:spMkLst>
        </pc:spChg>
        <pc:spChg chg="add del">
          <ac:chgData name="Carolin Hashemi" userId="5ac7da23-677d-416c-b721-41889321bcb0" providerId="ADAL" clId="{B0662795-C087-4583-83B2-91B33F48878A}" dt="2021-09-28T21:00:07.733" v="1245" actId="26606"/>
          <ac:spMkLst>
            <pc:docMk/>
            <pc:sldMk cId="1383129509" sldId="266"/>
            <ac:spMk id="83" creationId="{CD8B4F24-440B-49E9-B85D-733523DC064B}"/>
          </ac:spMkLst>
        </pc:spChg>
        <pc:spChg chg="add del">
          <ac:chgData name="Carolin Hashemi" userId="5ac7da23-677d-416c-b721-41889321bcb0" providerId="ADAL" clId="{B0662795-C087-4583-83B2-91B33F48878A}" dt="2021-09-28T21:00:07.733" v="1245" actId="26606"/>
          <ac:spMkLst>
            <pc:docMk/>
            <pc:sldMk cId="1383129509" sldId="266"/>
            <ac:spMk id="84" creationId="{4F38735B-8CB0-4E90-9A83-430B16476996}"/>
          </ac:spMkLst>
        </pc:spChg>
        <pc:spChg chg="add del">
          <ac:chgData name="Carolin Hashemi" userId="5ac7da23-677d-416c-b721-41889321bcb0" providerId="ADAL" clId="{B0662795-C087-4583-83B2-91B33F48878A}" dt="2021-09-28T21:00:09.089" v="1247" actId="26606"/>
          <ac:spMkLst>
            <pc:docMk/>
            <pc:sldMk cId="1383129509" sldId="266"/>
            <ac:spMk id="86" creationId="{4F74D28C-3268-4E35-8EE1-D92CB4A85A7D}"/>
          </ac:spMkLst>
        </pc:spChg>
        <pc:spChg chg="add del">
          <ac:chgData name="Carolin Hashemi" userId="5ac7da23-677d-416c-b721-41889321bcb0" providerId="ADAL" clId="{B0662795-C087-4583-83B2-91B33F48878A}" dt="2021-09-28T21:00:09.089" v="1247" actId="26606"/>
          <ac:spMkLst>
            <pc:docMk/>
            <pc:sldMk cId="1383129509" sldId="266"/>
            <ac:spMk id="87" creationId="{58D44E42-C462-4105-BC86-FE75B4E3C4AF}"/>
          </ac:spMkLst>
        </pc:spChg>
        <pc:spChg chg="add del">
          <ac:chgData name="Carolin Hashemi" userId="5ac7da23-677d-416c-b721-41889321bcb0" providerId="ADAL" clId="{B0662795-C087-4583-83B2-91B33F48878A}" dt="2021-09-28T21:00:09.089" v="1247" actId="26606"/>
          <ac:spMkLst>
            <pc:docMk/>
            <pc:sldMk cId="1383129509" sldId="266"/>
            <ac:spMk id="88" creationId="{10683361-00B1-42BA-9584-241B149C6374}"/>
          </ac:spMkLst>
        </pc:spChg>
        <pc:spChg chg="add del">
          <ac:chgData name="Carolin Hashemi" userId="5ac7da23-677d-416c-b721-41889321bcb0" providerId="ADAL" clId="{B0662795-C087-4583-83B2-91B33F48878A}" dt="2021-09-28T21:00:10.154" v="1249" actId="26606"/>
          <ac:spMkLst>
            <pc:docMk/>
            <pc:sldMk cId="1383129509" sldId="266"/>
            <ac:spMk id="90" creationId="{665DBBEF-238B-476B-96AB-8AAC3224ECEA}"/>
          </ac:spMkLst>
        </pc:spChg>
        <pc:spChg chg="add del">
          <ac:chgData name="Carolin Hashemi" userId="5ac7da23-677d-416c-b721-41889321bcb0" providerId="ADAL" clId="{B0662795-C087-4583-83B2-91B33F48878A}" dt="2021-09-28T21:00:10.154" v="1249" actId="26606"/>
          <ac:spMkLst>
            <pc:docMk/>
            <pc:sldMk cId="1383129509" sldId="266"/>
            <ac:spMk id="91" creationId="{3FCFB1DE-0B7E-48CC-BA90-B2AB0889F9D6}"/>
          </ac:spMkLst>
        </pc:spChg>
        <pc:spChg chg="add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93" creationId="{0DE6A193-4755-479A-BC6F-A7EBCA73BE1A}"/>
          </ac:spMkLst>
        </pc:spChg>
        <pc:spChg chg="add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94" creationId="{5A55B759-31A7-423C-9BC2-A8BC09FE98B9}"/>
          </ac:spMkLst>
        </pc:spChg>
        <pc:spChg chg="add">
          <ac:chgData name="Carolin Hashemi" userId="5ac7da23-677d-416c-b721-41889321bcb0" providerId="ADAL" clId="{B0662795-C087-4583-83B2-91B33F48878A}" dt="2021-09-28T21:00:10.166" v="1250" actId="26606"/>
          <ac:spMkLst>
            <pc:docMk/>
            <pc:sldMk cId="1383129509" sldId="266"/>
            <ac:spMk id="95" creationId="{F78796AF-79A0-47AC-BEFD-BFFC00F968C4}"/>
          </ac:spMkLst>
        </pc:spChg>
        <pc:grpChg chg="add del">
          <ac:chgData name="Carolin Hashemi" userId="5ac7da23-677d-416c-b721-41889321bcb0" providerId="ADAL" clId="{B0662795-C087-4583-83B2-91B33F48878A}" dt="2021-09-28T18:11:22.027" v="309" actId="26606"/>
          <ac:grpSpMkLst>
            <pc:docMk/>
            <pc:sldMk cId="1383129509" sldId="266"/>
            <ac:grpSpMk id="21" creationId="{12B3290A-D3BF-4B87-B55B-FD9A98B49727}"/>
          </ac:grpSpMkLst>
        </pc:grpChg>
        <pc:picChg chg="add mod ord">
          <ac:chgData name="Carolin Hashemi" userId="5ac7da23-677d-416c-b721-41889321bcb0" providerId="ADAL" clId="{B0662795-C087-4583-83B2-91B33F48878A}" dt="2021-09-28T21:00:10.166" v="1250" actId="26606"/>
          <ac:picMkLst>
            <pc:docMk/>
            <pc:sldMk cId="1383129509" sldId="266"/>
            <ac:picMk id="5" creationId="{F82FF198-2205-40F3-B1F6-6466485E1EE6}"/>
          </ac:picMkLst>
        </pc:picChg>
        <pc:picChg chg="add del mod">
          <ac:chgData name="Carolin Hashemi" userId="5ac7da23-677d-416c-b721-41889321bcb0" providerId="ADAL" clId="{B0662795-C087-4583-83B2-91B33F48878A}" dt="2021-09-28T18:11:51.758" v="318" actId="478"/>
          <ac:picMkLst>
            <pc:docMk/>
            <pc:sldMk cId="1383129509" sldId="266"/>
            <ac:picMk id="7" creationId="{1597350C-3B46-42B0-983C-C5E242A4979C}"/>
          </ac:picMkLst>
        </pc:picChg>
        <pc:picChg chg="add del mod">
          <ac:chgData name="Carolin Hashemi" userId="5ac7da23-677d-416c-b721-41889321bcb0" providerId="ADAL" clId="{B0662795-C087-4583-83B2-91B33F48878A}" dt="2021-09-28T20:59:57.142" v="1237" actId="478"/>
          <ac:picMkLst>
            <pc:docMk/>
            <pc:sldMk cId="1383129509" sldId="266"/>
            <ac:picMk id="9" creationId="{A9BB07AF-B162-4745-8022-88F15294444D}"/>
          </ac:picMkLst>
        </pc:picChg>
      </pc:sldChg>
      <pc:sldChg chg="addSp delSp modSp new mod ord setBg setClrOvrMap">
        <pc:chgData name="Carolin Hashemi" userId="5ac7da23-677d-416c-b721-41889321bcb0" providerId="ADAL" clId="{B0662795-C087-4583-83B2-91B33F48878A}" dt="2021-09-28T21:44:48.285" v="2406" actId="26606"/>
        <pc:sldMkLst>
          <pc:docMk/>
          <pc:sldMk cId="3317303491" sldId="267"/>
        </pc:sldMkLst>
        <pc:spChg chg="mod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2" creationId="{00CFB19C-3C22-4A07-AA23-C26FB6FDCF98}"/>
          </ac:spMkLst>
        </pc:spChg>
        <pc:spChg chg="add del mod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3" creationId="{AA7E472A-75B6-459D-80F8-62EFF1431521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8" creationId="{827B839B-9ADE-406B-8590-F1CAEDED45A1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10" creationId="{CFE45BF0-46DB-408C-B5F7-7B11716805D4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12" creationId="{2AEBC8F2-97B1-41B4-93F1-2D289E197FBA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14" creationId="{472E3A19-F5D5-48FC-BB9C-48C2F68F598B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16" creationId="{7A62E32F-BB65-43A8-8EB5-92346890E549}"/>
          </ac:spMkLst>
        </pc:spChg>
        <pc:spChg chg="add del">
          <ac:chgData name="Carolin Hashemi" userId="5ac7da23-677d-416c-b721-41889321bcb0" providerId="ADAL" clId="{B0662795-C087-4583-83B2-91B33F48878A}" dt="2021-09-28T21:28:37.833" v="2223" actId="26606"/>
          <ac:spMkLst>
            <pc:docMk/>
            <pc:sldMk cId="3317303491" sldId="267"/>
            <ac:spMk id="18" creationId="{14E91B64-9FCC-451E-AFB4-A827D6329367}"/>
          </ac:spMkLst>
        </pc:spChg>
        <pc:spChg chg="add del">
          <ac:chgData name="Carolin Hashemi" userId="5ac7da23-677d-416c-b721-41889321bcb0" providerId="ADAL" clId="{B0662795-C087-4583-83B2-91B33F48878A}" dt="2021-09-28T21:28:34.577" v="2220" actId="26606"/>
          <ac:spMkLst>
            <pc:docMk/>
            <pc:sldMk cId="3317303491" sldId="267"/>
            <ac:spMk id="23" creationId="{1B15ED52-F352-441B-82BF-E0EA34836D08}"/>
          </ac:spMkLst>
        </pc:spChg>
        <pc:spChg chg="add del">
          <ac:chgData name="Carolin Hashemi" userId="5ac7da23-677d-416c-b721-41889321bcb0" providerId="ADAL" clId="{B0662795-C087-4583-83B2-91B33F48878A}" dt="2021-09-28T21:28:34.577" v="2220" actId="26606"/>
          <ac:spMkLst>
            <pc:docMk/>
            <pc:sldMk cId="3317303491" sldId="267"/>
            <ac:spMk id="25" creationId="{3B2E3793-BFE6-45A2-9B7B-E18844431C99}"/>
          </ac:spMkLst>
        </pc:spChg>
        <pc:spChg chg="add del">
          <ac:chgData name="Carolin Hashemi" userId="5ac7da23-677d-416c-b721-41889321bcb0" providerId="ADAL" clId="{B0662795-C087-4583-83B2-91B33F48878A}" dt="2021-09-28T21:28:34.577" v="2220" actId="26606"/>
          <ac:spMkLst>
            <pc:docMk/>
            <pc:sldMk cId="3317303491" sldId="267"/>
            <ac:spMk id="27" creationId="{BC4C4868-CB8F-4AF9-9CDB-8108F2C19B67}"/>
          </ac:spMkLst>
        </pc:spChg>
        <pc:spChg chg="add del">
          <ac:chgData name="Carolin Hashemi" userId="5ac7da23-677d-416c-b721-41889321bcb0" providerId="ADAL" clId="{B0662795-C087-4583-83B2-91B33F48878A}" dt="2021-09-28T21:28:34.577" v="2220" actId="26606"/>
          <ac:spMkLst>
            <pc:docMk/>
            <pc:sldMk cId="3317303491" sldId="267"/>
            <ac:spMk id="29" creationId="{375E0459-6403-40CD-989D-56A4407CA12E}"/>
          </ac:spMkLst>
        </pc:spChg>
        <pc:spChg chg="add del">
          <ac:chgData name="Carolin Hashemi" userId="5ac7da23-677d-416c-b721-41889321bcb0" providerId="ADAL" clId="{B0662795-C087-4583-83B2-91B33F48878A}" dt="2021-09-28T21:28:34.577" v="2220" actId="26606"/>
          <ac:spMkLst>
            <pc:docMk/>
            <pc:sldMk cId="3317303491" sldId="267"/>
            <ac:spMk id="31" creationId="{53E5B1A8-3AC9-4BD1-9BBC-78CA94F2D1BA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3" creationId="{827B839B-9ADE-406B-8590-F1CAEDED45A1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4" creationId="{CFE45BF0-46DB-408C-B5F7-7B11716805D4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5" creationId="{2AEBC8F2-97B1-41B4-93F1-2D289E197FBA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6" creationId="{472E3A19-F5D5-48FC-BB9C-48C2F68F598B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7" creationId="{7A62E32F-BB65-43A8-8EB5-92346890E549}"/>
          </ac:spMkLst>
        </pc:spChg>
        <pc:spChg chg="add del">
          <ac:chgData name="Carolin Hashemi" userId="5ac7da23-677d-416c-b721-41889321bcb0" providerId="ADAL" clId="{B0662795-C087-4583-83B2-91B33F48878A}" dt="2021-09-28T21:28:37.721" v="2222" actId="26606"/>
          <ac:spMkLst>
            <pc:docMk/>
            <pc:sldMk cId="3317303491" sldId="267"/>
            <ac:spMk id="38" creationId="{14E91B64-9FCC-451E-AFB4-A827D6329367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0" creationId="{827B839B-9ADE-406B-8590-F1CAEDED45A1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1" creationId="{CFE45BF0-46DB-408C-B5F7-7B11716805D4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2" creationId="{2AEBC8F2-97B1-41B4-93F1-2D289E197FBA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3" creationId="{472E3A19-F5D5-48FC-BB9C-48C2F68F598B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4" creationId="{7A62E32F-BB65-43A8-8EB5-92346890E549}"/>
          </ac:spMkLst>
        </pc:spChg>
        <pc:spChg chg="add del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45" creationId="{14E91B64-9FCC-451E-AFB4-A827D6329367}"/>
          </ac:spMkLst>
        </pc:spChg>
        <pc:spChg chg="add del">
          <ac:chgData name="Carolin Hashemi" userId="5ac7da23-677d-416c-b721-41889321bcb0" providerId="ADAL" clId="{B0662795-C087-4583-83B2-91B33F48878A}" dt="2021-09-28T21:44:25.881" v="2393" actId="26606"/>
          <ac:spMkLst>
            <pc:docMk/>
            <pc:sldMk cId="3317303491" sldId="267"/>
            <ac:spMk id="51" creationId="{AE2B703B-46F9-481A-A605-82E2A828C4FA}"/>
          </ac:spMkLst>
        </pc:spChg>
        <pc:spChg chg="add del">
          <ac:chgData name="Carolin Hashemi" userId="5ac7da23-677d-416c-b721-41889321bcb0" providerId="ADAL" clId="{B0662795-C087-4583-83B2-91B33F48878A}" dt="2021-09-28T21:44:14.941" v="2387" actId="26606"/>
          <ac:spMkLst>
            <pc:docMk/>
            <pc:sldMk cId="3317303491" sldId="267"/>
            <ac:spMk id="52" creationId="{C5E6CFF1-2F42-4E10-9A97-F116F46F53FE}"/>
          </ac:spMkLst>
        </pc:spChg>
        <pc:spChg chg="add del">
          <ac:chgData name="Carolin Hashemi" userId="5ac7da23-677d-416c-b721-41889321bcb0" providerId="ADAL" clId="{B0662795-C087-4583-83B2-91B33F48878A}" dt="2021-09-28T21:44:25.881" v="2393" actId="26606"/>
          <ac:spMkLst>
            <pc:docMk/>
            <pc:sldMk cId="3317303491" sldId="267"/>
            <ac:spMk id="53" creationId="{F13BE4D7-0C3D-4906-B230-A1C5B4665CCF}"/>
          </ac:spMkLst>
        </pc:spChg>
        <pc:spChg chg="add del">
          <ac:chgData name="Carolin Hashemi" userId="5ac7da23-677d-416c-b721-41889321bcb0" providerId="ADAL" clId="{B0662795-C087-4583-83B2-91B33F48878A}" dt="2021-09-28T21:44:29.568" v="2395" actId="26606"/>
          <ac:spMkLst>
            <pc:docMk/>
            <pc:sldMk cId="3317303491" sldId="267"/>
            <ac:spMk id="55" creationId="{CF62D2A7-8207-488C-9F46-316BA81A16C8}"/>
          </ac:spMkLst>
        </pc:spChg>
        <pc:spChg chg="add del">
          <ac:chgData name="Carolin Hashemi" userId="5ac7da23-677d-416c-b721-41889321bcb0" providerId="ADAL" clId="{B0662795-C087-4583-83B2-91B33F48878A}" dt="2021-09-28T21:44:17.696" v="2389" actId="26606"/>
          <ac:spMkLst>
            <pc:docMk/>
            <pc:sldMk cId="3317303491" sldId="267"/>
            <ac:spMk id="56" creationId="{9228552E-C8B1-4A80-8448-0787CE0FC704}"/>
          </ac:spMkLst>
        </pc:spChg>
        <pc:spChg chg="add del">
          <ac:chgData name="Carolin Hashemi" userId="5ac7da23-677d-416c-b721-41889321bcb0" providerId="ADAL" clId="{B0662795-C087-4583-83B2-91B33F48878A}" dt="2021-09-28T21:44:23.691" v="2391" actId="26606"/>
          <ac:spMkLst>
            <pc:docMk/>
            <pc:sldMk cId="3317303491" sldId="267"/>
            <ac:spMk id="59" creationId="{CF62D2A7-8207-488C-9F46-316BA81A16C8}"/>
          </ac:spMkLst>
        </pc:spChg>
        <pc:spChg chg="add del">
          <ac:chgData name="Carolin Hashemi" userId="5ac7da23-677d-416c-b721-41889321bcb0" providerId="ADAL" clId="{B0662795-C087-4583-83B2-91B33F48878A}" dt="2021-09-28T21:44:39.086" v="2397" actId="26606"/>
          <ac:spMkLst>
            <pc:docMk/>
            <pc:sldMk cId="3317303491" sldId="267"/>
            <ac:spMk id="61" creationId="{955A2079-FA98-4876-80F0-72364A7D2EA4}"/>
          </ac:spMkLst>
        </pc:spChg>
        <pc:spChg chg="add del">
          <ac:chgData name="Carolin Hashemi" userId="5ac7da23-677d-416c-b721-41889321bcb0" providerId="ADAL" clId="{B0662795-C087-4583-83B2-91B33F48878A}" dt="2021-09-28T21:44:42.073" v="2399" actId="26606"/>
          <ac:spMkLst>
            <pc:docMk/>
            <pc:sldMk cId="3317303491" sldId="267"/>
            <ac:spMk id="63" creationId="{56C20283-73E0-40EC-8AD8-057F581F64C2}"/>
          </ac:spMkLst>
        </pc:spChg>
        <pc:spChg chg="add del">
          <ac:chgData name="Carolin Hashemi" userId="5ac7da23-677d-416c-b721-41889321bcb0" providerId="ADAL" clId="{B0662795-C087-4583-83B2-91B33F48878A}" dt="2021-09-28T21:44:42.073" v="2399" actId="26606"/>
          <ac:spMkLst>
            <pc:docMk/>
            <pc:sldMk cId="3317303491" sldId="267"/>
            <ac:spMk id="64" creationId="{3FCC729B-E528-40C3-82D3-BA4375575E87}"/>
          </ac:spMkLst>
        </pc:spChg>
        <pc:spChg chg="add del">
          <ac:chgData name="Carolin Hashemi" userId="5ac7da23-677d-416c-b721-41889321bcb0" providerId="ADAL" clId="{B0662795-C087-4583-83B2-91B33F48878A}" dt="2021-09-28T21:44:42.073" v="2399" actId="26606"/>
          <ac:spMkLst>
            <pc:docMk/>
            <pc:sldMk cId="3317303491" sldId="267"/>
            <ac:spMk id="65" creationId="{58F1FB8D-1842-4A04-998D-6CF047AB2790}"/>
          </ac:spMkLst>
        </pc:spChg>
        <pc:spChg chg="add del">
          <ac:chgData name="Carolin Hashemi" userId="5ac7da23-677d-416c-b721-41889321bcb0" providerId="ADAL" clId="{B0662795-C087-4583-83B2-91B33F48878A}" dt="2021-09-28T21:44:43.960" v="2401" actId="26606"/>
          <ac:spMkLst>
            <pc:docMk/>
            <pc:sldMk cId="3317303491" sldId="267"/>
            <ac:spMk id="67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4:43.960" v="2401" actId="26606"/>
          <ac:spMkLst>
            <pc:docMk/>
            <pc:sldMk cId="3317303491" sldId="267"/>
            <ac:spMk id="68" creationId="{7E2BE7F7-CA89-4002-ACCE-A478AEA24F5E}"/>
          </ac:spMkLst>
        </pc:spChg>
        <pc:spChg chg="add del">
          <ac:chgData name="Carolin Hashemi" userId="5ac7da23-677d-416c-b721-41889321bcb0" providerId="ADAL" clId="{B0662795-C087-4583-83B2-91B33F48878A}" dt="2021-09-28T21:44:45.706" v="2403" actId="26606"/>
          <ac:spMkLst>
            <pc:docMk/>
            <pc:sldMk cId="3317303491" sldId="267"/>
            <ac:spMk id="70" creationId="{96CF2A2B-0745-440C-9224-C5C6A0A4286F}"/>
          </ac:spMkLst>
        </pc:spChg>
        <pc:spChg chg="add del">
          <ac:chgData name="Carolin Hashemi" userId="5ac7da23-677d-416c-b721-41889321bcb0" providerId="ADAL" clId="{B0662795-C087-4583-83B2-91B33F48878A}" dt="2021-09-28T21:44:45.706" v="2403" actId="26606"/>
          <ac:spMkLst>
            <pc:docMk/>
            <pc:sldMk cId="3317303491" sldId="267"/>
            <ac:spMk id="71" creationId="{75BE6D6B-84C9-4D2B-97EB-773B7369EF82}"/>
          </ac:spMkLst>
        </pc:spChg>
        <pc:spChg chg="add del">
          <ac:chgData name="Carolin Hashemi" userId="5ac7da23-677d-416c-b721-41889321bcb0" providerId="ADAL" clId="{B0662795-C087-4583-83B2-91B33F48878A}" dt="2021-09-28T21:44:48.173" v="2405" actId="26606"/>
          <ac:spMkLst>
            <pc:docMk/>
            <pc:sldMk cId="3317303491" sldId="267"/>
            <ac:spMk id="73" creationId="{1A9F7B4E-B03D-4F64-BE33-00D074458D45}"/>
          </ac:spMkLst>
        </pc:spChg>
        <pc:spChg chg="add del">
          <ac:chgData name="Carolin Hashemi" userId="5ac7da23-677d-416c-b721-41889321bcb0" providerId="ADAL" clId="{B0662795-C087-4583-83B2-91B33F48878A}" dt="2021-09-28T21:44:48.173" v="2405" actId="26606"/>
          <ac:spMkLst>
            <pc:docMk/>
            <pc:sldMk cId="3317303491" sldId="267"/>
            <ac:spMk id="74" creationId="{7E2BE7F7-CA89-4002-ACCE-A478AEA24F5E}"/>
          </ac:spMkLst>
        </pc:spChg>
        <pc:spChg chg="add">
          <ac:chgData name="Carolin Hashemi" userId="5ac7da23-677d-416c-b721-41889321bcb0" providerId="ADAL" clId="{B0662795-C087-4583-83B2-91B33F48878A}" dt="2021-09-28T21:44:48.285" v="2406" actId="26606"/>
          <ac:spMkLst>
            <pc:docMk/>
            <pc:sldMk cId="3317303491" sldId="267"/>
            <ac:spMk id="76" creationId="{DD38EE57-B708-47C9-A4A4-E25F09FAB029}"/>
          </ac:spMkLst>
        </pc:spChg>
        <pc:grpChg chg="add">
          <ac:chgData name="Carolin Hashemi" userId="5ac7da23-677d-416c-b721-41889321bcb0" providerId="ADAL" clId="{B0662795-C087-4583-83B2-91B33F48878A}" dt="2021-09-28T21:44:48.285" v="2406" actId="26606"/>
          <ac:grpSpMkLst>
            <pc:docMk/>
            <pc:sldMk cId="3317303491" sldId="267"/>
            <ac:grpSpMk id="77" creationId="{57A28182-58A5-4DBB-8F64-BD944BCA8154}"/>
          </ac:grpSpMkLst>
        </pc:grpChg>
        <pc:graphicFrameChg chg="add del">
          <ac:chgData name="Carolin Hashemi" userId="5ac7da23-677d-416c-b721-41889321bcb0" providerId="ADAL" clId="{B0662795-C087-4583-83B2-91B33F48878A}" dt="2021-09-28T21:28:37.721" v="2222" actId="26606"/>
          <ac:graphicFrameMkLst>
            <pc:docMk/>
            <pc:sldMk cId="3317303491" sldId="267"/>
            <ac:graphicFrameMk id="20" creationId="{49286BE2-EA7A-4DB5-B1C9-BE3E6F885603}"/>
          </ac:graphicFrameMkLst>
        </pc:graphicFrameChg>
        <pc:graphicFrameChg chg="add mod modGraphic">
          <ac:chgData name="Carolin Hashemi" userId="5ac7da23-677d-416c-b721-41889321bcb0" providerId="ADAL" clId="{B0662795-C087-4583-83B2-91B33F48878A}" dt="2021-09-28T21:44:48.285" v="2406" actId="26606"/>
          <ac:graphicFrameMkLst>
            <pc:docMk/>
            <pc:sldMk cId="3317303491" sldId="267"/>
            <ac:graphicFrameMk id="46" creationId="{BC014E11-2593-4422-BC39-F0D16F6A1C43}"/>
          </ac:graphicFrameMkLst>
        </pc:graphicFrameChg>
        <pc:picChg chg="add del">
          <ac:chgData name="Carolin Hashemi" userId="5ac7da23-677d-416c-b721-41889321bcb0" providerId="ADAL" clId="{B0662795-C087-4583-83B2-91B33F48878A}" dt="2021-09-28T21:44:14.941" v="2387" actId="26606"/>
          <ac:picMkLst>
            <pc:docMk/>
            <pc:sldMk cId="3317303491" sldId="267"/>
            <ac:picMk id="48" creationId="{05BBCD89-5166-4A8A-A1A7-D15AD996D4A0}"/>
          </ac:picMkLst>
        </pc:picChg>
        <pc:picChg chg="add del">
          <ac:chgData name="Carolin Hashemi" userId="5ac7da23-677d-416c-b721-41889321bcb0" providerId="ADAL" clId="{B0662795-C087-4583-83B2-91B33F48878A}" dt="2021-09-28T21:44:17.696" v="2389" actId="26606"/>
          <ac:picMkLst>
            <pc:docMk/>
            <pc:sldMk cId="3317303491" sldId="267"/>
            <ac:picMk id="57" creationId="{3511C28C-D496-4635-8C11-ED3A1F627C07}"/>
          </ac:picMkLst>
        </pc:picChg>
        <pc:picChg chg="add del">
          <ac:chgData name="Carolin Hashemi" userId="5ac7da23-677d-416c-b721-41889321bcb0" providerId="ADAL" clId="{B0662795-C087-4583-83B2-91B33F48878A}" dt="2021-09-28T21:44:29.568" v="2395" actId="26606"/>
          <ac:picMkLst>
            <pc:docMk/>
            <pc:sldMk cId="3317303491" sldId="267"/>
            <ac:picMk id="58" creationId="{10CB3C8F-8209-4165-BDE9-8DE2FF18A3FE}"/>
          </ac:picMkLst>
        </pc:picChg>
        <pc:picChg chg="add del">
          <ac:chgData name="Carolin Hashemi" userId="5ac7da23-677d-416c-b721-41889321bcb0" providerId="ADAL" clId="{B0662795-C087-4583-83B2-91B33F48878A}" dt="2021-09-28T21:44:23.691" v="2391" actId="26606"/>
          <ac:picMkLst>
            <pc:docMk/>
            <pc:sldMk cId="3317303491" sldId="267"/>
            <ac:picMk id="60" creationId="{10CB3C8F-8209-4165-BDE9-8DE2FF18A3FE}"/>
          </ac:picMkLst>
        </pc:picChg>
        <pc:cxnChg chg="add del">
          <ac:chgData name="Carolin Hashemi" userId="5ac7da23-677d-416c-b721-41889321bcb0" providerId="ADAL" clId="{B0662795-C087-4583-83B2-91B33F48878A}" dt="2021-09-28T21:44:14.941" v="2387" actId="26606"/>
          <ac:cxnSpMkLst>
            <pc:docMk/>
            <pc:sldMk cId="3317303491" sldId="267"/>
            <ac:cxnSpMk id="54" creationId="{67182200-4859-4C8D-BCBB-55B245C28BA3}"/>
          </ac:cxnSpMkLst>
        </pc:cxnChg>
      </pc:sldChg>
      <pc:sldChg chg="addSp delSp modSp new mod setBg setClrOvrMap">
        <pc:chgData name="Carolin Hashemi" userId="5ac7da23-677d-416c-b721-41889321bcb0" providerId="ADAL" clId="{B0662795-C087-4583-83B2-91B33F48878A}" dt="2021-09-28T20:46:18.326" v="1049" actId="20577"/>
        <pc:sldMkLst>
          <pc:docMk/>
          <pc:sldMk cId="3803915122" sldId="268"/>
        </pc:sldMkLst>
        <pc:spChg chg="mod ord">
          <ac:chgData name="Carolin Hashemi" userId="5ac7da23-677d-416c-b721-41889321bcb0" providerId="ADAL" clId="{B0662795-C087-4583-83B2-91B33F48878A}" dt="2021-09-28T20:44:06.518" v="982" actId="26606"/>
          <ac:spMkLst>
            <pc:docMk/>
            <pc:sldMk cId="3803915122" sldId="268"/>
            <ac:spMk id="2" creationId="{7722D4D4-FE7C-4FFD-AE46-E9CA5DEBDC92}"/>
          </ac:spMkLst>
        </pc:spChg>
        <pc:spChg chg="mod ord">
          <ac:chgData name="Carolin Hashemi" userId="5ac7da23-677d-416c-b721-41889321bcb0" providerId="ADAL" clId="{B0662795-C087-4583-83B2-91B33F48878A}" dt="2021-09-28T20:46:18.326" v="1049" actId="20577"/>
          <ac:spMkLst>
            <pc:docMk/>
            <pc:sldMk cId="3803915122" sldId="268"/>
            <ac:spMk id="3" creationId="{96EF66E7-D4B7-459A-9519-CB5B43F1E01F}"/>
          </ac:spMkLst>
        </pc:spChg>
        <pc:spChg chg="add del">
          <ac:chgData name="Carolin Hashemi" userId="5ac7da23-677d-416c-b721-41889321bcb0" providerId="ADAL" clId="{B0662795-C087-4583-83B2-91B33F48878A}" dt="2021-09-28T20:41:42.277" v="921" actId="26606"/>
          <ac:spMkLst>
            <pc:docMk/>
            <pc:sldMk cId="3803915122" sldId="268"/>
            <ac:spMk id="14" creationId="{2EEE8F11-3582-44B7-9869-F2D26D7DD9D4}"/>
          </ac:spMkLst>
        </pc:spChg>
        <pc:spChg chg="add del">
          <ac:chgData name="Carolin Hashemi" userId="5ac7da23-677d-416c-b721-41889321bcb0" providerId="ADAL" clId="{B0662795-C087-4583-83B2-91B33F48878A}" dt="2021-09-28T20:41:42.277" v="921" actId="26606"/>
          <ac:spMkLst>
            <pc:docMk/>
            <pc:sldMk cId="3803915122" sldId="268"/>
            <ac:spMk id="16" creationId="{2141F1CC-6A53-4BCF-9127-AABB52E2497E}"/>
          </ac:spMkLst>
        </pc:spChg>
        <pc:spChg chg="add del">
          <ac:chgData name="Carolin Hashemi" userId="5ac7da23-677d-416c-b721-41889321bcb0" providerId="ADAL" clId="{B0662795-C087-4583-83B2-91B33F48878A}" dt="2021-09-28T20:41:42.277" v="921" actId="26606"/>
          <ac:spMkLst>
            <pc:docMk/>
            <pc:sldMk cId="3803915122" sldId="268"/>
            <ac:spMk id="18" creationId="{561B2B49-7142-4CA8-A929-4671548E6A5A}"/>
          </ac:spMkLst>
        </pc:spChg>
        <pc:spChg chg="add del">
          <ac:chgData name="Carolin Hashemi" userId="5ac7da23-677d-416c-b721-41889321bcb0" providerId="ADAL" clId="{B0662795-C087-4583-83B2-91B33F48878A}" dt="2021-09-28T20:41:44.731" v="923" actId="26606"/>
          <ac:spMkLst>
            <pc:docMk/>
            <pc:sldMk cId="3803915122" sldId="268"/>
            <ac:spMk id="20" creationId="{0AA75791-ABD6-45E2-B58A-77112BD0F85A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22" creationId="{59463AC4-F96D-4507-9EE0-A831B7910271}"/>
          </ac:spMkLst>
        </pc:spChg>
        <pc:spChg chg="add del">
          <ac:chgData name="Carolin Hashemi" userId="5ac7da23-677d-416c-b721-41889321bcb0" providerId="ADAL" clId="{B0662795-C087-4583-83B2-91B33F48878A}" dt="2021-09-28T20:41:45.512" v="925" actId="26606"/>
          <ac:spMkLst>
            <pc:docMk/>
            <pc:sldMk cId="3803915122" sldId="268"/>
            <ac:spMk id="24" creationId="{2EEE8F11-3582-44B7-9869-F2D26D7DD9D4}"/>
          </ac:spMkLst>
        </pc:spChg>
        <pc:spChg chg="add del">
          <ac:chgData name="Carolin Hashemi" userId="5ac7da23-677d-416c-b721-41889321bcb0" providerId="ADAL" clId="{B0662795-C087-4583-83B2-91B33F48878A}" dt="2021-09-28T20:41:45.512" v="925" actId="26606"/>
          <ac:spMkLst>
            <pc:docMk/>
            <pc:sldMk cId="3803915122" sldId="268"/>
            <ac:spMk id="25" creationId="{2141F1CC-6A53-4BCF-9127-AABB52E2497E}"/>
          </ac:spMkLst>
        </pc:spChg>
        <pc:spChg chg="add del">
          <ac:chgData name="Carolin Hashemi" userId="5ac7da23-677d-416c-b721-41889321bcb0" providerId="ADAL" clId="{B0662795-C087-4583-83B2-91B33F48878A}" dt="2021-09-28T20:41:45.512" v="925" actId="26606"/>
          <ac:spMkLst>
            <pc:docMk/>
            <pc:sldMk cId="3803915122" sldId="268"/>
            <ac:spMk id="26" creationId="{561B2B49-7142-4CA8-A929-4671548E6A5A}"/>
          </ac:spMkLst>
        </pc:spChg>
        <pc:spChg chg="add del">
          <ac:chgData name="Carolin Hashemi" userId="5ac7da23-677d-416c-b721-41889321bcb0" providerId="ADAL" clId="{B0662795-C087-4583-83B2-91B33F48878A}" dt="2021-09-28T20:41:46.512" v="927" actId="26606"/>
          <ac:spMkLst>
            <pc:docMk/>
            <pc:sldMk cId="3803915122" sldId="268"/>
            <ac:spMk id="28" creationId="{B3684CCF-CEBB-4D8E-A366-95E43D4C790B}"/>
          </ac:spMkLst>
        </pc:spChg>
        <pc:spChg chg="add del">
          <ac:chgData name="Carolin Hashemi" userId="5ac7da23-677d-416c-b721-41889321bcb0" providerId="ADAL" clId="{B0662795-C087-4583-83B2-91B33F48878A}" dt="2021-09-28T20:41:46.512" v="927" actId="26606"/>
          <ac:spMkLst>
            <pc:docMk/>
            <pc:sldMk cId="3803915122" sldId="268"/>
            <ac:spMk id="29" creationId="{70BEB1E7-2F88-40BC-B73D-42E5B6F80BFC}"/>
          </ac:spMkLst>
        </pc:spChg>
        <pc:spChg chg="add del">
          <ac:chgData name="Carolin Hashemi" userId="5ac7da23-677d-416c-b721-41889321bcb0" providerId="ADAL" clId="{B0662795-C087-4583-83B2-91B33F48878A}" dt="2021-09-28T20:41:49.447" v="929" actId="26606"/>
          <ac:spMkLst>
            <pc:docMk/>
            <pc:sldMk cId="3803915122" sldId="268"/>
            <ac:spMk id="31" creationId="{ED4D6CE2-C4FB-4B4D-991A-84C9705CD762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4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5" creationId="{F98F79A4-A6C7-4101-B1E9-27E05CB7CFA0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6" creationId="{79AFCB35-9C04-4524-A0B1-57FF6865D013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7" creationId="{D11AD2AD-0BA0-4DD3-8EEA-84686A0E718C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8" creationId="{9E5C5460-229E-46C8-A712-CC317985420F}"/>
          </ac:spMkLst>
        </pc:spChg>
        <pc:spChg chg="add del">
          <ac:chgData name="Carolin Hashemi" userId="5ac7da23-677d-416c-b721-41889321bcb0" providerId="ADAL" clId="{B0662795-C087-4583-83B2-91B33F48878A}" dt="2021-09-28T20:41:52.558" v="931" actId="26606"/>
          <ac:spMkLst>
            <pc:docMk/>
            <pc:sldMk cId="3803915122" sldId="268"/>
            <ac:spMk id="39" creationId="{FC3ABE8C-1C72-4141-BADF-DD681176459A}"/>
          </ac:spMkLst>
        </pc:spChg>
        <pc:spChg chg="add del">
          <ac:chgData name="Carolin Hashemi" userId="5ac7da23-677d-416c-b721-41889321bcb0" providerId="ADAL" clId="{B0662795-C087-4583-83B2-91B33F48878A}" dt="2021-09-28T20:41:58.673" v="933" actId="26606"/>
          <ac:spMkLst>
            <pc:docMk/>
            <pc:sldMk cId="3803915122" sldId="268"/>
            <ac:spMk id="45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1:59.781" v="935" actId="26606"/>
          <ac:spMkLst>
            <pc:docMk/>
            <pc:sldMk cId="3803915122" sldId="268"/>
            <ac:spMk id="61" creationId="{2EEE8F11-3582-44B7-9869-F2D26D7DD9D4}"/>
          </ac:spMkLst>
        </pc:spChg>
        <pc:spChg chg="add del">
          <ac:chgData name="Carolin Hashemi" userId="5ac7da23-677d-416c-b721-41889321bcb0" providerId="ADAL" clId="{B0662795-C087-4583-83B2-91B33F48878A}" dt="2021-09-28T20:41:59.781" v="935" actId="26606"/>
          <ac:spMkLst>
            <pc:docMk/>
            <pc:sldMk cId="3803915122" sldId="268"/>
            <ac:spMk id="62" creationId="{2141F1CC-6A53-4BCF-9127-AABB52E2497E}"/>
          </ac:spMkLst>
        </pc:spChg>
        <pc:spChg chg="add del">
          <ac:chgData name="Carolin Hashemi" userId="5ac7da23-677d-416c-b721-41889321bcb0" providerId="ADAL" clId="{B0662795-C087-4583-83B2-91B33F48878A}" dt="2021-09-28T20:41:59.781" v="935" actId="26606"/>
          <ac:spMkLst>
            <pc:docMk/>
            <pc:sldMk cId="3803915122" sldId="268"/>
            <ac:spMk id="63" creationId="{561B2B49-7142-4CA8-A929-4671548E6A5A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65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66" creationId="{F98F79A4-A6C7-4101-B1E9-27E05CB7CFA0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67" creationId="{79AFCB35-9C04-4524-A0B1-57FF6865D013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68" creationId="{D11AD2AD-0BA0-4DD3-8EEA-84686A0E718C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69" creationId="{59463AC4-F96D-4507-9EE0-A831B7910271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70" creationId="{9E5C5460-229E-46C8-A712-CC317985420F}"/>
          </ac:spMkLst>
        </pc:spChg>
        <pc:spChg chg="add del">
          <ac:chgData name="Carolin Hashemi" userId="5ac7da23-677d-416c-b721-41889321bcb0" providerId="ADAL" clId="{B0662795-C087-4583-83B2-91B33F48878A}" dt="2021-09-28T20:42:01.498" v="937" actId="26606"/>
          <ac:spMkLst>
            <pc:docMk/>
            <pc:sldMk cId="3803915122" sldId="268"/>
            <ac:spMk id="71" creationId="{FC3ABE8C-1C72-4141-BADF-DD681176459A}"/>
          </ac:spMkLst>
        </pc:spChg>
        <pc:spChg chg="add del">
          <ac:chgData name="Carolin Hashemi" userId="5ac7da23-677d-416c-b721-41889321bcb0" providerId="ADAL" clId="{B0662795-C087-4583-83B2-91B33F48878A}" dt="2021-09-28T20:42:01.922" v="939" actId="26606"/>
          <ac:spMkLst>
            <pc:docMk/>
            <pc:sldMk cId="3803915122" sldId="268"/>
            <ac:spMk id="77" creationId="{ED4D6CE2-C4FB-4B4D-991A-84C9705CD762}"/>
          </ac:spMkLst>
        </pc:spChg>
        <pc:spChg chg="add del">
          <ac:chgData name="Carolin Hashemi" userId="5ac7da23-677d-416c-b721-41889321bcb0" providerId="ADAL" clId="{B0662795-C087-4583-83B2-91B33F48878A}" dt="2021-09-28T20:42:03.578" v="941" actId="26606"/>
          <ac:spMkLst>
            <pc:docMk/>
            <pc:sldMk cId="3803915122" sldId="268"/>
            <ac:spMk id="80" creationId="{B3684CCF-CEBB-4D8E-A366-95E43D4C790B}"/>
          </ac:spMkLst>
        </pc:spChg>
        <pc:spChg chg="add del">
          <ac:chgData name="Carolin Hashemi" userId="5ac7da23-677d-416c-b721-41889321bcb0" providerId="ADAL" clId="{B0662795-C087-4583-83B2-91B33F48878A}" dt="2021-09-28T20:42:03.578" v="941" actId="26606"/>
          <ac:spMkLst>
            <pc:docMk/>
            <pc:sldMk cId="3803915122" sldId="268"/>
            <ac:spMk id="81" creationId="{70BEB1E7-2F88-40BC-B73D-42E5B6F80BFC}"/>
          </ac:spMkLst>
        </pc:spChg>
        <pc:spChg chg="add del">
          <ac:chgData name="Carolin Hashemi" userId="5ac7da23-677d-416c-b721-41889321bcb0" providerId="ADAL" clId="{B0662795-C087-4583-83B2-91B33F48878A}" dt="2021-09-28T20:42:05.361" v="943" actId="26606"/>
          <ac:spMkLst>
            <pc:docMk/>
            <pc:sldMk cId="3803915122" sldId="268"/>
            <ac:spMk id="83" creationId="{24C606F0-B762-4A69-A23B-D70EA0DC6933}"/>
          </ac:spMkLst>
        </pc:spChg>
        <pc:spChg chg="add del">
          <ac:chgData name="Carolin Hashemi" userId="5ac7da23-677d-416c-b721-41889321bcb0" providerId="ADAL" clId="{B0662795-C087-4583-83B2-91B33F48878A}" dt="2021-09-28T20:42:05.361" v="943" actId="26606"/>
          <ac:spMkLst>
            <pc:docMk/>
            <pc:sldMk cId="3803915122" sldId="268"/>
            <ac:spMk id="84" creationId="{647702F7-5C79-4B7D-B581-85F2992917E8}"/>
          </ac:spMkLst>
        </pc:spChg>
        <pc:spChg chg="add del">
          <ac:chgData name="Carolin Hashemi" userId="5ac7da23-677d-416c-b721-41889321bcb0" providerId="ADAL" clId="{B0662795-C087-4583-83B2-91B33F48878A}" dt="2021-09-28T20:43:30.723" v="967" actId="26606"/>
          <ac:spMkLst>
            <pc:docMk/>
            <pc:sldMk cId="3803915122" sldId="268"/>
            <ac:spMk id="94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3:30.723" v="967" actId="26606"/>
          <ac:spMkLst>
            <pc:docMk/>
            <pc:sldMk cId="3803915122" sldId="268"/>
            <ac:spMk id="96" creationId="{FFFEB18F-F81F-4CED-BE64-EB888A77C3B8}"/>
          </ac:spMkLst>
        </pc:spChg>
        <pc:spChg chg="add del">
          <ac:chgData name="Carolin Hashemi" userId="5ac7da23-677d-416c-b721-41889321bcb0" providerId="ADAL" clId="{B0662795-C087-4583-83B2-91B33F48878A}" dt="2021-09-28T20:43:34.569" v="973" actId="26606"/>
          <ac:spMkLst>
            <pc:docMk/>
            <pc:sldMk cId="3803915122" sldId="268"/>
            <ac:spMk id="100" creationId="{9973AF05-1CBD-4B57-BB0F-EAEF9F8FB679}"/>
          </ac:spMkLst>
        </pc:spChg>
        <pc:spChg chg="add del">
          <ac:chgData name="Carolin Hashemi" userId="5ac7da23-677d-416c-b721-41889321bcb0" providerId="ADAL" clId="{B0662795-C087-4583-83B2-91B33F48878A}" dt="2021-09-28T20:42:05.361" v="943" actId="26606"/>
          <ac:spMkLst>
            <pc:docMk/>
            <pc:sldMk cId="3803915122" sldId="268"/>
            <ac:spMk id="101" creationId="{6A0830D7-560A-44A6-B6B3-C17A26405B44}"/>
          </ac:spMkLst>
        </pc:spChg>
        <pc:spChg chg="add del">
          <ac:chgData name="Carolin Hashemi" userId="5ac7da23-677d-416c-b721-41889321bcb0" providerId="ADAL" clId="{B0662795-C087-4583-83B2-91B33F48878A}" dt="2021-09-28T20:42:07.026" v="945" actId="26606"/>
          <ac:spMkLst>
            <pc:docMk/>
            <pc:sldMk cId="3803915122" sldId="268"/>
            <ac:spMk id="103" creationId="{50D1C5B3-B60D-4696-AE60-100D5EC8AB5D}"/>
          </ac:spMkLst>
        </pc:spChg>
        <pc:spChg chg="add del">
          <ac:chgData name="Carolin Hashemi" userId="5ac7da23-677d-416c-b721-41889321bcb0" providerId="ADAL" clId="{B0662795-C087-4583-83B2-91B33F48878A}" dt="2021-09-28T20:42:07.026" v="945" actId="26606"/>
          <ac:spMkLst>
            <pc:docMk/>
            <pc:sldMk cId="3803915122" sldId="268"/>
            <ac:spMk id="104" creationId="{6C45AC87-1D03-4452-BBE4-712E10796A83}"/>
          </ac:spMkLst>
        </pc:spChg>
        <pc:spChg chg="add del">
          <ac:chgData name="Carolin Hashemi" userId="5ac7da23-677d-416c-b721-41889321bcb0" providerId="ADAL" clId="{B0662795-C087-4583-83B2-91B33F48878A}" dt="2021-09-28T20:42:07.026" v="945" actId="26606"/>
          <ac:spMkLst>
            <pc:docMk/>
            <pc:sldMk cId="3803915122" sldId="268"/>
            <ac:spMk id="105" creationId="{D3A66E38-056D-4A0A-BF1D-682AB0529888}"/>
          </ac:spMkLst>
        </pc:spChg>
        <pc:spChg chg="add del">
          <ac:chgData name="Carolin Hashemi" userId="5ac7da23-677d-416c-b721-41889321bcb0" providerId="ADAL" clId="{B0662795-C087-4583-83B2-91B33F48878A}" dt="2021-09-28T20:42:07.026" v="945" actId="26606"/>
          <ac:spMkLst>
            <pc:docMk/>
            <pc:sldMk cId="3803915122" sldId="268"/>
            <ac:spMk id="106" creationId="{E7D0A197-F7EC-4629-86FB-48D5D3B829AB}"/>
          </ac:spMkLst>
        </pc:spChg>
        <pc:spChg chg="add del">
          <ac:chgData name="Carolin Hashemi" userId="5ac7da23-677d-416c-b721-41889321bcb0" providerId="ADAL" clId="{B0662795-C087-4583-83B2-91B33F48878A}" dt="2021-09-28T20:42:07.026" v="945" actId="26606"/>
          <ac:spMkLst>
            <pc:docMk/>
            <pc:sldMk cId="3803915122" sldId="268"/>
            <ac:spMk id="107" creationId="{47251444-A29D-44A8-9E2E-263F0C215B1F}"/>
          </ac:spMkLst>
        </pc:spChg>
        <pc:spChg chg="add del">
          <ac:chgData name="Carolin Hashemi" userId="5ac7da23-677d-416c-b721-41889321bcb0" providerId="ADAL" clId="{B0662795-C087-4583-83B2-91B33F48878A}" dt="2021-09-28T20:42:07.493" v="947" actId="26606"/>
          <ac:spMkLst>
            <pc:docMk/>
            <pc:sldMk cId="3803915122" sldId="268"/>
            <ac:spMk id="109" creationId="{24C606F0-B762-4A69-A23B-D70EA0DC6933}"/>
          </ac:spMkLst>
        </pc:spChg>
        <pc:spChg chg="add del">
          <ac:chgData name="Carolin Hashemi" userId="5ac7da23-677d-416c-b721-41889321bcb0" providerId="ADAL" clId="{B0662795-C087-4583-83B2-91B33F48878A}" dt="2021-09-28T20:42:07.493" v="947" actId="26606"/>
          <ac:spMkLst>
            <pc:docMk/>
            <pc:sldMk cId="3803915122" sldId="268"/>
            <ac:spMk id="110" creationId="{647702F7-5C79-4B7D-B581-85F2992917E8}"/>
          </ac:spMkLst>
        </pc:spChg>
        <pc:spChg chg="add del">
          <ac:chgData name="Carolin Hashemi" userId="5ac7da23-677d-416c-b721-41889321bcb0" providerId="ADAL" clId="{B0662795-C087-4583-83B2-91B33F48878A}" dt="2021-09-28T20:44:06.518" v="982" actId="26606"/>
          <ac:spMkLst>
            <pc:docMk/>
            <pc:sldMk cId="3803915122" sldId="268"/>
            <ac:spMk id="113" creationId="{08108C16-F4C0-44AA-999D-17BD39219B24}"/>
          </ac:spMkLst>
        </pc:spChg>
        <pc:spChg chg="add del">
          <ac:chgData name="Carolin Hashemi" userId="5ac7da23-677d-416c-b721-41889321bcb0" providerId="ADAL" clId="{B0662795-C087-4583-83B2-91B33F48878A}" dt="2021-09-28T20:44:06.518" v="982" actId="26606"/>
          <ac:spMkLst>
            <pc:docMk/>
            <pc:sldMk cId="3803915122" sldId="268"/>
            <ac:spMk id="115" creationId="{C8F10CB3-3B5E-4C7A-98CF-B87454DDFA39}"/>
          </ac:spMkLst>
        </pc:spChg>
        <pc:spChg chg="add del">
          <ac:chgData name="Carolin Hashemi" userId="5ac7da23-677d-416c-b721-41889321bcb0" providerId="ADAL" clId="{B0662795-C087-4583-83B2-91B33F48878A}" dt="2021-09-28T20:42:07.493" v="947" actId="26606"/>
          <ac:spMkLst>
            <pc:docMk/>
            <pc:sldMk cId="3803915122" sldId="268"/>
            <ac:spMk id="127" creationId="{6A0830D7-560A-44A6-B6B3-C17A26405B44}"/>
          </ac:spMkLst>
        </pc:spChg>
        <pc:spChg chg="add del">
          <ac:chgData name="Carolin Hashemi" userId="5ac7da23-677d-416c-b721-41889321bcb0" providerId="ADAL" clId="{B0662795-C087-4583-83B2-91B33F48878A}" dt="2021-09-28T20:42:07.838" v="949" actId="26606"/>
          <ac:spMkLst>
            <pc:docMk/>
            <pc:sldMk cId="3803915122" sldId="268"/>
            <ac:spMk id="129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45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46" creationId="{F98F79A4-A6C7-4101-B1E9-27E05CB7CFA0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47" creationId="{79AFCB35-9C04-4524-A0B1-57FF6865D013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48" creationId="{D11AD2AD-0BA0-4DD3-8EEA-84686A0E718C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49" creationId="{59463AC4-F96D-4507-9EE0-A831B7910271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50" creationId="{9E5C5460-229E-46C8-A712-CC317985420F}"/>
          </ac:spMkLst>
        </pc:spChg>
        <pc:spChg chg="add del">
          <ac:chgData name="Carolin Hashemi" userId="5ac7da23-677d-416c-b721-41889321bcb0" providerId="ADAL" clId="{B0662795-C087-4583-83B2-91B33F48878A}" dt="2021-09-28T20:42:08.155" v="951" actId="26606"/>
          <ac:spMkLst>
            <pc:docMk/>
            <pc:sldMk cId="3803915122" sldId="268"/>
            <ac:spMk id="151" creationId="{FC3ABE8C-1C72-4141-BADF-DD681176459A}"/>
          </ac:spMkLst>
        </pc:spChg>
        <pc:spChg chg="add del">
          <ac:chgData name="Carolin Hashemi" userId="5ac7da23-677d-416c-b721-41889321bcb0" providerId="ADAL" clId="{B0662795-C087-4583-83B2-91B33F48878A}" dt="2021-09-28T20:42:09.190" v="953" actId="26606"/>
          <ac:spMkLst>
            <pc:docMk/>
            <pc:sldMk cId="3803915122" sldId="268"/>
            <ac:spMk id="159" creationId="{ED4D6CE2-C4FB-4B4D-991A-84C9705CD762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2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3" creationId="{F98F79A4-A6C7-4101-B1E9-27E05CB7CFA0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4" creationId="{79AFCB35-9C04-4524-A0B1-57FF6865D013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5" creationId="{D11AD2AD-0BA0-4DD3-8EEA-84686A0E718C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6" creationId="{59463AC4-F96D-4507-9EE0-A831B7910271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7" creationId="{9E5C5460-229E-46C8-A712-CC317985420F}"/>
          </ac:spMkLst>
        </pc:spChg>
        <pc:spChg chg="add del">
          <ac:chgData name="Carolin Hashemi" userId="5ac7da23-677d-416c-b721-41889321bcb0" providerId="ADAL" clId="{B0662795-C087-4583-83B2-91B33F48878A}" dt="2021-09-28T20:42:09.697" v="955" actId="26606"/>
          <ac:spMkLst>
            <pc:docMk/>
            <pc:sldMk cId="3803915122" sldId="268"/>
            <ac:spMk id="168" creationId="{FC3ABE8C-1C72-4141-BADF-DD681176459A}"/>
          </ac:spMkLst>
        </pc:spChg>
        <pc:spChg chg="add del">
          <ac:chgData name="Carolin Hashemi" userId="5ac7da23-677d-416c-b721-41889321bcb0" providerId="ADAL" clId="{B0662795-C087-4583-83B2-91B33F48878A}" dt="2021-09-28T20:42:36.655" v="964" actId="26606"/>
          <ac:spMkLst>
            <pc:docMk/>
            <pc:sldMk cId="3803915122" sldId="268"/>
            <ac:spMk id="176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31.429" v="958" actId="26606"/>
          <ac:spMkLst>
            <pc:docMk/>
            <pc:sldMk cId="3803915122" sldId="268"/>
            <ac:spMk id="193" creationId="{B3684CCF-CEBB-4D8E-A366-95E43D4C790B}"/>
          </ac:spMkLst>
        </pc:spChg>
        <pc:spChg chg="add del">
          <ac:chgData name="Carolin Hashemi" userId="5ac7da23-677d-416c-b721-41889321bcb0" providerId="ADAL" clId="{B0662795-C087-4583-83B2-91B33F48878A}" dt="2021-09-28T20:42:31.429" v="958" actId="26606"/>
          <ac:spMkLst>
            <pc:docMk/>
            <pc:sldMk cId="3803915122" sldId="268"/>
            <ac:spMk id="195" creationId="{70BEB1E7-2F88-40BC-B73D-42E5B6F80BFC}"/>
          </ac:spMkLst>
        </pc:spChg>
        <pc:spChg chg="add del">
          <ac:chgData name="Carolin Hashemi" userId="5ac7da23-677d-416c-b721-41889321bcb0" providerId="ADAL" clId="{B0662795-C087-4583-83B2-91B33F48878A}" dt="2021-09-28T20:43:36.104" v="976" actId="26606"/>
          <ac:spMkLst>
            <pc:docMk/>
            <pc:sldMk cId="3803915122" sldId="268"/>
            <ac:spMk id="197" creationId="{561B2B49-7142-4CA8-A929-4671548E6A5A}"/>
          </ac:spMkLst>
        </pc:spChg>
        <pc:spChg chg="add del">
          <ac:chgData name="Carolin Hashemi" userId="5ac7da23-677d-416c-b721-41889321bcb0" providerId="ADAL" clId="{B0662795-C087-4583-83B2-91B33F48878A}" dt="2021-09-28T20:42:33.920" v="960" actId="26606"/>
          <ac:spMkLst>
            <pc:docMk/>
            <pc:sldMk cId="3803915122" sldId="268"/>
            <ac:spMk id="198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2:36.648" v="963" actId="26606"/>
          <ac:spMkLst>
            <pc:docMk/>
            <pc:sldMk cId="3803915122" sldId="268"/>
            <ac:spMk id="214" creationId="{4C3A44BB-E01C-4AA8-B2C8-32FC346D2ED7}"/>
          </ac:spMkLst>
        </pc:spChg>
        <pc:spChg chg="add del">
          <ac:chgData name="Carolin Hashemi" userId="5ac7da23-677d-416c-b721-41889321bcb0" providerId="ADAL" clId="{B0662795-C087-4583-83B2-91B33F48878A}" dt="2021-09-28T20:43:36.104" v="976" actId="26606"/>
          <ac:spMkLst>
            <pc:docMk/>
            <pc:sldMk cId="3803915122" sldId="268"/>
            <ac:spMk id="216" creationId="{2EEE8F11-3582-44B7-9869-F2D26D7DD9D4}"/>
          </ac:spMkLst>
        </pc:spChg>
        <pc:spChg chg="add del">
          <ac:chgData name="Carolin Hashemi" userId="5ac7da23-677d-416c-b721-41889321bcb0" providerId="ADAL" clId="{B0662795-C087-4583-83B2-91B33F48878A}" dt="2021-09-28T20:43:36.104" v="976" actId="26606"/>
          <ac:spMkLst>
            <pc:docMk/>
            <pc:sldMk cId="3803915122" sldId="268"/>
            <ac:spMk id="217" creationId="{2141F1CC-6A53-4BCF-9127-AABB52E2497E}"/>
          </ac:spMkLst>
        </pc:spChg>
        <pc:spChg chg="add del">
          <ac:chgData name="Carolin Hashemi" userId="5ac7da23-677d-416c-b721-41889321bcb0" providerId="ADAL" clId="{B0662795-C087-4583-83B2-91B33F48878A}" dt="2021-09-28T20:43:34.569" v="973" actId="26606"/>
          <ac:spMkLst>
            <pc:docMk/>
            <pc:sldMk cId="3803915122" sldId="268"/>
            <ac:spMk id="219" creationId="{0ED52484-C939-4951-85D6-79046BBC644D}"/>
          </ac:spMkLst>
        </pc:spChg>
        <pc:spChg chg="add del">
          <ac:chgData name="Carolin Hashemi" userId="5ac7da23-677d-416c-b721-41889321bcb0" providerId="ADAL" clId="{B0662795-C087-4583-83B2-91B33F48878A}" dt="2021-09-28T20:43:34.569" v="973" actId="26606"/>
          <ac:spMkLst>
            <pc:docMk/>
            <pc:sldMk cId="3803915122" sldId="268"/>
            <ac:spMk id="220" creationId="{123AC743-1CAC-4594-8F81-8E5C1E45BA7B}"/>
          </ac:spMkLst>
        </pc:spChg>
        <pc:spChg chg="add del">
          <ac:chgData name="Carolin Hashemi" userId="5ac7da23-677d-416c-b721-41889321bcb0" providerId="ADAL" clId="{B0662795-C087-4583-83B2-91B33F48878A}" dt="2021-09-28T20:43:34.569" v="973" actId="26606"/>
          <ac:spMkLst>
            <pc:docMk/>
            <pc:sldMk cId="3803915122" sldId="268"/>
            <ac:spMk id="221" creationId="{3DF8EA8C-4EAB-49EE-BBAB-78BE910D2232}"/>
          </ac:spMkLst>
        </pc:spChg>
        <pc:spChg chg="add del">
          <ac:chgData name="Carolin Hashemi" userId="5ac7da23-677d-416c-b721-41889321bcb0" providerId="ADAL" clId="{B0662795-C087-4583-83B2-91B33F48878A}" dt="2021-09-28T20:43:36.098" v="975" actId="26606"/>
          <ac:spMkLst>
            <pc:docMk/>
            <pc:sldMk cId="3803915122" sldId="268"/>
            <ac:spMk id="223" creationId="{5A0118C5-4F8D-4CF4-BADD-53FEACC6C42A}"/>
          </ac:spMkLst>
        </pc:spChg>
        <pc:spChg chg="add del">
          <ac:chgData name="Carolin Hashemi" userId="5ac7da23-677d-416c-b721-41889321bcb0" providerId="ADAL" clId="{B0662795-C087-4583-83B2-91B33F48878A}" dt="2021-09-28T20:43:36.098" v="975" actId="26606"/>
          <ac:spMkLst>
            <pc:docMk/>
            <pc:sldMk cId="3803915122" sldId="268"/>
            <ac:spMk id="224" creationId="{FFFEB18F-F81F-4CED-BE64-EB888A77C3B8}"/>
          </ac:spMkLst>
        </pc:spChg>
        <pc:spChg chg="add del">
          <ac:chgData name="Carolin Hashemi" userId="5ac7da23-677d-416c-b721-41889321bcb0" providerId="ADAL" clId="{B0662795-C087-4583-83B2-91B33F48878A}" dt="2021-09-28T20:43:32.340" v="969" actId="26606"/>
          <ac:spMkLst>
            <pc:docMk/>
            <pc:sldMk cId="3803915122" sldId="268"/>
            <ac:spMk id="345" creationId="{615E9F7A-B64C-4192-8930-A05D1E23F324}"/>
          </ac:spMkLst>
        </pc:spChg>
        <pc:spChg chg="add del">
          <ac:chgData name="Carolin Hashemi" userId="5ac7da23-677d-416c-b721-41889321bcb0" providerId="ADAL" clId="{B0662795-C087-4583-83B2-91B33F48878A}" dt="2021-09-28T20:43:32.340" v="969" actId="26606"/>
          <ac:spMkLst>
            <pc:docMk/>
            <pc:sldMk cId="3803915122" sldId="268"/>
            <ac:spMk id="346" creationId="{793EB161-5CFE-4D7E-B34B-06C90F9B16B6}"/>
          </ac:spMkLst>
        </pc:spChg>
        <pc:spChg chg="add del">
          <ac:chgData name="Carolin Hashemi" userId="5ac7da23-677d-416c-b721-41889321bcb0" providerId="ADAL" clId="{B0662795-C087-4583-83B2-91B33F48878A}" dt="2021-09-28T20:43:32.340" v="969" actId="26606"/>
          <ac:spMkLst>
            <pc:docMk/>
            <pc:sldMk cId="3803915122" sldId="268"/>
            <ac:spMk id="347" creationId="{618147C2-BF02-44AA-81D8-FD7776FAB3C6}"/>
          </ac:spMkLst>
        </pc:spChg>
        <pc:spChg chg="add del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57" creationId="{0ED52484-C939-4951-85D6-79046BBC644D}"/>
          </ac:spMkLst>
        </pc:spChg>
        <pc:spChg chg="add del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58" creationId="{123AC743-1CAC-4594-8F81-8E5C1E45BA7B}"/>
          </ac:spMkLst>
        </pc:spChg>
        <pc:spChg chg="add del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59" creationId="{3DF8EA8C-4EAB-49EE-BBAB-78BE910D2232}"/>
          </ac:spMkLst>
        </pc:spChg>
        <pc:spChg chg="add del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60" creationId="{9973AF05-1CBD-4B57-BB0F-EAEF9F8FB679}"/>
          </ac:spMkLst>
        </pc:spChg>
        <pc:spChg chg="add del">
          <ac:chgData name="Carolin Hashemi" userId="5ac7da23-677d-416c-b721-41889321bcb0" providerId="ADAL" clId="{B0662795-C087-4583-83B2-91B33F48878A}" dt="2021-09-28T20:44:06.518" v="982" actId="26606"/>
          <ac:spMkLst>
            <pc:docMk/>
            <pc:sldMk cId="3803915122" sldId="268"/>
            <ac:spMk id="362" creationId="{07977D39-626F-40D7-B00F-16E02602DD5A}"/>
          </ac:spMkLst>
        </pc:spChg>
        <pc:spChg chg="add del">
          <ac:chgData name="Carolin Hashemi" userId="5ac7da23-677d-416c-b721-41889321bcb0" providerId="ADAL" clId="{B0662795-C087-4583-83B2-91B33F48878A}" dt="2021-09-28T20:44:06.518" v="982" actId="26606"/>
          <ac:spMkLst>
            <pc:docMk/>
            <pc:sldMk cId="3803915122" sldId="268"/>
            <ac:spMk id="363" creationId="{B905CDE4-B751-4B3E-B625-6E59F8903414}"/>
          </ac:spMkLst>
        </pc:spChg>
        <pc:spChg chg="add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65" creationId="{0ED52484-C939-4951-85D6-79046BBC644D}"/>
          </ac:spMkLst>
        </pc:spChg>
        <pc:spChg chg="add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66" creationId="{123AC743-1CAC-4594-8F81-8E5C1E45BA7B}"/>
          </ac:spMkLst>
        </pc:spChg>
        <pc:spChg chg="add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67" creationId="{3DF8EA8C-4EAB-49EE-BBAB-78BE910D2232}"/>
          </ac:spMkLst>
        </pc:spChg>
        <pc:spChg chg="add">
          <ac:chgData name="Carolin Hashemi" userId="5ac7da23-677d-416c-b721-41889321bcb0" providerId="ADAL" clId="{B0662795-C087-4583-83B2-91B33F48878A}" dt="2021-09-28T20:44:06.523" v="983" actId="26606"/>
          <ac:spMkLst>
            <pc:docMk/>
            <pc:sldMk cId="3803915122" sldId="268"/>
            <ac:spMk id="368" creationId="{9973AF05-1CBD-4B57-BB0F-EAEF9F8FB679}"/>
          </ac:spMkLst>
        </pc:spChg>
        <pc:grpChg chg="add del">
          <ac:chgData name="Carolin Hashemi" userId="5ac7da23-677d-416c-b721-41889321bcb0" providerId="ADAL" clId="{B0662795-C087-4583-83B2-91B33F48878A}" dt="2021-09-28T20:41:44.731" v="923" actId="26606"/>
          <ac:grpSpMkLst>
            <pc:docMk/>
            <pc:sldMk cId="3803915122" sldId="268"/>
            <ac:grpSpMk id="21" creationId="{D2A542E6-1924-4FE2-89D1-3CB19468C1F6}"/>
          </ac:grpSpMkLst>
        </pc:grpChg>
        <pc:grpChg chg="add del">
          <ac:chgData name="Carolin Hashemi" userId="5ac7da23-677d-416c-b721-41889321bcb0" providerId="ADAL" clId="{B0662795-C087-4583-83B2-91B33F48878A}" dt="2021-09-28T20:41:52.558" v="931" actId="26606"/>
          <ac:grpSpMkLst>
            <pc:docMk/>
            <pc:sldMk cId="3803915122" sldId="268"/>
            <ac:grpSpMk id="40" creationId="{0C156BF8-7FF7-440F-BE2B-417DFFE8BFA5}"/>
          </ac:grpSpMkLst>
        </pc:grpChg>
        <pc:grpChg chg="add del">
          <ac:chgData name="Carolin Hashemi" userId="5ac7da23-677d-416c-b721-41889321bcb0" providerId="ADAL" clId="{B0662795-C087-4583-83B2-91B33F48878A}" dt="2021-09-28T20:41:58.673" v="933" actId="26606"/>
          <ac:grpSpMkLst>
            <pc:docMk/>
            <pc:sldMk cId="3803915122" sldId="268"/>
            <ac:grpSpMk id="46" creationId="{698DC1B4-9C49-491A-B0C4-CF9ABED0C7CE}"/>
          </ac:grpSpMkLst>
        </pc:grpChg>
        <pc:grpChg chg="add del">
          <ac:chgData name="Carolin Hashemi" userId="5ac7da23-677d-416c-b721-41889321bcb0" providerId="ADAL" clId="{B0662795-C087-4583-83B2-91B33F48878A}" dt="2021-09-28T20:41:58.673" v="933" actId="26606"/>
          <ac:grpSpMkLst>
            <pc:docMk/>
            <pc:sldMk cId="3803915122" sldId="268"/>
            <ac:grpSpMk id="48" creationId="{E5C89038-920A-4C2C-96CF-80507027B69F}"/>
          </ac:grpSpMkLst>
        </pc:grpChg>
        <pc:grpChg chg="add del">
          <ac:chgData name="Carolin Hashemi" userId="5ac7da23-677d-416c-b721-41889321bcb0" providerId="ADAL" clId="{B0662795-C087-4583-83B2-91B33F48878A}" dt="2021-09-28T20:41:58.673" v="933" actId="26606"/>
          <ac:grpSpMkLst>
            <pc:docMk/>
            <pc:sldMk cId="3803915122" sldId="268"/>
            <ac:grpSpMk id="51" creationId="{9A15111C-2752-4649-B55B-B93FF93F972D}"/>
          </ac:grpSpMkLst>
        </pc:grpChg>
        <pc:grpChg chg="add del">
          <ac:chgData name="Carolin Hashemi" userId="5ac7da23-677d-416c-b721-41889321bcb0" providerId="ADAL" clId="{B0662795-C087-4583-83B2-91B33F48878A}" dt="2021-09-28T20:41:58.673" v="933" actId="26606"/>
          <ac:grpSpMkLst>
            <pc:docMk/>
            <pc:sldMk cId="3803915122" sldId="268"/>
            <ac:grpSpMk id="54" creationId="{582A903B-6B78-4F0A-B7C9-3D80499020B8}"/>
          </ac:grpSpMkLst>
        </pc:grpChg>
        <pc:grpChg chg="add del">
          <ac:chgData name="Carolin Hashemi" userId="5ac7da23-677d-416c-b721-41889321bcb0" providerId="ADAL" clId="{B0662795-C087-4583-83B2-91B33F48878A}" dt="2021-09-28T20:42:01.498" v="937" actId="26606"/>
          <ac:grpSpMkLst>
            <pc:docMk/>
            <pc:sldMk cId="3803915122" sldId="268"/>
            <ac:grpSpMk id="72" creationId="{0C156BF8-7FF7-440F-BE2B-417DFFE8BFA5}"/>
          </ac:grpSpMkLst>
        </pc:grpChg>
        <pc:grpChg chg="add del">
          <ac:chgData name="Carolin Hashemi" userId="5ac7da23-677d-416c-b721-41889321bcb0" providerId="ADAL" clId="{B0662795-C087-4583-83B2-91B33F48878A}" dt="2021-09-28T20:42:05.361" v="943" actId="26606"/>
          <ac:grpSpMkLst>
            <pc:docMk/>
            <pc:sldMk cId="3803915122" sldId="268"/>
            <ac:grpSpMk id="85" creationId="{B7F4DB96-7117-43BC-BAFA-79F7CC1542B6}"/>
          </ac:grpSpMkLst>
        </pc:grpChg>
        <pc:grpChg chg="add del">
          <ac:chgData name="Carolin Hashemi" userId="5ac7da23-677d-416c-b721-41889321bcb0" providerId="ADAL" clId="{B0662795-C087-4583-83B2-91B33F48878A}" dt="2021-09-28T20:43:30.723" v="967" actId="26606"/>
          <ac:grpSpMkLst>
            <pc:docMk/>
            <pc:sldMk cId="3803915122" sldId="268"/>
            <ac:grpSpMk id="98" creationId="{00E015F5-1A99-4E40-BC3D-7707802996B5}"/>
          </ac:grpSpMkLst>
        </pc:grpChg>
        <pc:grpChg chg="add del">
          <ac:chgData name="Carolin Hashemi" userId="5ac7da23-677d-416c-b721-41889321bcb0" providerId="ADAL" clId="{B0662795-C087-4583-83B2-91B33F48878A}" dt="2021-09-28T20:43:30.723" v="967" actId="26606"/>
          <ac:grpSpMkLst>
            <pc:docMk/>
            <pc:sldMk cId="3803915122" sldId="268"/>
            <ac:grpSpMk id="102" creationId="{5468B3A9-705E-43C3-A742-0619B0D8F2EE}"/>
          </ac:grpSpMkLst>
        </pc:grpChg>
        <pc:grpChg chg="add del">
          <ac:chgData name="Carolin Hashemi" userId="5ac7da23-677d-416c-b721-41889321bcb0" providerId="ADAL" clId="{B0662795-C087-4583-83B2-91B33F48878A}" dt="2021-09-28T20:42:07.493" v="947" actId="26606"/>
          <ac:grpSpMkLst>
            <pc:docMk/>
            <pc:sldMk cId="3803915122" sldId="268"/>
            <ac:grpSpMk id="111" creationId="{B7F4DB96-7117-43BC-BAFA-79F7CC1542B6}"/>
          </ac:grpSpMkLst>
        </pc:grpChg>
        <pc:grpChg chg="add del">
          <ac:chgData name="Carolin Hashemi" userId="5ac7da23-677d-416c-b721-41889321bcb0" providerId="ADAL" clId="{B0662795-C087-4583-83B2-91B33F48878A}" dt="2021-09-28T20:42:07.838" v="949" actId="26606"/>
          <ac:grpSpMkLst>
            <pc:docMk/>
            <pc:sldMk cId="3803915122" sldId="268"/>
            <ac:grpSpMk id="130" creationId="{698DC1B4-9C49-491A-B0C4-CF9ABED0C7CE}"/>
          </ac:grpSpMkLst>
        </pc:grpChg>
        <pc:grpChg chg="add del">
          <ac:chgData name="Carolin Hashemi" userId="5ac7da23-677d-416c-b721-41889321bcb0" providerId="ADAL" clId="{B0662795-C087-4583-83B2-91B33F48878A}" dt="2021-09-28T20:42:07.838" v="949" actId="26606"/>
          <ac:grpSpMkLst>
            <pc:docMk/>
            <pc:sldMk cId="3803915122" sldId="268"/>
            <ac:grpSpMk id="132" creationId="{E5C89038-920A-4C2C-96CF-80507027B69F}"/>
          </ac:grpSpMkLst>
        </pc:grpChg>
        <pc:grpChg chg="add del">
          <ac:chgData name="Carolin Hashemi" userId="5ac7da23-677d-416c-b721-41889321bcb0" providerId="ADAL" clId="{B0662795-C087-4583-83B2-91B33F48878A}" dt="2021-09-28T20:42:07.838" v="949" actId="26606"/>
          <ac:grpSpMkLst>
            <pc:docMk/>
            <pc:sldMk cId="3803915122" sldId="268"/>
            <ac:grpSpMk id="135" creationId="{9A15111C-2752-4649-B55B-B93FF93F972D}"/>
          </ac:grpSpMkLst>
        </pc:grpChg>
        <pc:grpChg chg="add del">
          <ac:chgData name="Carolin Hashemi" userId="5ac7da23-677d-416c-b721-41889321bcb0" providerId="ADAL" clId="{B0662795-C087-4583-83B2-91B33F48878A}" dt="2021-09-28T20:42:07.838" v="949" actId="26606"/>
          <ac:grpSpMkLst>
            <pc:docMk/>
            <pc:sldMk cId="3803915122" sldId="268"/>
            <ac:grpSpMk id="138" creationId="{582A903B-6B78-4F0A-B7C9-3D80499020B8}"/>
          </ac:grpSpMkLst>
        </pc:grpChg>
        <pc:grpChg chg="add del">
          <ac:chgData name="Carolin Hashemi" userId="5ac7da23-677d-416c-b721-41889321bcb0" providerId="ADAL" clId="{B0662795-C087-4583-83B2-91B33F48878A}" dt="2021-09-28T20:42:08.155" v="951" actId="26606"/>
          <ac:grpSpMkLst>
            <pc:docMk/>
            <pc:sldMk cId="3803915122" sldId="268"/>
            <ac:grpSpMk id="152" creationId="{0C156BF8-7FF7-440F-BE2B-417DFFE8BFA5}"/>
          </ac:grpSpMkLst>
        </pc:grpChg>
        <pc:grpChg chg="add del">
          <ac:chgData name="Carolin Hashemi" userId="5ac7da23-677d-416c-b721-41889321bcb0" providerId="ADAL" clId="{B0662795-C087-4583-83B2-91B33F48878A}" dt="2021-09-28T20:42:09.697" v="955" actId="26606"/>
          <ac:grpSpMkLst>
            <pc:docMk/>
            <pc:sldMk cId="3803915122" sldId="268"/>
            <ac:grpSpMk id="169" creationId="{0C156BF8-7FF7-440F-BE2B-417DFFE8BFA5}"/>
          </ac:grpSpMkLst>
        </pc:grpChg>
        <pc:grpChg chg="add del">
          <ac:chgData name="Carolin Hashemi" userId="5ac7da23-677d-416c-b721-41889321bcb0" providerId="ADAL" clId="{B0662795-C087-4583-83B2-91B33F48878A}" dt="2021-09-28T20:42:36.655" v="964" actId="26606"/>
          <ac:grpSpMkLst>
            <pc:docMk/>
            <pc:sldMk cId="3803915122" sldId="268"/>
            <ac:grpSpMk id="177" creationId="{698DC1B4-9C49-491A-B0C4-CF9ABED0C7CE}"/>
          </ac:grpSpMkLst>
        </pc:grpChg>
        <pc:grpChg chg="add del">
          <ac:chgData name="Carolin Hashemi" userId="5ac7da23-677d-416c-b721-41889321bcb0" providerId="ADAL" clId="{B0662795-C087-4583-83B2-91B33F48878A}" dt="2021-09-28T20:42:36.655" v="964" actId="26606"/>
          <ac:grpSpMkLst>
            <pc:docMk/>
            <pc:sldMk cId="3803915122" sldId="268"/>
            <ac:grpSpMk id="179" creationId="{E5C89038-920A-4C2C-96CF-80507027B69F}"/>
          </ac:grpSpMkLst>
        </pc:grpChg>
        <pc:grpChg chg="add del">
          <ac:chgData name="Carolin Hashemi" userId="5ac7da23-677d-416c-b721-41889321bcb0" providerId="ADAL" clId="{B0662795-C087-4583-83B2-91B33F48878A}" dt="2021-09-28T20:42:36.655" v="964" actId="26606"/>
          <ac:grpSpMkLst>
            <pc:docMk/>
            <pc:sldMk cId="3803915122" sldId="268"/>
            <ac:grpSpMk id="182" creationId="{9A15111C-2752-4649-B55B-B93FF93F972D}"/>
          </ac:grpSpMkLst>
        </pc:grpChg>
        <pc:grpChg chg="add del">
          <ac:chgData name="Carolin Hashemi" userId="5ac7da23-677d-416c-b721-41889321bcb0" providerId="ADAL" clId="{B0662795-C087-4583-83B2-91B33F48878A}" dt="2021-09-28T20:42:36.655" v="964" actId="26606"/>
          <ac:grpSpMkLst>
            <pc:docMk/>
            <pc:sldMk cId="3803915122" sldId="268"/>
            <ac:grpSpMk id="185" creationId="{582A903B-6B78-4F0A-B7C9-3D80499020B8}"/>
          </ac:grpSpMkLst>
        </pc:grpChg>
        <pc:grpChg chg="add del">
          <ac:chgData name="Carolin Hashemi" userId="5ac7da23-677d-416c-b721-41889321bcb0" providerId="ADAL" clId="{B0662795-C087-4583-83B2-91B33F48878A}" dt="2021-09-28T20:42:33.920" v="960" actId="26606"/>
          <ac:grpSpMkLst>
            <pc:docMk/>
            <pc:sldMk cId="3803915122" sldId="268"/>
            <ac:grpSpMk id="199" creationId="{E5C89038-920A-4C2C-96CF-80507027B69F}"/>
          </ac:grpSpMkLst>
        </pc:grpChg>
        <pc:grpChg chg="add del">
          <ac:chgData name="Carolin Hashemi" userId="5ac7da23-677d-416c-b721-41889321bcb0" providerId="ADAL" clId="{B0662795-C087-4583-83B2-91B33F48878A}" dt="2021-09-28T20:42:33.920" v="960" actId="26606"/>
          <ac:grpSpMkLst>
            <pc:docMk/>
            <pc:sldMk cId="3803915122" sldId="268"/>
            <ac:grpSpMk id="202" creationId="{698DC1B4-9C49-491A-B0C4-CF9ABED0C7CE}"/>
          </ac:grpSpMkLst>
        </pc:grpChg>
        <pc:grpChg chg="add del">
          <ac:chgData name="Carolin Hashemi" userId="5ac7da23-677d-416c-b721-41889321bcb0" providerId="ADAL" clId="{B0662795-C087-4583-83B2-91B33F48878A}" dt="2021-09-28T20:42:33.920" v="960" actId="26606"/>
          <ac:grpSpMkLst>
            <pc:docMk/>
            <pc:sldMk cId="3803915122" sldId="268"/>
            <ac:grpSpMk id="203" creationId="{9A15111C-2752-4649-B55B-B93FF93F972D}"/>
          </ac:grpSpMkLst>
        </pc:grpChg>
        <pc:grpChg chg="add del">
          <ac:chgData name="Carolin Hashemi" userId="5ac7da23-677d-416c-b721-41889321bcb0" providerId="ADAL" clId="{B0662795-C087-4583-83B2-91B33F48878A}" dt="2021-09-28T20:42:33.920" v="960" actId="26606"/>
          <ac:grpSpMkLst>
            <pc:docMk/>
            <pc:sldMk cId="3803915122" sldId="268"/>
            <ac:grpSpMk id="207" creationId="{582A903B-6B78-4F0A-B7C9-3D80499020B8}"/>
          </ac:grpSpMkLst>
        </pc:grpChg>
        <pc:grpChg chg="add del">
          <ac:chgData name="Carolin Hashemi" userId="5ac7da23-677d-416c-b721-41889321bcb0" providerId="ADAL" clId="{B0662795-C087-4583-83B2-91B33F48878A}" dt="2021-09-28T20:43:36.098" v="975" actId="26606"/>
          <ac:grpSpMkLst>
            <pc:docMk/>
            <pc:sldMk cId="3803915122" sldId="268"/>
            <ac:grpSpMk id="305" creationId="{00E015F5-1A99-4E40-BC3D-7707802996B5}"/>
          </ac:grpSpMkLst>
        </pc:grpChg>
        <pc:grpChg chg="add del">
          <ac:chgData name="Carolin Hashemi" userId="5ac7da23-677d-416c-b721-41889321bcb0" providerId="ADAL" clId="{B0662795-C087-4583-83B2-91B33F48878A}" dt="2021-09-28T20:43:36.098" v="975" actId="26606"/>
          <ac:grpSpMkLst>
            <pc:docMk/>
            <pc:sldMk cId="3803915122" sldId="268"/>
            <ac:grpSpMk id="307" creationId="{5468B3A9-705E-43C3-A742-0619B0D8F2EE}"/>
          </ac:grpSpMkLst>
        </pc:grpChg>
        <pc:picChg chg="add mod ord">
          <ac:chgData name="Carolin Hashemi" userId="5ac7da23-677d-416c-b721-41889321bcb0" providerId="ADAL" clId="{B0662795-C087-4583-83B2-91B33F48878A}" dt="2021-09-28T20:44:06.523" v="983" actId="26606"/>
          <ac:picMkLst>
            <pc:docMk/>
            <pc:sldMk cId="3803915122" sldId="268"/>
            <ac:picMk id="5" creationId="{D6D6B35B-767E-4226-AD53-305034726E46}"/>
          </ac:picMkLst>
        </pc:picChg>
        <pc:picChg chg="add mod ord">
          <ac:chgData name="Carolin Hashemi" userId="5ac7da23-677d-416c-b721-41889321bcb0" providerId="ADAL" clId="{B0662795-C087-4583-83B2-91B33F48878A}" dt="2021-09-28T20:44:06.518" v="982" actId="26606"/>
          <ac:picMkLst>
            <pc:docMk/>
            <pc:sldMk cId="3803915122" sldId="268"/>
            <ac:picMk id="7" creationId="{DEDD9235-A51B-4DD9-B3BB-614F6905CF71}"/>
          </ac:picMkLst>
        </pc:picChg>
        <pc:picChg chg="add mod ord">
          <ac:chgData name="Carolin Hashemi" userId="5ac7da23-677d-416c-b721-41889321bcb0" providerId="ADAL" clId="{B0662795-C087-4583-83B2-91B33F48878A}" dt="2021-09-28T20:44:06.518" v="982" actId="26606"/>
          <ac:picMkLst>
            <pc:docMk/>
            <pc:sldMk cId="3803915122" sldId="268"/>
            <ac:picMk id="9" creationId="{E63BFEDA-35ED-41CE-8562-E3DD63E6A27B}"/>
          </ac:picMkLst>
        </pc:picChg>
        <pc:picChg chg="add mod ord">
          <ac:chgData name="Carolin Hashemi" userId="5ac7da23-677d-416c-b721-41889321bcb0" providerId="ADAL" clId="{B0662795-C087-4583-83B2-91B33F48878A}" dt="2021-09-28T20:44:06.518" v="982" actId="26606"/>
          <ac:picMkLst>
            <pc:docMk/>
            <pc:sldMk cId="3803915122" sldId="268"/>
            <ac:picMk id="11" creationId="{C439D40B-AD6E-4C63-8D21-6AF561A93009}"/>
          </ac:picMkLst>
        </pc:picChg>
        <pc:picChg chg="add del mod">
          <ac:chgData name="Carolin Hashemi" userId="5ac7da23-677d-416c-b721-41889321bcb0" providerId="ADAL" clId="{B0662795-C087-4583-83B2-91B33F48878A}" dt="2021-09-28T20:44:00.434" v="980" actId="478"/>
          <ac:picMkLst>
            <pc:docMk/>
            <pc:sldMk cId="3803915122" sldId="268"/>
            <ac:picMk id="13" creationId="{B908AE17-6A65-4A96-BF1F-4414503AB851}"/>
          </ac:picMkLst>
        </pc:picChg>
        <pc:cxnChg chg="add del">
          <ac:chgData name="Carolin Hashemi" userId="5ac7da23-677d-416c-b721-41889321bcb0" providerId="ADAL" clId="{B0662795-C087-4583-83B2-91B33F48878A}" dt="2021-09-28T20:41:49.447" v="929" actId="26606"/>
          <ac:cxnSpMkLst>
            <pc:docMk/>
            <pc:sldMk cId="3803915122" sldId="268"/>
            <ac:cxnSpMk id="32" creationId="{11A9DAB5-E11B-41CA-85F3-20711F79027B}"/>
          </ac:cxnSpMkLst>
        </pc:cxnChg>
        <pc:cxnChg chg="add del">
          <ac:chgData name="Carolin Hashemi" userId="5ac7da23-677d-416c-b721-41889321bcb0" providerId="ADAL" clId="{B0662795-C087-4583-83B2-91B33F48878A}" dt="2021-09-28T20:42:01.922" v="939" actId="26606"/>
          <ac:cxnSpMkLst>
            <pc:docMk/>
            <pc:sldMk cId="3803915122" sldId="268"/>
            <ac:cxnSpMk id="78" creationId="{11A9DAB5-E11B-41CA-85F3-20711F79027B}"/>
          </ac:cxnSpMkLst>
        </pc:cxnChg>
        <pc:cxnChg chg="add del">
          <ac:chgData name="Carolin Hashemi" userId="5ac7da23-677d-416c-b721-41889321bcb0" providerId="ADAL" clId="{B0662795-C087-4583-83B2-91B33F48878A}" dt="2021-09-28T20:42:09.190" v="953" actId="26606"/>
          <ac:cxnSpMkLst>
            <pc:docMk/>
            <pc:sldMk cId="3803915122" sldId="268"/>
            <ac:cxnSpMk id="160" creationId="{11A9DAB5-E11B-41CA-85F3-20711F79027B}"/>
          </ac:cxnSpMkLst>
        </pc:cxnChg>
      </pc:sldChg>
      <pc:sldChg chg="addSp delSp modSp new mod setBg modClrScheme setClrOvrMap delDesignElem chgLayout">
        <pc:chgData name="Carolin Hashemi" userId="5ac7da23-677d-416c-b721-41889321bcb0" providerId="ADAL" clId="{B0662795-C087-4583-83B2-91B33F48878A}" dt="2021-09-28T21:42:57.804" v="2370" actId="26606"/>
        <pc:sldMkLst>
          <pc:docMk/>
          <pc:sldMk cId="1715596947" sldId="269"/>
        </pc:sldMkLst>
        <pc:spChg chg="mod ord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2" creationId="{7BF2426A-2E38-40EA-8115-B4F50023483F}"/>
          </ac:spMkLst>
        </pc:spChg>
        <pc:spChg chg="del">
          <ac:chgData name="Carolin Hashemi" userId="5ac7da23-677d-416c-b721-41889321bcb0" providerId="ADAL" clId="{B0662795-C087-4583-83B2-91B33F48878A}" dt="2021-09-28T21:34:59.015" v="2272" actId="931"/>
          <ac:spMkLst>
            <pc:docMk/>
            <pc:sldMk cId="1715596947" sldId="269"/>
            <ac:spMk id="3" creationId="{273E4814-6EF0-45EE-A014-0308064175FD}"/>
          </ac:spMkLst>
        </pc:spChg>
        <pc:spChg chg="add mod ord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8" creationId="{25F815F9-FBB8-4CD9-9F2D-17A62D8FB71A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10" creationId="{A4E37431-20F0-4DD6-84A9-ED2B644943A2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12" creationId="{0AE98B72-66C6-4AB4-AF0D-BA830DE86393}"/>
          </ac:spMkLst>
        </pc:spChg>
        <pc:spChg chg="add del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13" creationId="{DD38EE57-B708-47C9-A4A4-E25F09FAB029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14" creationId="{407EAFC6-733F-403D-BB4D-05A3A28742F1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16" creationId="{17A36730-4CB0-4F61-AD11-A44C9765833F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18" creationId="{C69C79E1-F916-4929-A4F3-DE763D4BFA57}"/>
          </ac:spMkLst>
        </pc:spChg>
        <pc:spChg chg="add del">
          <ac:chgData name="Carolin Hashemi" userId="5ac7da23-677d-416c-b721-41889321bcb0" providerId="ADAL" clId="{B0662795-C087-4583-83B2-91B33F48878A}" dt="2021-09-28T21:35:43.139" v="2318" actId="26606"/>
          <ac:spMkLst>
            <pc:docMk/>
            <pc:sldMk cId="1715596947" sldId="269"/>
            <ac:spMk id="20" creationId="{767334AB-16BD-4EC7-8C6B-4B5171600933}"/>
          </ac:spMkLst>
        </pc:spChg>
        <pc:spChg chg="add del">
          <ac:chgData name="Carolin Hashemi" userId="5ac7da23-677d-416c-b721-41889321bcb0" providerId="ADAL" clId="{B0662795-C087-4583-83B2-91B33F48878A}" dt="2021-09-28T21:35:38.926" v="2311" actId="26606"/>
          <ac:spMkLst>
            <pc:docMk/>
            <pc:sldMk cId="1715596947" sldId="269"/>
            <ac:spMk id="24" creationId="{E1B5F7CA-0683-4F03-BA36-C78FBF294746}"/>
          </ac:spMkLst>
        </pc:spChg>
        <pc:spChg chg="add del">
          <ac:chgData name="Carolin Hashemi" userId="5ac7da23-677d-416c-b721-41889321bcb0" providerId="ADAL" clId="{B0662795-C087-4583-83B2-91B33F48878A}" dt="2021-09-28T21:35:37.948" v="2309" actId="26606"/>
          <ac:spMkLst>
            <pc:docMk/>
            <pc:sldMk cId="1715596947" sldId="269"/>
            <ac:spMk id="25" creationId="{F27E9F68-4C6B-44CF-905B-98EC49DD3A05}"/>
          </ac:spMkLst>
        </pc:spChg>
        <pc:spChg chg="add del">
          <ac:chgData name="Carolin Hashemi" userId="5ac7da23-677d-416c-b721-41889321bcb0" providerId="ADAL" clId="{B0662795-C087-4583-83B2-91B33F48878A}" dt="2021-09-28T21:42:45.323" v="2365" actId="26606"/>
          <ac:spMkLst>
            <pc:docMk/>
            <pc:sldMk cId="1715596947" sldId="269"/>
            <ac:spMk id="26" creationId="{0DE6A193-4755-479A-BC6F-A7EBCA73BE1A}"/>
          </ac:spMkLst>
        </pc:spChg>
        <pc:spChg chg="add del">
          <ac:chgData name="Carolin Hashemi" userId="5ac7da23-677d-416c-b721-41889321bcb0" providerId="ADAL" clId="{B0662795-C087-4583-83B2-91B33F48878A}" dt="2021-09-28T21:35:37.948" v="2309" actId="26606"/>
          <ac:spMkLst>
            <pc:docMk/>
            <pc:sldMk cId="1715596947" sldId="269"/>
            <ac:spMk id="27" creationId="{963C26DC-8AFA-4023-B207-F7664781D5C4}"/>
          </ac:spMkLst>
        </pc:spChg>
        <pc:spChg chg="add del">
          <ac:chgData name="Carolin Hashemi" userId="5ac7da23-677d-416c-b721-41889321bcb0" providerId="ADAL" clId="{B0662795-C087-4583-83B2-91B33F48878A}" dt="2021-09-28T21:42:45.323" v="2365" actId="26606"/>
          <ac:spMkLst>
            <pc:docMk/>
            <pc:sldMk cId="1715596947" sldId="269"/>
            <ac:spMk id="28" creationId="{5A55B759-31A7-423C-9BC2-A8BC09FE98B9}"/>
          </ac:spMkLst>
        </pc:spChg>
        <pc:spChg chg="add del">
          <ac:chgData name="Carolin Hashemi" userId="5ac7da23-677d-416c-b721-41889321bcb0" providerId="ADAL" clId="{B0662795-C087-4583-83B2-91B33F48878A}" dt="2021-09-28T21:35:38.926" v="2311" actId="26606"/>
          <ac:spMkLst>
            <pc:docMk/>
            <pc:sldMk cId="1715596947" sldId="269"/>
            <ac:spMk id="29" creationId="{0844A943-BF79-4FEA-ABB1-3BD54D236606}"/>
          </ac:spMkLst>
        </pc:spChg>
        <pc:spChg chg="add del">
          <ac:chgData name="Carolin Hashemi" userId="5ac7da23-677d-416c-b721-41889321bcb0" providerId="ADAL" clId="{B0662795-C087-4583-83B2-91B33F48878A}" dt="2021-09-28T21:35:38.926" v="2311" actId="26606"/>
          <ac:spMkLst>
            <pc:docMk/>
            <pc:sldMk cId="1715596947" sldId="269"/>
            <ac:spMk id="30" creationId="{3346177D-ADC4-4968-B747-5CFCD390B5B9}"/>
          </ac:spMkLst>
        </pc:spChg>
        <pc:spChg chg="add del">
          <ac:chgData name="Carolin Hashemi" userId="5ac7da23-677d-416c-b721-41889321bcb0" providerId="ADAL" clId="{B0662795-C087-4583-83B2-91B33F48878A}" dt="2021-09-28T21:35:38.926" v="2311" actId="26606"/>
          <ac:spMkLst>
            <pc:docMk/>
            <pc:sldMk cId="1715596947" sldId="269"/>
            <ac:spMk id="31" creationId="{6437CC72-F4A8-4DC3-AFAB-D22C482C8100}"/>
          </ac:spMkLst>
        </pc:spChg>
        <pc:spChg chg="add del">
          <ac:chgData name="Carolin Hashemi" userId="5ac7da23-677d-416c-b721-41889321bcb0" providerId="ADAL" clId="{B0662795-C087-4583-83B2-91B33F48878A}" dt="2021-09-28T21:42:45.323" v="2365" actId="26606"/>
          <ac:spMkLst>
            <pc:docMk/>
            <pc:sldMk cId="1715596947" sldId="269"/>
            <ac:spMk id="32" creationId="{F78796AF-79A0-47AC-BEFD-BFFC00F968C4}"/>
          </ac:spMkLst>
        </pc:spChg>
        <pc:spChg chg="add del">
          <ac:chgData name="Carolin Hashemi" userId="5ac7da23-677d-416c-b721-41889321bcb0" providerId="ADAL" clId="{B0662795-C087-4583-83B2-91B33F48878A}" dt="2021-09-28T21:35:40.388" v="2313" actId="26606"/>
          <ac:spMkLst>
            <pc:docMk/>
            <pc:sldMk cId="1715596947" sldId="269"/>
            <ac:spMk id="33" creationId="{F27E9F68-4C6B-44CF-905B-98EC49DD3A05}"/>
          </ac:spMkLst>
        </pc:spChg>
        <pc:spChg chg="add del">
          <ac:chgData name="Carolin Hashemi" userId="5ac7da23-677d-416c-b721-41889321bcb0" providerId="ADAL" clId="{B0662795-C087-4583-83B2-91B33F48878A}" dt="2021-09-28T21:35:40.388" v="2313" actId="26606"/>
          <ac:spMkLst>
            <pc:docMk/>
            <pc:sldMk cId="1715596947" sldId="269"/>
            <ac:spMk id="34" creationId="{963C26DC-8AFA-4023-B207-F7664781D5C4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35" creationId="{C3944F27-CA70-4E84-A51A-E6BF89558979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36" creationId="{12609869-9E80-471B-A487-A53288E0E791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37" creationId="{933731FA-379B-4936-8A1F-CD544166A317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38" creationId="{7004738A-9D34-43E8-97D2-CA0EED4F8BE0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39" creationId="{B8B8D07F-F13E-443E-BA68-2D26672D76B9}"/>
          </ac:spMkLst>
        </pc:spChg>
        <pc:spChg chg="add del">
          <ac:chgData name="Carolin Hashemi" userId="5ac7da23-677d-416c-b721-41889321bcb0" providerId="ADAL" clId="{B0662795-C087-4583-83B2-91B33F48878A}" dt="2021-09-28T21:35:42.587" v="2315" actId="26606"/>
          <ac:spMkLst>
            <pc:docMk/>
            <pc:sldMk cId="1715596947" sldId="269"/>
            <ac:spMk id="40" creationId="{2813A4FA-24A5-41ED-A534-3807D1B2F344}"/>
          </ac:spMkLst>
        </pc:spChg>
        <pc:spChg chg="add del">
          <ac:chgData name="Carolin Hashemi" userId="5ac7da23-677d-416c-b721-41889321bcb0" providerId="ADAL" clId="{B0662795-C087-4583-83B2-91B33F48878A}" dt="2021-09-28T21:42:47.839" v="2367" actId="26606"/>
          <ac:spMkLst>
            <pc:docMk/>
            <pc:sldMk cId="1715596947" sldId="269"/>
            <ac:spMk id="41" creationId="{E6760941-EF99-4F61-A95D-3C3E7C08DBD6}"/>
          </ac:spMkLst>
        </pc:spChg>
        <pc:spChg chg="add del">
          <ac:chgData name="Carolin Hashemi" userId="5ac7da23-677d-416c-b721-41889321bcb0" providerId="ADAL" clId="{B0662795-C087-4583-83B2-91B33F48878A}" dt="2021-09-28T21:35:43.131" v="2317" actId="26606"/>
          <ac:spMkLst>
            <pc:docMk/>
            <pc:sldMk cId="1715596947" sldId="269"/>
            <ac:spMk id="42" creationId="{F27E9F68-4C6B-44CF-905B-98EC49DD3A05}"/>
          </ac:spMkLst>
        </pc:spChg>
        <pc:spChg chg="add del">
          <ac:chgData name="Carolin Hashemi" userId="5ac7da23-677d-416c-b721-41889321bcb0" providerId="ADAL" clId="{B0662795-C087-4583-83B2-91B33F48878A}" dt="2021-09-28T21:35:43.131" v="2317" actId="26606"/>
          <ac:spMkLst>
            <pc:docMk/>
            <pc:sldMk cId="1715596947" sldId="269"/>
            <ac:spMk id="43" creationId="{963C26DC-8AFA-4023-B207-F7664781D5C4}"/>
          </ac:spMkLst>
        </pc:spChg>
        <pc:spChg chg="add del">
          <ac:chgData name="Carolin Hashemi" userId="5ac7da23-677d-416c-b721-41889321bcb0" providerId="ADAL" clId="{B0662795-C087-4583-83B2-91B33F48878A}" dt="2021-09-28T21:42:47.839" v="2367" actId="26606"/>
          <ac:spMkLst>
            <pc:docMk/>
            <pc:sldMk cId="1715596947" sldId="269"/>
            <ac:spMk id="44" creationId="{44D9B9FF-D6DA-4F69-B4A0-BA1550D65CD9}"/>
          </ac:spMkLst>
        </pc:spChg>
        <pc:spChg chg="add del">
          <ac:chgData name="Carolin Hashemi" userId="5ac7da23-677d-416c-b721-41889321bcb0" providerId="ADAL" clId="{B0662795-C087-4583-83B2-91B33F48878A}" dt="2021-09-28T21:41:16.178" v="2319" actId="22"/>
          <ac:spMkLst>
            <pc:docMk/>
            <pc:sldMk cId="1715596947" sldId="269"/>
            <ac:spMk id="45" creationId="{C00F9050-4B03-4915-95AE-C32308F07CBE}"/>
          </ac:spMkLst>
        </pc:spChg>
        <pc:spChg chg="add del">
          <ac:chgData name="Carolin Hashemi" userId="5ac7da23-677d-416c-b721-41889321bcb0" providerId="ADAL" clId="{B0662795-C087-4583-83B2-91B33F48878A}" dt="2021-09-28T21:41:22.276" v="2320" actId="26606"/>
          <ac:spMkLst>
            <pc:docMk/>
            <pc:sldMk cId="1715596947" sldId="269"/>
            <ac:spMk id="46" creationId="{EF9B8DF2-C3F5-49A2-94D2-F7B65A0F1F15}"/>
          </ac:spMkLst>
        </pc:spChg>
        <pc:spChg chg="add del">
          <ac:chgData name="Carolin Hashemi" userId="5ac7da23-677d-416c-b721-41889321bcb0" providerId="ADAL" clId="{B0662795-C087-4583-83B2-91B33F48878A}" dt="2021-09-28T21:41:22.276" v="2320" actId="26606"/>
          <ac:spMkLst>
            <pc:docMk/>
            <pc:sldMk cId="1715596947" sldId="269"/>
            <ac:spMk id="47" creationId="{4330B6AC-E6AB-45E4-A303-C8DE90EB2AAC}"/>
          </ac:spMkLst>
        </pc:spChg>
        <pc:spChg chg="add del">
          <ac:chgData name="Carolin Hashemi" userId="5ac7da23-677d-416c-b721-41889321bcb0" providerId="ADAL" clId="{B0662795-C087-4583-83B2-91B33F48878A}" dt="2021-09-28T21:42:47.839" v="2367" actId="26606"/>
          <ac:spMkLst>
            <pc:docMk/>
            <pc:sldMk cId="1715596947" sldId="269"/>
            <ac:spMk id="48" creationId="{A7DC0AF9-0747-4070-A6D7-DF3681B9EB08}"/>
          </ac:spMkLst>
        </pc:spChg>
        <pc:spChg chg="add del">
          <ac:chgData name="Carolin Hashemi" userId="5ac7da23-677d-416c-b721-41889321bcb0" providerId="ADAL" clId="{B0662795-C087-4583-83B2-91B33F48878A}" dt="2021-09-28T21:42:47.839" v="2367" actId="26606"/>
          <ac:spMkLst>
            <pc:docMk/>
            <pc:sldMk cId="1715596947" sldId="269"/>
            <ac:spMk id="49" creationId="{74612EAD-0A8C-4C44-AFE1-3DF0669AC819}"/>
          </ac:spMkLst>
        </pc:spChg>
        <pc:spChg chg="add del">
          <ac:chgData name="Carolin Hashemi" userId="5ac7da23-677d-416c-b721-41889321bcb0" providerId="ADAL" clId="{B0662795-C087-4583-83B2-91B33F48878A}" dt="2021-09-28T21:42:47.839" v="2367" actId="26606"/>
          <ac:spMkLst>
            <pc:docMk/>
            <pc:sldMk cId="1715596947" sldId="269"/>
            <ac:spMk id="50" creationId="{C2D46295-4D0D-487B-8972-141A047FB174}"/>
          </ac:spMkLst>
        </pc:spChg>
        <pc:spChg chg="add del">
          <ac:chgData name="Carolin Hashemi" userId="5ac7da23-677d-416c-b721-41889321bcb0" providerId="ADAL" clId="{B0662795-C087-4583-83B2-91B33F48878A}" dt="2021-09-28T21:42:15.103" v="2322" actId="700"/>
          <ac:spMkLst>
            <pc:docMk/>
            <pc:sldMk cId="1715596947" sldId="269"/>
            <ac:spMk id="52" creationId="{2151139A-886F-4B97-8815-729AD3831BBD}"/>
          </ac:spMkLst>
        </pc:spChg>
        <pc:spChg chg="add del">
          <ac:chgData name="Carolin Hashemi" userId="5ac7da23-677d-416c-b721-41889321bcb0" providerId="ADAL" clId="{B0662795-C087-4583-83B2-91B33F48878A}" dt="2021-09-28T21:42:57.783" v="2369" actId="26606"/>
          <ac:spMkLst>
            <pc:docMk/>
            <pc:sldMk cId="1715596947" sldId="269"/>
            <ac:spMk id="53" creationId="{8537B233-9CDD-4A90-AABB-A8963DEE4FBC}"/>
          </ac:spMkLst>
        </pc:spChg>
        <pc:spChg chg="add del">
          <ac:chgData name="Carolin Hashemi" userId="5ac7da23-677d-416c-b721-41889321bcb0" providerId="ADAL" clId="{B0662795-C087-4583-83B2-91B33F48878A}" dt="2021-09-28T21:42:15.103" v="2322" actId="700"/>
          <ac:spMkLst>
            <pc:docMk/>
            <pc:sldMk cId="1715596947" sldId="269"/>
            <ac:spMk id="54" creationId="{AB5E08C4-8CDD-4623-A5B8-E998C6DEE3B7}"/>
          </ac:spMkLst>
        </pc:spChg>
        <pc:spChg chg="add del">
          <ac:chgData name="Carolin Hashemi" userId="5ac7da23-677d-416c-b721-41889321bcb0" providerId="ADAL" clId="{B0662795-C087-4583-83B2-91B33F48878A}" dt="2021-09-28T21:42:15.103" v="2322" actId="700"/>
          <ac:spMkLst>
            <pc:docMk/>
            <pc:sldMk cId="1715596947" sldId="269"/>
            <ac:spMk id="56" creationId="{15F33878-D502-4FFA-8ACE-F2AECDB2A23F}"/>
          </ac:spMkLst>
        </pc:spChg>
        <pc:spChg chg="add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57" creationId="{0DE6A193-4755-479A-BC6F-A7EBCA73BE1A}"/>
          </ac:spMkLst>
        </pc:spChg>
        <pc:spChg chg="add del">
          <ac:chgData name="Carolin Hashemi" userId="5ac7da23-677d-416c-b721-41889321bcb0" providerId="ADAL" clId="{B0662795-C087-4583-83B2-91B33F48878A}" dt="2021-09-28T21:42:15.103" v="2322" actId="700"/>
          <ac:spMkLst>
            <pc:docMk/>
            <pc:sldMk cId="1715596947" sldId="269"/>
            <ac:spMk id="58" creationId="{D3539FEE-81D3-4406-802E-60B20B16F4F6}"/>
          </ac:spMkLst>
        </pc:spChg>
        <pc:spChg chg="add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59" creationId="{5A55B759-31A7-423C-9BC2-A8BC09FE98B9}"/>
          </ac:spMkLst>
        </pc:spChg>
        <pc:spChg chg="add del">
          <ac:chgData name="Carolin Hashemi" userId="5ac7da23-677d-416c-b721-41889321bcb0" providerId="ADAL" clId="{B0662795-C087-4583-83B2-91B33F48878A}" dt="2021-09-28T21:42:15.103" v="2322" actId="700"/>
          <ac:spMkLst>
            <pc:docMk/>
            <pc:sldMk cId="1715596947" sldId="269"/>
            <ac:spMk id="60" creationId="{DC701763-729E-462F-A5A8-E0DEFEB1E2E4}"/>
          </ac:spMkLst>
        </pc:spChg>
        <pc:spChg chg="add">
          <ac:chgData name="Carolin Hashemi" userId="5ac7da23-677d-416c-b721-41889321bcb0" providerId="ADAL" clId="{B0662795-C087-4583-83B2-91B33F48878A}" dt="2021-09-28T21:42:57.804" v="2370" actId="26606"/>
          <ac:spMkLst>
            <pc:docMk/>
            <pc:sldMk cId="1715596947" sldId="269"/>
            <ac:spMk id="61" creationId="{F78796AF-79A0-47AC-BEFD-BFFC00F968C4}"/>
          </ac:spMkLst>
        </pc:spChg>
        <pc:grpChg chg="add del">
          <ac:chgData name="Carolin Hashemi" userId="5ac7da23-677d-416c-b721-41889321bcb0" providerId="ADAL" clId="{B0662795-C087-4583-83B2-91B33F48878A}" dt="2021-09-28T21:42:57.804" v="2370" actId="26606"/>
          <ac:grpSpMkLst>
            <pc:docMk/>
            <pc:sldMk cId="1715596947" sldId="269"/>
            <ac:grpSpMk id="15" creationId="{57A28182-58A5-4DBB-8F64-BD944BCA8154}"/>
          </ac:grpSpMkLst>
        </pc:grpChg>
        <pc:picChg chg="add del mod">
          <ac:chgData name="Carolin Hashemi" userId="5ac7da23-677d-416c-b721-41889321bcb0" providerId="ADAL" clId="{B0662795-C087-4583-83B2-91B33F48878A}" dt="2021-09-28T21:41:33.239" v="2321" actId="478"/>
          <ac:picMkLst>
            <pc:docMk/>
            <pc:sldMk cId="1715596947" sldId="269"/>
            <ac:picMk id="5" creationId="{40D91123-F504-4697-91DA-AB93ECB8BDD1}"/>
          </ac:picMkLst>
        </pc:picChg>
        <pc:picChg chg="add mod ord">
          <ac:chgData name="Carolin Hashemi" userId="5ac7da23-677d-416c-b721-41889321bcb0" providerId="ADAL" clId="{B0662795-C087-4583-83B2-91B33F48878A}" dt="2021-09-28T21:42:57.804" v="2370" actId="26606"/>
          <ac:picMkLst>
            <pc:docMk/>
            <pc:sldMk cId="1715596947" sldId="269"/>
            <ac:picMk id="7" creationId="{8D45A305-83D5-4D60-ADAB-8F8B13EB84CA}"/>
          </ac:picMkLst>
        </pc:picChg>
        <pc:cxnChg chg="add del">
          <ac:chgData name="Carolin Hashemi" userId="5ac7da23-677d-416c-b721-41889321bcb0" providerId="ADAL" clId="{B0662795-C087-4583-83B2-91B33F48878A}" dt="2021-09-28T21:42:57.783" v="2369" actId="26606"/>
          <ac:cxnSpMkLst>
            <pc:docMk/>
            <pc:sldMk cId="1715596947" sldId="269"/>
            <ac:cxnSpMk id="55" creationId="{040575EE-C594-4566-BC00-663004E52AB5}"/>
          </ac:cxnSpMkLst>
        </pc:cxnChg>
      </pc:sldChg>
    </pc:docChg>
  </pc:docChgLst>
  <pc:docChgLst>
    <pc:chgData name="Carolin Hashemi" userId="5ac7da23-677d-416c-b721-41889321bcb0" providerId="ADAL" clId="{72329E54-ECAF-4500-AA12-EF1E62BE4013}"/>
    <pc:docChg chg="undo custSel addSld delSld modSld">
      <pc:chgData name="Carolin Hashemi" userId="5ac7da23-677d-416c-b721-41889321bcb0" providerId="ADAL" clId="{72329E54-ECAF-4500-AA12-EF1E62BE4013}" dt="2021-09-29T15:31:38.792" v="1147" actId="20577"/>
      <pc:docMkLst>
        <pc:docMk/>
      </pc:docMkLst>
      <pc:sldChg chg="modSp mod modAnim">
        <pc:chgData name="Carolin Hashemi" userId="5ac7da23-677d-416c-b721-41889321bcb0" providerId="ADAL" clId="{72329E54-ECAF-4500-AA12-EF1E62BE4013}" dt="2021-09-29T08:16:47.564" v="23" actId="1076"/>
        <pc:sldMkLst>
          <pc:docMk/>
          <pc:sldMk cId="123331133" sldId="256"/>
        </pc:sldMkLst>
        <pc:spChg chg="mod">
          <ac:chgData name="Carolin Hashemi" userId="5ac7da23-677d-416c-b721-41889321bcb0" providerId="ADAL" clId="{72329E54-ECAF-4500-AA12-EF1E62BE4013}" dt="2021-09-29T08:16:47.564" v="23" actId="1076"/>
          <ac:spMkLst>
            <pc:docMk/>
            <pc:sldMk cId="123331133" sldId="256"/>
            <ac:spMk id="3" creationId="{ADD4EF82-69EE-43B2-BB30-F971906320F1}"/>
          </ac:spMkLst>
        </pc:spChg>
      </pc:sldChg>
      <pc:sldChg chg="modSp mod">
        <pc:chgData name="Carolin Hashemi" userId="5ac7da23-677d-416c-b721-41889321bcb0" providerId="ADAL" clId="{72329E54-ECAF-4500-AA12-EF1E62BE4013}" dt="2021-09-29T15:29:26.777" v="976" actId="255"/>
        <pc:sldMkLst>
          <pc:docMk/>
          <pc:sldMk cId="835662653" sldId="257"/>
        </pc:sldMkLst>
        <pc:spChg chg="mod">
          <ac:chgData name="Carolin Hashemi" userId="5ac7da23-677d-416c-b721-41889321bcb0" providerId="ADAL" clId="{72329E54-ECAF-4500-AA12-EF1E62BE4013}" dt="2021-09-29T15:29:26.777" v="976" actId="255"/>
          <ac:spMkLst>
            <pc:docMk/>
            <pc:sldMk cId="835662653" sldId="257"/>
            <ac:spMk id="2" creationId="{8ED6F7F5-4B6E-4CC3-B862-5378C3ADB31D}"/>
          </ac:spMkLst>
        </pc:spChg>
        <pc:graphicFrameChg chg="mod">
          <ac:chgData name="Carolin Hashemi" userId="5ac7da23-677d-416c-b721-41889321bcb0" providerId="ADAL" clId="{72329E54-ECAF-4500-AA12-EF1E62BE4013}" dt="2021-09-29T15:29:07.536" v="972" actId="20577"/>
          <ac:graphicFrameMkLst>
            <pc:docMk/>
            <pc:sldMk cId="835662653" sldId="257"/>
            <ac:graphicFrameMk id="5" creationId="{B990861F-B5C6-47C7-83D0-735D1AC5B926}"/>
          </ac:graphicFrameMkLst>
        </pc:graphicFrameChg>
      </pc:sldChg>
      <pc:sldChg chg="addSp delSp modSp mod setBg setClrOvrMap">
        <pc:chgData name="Carolin Hashemi" userId="5ac7da23-677d-416c-b721-41889321bcb0" providerId="ADAL" clId="{72329E54-ECAF-4500-AA12-EF1E62BE4013}" dt="2021-09-29T08:36:23.947" v="37" actId="26606"/>
        <pc:sldMkLst>
          <pc:docMk/>
          <pc:sldMk cId="3150089528" sldId="259"/>
        </pc:sldMkLst>
        <pc:spChg chg="mod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2" creationId="{2694BCEA-190F-43F5-A8AA-9DBEDCC8F119}"/>
          </ac:spMkLst>
        </pc:spChg>
        <pc:spChg chg="add del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122" creationId="{5A0118C5-4F8D-4CF4-BADD-53FEACC6C42A}"/>
          </ac:spMkLst>
        </pc:spChg>
        <pc:spChg chg="add del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135" creationId="{EAED1919-54A1-41C9-B30B-A3FF3F58E38B}"/>
          </ac:spMkLst>
        </pc:spChg>
        <pc:spChg chg="add del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141" creationId="{FFFEB18F-F81F-4CED-BE64-EB888A77C3B8}"/>
          </ac:spMkLst>
        </pc:spChg>
        <pc:spChg chg="add del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314" creationId="{E1063ACC-684C-4227-9D75-430593BADCAF}"/>
          </ac:spMkLst>
        </pc:spChg>
        <pc:spChg chg="add del">
          <ac:chgData name="Carolin Hashemi" userId="5ac7da23-677d-416c-b721-41889321bcb0" providerId="ADAL" clId="{72329E54-ECAF-4500-AA12-EF1E62BE4013}" dt="2021-09-29T08:36:19.364" v="35" actId="26606"/>
          <ac:spMkLst>
            <pc:docMk/>
            <pc:sldMk cId="3150089528" sldId="259"/>
            <ac:spMk id="315" creationId="{8067F801-9719-4550-AFFF-C7C36842212A}"/>
          </ac:spMkLst>
        </pc:spChg>
        <pc:spChg chg="add del">
          <ac:chgData name="Carolin Hashemi" userId="5ac7da23-677d-416c-b721-41889321bcb0" providerId="ADAL" clId="{72329E54-ECAF-4500-AA12-EF1E62BE4013}" dt="2021-09-29T08:36:13.245" v="33" actId="26606"/>
          <ac:spMkLst>
            <pc:docMk/>
            <pc:sldMk cId="3150089528" sldId="259"/>
            <ac:spMk id="317" creationId="{68A4132F-DEC6-4332-A00C-A11AD4519B6C}"/>
          </ac:spMkLst>
        </pc:spChg>
        <pc:spChg chg="add del">
          <ac:chgData name="Carolin Hashemi" userId="5ac7da23-677d-416c-b721-41889321bcb0" providerId="ADAL" clId="{72329E54-ECAF-4500-AA12-EF1E62BE4013}" dt="2021-09-29T08:36:13.245" v="33" actId="26606"/>
          <ac:spMkLst>
            <pc:docMk/>
            <pc:sldMk cId="3150089528" sldId="259"/>
            <ac:spMk id="319" creationId="{9B38642C-62C4-4E31-A5D3-BB1DD8CA3942}"/>
          </ac:spMkLst>
        </pc:spChg>
        <pc:spChg chg="add del">
          <ac:chgData name="Carolin Hashemi" userId="5ac7da23-677d-416c-b721-41889321bcb0" providerId="ADAL" clId="{72329E54-ECAF-4500-AA12-EF1E62BE4013}" dt="2021-09-29T08:36:13.245" v="33" actId="26606"/>
          <ac:spMkLst>
            <pc:docMk/>
            <pc:sldMk cId="3150089528" sldId="259"/>
            <ac:spMk id="321" creationId="{A9F66240-8C38-4069-A5C9-2D3FCD97EDAD}"/>
          </ac:spMkLst>
        </pc:spChg>
        <pc:grpChg chg="add del">
          <ac:chgData name="Carolin Hashemi" userId="5ac7da23-677d-416c-b721-41889321bcb0" providerId="ADAL" clId="{72329E54-ECAF-4500-AA12-EF1E62BE4013}" dt="2021-09-29T08:36:19.364" v="35" actId="26606"/>
          <ac:grpSpMkLst>
            <pc:docMk/>
            <pc:sldMk cId="3150089528" sldId="259"/>
            <ac:grpSpMk id="123" creationId="{00C7DD97-49DC-4BFD-951D-CFF51B976DE9}"/>
          </ac:grpSpMkLst>
        </pc:grpChg>
        <pc:grpChg chg="add del">
          <ac:chgData name="Carolin Hashemi" userId="5ac7da23-677d-416c-b721-41889321bcb0" providerId="ADAL" clId="{72329E54-ECAF-4500-AA12-EF1E62BE4013}" dt="2021-09-29T08:36:19.364" v="35" actId="26606"/>
          <ac:grpSpMkLst>
            <pc:docMk/>
            <pc:sldMk cId="3150089528" sldId="259"/>
            <ac:grpSpMk id="131" creationId="{176786CF-68E6-476D-909E-8522718B7BE0}"/>
          </ac:grpSpMkLst>
        </pc:grpChg>
        <pc:grpChg chg="add del">
          <ac:chgData name="Carolin Hashemi" userId="5ac7da23-677d-416c-b721-41889321bcb0" providerId="ADAL" clId="{72329E54-ECAF-4500-AA12-EF1E62BE4013}" dt="2021-09-29T08:36:19.364" v="35" actId="26606"/>
          <ac:grpSpMkLst>
            <pc:docMk/>
            <pc:sldMk cId="3150089528" sldId="259"/>
            <ac:grpSpMk id="137" creationId="{00E015F5-1A99-4E40-BC3D-7707802996B5}"/>
          </ac:grpSpMkLst>
        </pc:grpChg>
        <pc:grpChg chg="add del">
          <ac:chgData name="Carolin Hashemi" userId="5ac7da23-677d-416c-b721-41889321bcb0" providerId="ADAL" clId="{72329E54-ECAF-4500-AA12-EF1E62BE4013}" dt="2021-09-29T08:36:19.364" v="35" actId="26606"/>
          <ac:grpSpMkLst>
            <pc:docMk/>
            <pc:sldMk cId="3150089528" sldId="259"/>
            <ac:grpSpMk id="143" creationId="{A04977CB-3825-471A-A590-C57F8C350306}"/>
          </ac:grpSpMkLst>
        </pc:grpChg>
        <pc:graphicFrameChg chg="mod modGraphic">
          <ac:chgData name="Carolin Hashemi" userId="5ac7da23-677d-416c-b721-41889321bcb0" providerId="ADAL" clId="{72329E54-ECAF-4500-AA12-EF1E62BE4013}" dt="2021-09-29T08:36:23.947" v="37" actId="26606"/>
          <ac:graphicFrameMkLst>
            <pc:docMk/>
            <pc:sldMk cId="3150089528" sldId="259"/>
            <ac:graphicFrameMk id="120" creationId="{AF53E0F8-B94B-405D-8A45-014DCE57A92E}"/>
          </ac:graphicFrameMkLst>
        </pc:graphicFrameChg>
        <pc:picChg chg="mod">
          <ac:chgData name="Carolin Hashemi" userId="5ac7da23-677d-416c-b721-41889321bcb0" providerId="ADAL" clId="{72329E54-ECAF-4500-AA12-EF1E62BE4013}" dt="2021-09-29T08:36:19.364" v="35" actId="26606"/>
          <ac:picMkLst>
            <pc:docMk/>
            <pc:sldMk cId="3150089528" sldId="259"/>
            <ac:picMk id="5" creationId="{D1045DA4-3808-41C2-A7E7-CAF238AC7CEF}"/>
          </ac:picMkLst>
        </pc:picChg>
        <pc:picChg chg="mod">
          <ac:chgData name="Carolin Hashemi" userId="5ac7da23-677d-416c-b721-41889321bcb0" providerId="ADAL" clId="{72329E54-ECAF-4500-AA12-EF1E62BE4013}" dt="2021-09-29T08:36:19.364" v="35" actId="26606"/>
          <ac:picMkLst>
            <pc:docMk/>
            <pc:sldMk cId="3150089528" sldId="259"/>
            <ac:picMk id="27" creationId="{0A5F136A-7054-4A63-BD01-34A4F168292E}"/>
          </ac:picMkLst>
        </pc:picChg>
      </pc:sldChg>
      <pc:sldChg chg="addSp delSp modSp mod setBg setClrOvrMap">
        <pc:chgData name="Carolin Hashemi" userId="5ac7da23-677d-416c-b721-41889321bcb0" providerId="ADAL" clId="{72329E54-ECAF-4500-AA12-EF1E62BE4013}" dt="2021-09-29T08:46:14.580" v="120" actId="20577"/>
        <pc:sldMkLst>
          <pc:docMk/>
          <pc:sldMk cId="1512981972" sldId="260"/>
        </pc:sldMkLst>
        <pc:spChg chg="mod">
          <ac:chgData name="Carolin Hashemi" userId="5ac7da23-677d-416c-b721-41889321bcb0" providerId="ADAL" clId="{72329E54-ECAF-4500-AA12-EF1E62BE4013}" dt="2021-09-29T08:42:39.667" v="65" actId="26606"/>
          <ac:spMkLst>
            <pc:docMk/>
            <pc:sldMk cId="1512981972" sldId="260"/>
            <ac:spMk id="2" creationId="{EF444986-7DA0-4B33-80A2-5214648DED84}"/>
          </ac:spMkLst>
        </pc:spChg>
        <pc:spChg chg="add mod">
          <ac:chgData name="Carolin Hashemi" userId="5ac7da23-677d-416c-b721-41889321bcb0" providerId="ADAL" clId="{72329E54-ECAF-4500-AA12-EF1E62BE4013}" dt="2021-09-29T08:45:50.217" v="89"/>
          <ac:spMkLst>
            <pc:docMk/>
            <pc:sldMk cId="1512981972" sldId="260"/>
            <ac:spMk id="16" creationId="{62D9F470-AEDF-46D1-83CE-718937E74204}"/>
          </ac:spMkLst>
        </pc:spChg>
        <pc:spChg chg="add mod">
          <ac:chgData name="Carolin Hashemi" userId="5ac7da23-677d-416c-b721-41889321bcb0" providerId="ADAL" clId="{72329E54-ECAF-4500-AA12-EF1E62BE4013}" dt="2021-09-29T08:46:14.580" v="120" actId="20577"/>
          <ac:spMkLst>
            <pc:docMk/>
            <pc:sldMk cId="1512981972" sldId="260"/>
            <ac:spMk id="17" creationId="{7C50EECC-9778-455E-81F1-20C7804B11B6}"/>
          </ac:spMkLst>
        </pc:spChg>
        <pc:spChg chg="add del">
          <ac:chgData name="Carolin Hashemi" userId="5ac7da23-677d-416c-b721-41889321bcb0" providerId="ADAL" clId="{72329E54-ECAF-4500-AA12-EF1E62BE4013}" dt="2021-09-29T08:42:39.667" v="65" actId="26606"/>
          <ac:spMkLst>
            <pc:docMk/>
            <pc:sldMk cId="1512981972" sldId="260"/>
            <ac:spMk id="230" creationId="{D93394DA-E684-47C2-9020-13225823F40A}"/>
          </ac:spMkLst>
        </pc:spChg>
        <pc:spChg chg="add del">
          <ac:chgData name="Carolin Hashemi" userId="5ac7da23-677d-416c-b721-41889321bcb0" providerId="ADAL" clId="{72329E54-ECAF-4500-AA12-EF1E62BE4013}" dt="2021-09-29T08:42:32.694" v="58" actId="26606"/>
          <ac:spMkLst>
            <pc:docMk/>
            <pc:sldMk cId="1512981972" sldId="260"/>
            <ac:spMk id="232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2:33.590" v="60" actId="26606"/>
          <ac:spMkLst>
            <pc:docMk/>
            <pc:sldMk cId="1512981972" sldId="260"/>
            <ac:spMk id="234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2:25.148" v="54" actId="26606"/>
          <ac:spMkLst>
            <pc:docMk/>
            <pc:sldMk cId="1512981972" sldId="260"/>
            <ac:spMk id="235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2:37.493" v="62" actId="26606"/>
          <ac:spMkLst>
            <pc:docMk/>
            <pc:sldMk cId="1512981972" sldId="260"/>
            <ac:spMk id="236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2:29.697" v="56" actId="26606"/>
          <ac:spMkLst>
            <pc:docMk/>
            <pc:sldMk cId="1512981972" sldId="260"/>
            <ac:spMk id="237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2:39.644" v="64" actId="26606"/>
          <ac:spMkLst>
            <pc:docMk/>
            <pc:sldMk cId="1512981972" sldId="260"/>
            <ac:spMk id="238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3:21.792" v="69" actId="26606"/>
          <ac:spMkLst>
            <pc:docMk/>
            <pc:sldMk cId="1512981972" sldId="260"/>
            <ac:spMk id="240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3:11.846" v="67" actId="26606"/>
          <ac:spMkLst>
            <pc:docMk/>
            <pc:sldMk cId="1512981972" sldId="260"/>
            <ac:spMk id="245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3:21.792" v="69" actId="26606"/>
          <ac:spMkLst>
            <pc:docMk/>
            <pc:sldMk cId="1512981972" sldId="260"/>
            <ac:spMk id="247" creationId="{CF62D2A7-8207-488C-9F46-316BA81A16C8}"/>
          </ac:spMkLst>
        </pc:spChg>
        <pc:grpChg chg="add mod">
          <ac:chgData name="Carolin Hashemi" userId="5ac7da23-677d-416c-b721-41889321bcb0" providerId="ADAL" clId="{72329E54-ECAF-4500-AA12-EF1E62BE4013}" dt="2021-09-29T08:45:53.913" v="90" actId="1076"/>
          <ac:grpSpMkLst>
            <pc:docMk/>
            <pc:sldMk cId="1512981972" sldId="260"/>
            <ac:grpSpMk id="15" creationId="{61C2E343-9874-4224-B7A3-3B4C36D72A23}"/>
          </ac:grpSpMkLst>
        </pc:grpChg>
        <pc:graphicFrameChg chg="mod modGraphic">
          <ac:chgData name="Carolin Hashemi" userId="5ac7da23-677d-416c-b721-41889321bcb0" providerId="ADAL" clId="{72329E54-ECAF-4500-AA12-EF1E62BE4013}" dt="2021-09-29T08:46:14.076" v="119" actId="26606"/>
          <ac:graphicFrameMkLst>
            <pc:docMk/>
            <pc:sldMk cId="1512981972" sldId="260"/>
            <ac:graphicFrameMk id="106" creationId="{110849F0-DF3B-4898-A5F4-F489F0BE9871}"/>
          </ac:graphicFrameMkLst>
        </pc:graphicFrameChg>
        <pc:picChg chg="mod">
          <ac:chgData name="Carolin Hashemi" userId="5ac7da23-677d-416c-b721-41889321bcb0" providerId="ADAL" clId="{72329E54-ECAF-4500-AA12-EF1E62BE4013}" dt="2021-09-29T08:43:21.792" v="69" actId="26606"/>
          <ac:picMkLst>
            <pc:docMk/>
            <pc:sldMk cId="1512981972" sldId="260"/>
            <ac:picMk id="184" creationId="{0F46169E-CF85-462E-8D07-3CAF786EA02E}"/>
          </ac:picMkLst>
        </pc:picChg>
      </pc:sldChg>
      <pc:sldChg chg="del">
        <pc:chgData name="Carolin Hashemi" userId="5ac7da23-677d-416c-b721-41889321bcb0" providerId="ADAL" clId="{72329E54-ECAF-4500-AA12-EF1E62BE4013}" dt="2021-09-29T08:47:02.508" v="166" actId="47"/>
        <pc:sldMkLst>
          <pc:docMk/>
          <pc:sldMk cId="1879706871" sldId="262"/>
        </pc:sldMkLst>
      </pc:sldChg>
      <pc:sldChg chg="modSp">
        <pc:chgData name="Carolin Hashemi" userId="5ac7da23-677d-416c-b721-41889321bcb0" providerId="ADAL" clId="{72329E54-ECAF-4500-AA12-EF1E62BE4013}" dt="2021-09-29T08:31:51.187" v="24"/>
        <pc:sldMkLst>
          <pc:docMk/>
          <pc:sldMk cId="1887829283" sldId="264"/>
        </pc:sldMkLst>
        <pc:graphicFrameChg chg="mod">
          <ac:chgData name="Carolin Hashemi" userId="5ac7da23-677d-416c-b721-41889321bcb0" providerId="ADAL" clId="{72329E54-ECAF-4500-AA12-EF1E62BE4013}" dt="2021-09-29T08:31:51.187" v="24"/>
          <ac:graphicFrameMkLst>
            <pc:docMk/>
            <pc:sldMk cId="1887829283" sldId="264"/>
            <ac:graphicFrameMk id="102" creationId="{7417F2D3-B9AF-4A3E-8173-954E3D5DFCCA}"/>
          </ac:graphicFrameMkLst>
        </pc:graphicFrameChg>
      </pc:sldChg>
      <pc:sldChg chg="modSp mod">
        <pc:chgData name="Carolin Hashemi" userId="5ac7da23-677d-416c-b721-41889321bcb0" providerId="ADAL" clId="{72329E54-ECAF-4500-AA12-EF1E62BE4013}" dt="2021-09-29T08:46:55.627" v="165" actId="20577"/>
        <pc:sldMkLst>
          <pc:docMk/>
          <pc:sldMk cId="496175781" sldId="265"/>
        </pc:sldMkLst>
        <pc:spChg chg="mod">
          <ac:chgData name="Carolin Hashemi" userId="5ac7da23-677d-416c-b721-41889321bcb0" providerId="ADAL" clId="{72329E54-ECAF-4500-AA12-EF1E62BE4013}" dt="2021-09-29T08:46:55.627" v="165" actId="20577"/>
          <ac:spMkLst>
            <pc:docMk/>
            <pc:sldMk cId="496175781" sldId="265"/>
            <ac:spMk id="3" creationId="{34A1D6F6-26DA-4052-85F4-E2A019558CED}"/>
          </ac:spMkLst>
        </pc:spChg>
      </pc:sldChg>
      <pc:sldChg chg="addSp delSp modSp mod setBg setClrOvrMap">
        <pc:chgData name="Carolin Hashemi" userId="5ac7da23-677d-416c-b721-41889321bcb0" providerId="ADAL" clId="{72329E54-ECAF-4500-AA12-EF1E62BE4013}" dt="2021-09-29T08:44:33.688" v="88" actId="20577"/>
        <pc:sldMkLst>
          <pc:docMk/>
          <pc:sldMk cId="3317303491" sldId="267"/>
        </pc:sldMkLst>
        <pc:spChg chg="mod">
          <ac:chgData name="Carolin Hashemi" userId="5ac7da23-677d-416c-b721-41889321bcb0" providerId="ADAL" clId="{72329E54-ECAF-4500-AA12-EF1E62BE4013}" dt="2021-09-29T08:43:49.399" v="77" actId="26606"/>
          <ac:spMkLst>
            <pc:docMk/>
            <pc:sldMk cId="3317303491" sldId="267"/>
            <ac:spMk id="2" creationId="{00CFB19C-3C22-4A07-AA23-C26FB6FDCF98}"/>
          </ac:spMkLst>
        </pc:spChg>
        <pc:spChg chg="add del">
          <ac:chgData name="Carolin Hashemi" userId="5ac7da23-677d-416c-b721-41889321bcb0" providerId="ADAL" clId="{72329E54-ECAF-4500-AA12-EF1E62BE4013}" dt="2021-09-29T08:43:49.399" v="77" actId="26606"/>
          <ac:spMkLst>
            <pc:docMk/>
            <pc:sldMk cId="3317303491" sldId="267"/>
            <ac:spMk id="76" creationId="{DD38EE57-B708-47C9-A4A4-E25F09FAB029}"/>
          </ac:spMkLst>
        </pc:spChg>
        <pc:spChg chg="add del">
          <ac:chgData name="Carolin Hashemi" userId="5ac7da23-677d-416c-b721-41889321bcb0" providerId="ADAL" clId="{72329E54-ECAF-4500-AA12-EF1E62BE4013}" dt="2021-09-29T08:43:45.110" v="74" actId="26606"/>
          <ac:spMkLst>
            <pc:docMk/>
            <pc:sldMk cId="3317303491" sldId="267"/>
            <ac:spMk id="87" creationId="{2C61293E-6EBE-43EF-A52C-9BEBFD7679D4}"/>
          </ac:spMkLst>
        </pc:spChg>
        <pc:spChg chg="add del">
          <ac:chgData name="Carolin Hashemi" userId="5ac7da23-677d-416c-b721-41889321bcb0" providerId="ADAL" clId="{72329E54-ECAF-4500-AA12-EF1E62BE4013}" dt="2021-09-29T08:43:45.110" v="74" actId="26606"/>
          <ac:spMkLst>
            <pc:docMk/>
            <pc:sldMk cId="3317303491" sldId="267"/>
            <ac:spMk id="89" creationId="{21540236-BFD5-4A9D-8840-4703E7F76825}"/>
          </ac:spMkLst>
        </pc:spChg>
        <pc:spChg chg="add del">
          <ac:chgData name="Carolin Hashemi" userId="5ac7da23-677d-416c-b721-41889321bcb0" providerId="ADAL" clId="{72329E54-ECAF-4500-AA12-EF1E62BE4013}" dt="2021-09-29T08:43:49.227" v="76" actId="26606"/>
          <ac:spMkLst>
            <pc:docMk/>
            <pc:sldMk cId="3317303491" sldId="267"/>
            <ac:spMk id="91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43:56.700" v="79" actId="26606"/>
          <ac:spMkLst>
            <pc:docMk/>
            <pc:sldMk cId="3317303491" sldId="267"/>
            <ac:spMk id="93" creationId="{CF62D2A7-8207-488C-9F46-316BA81A16C8}"/>
          </ac:spMkLst>
        </pc:spChg>
        <pc:spChg chg="add">
          <ac:chgData name="Carolin Hashemi" userId="5ac7da23-677d-416c-b721-41889321bcb0" providerId="ADAL" clId="{72329E54-ECAF-4500-AA12-EF1E62BE4013}" dt="2021-09-29T08:43:56.700" v="79" actId="26606"/>
          <ac:spMkLst>
            <pc:docMk/>
            <pc:sldMk cId="3317303491" sldId="267"/>
            <ac:spMk id="98" creationId="{CF62D2A7-8207-488C-9F46-316BA81A16C8}"/>
          </ac:spMkLst>
        </pc:spChg>
        <pc:grpChg chg="add del">
          <ac:chgData name="Carolin Hashemi" userId="5ac7da23-677d-416c-b721-41889321bcb0" providerId="ADAL" clId="{72329E54-ECAF-4500-AA12-EF1E62BE4013}" dt="2021-09-29T08:43:49.399" v="77" actId="26606"/>
          <ac:grpSpMkLst>
            <pc:docMk/>
            <pc:sldMk cId="3317303491" sldId="267"/>
            <ac:grpSpMk id="77" creationId="{57A28182-58A5-4DBB-8F64-BD944BCA8154}"/>
          </ac:grpSpMkLst>
        </pc:grpChg>
        <pc:graphicFrameChg chg="mod ord modGraphic">
          <ac:chgData name="Carolin Hashemi" userId="5ac7da23-677d-416c-b721-41889321bcb0" providerId="ADAL" clId="{72329E54-ECAF-4500-AA12-EF1E62BE4013}" dt="2021-09-29T08:44:33.688" v="88" actId="20577"/>
          <ac:graphicFrameMkLst>
            <pc:docMk/>
            <pc:sldMk cId="3317303491" sldId="267"/>
            <ac:graphicFrameMk id="46" creationId="{BC014E11-2593-4422-BC39-F0D16F6A1C43}"/>
          </ac:graphicFrameMkLst>
        </pc:graphicFrameChg>
        <pc:picChg chg="add mod">
          <ac:chgData name="Carolin Hashemi" userId="5ac7da23-677d-416c-b721-41889321bcb0" providerId="ADAL" clId="{72329E54-ECAF-4500-AA12-EF1E62BE4013}" dt="2021-09-29T08:43:56.700" v="79" actId="26606"/>
          <ac:picMkLst>
            <pc:docMk/>
            <pc:sldMk cId="3317303491" sldId="267"/>
            <ac:picMk id="3" creationId="{B2C24618-8646-4112-B1E1-17FA448F18ED}"/>
          </ac:picMkLst>
        </pc:picChg>
      </pc:sldChg>
      <pc:sldChg chg="modSp mod">
        <pc:chgData name="Carolin Hashemi" userId="5ac7da23-677d-416c-b721-41889321bcb0" providerId="ADAL" clId="{72329E54-ECAF-4500-AA12-EF1E62BE4013}" dt="2021-09-29T15:31:38.792" v="1147" actId="20577"/>
        <pc:sldMkLst>
          <pc:docMk/>
          <pc:sldMk cId="3803915122" sldId="268"/>
        </pc:sldMkLst>
        <pc:spChg chg="mod">
          <ac:chgData name="Carolin Hashemi" userId="5ac7da23-677d-416c-b721-41889321bcb0" providerId="ADAL" clId="{72329E54-ECAF-4500-AA12-EF1E62BE4013}" dt="2021-09-29T15:31:31.089" v="1139" actId="20577"/>
          <ac:spMkLst>
            <pc:docMk/>
            <pc:sldMk cId="3803915122" sldId="268"/>
            <ac:spMk id="2" creationId="{7722D4D4-FE7C-4FFD-AE46-E9CA5DEBDC92}"/>
          </ac:spMkLst>
        </pc:spChg>
        <pc:spChg chg="mod">
          <ac:chgData name="Carolin Hashemi" userId="5ac7da23-677d-416c-b721-41889321bcb0" providerId="ADAL" clId="{72329E54-ECAF-4500-AA12-EF1E62BE4013}" dt="2021-09-29T15:31:38.792" v="1147" actId="20577"/>
          <ac:spMkLst>
            <pc:docMk/>
            <pc:sldMk cId="3803915122" sldId="268"/>
            <ac:spMk id="3" creationId="{96EF66E7-D4B7-459A-9519-CB5B43F1E01F}"/>
          </ac:spMkLst>
        </pc:spChg>
      </pc:sldChg>
      <pc:sldChg chg="addSp delSp modSp new mod setBg setClrOvrMap">
        <pc:chgData name="Carolin Hashemi" userId="5ac7da23-677d-416c-b721-41889321bcb0" providerId="ADAL" clId="{72329E54-ECAF-4500-AA12-EF1E62BE4013}" dt="2021-09-29T15:26:55.485" v="934" actId="20577"/>
        <pc:sldMkLst>
          <pc:docMk/>
          <pc:sldMk cId="1840798054" sldId="270"/>
        </pc:sldMkLst>
        <pc:spChg chg="mod">
          <ac:chgData name="Carolin Hashemi" userId="5ac7da23-677d-416c-b721-41889321bcb0" providerId="ADAL" clId="{72329E54-ECAF-4500-AA12-EF1E62BE4013}" dt="2021-09-29T15:26:55.485" v="934" actId="20577"/>
          <ac:spMkLst>
            <pc:docMk/>
            <pc:sldMk cId="1840798054" sldId="270"/>
            <ac:spMk id="2" creationId="{8626F904-E616-4C2F-9479-382DA69E3CFF}"/>
          </ac:spMkLst>
        </pc:spChg>
        <pc:spChg chg="add del mod">
          <ac:chgData name="Carolin Hashemi" userId="5ac7da23-677d-416c-b721-41889321bcb0" providerId="ADAL" clId="{72329E54-ECAF-4500-AA12-EF1E62BE4013}" dt="2021-09-29T08:52:36.667" v="710" actId="26606"/>
          <ac:spMkLst>
            <pc:docMk/>
            <pc:sldMk cId="1840798054" sldId="270"/>
            <ac:spMk id="3" creationId="{E1BCE278-6A88-448C-B5D4-A8F6E2A544B9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8" creationId="{1B15ED52-F352-441B-82BF-E0EA34836D08}"/>
          </ac:spMkLst>
        </pc:spChg>
        <pc:spChg chg="add del">
          <ac:chgData name="Carolin Hashemi" userId="5ac7da23-677d-416c-b721-41889321bcb0" providerId="ADAL" clId="{72329E54-ECAF-4500-AA12-EF1E62BE4013}" dt="2021-09-29T08:52:36.640" v="709" actId="26606"/>
          <ac:spMkLst>
            <pc:docMk/>
            <pc:sldMk cId="1840798054" sldId="270"/>
            <ac:spMk id="9" creationId="{B819A166-7571-4003-A6B8-B62034C3ED30}"/>
          </ac:spMkLst>
        </pc:spChg>
        <pc:spChg chg="add del">
          <ac:chgData name="Carolin Hashemi" userId="5ac7da23-677d-416c-b721-41889321bcb0" providerId="ADAL" clId="{72329E54-ECAF-4500-AA12-EF1E62BE4013}" dt="2021-09-29T08:52:35.320" v="705" actId="26606"/>
          <ac:spMkLst>
            <pc:docMk/>
            <pc:sldMk cId="1840798054" sldId="270"/>
            <ac:spMk id="10" creationId="{CF62D2A7-8207-488C-9F46-316BA81A16C8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12" creationId="{BC4C4868-CB8F-4AF9-9CDB-8108F2C19B67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13" creationId="{3B2E3793-BFE6-45A2-9B7B-E18844431C99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14" creationId="{375E0459-6403-40CD-989D-56A4407CA12E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15" creationId="{E1BCE278-6A88-448C-B5D4-A8F6E2A544B9}"/>
          </ac:spMkLst>
        </pc:spChg>
        <pc:spChg chg="add del">
          <ac:chgData name="Carolin Hashemi" userId="5ac7da23-677d-416c-b721-41889321bcb0" providerId="ADAL" clId="{72329E54-ECAF-4500-AA12-EF1E62BE4013}" dt="2021-09-29T08:52:36.173" v="707" actId="26606"/>
          <ac:spMkLst>
            <pc:docMk/>
            <pc:sldMk cId="1840798054" sldId="270"/>
            <ac:spMk id="16" creationId="{53E5B1A8-3AC9-4BD1-9BBC-78CA94F2D1BA}"/>
          </ac:spMkLst>
        </pc:spChg>
        <pc:spChg chg="add">
          <ac:chgData name="Carolin Hashemi" userId="5ac7da23-677d-416c-b721-41889321bcb0" providerId="ADAL" clId="{72329E54-ECAF-4500-AA12-EF1E62BE4013}" dt="2021-09-29T08:52:36.667" v="710" actId="26606"/>
          <ac:spMkLst>
            <pc:docMk/>
            <pc:sldMk cId="1840798054" sldId="270"/>
            <ac:spMk id="20" creationId="{CF62D2A7-8207-488C-9F46-316BA81A16C8}"/>
          </ac:spMkLst>
        </pc:spChg>
        <pc:spChg chg="add mod">
          <ac:chgData name="Carolin Hashemi" userId="5ac7da23-677d-416c-b721-41889321bcb0" providerId="ADAL" clId="{72329E54-ECAF-4500-AA12-EF1E62BE4013}" dt="2021-09-29T08:53:54.232" v="793"/>
          <ac:spMkLst>
            <pc:docMk/>
            <pc:sldMk cId="1840798054" sldId="270"/>
            <ac:spMk id="23" creationId="{9775F6F0-15CF-4BF7-AC57-11231D378A45}"/>
          </ac:spMkLst>
        </pc:spChg>
        <pc:spChg chg="add mod">
          <ac:chgData name="Carolin Hashemi" userId="5ac7da23-677d-416c-b721-41889321bcb0" providerId="ADAL" clId="{72329E54-ECAF-4500-AA12-EF1E62BE4013}" dt="2021-09-29T08:54:01.096" v="807" actId="20577"/>
          <ac:spMkLst>
            <pc:docMk/>
            <pc:sldMk cId="1840798054" sldId="270"/>
            <ac:spMk id="24" creationId="{A35B07B0-79CD-4A0B-979E-BCD2AF6B6107}"/>
          </ac:spMkLst>
        </pc:spChg>
        <pc:grpChg chg="add del mod">
          <ac:chgData name="Carolin Hashemi" userId="5ac7da23-677d-416c-b721-41889321bcb0" providerId="ADAL" clId="{72329E54-ECAF-4500-AA12-EF1E62BE4013}" dt="2021-09-29T08:54:32.945" v="818" actId="478"/>
          <ac:grpSpMkLst>
            <pc:docMk/>
            <pc:sldMk cId="1840798054" sldId="270"/>
            <ac:grpSpMk id="19" creationId="{21298042-EC89-4706-A99A-445ADA19A860}"/>
          </ac:grpSpMkLst>
        </pc:grpChg>
        <pc:graphicFrameChg chg="add del">
          <ac:chgData name="Carolin Hashemi" userId="5ac7da23-677d-416c-b721-41889321bcb0" providerId="ADAL" clId="{72329E54-ECAF-4500-AA12-EF1E62BE4013}" dt="2021-09-29T08:52:35.320" v="705" actId="26606"/>
          <ac:graphicFrameMkLst>
            <pc:docMk/>
            <pc:sldMk cId="1840798054" sldId="270"/>
            <ac:graphicFrameMk id="5" creationId="{98B1A742-67DB-48DD-9BEB-B7B60D74DB07}"/>
          </ac:graphicFrameMkLst>
        </pc:graphicFrameChg>
        <pc:graphicFrameChg chg="add del">
          <ac:chgData name="Carolin Hashemi" userId="5ac7da23-677d-416c-b721-41889321bcb0" providerId="ADAL" clId="{72329E54-ECAF-4500-AA12-EF1E62BE4013}" dt="2021-09-29T08:52:36.640" v="709" actId="26606"/>
          <ac:graphicFrameMkLst>
            <pc:docMk/>
            <pc:sldMk cId="1840798054" sldId="270"/>
            <ac:graphicFrameMk id="18" creationId="{FDD5ACAB-9DA5-4F5B-B549-27E662C99971}"/>
          </ac:graphicFrameMkLst>
        </pc:graphicFrameChg>
        <pc:graphicFrameChg chg="add mod">
          <ac:chgData name="Carolin Hashemi" userId="5ac7da23-677d-416c-b721-41889321bcb0" providerId="ADAL" clId="{72329E54-ECAF-4500-AA12-EF1E62BE4013}" dt="2021-09-29T15:26:38.576" v="921" actId="20577"/>
          <ac:graphicFrameMkLst>
            <pc:docMk/>
            <pc:sldMk cId="1840798054" sldId="270"/>
            <ac:graphicFrameMk id="22" creationId="{98B1A742-67DB-48DD-9BEB-B7B60D74DB07}"/>
          </ac:graphicFrameMkLst>
        </pc:graphicFrameChg>
        <pc:picChg chg="add del">
          <ac:chgData name="Carolin Hashemi" userId="5ac7da23-677d-416c-b721-41889321bcb0" providerId="ADAL" clId="{72329E54-ECAF-4500-AA12-EF1E62BE4013}" dt="2021-09-29T08:52:35.320" v="705" actId="26606"/>
          <ac:picMkLst>
            <pc:docMk/>
            <pc:sldMk cId="1840798054" sldId="270"/>
            <ac:picMk id="6" creationId="{F5A49391-3B96-4E06-8C29-D8A64F1F4F38}"/>
          </ac:picMkLst>
        </pc:picChg>
        <pc:picChg chg="add mod">
          <ac:chgData name="Carolin Hashemi" userId="5ac7da23-677d-416c-b721-41889321bcb0" providerId="ADAL" clId="{72329E54-ECAF-4500-AA12-EF1E62BE4013}" dt="2021-09-29T08:54:27.524" v="814" actId="1076"/>
          <ac:picMkLst>
            <pc:docMk/>
            <pc:sldMk cId="1840798054" sldId="270"/>
            <ac:picMk id="21" creationId="{F5A49391-3B96-4E06-8C29-D8A64F1F4F3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1D869-67EA-46D8-BCD0-8C6EBAADD9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557D5F-7639-4BFA-8F1E-2D7C9DAB025C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F1F23706-2D14-4479-981E-C25FA8E1B18B}" type="parTrans" cxnId="{DE6D73B6-8744-42C2-A796-E759CCA5B2E5}">
      <dgm:prSet/>
      <dgm:spPr/>
      <dgm:t>
        <a:bodyPr/>
        <a:lstStyle/>
        <a:p>
          <a:endParaRPr lang="en-US"/>
        </a:p>
      </dgm:t>
    </dgm:pt>
    <dgm:pt modelId="{85BEE705-58DF-4C7A-8458-35E0E91F0A46}" type="sibTrans" cxnId="{DE6D73B6-8744-42C2-A796-E759CCA5B2E5}">
      <dgm:prSet/>
      <dgm:spPr/>
      <dgm:t>
        <a:bodyPr/>
        <a:lstStyle/>
        <a:p>
          <a:endParaRPr lang="en-US"/>
        </a:p>
      </dgm:t>
    </dgm:pt>
    <dgm:pt modelId="{D5BE0DCC-64B4-4EBE-A925-456035F5978E}">
      <dgm:prSet/>
      <dgm:spPr/>
      <dgm:t>
        <a:bodyPr/>
        <a:lstStyle/>
        <a:p>
          <a:r>
            <a:rPr lang="en-US" dirty="0" err="1"/>
            <a:t>Förändringar</a:t>
          </a:r>
          <a:r>
            <a:rPr lang="en-US" dirty="0"/>
            <a:t> </a:t>
          </a:r>
          <a:r>
            <a:rPr lang="en-US" dirty="0" err="1"/>
            <a:t>inom</a:t>
          </a:r>
          <a:r>
            <a:rPr lang="en-US" dirty="0"/>
            <a:t> </a:t>
          </a:r>
          <a:r>
            <a:rPr lang="en-US" dirty="0" err="1"/>
            <a:t>laget</a:t>
          </a:r>
          <a:endParaRPr lang="en-US" dirty="0"/>
        </a:p>
      </dgm:t>
    </dgm:pt>
    <dgm:pt modelId="{74B000F2-FC0C-4493-99A8-2861003A5A9F}" type="parTrans" cxnId="{0EEC2295-001F-46B2-8C06-502C5B140075}">
      <dgm:prSet/>
      <dgm:spPr/>
      <dgm:t>
        <a:bodyPr/>
        <a:lstStyle/>
        <a:p>
          <a:endParaRPr lang="en-US"/>
        </a:p>
      </dgm:t>
    </dgm:pt>
    <dgm:pt modelId="{868DB444-0573-440A-B8B3-336090434F74}" type="sibTrans" cxnId="{0EEC2295-001F-46B2-8C06-502C5B140075}">
      <dgm:prSet/>
      <dgm:spPr/>
      <dgm:t>
        <a:bodyPr/>
        <a:lstStyle/>
        <a:p>
          <a:endParaRPr lang="en-US"/>
        </a:p>
      </dgm:t>
    </dgm:pt>
    <dgm:pt modelId="{96481CAE-B26A-43FB-84B4-1F5452ED126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Laget.se</a:t>
          </a:r>
        </a:p>
      </dgm:t>
    </dgm:pt>
    <dgm:pt modelId="{41AA73DF-0839-4580-ABA2-4D31013C4AC6}" type="parTrans" cxnId="{17F4978A-8D52-48FD-9BC0-803DBD813B85}">
      <dgm:prSet/>
      <dgm:spPr/>
      <dgm:t>
        <a:bodyPr/>
        <a:lstStyle/>
        <a:p>
          <a:endParaRPr lang="en-US"/>
        </a:p>
      </dgm:t>
    </dgm:pt>
    <dgm:pt modelId="{0AF6BB99-D183-4718-857F-D4C82E27AFE0}" type="sibTrans" cxnId="{17F4978A-8D52-48FD-9BC0-803DBD813B85}">
      <dgm:prSet/>
      <dgm:spPr/>
      <dgm:t>
        <a:bodyPr/>
        <a:lstStyle/>
        <a:p>
          <a:endParaRPr lang="en-US"/>
        </a:p>
      </dgm:t>
    </dgm:pt>
    <dgm:pt modelId="{6200B469-8220-4889-BD2F-94F0EFEA817F}">
      <dgm:prSet/>
      <dgm:spPr/>
      <dgm:t>
        <a:bodyPr/>
        <a:lstStyle/>
        <a:p>
          <a:r>
            <a:rPr lang="en-US" dirty="0" err="1"/>
            <a:t>Kommunikation</a:t>
          </a:r>
          <a:endParaRPr lang="en-US" dirty="0"/>
        </a:p>
      </dgm:t>
    </dgm:pt>
    <dgm:pt modelId="{2E32AC79-062E-4969-88E6-88FD51C3950B}" type="parTrans" cxnId="{E1095963-0C8A-4EFD-A3C9-EE2ED75EEF45}">
      <dgm:prSet/>
      <dgm:spPr/>
      <dgm:t>
        <a:bodyPr/>
        <a:lstStyle/>
        <a:p>
          <a:endParaRPr lang="en-US"/>
        </a:p>
      </dgm:t>
    </dgm:pt>
    <dgm:pt modelId="{C1B5E5AA-DC6D-40F7-8673-31E2DAACF5F1}" type="sibTrans" cxnId="{E1095963-0C8A-4EFD-A3C9-EE2ED75EEF45}">
      <dgm:prSet/>
      <dgm:spPr/>
      <dgm:t>
        <a:bodyPr/>
        <a:lstStyle/>
        <a:p>
          <a:endParaRPr lang="en-US"/>
        </a:p>
      </dgm:t>
    </dgm:pt>
    <dgm:pt modelId="{1C6320C6-AC0E-4BD2-8C01-11E06D2F314C}">
      <dgm:prSet/>
      <dgm:spPr/>
      <dgm:t>
        <a:bodyPr/>
        <a:lstStyle/>
        <a:p>
          <a:r>
            <a:rPr lang="en-US" dirty="0" err="1"/>
            <a:t>Lagrets</a:t>
          </a:r>
          <a:r>
            <a:rPr lang="en-US" dirty="0"/>
            <a:t> </a:t>
          </a:r>
          <a:r>
            <a:rPr lang="en-US" dirty="0" err="1"/>
            <a:t>framtid</a:t>
          </a:r>
          <a:endParaRPr lang="en-US" dirty="0"/>
        </a:p>
      </dgm:t>
    </dgm:pt>
    <dgm:pt modelId="{8F1A69B5-E185-487E-8D63-DD89F8D38C61}" type="parTrans" cxnId="{6F2575BC-4D87-49B6-9528-71AC2E264AAE}">
      <dgm:prSet/>
      <dgm:spPr/>
      <dgm:t>
        <a:bodyPr/>
        <a:lstStyle/>
        <a:p>
          <a:endParaRPr lang="en-US"/>
        </a:p>
      </dgm:t>
    </dgm:pt>
    <dgm:pt modelId="{C9AD0910-6498-4115-806A-70303E2E7957}" type="sibTrans" cxnId="{6F2575BC-4D87-49B6-9528-71AC2E264AAE}">
      <dgm:prSet/>
      <dgm:spPr/>
      <dgm:t>
        <a:bodyPr/>
        <a:lstStyle/>
        <a:p>
          <a:endParaRPr lang="en-US"/>
        </a:p>
      </dgm:t>
    </dgm:pt>
    <dgm:pt modelId="{AC97313C-8EB2-40DD-9DC5-DF9C88C49B49}">
      <dgm:prSet/>
      <dgm:spPr/>
      <dgm:t>
        <a:bodyPr/>
        <a:lstStyle/>
        <a:p>
          <a:r>
            <a:rPr lang="en-US" dirty="0" err="1"/>
            <a:t>Lagkassan</a:t>
          </a:r>
          <a:endParaRPr lang="en-US" dirty="0"/>
        </a:p>
      </dgm:t>
    </dgm:pt>
    <dgm:pt modelId="{CF65E65C-35CE-441D-90D2-B67561032A31}" type="parTrans" cxnId="{80C9E7B8-2837-43C6-BBE1-D15462242F8A}">
      <dgm:prSet/>
      <dgm:spPr/>
      <dgm:t>
        <a:bodyPr/>
        <a:lstStyle/>
        <a:p>
          <a:endParaRPr lang="en-US"/>
        </a:p>
      </dgm:t>
    </dgm:pt>
    <dgm:pt modelId="{952D604C-9905-4A09-A310-18B9B3229425}" type="sibTrans" cxnId="{80C9E7B8-2837-43C6-BBE1-D15462242F8A}">
      <dgm:prSet/>
      <dgm:spPr/>
      <dgm:t>
        <a:bodyPr/>
        <a:lstStyle/>
        <a:p>
          <a:endParaRPr lang="en-US"/>
        </a:p>
      </dgm:t>
    </dgm:pt>
    <dgm:pt modelId="{BE09635D-5A16-41D2-B262-9C5F4BDAF272}">
      <dgm:prSet/>
      <dgm:spPr/>
      <dgm:t>
        <a:bodyPr/>
        <a:lstStyle/>
        <a:p>
          <a:r>
            <a:rPr lang="en-US" dirty="0" err="1"/>
            <a:t>Cuper</a:t>
          </a:r>
          <a:endParaRPr lang="en-US" dirty="0"/>
        </a:p>
      </dgm:t>
    </dgm:pt>
    <dgm:pt modelId="{A9B788DA-887A-4326-8D99-6E05B6B6787F}" type="parTrans" cxnId="{36E20C55-E38F-40F6-B804-98385D9672DD}">
      <dgm:prSet/>
      <dgm:spPr/>
      <dgm:t>
        <a:bodyPr/>
        <a:lstStyle/>
        <a:p>
          <a:endParaRPr lang="en-US"/>
        </a:p>
      </dgm:t>
    </dgm:pt>
    <dgm:pt modelId="{EFEC1654-31A1-4E4E-95E6-9C745259349A}" type="sibTrans" cxnId="{36E20C55-E38F-40F6-B804-98385D9672DD}">
      <dgm:prSet/>
      <dgm:spPr/>
      <dgm:t>
        <a:bodyPr/>
        <a:lstStyle/>
        <a:p>
          <a:endParaRPr lang="en-US"/>
        </a:p>
      </dgm:t>
    </dgm:pt>
    <dgm:pt modelId="{D5CCD7D6-E544-4B11-AA8D-128BC888E929}">
      <dgm:prSet/>
      <dgm:spPr/>
      <dgm:t>
        <a:bodyPr/>
        <a:lstStyle/>
        <a:p>
          <a:r>
            <a:rPr lang="en-US" dirty="0" err="1"/>
            <a:t>Föräldraråd</a:t>
          </a:r>
          <a:endParaRPr lang="en-US" dirty="0"/>
        </a:p>
      </dgm:t>
    </dgm:pt>
    <dgm:pt modelId="{120A431C-FE6C-43C4-AE67-02D5A6EC4B8A}" type="parTrans" cxnId="{7A662912-B900-439D-8B2E-C6A5E3967341}">
      <dgm:prSet/>
      <dgm:spPr/>
      <dgm:t>
        <a:bodyPr/>
        <a:lstStyle/>
        <a:p>
          <a:endParaRPr lang="en-US"/>
        </a:p>
      </dgm:t>
    </dgm:pt>
    <dgm:pt modelId="{34378145-9A81-44D1-9A79-7851260605B9}" type="sibTrans" cxnId="{7A662912-B900-439D-8B2E-C6A5E3967341}">
      <dgm:prSet/>
      <dgm:spPr/>
      <dgm:t>
        <a:bodyPr/>
        <a:lstStyle/>
        <a:p>
          <a:endParaRPr lang="en-US"/>
        </a:p>
      </dgm:t>
    </dgm:pt>
    <dgm:pt modelId="{7BF52D37-5563-40A7-81C2-6B61027AC9C1}">
      <dgm:prSet/>
      <dgm:spPr/>
      <dgm:t>
        <a:bodyPr/>
        <a:lstStyle/>
        <a:p>
          <a:r>
            <a:rPr lang="en-US" dirty="0" err="1"/>
            <a:t>Övriga</a:t>
          </a:r>
          <a:r>
            <a:rPr lang="en-US" dirty="0"/>
            <a:t> </a:t>
          </a:r>
          <a:r>
            <a:rPr lang="en-US" dirty="0" err="1"/>
            <a:t>frågor</a:t>
          </a:r>
          <a:endParaRPr lang="en-US" dirty="0"/>
        </a:p>
      </dgm:t>
    </dgm:pt>
    <dgm:pt modelId="{D48813B3-AD6B-4F7B-B877-C7A157010672}" type="parTrans" cxnId="{9530C14F-411F-4E69-86CE-4CA1FADAB3C1}">
      <dgm:prSet/>
      <dgm:spPr/>
      <dgm:t>
        <a:bodyPr/>
        <a:lstStyle/>
        <a:p>
          <a:endParaRPr lang="sv-SE"/>
        </a:p>
      </dgm:t>
    </dgm:pt>
    <dgm:pt modelId="{606911FD-489A-416F-97B2-E2805FC1D39A}" type="sibTrans" cxnId="{9530C14F-411F-4E69-86CE-4CA1FADAB3C1}">
      <dgm:prSet/>
      <dgm:spPr/>
      <dgm:t>
        <a:bodyPr/>
        <a:lstStyle/>
        <a:p>
          <a:endParaRPr lang="sv-SE"/>
        </a:p>
      </dgm:t>
    </dgm:pt>
    <dgm:pt modelId="{A66F4FBD-987A-4729-8DDA-4489A34B077D}" type="pres">
      <dgm:prSet presAssocID="{3281D869-67EA-46D8-BCD0-8C6EBAADD9F9}" presName="Name0" presStyleCnt="0">
        <dgm:presLayoutVars>
          <dgm:dir/>
          <dgm:resizeHandles val="exact"/>
        </dgm:presLayoutVars>
      </dgm:prSet>
      <dgm:spPr/>
    </dgm:pt>
    <dgm:pt modelId="{0ADDCF23-DA85-48B2-B5C9-9DBEA944824A}" type="pres">
      <dgm:prSet presAssocID="{24557D5F-7639-4BFA-8F1E-2D7C9DAB025C}" presName="node" presStyleLbl="node1" presStyleIdx="0" presStyleCnt="9">
        <dgm:presLayoutVars>
          <dgm:bulletEnabled val="1"/>
        </dgm:presLayoutVars>
      </dgm:prSet>
      <dgm:spPr/>
    </dgm:pt>
    <dgm:pt modelId="{DC189A7A-6EBA-46FC-B768-893F1A0571F8}" type="pres">
      <dgm:prSet presAssocID="{85BEE705-58DF-4C7A-8458-35E0E91F0A46}" presName="sibTrans" presStyleLbl="sibTrans1D1" presStyleIdx="0" presStyleCnt="8"/>
      <dgm:spPr/>
    </dgm:pt>
    <dgm:pt modelId="{DD30CE96-0847-445A-B17B-921AA7E6773F}" type="pres">
      <dgm:prSet presAssocID="{85BEE705-58DF-4C7A-8458-35E0E91F0A46}" presName="connectorText" presStyleLbl="sibTrans1D1" presStyleIdx="0" presStyleCnt="8"/>
      <dgm:spPr/>
    </dgm:pt>
    <dgm:pt modelId="{BCFAF551-3861-4DC3-B3C0-BEB6266AE64D}" type="pres">
      <dgm:prSet presAssocID="{D5BE0DCC-64B4-4EBE-A925-456035F5978E}" presName="node" presStyleLbl="node1" presStyleIdx="1" presStyleCnt="9">
        <dgm:presLayoutVars>
          <dgm:bulletEnabled val="1"/>
        </dgm:presLayoutVars>
      </dgm:prSet>
      <dgm:spPr/>
    </dgm:pt>
    <dgm:pt modelId="{6656704A-004D-4606-B65D-56E37B06A66D}" type="pres">
      <dgm:prSet presAssocID="{868DB444-0573-440A-B8B3-336090434F74}" presName="sibTrans" presStyleLbl="sibTrans1D1" presStyleIdx="1" presStyleCnt="8"/>
      <dgm:spPr/>
    </dgm:pt>
    <dgm:pt modelId="{2C5F04CE-7EAF-44D8-9333-769F350FE646}" type="pres">
      <dgm:prSet presAssocID="{868DB444-0573-440A-B8B3-336090434F74}" presName="connectorText" presStyleLbl="sibTrans1D1" presStyleIdx="1" presStyleCnt="8"/>
      <dgm:spPr/>
    </dgm:pt>
    <dgm:pt modelId="{C1A06750-C733-4720-942C-740FF0A8A97D}" type="pres">
      <dgm:prSet presAssocID="{96481CAE-B26A-43FB-84B4-1F5452ED126A}" presName="node" presStyleLbl="node1" presStyleIdx="2" presStyleCnt="9">
        <dgm:presLayoutVars>
          <dgm:bulletEnabled val="1"/>
        </dgm:presLayoutVars>
      </dgm:prSet>
      <dgm:spPr/>
    </dgm:pt>
    <dgm:pt modelId="{08D88703-1AFE-4C23-9021-BF777D68F1C3}" type="pres">
      <dgm:prSet presAssocID="{0AF6BB99-D183-4718-857F-D4C82E27AFE0}" presName="sibTrans" presStyleLbl="sibTrans1D1" presStyleIdx="2" presStyleCnt="8"/>
      <dgm:spPr/>
    </dgm:pt>
    <dgm:pt modelId="{FD7231C5-6913-42CA-A671-1F7C5D2BA232}" type="pres">
      <dgm:prSet presAssocID="{0AF6BB99-D183-4718-857F-D4C82E27AFE0}" presName="connectorText" presStyleLbl="sibTrans1D1" presStyleIdx="2" presStyleCnt="8"/>
      <dgm:spPr/>
    </dgm:pt>
    <dgm:pt modelId="{87C45F1B-0189-46C6-9002-009B0FB465C2}" type="pres">
      <dgm:prSet presAssocID="{6200B469-8220-4889-BD2F-94F0EFEA817F}" presName="node" presStyleLbl="node1" presStyleIdx="3" presStyleCnt="9" custLinFactNeighborX="-405" custLinFactNeighborY="-3381">
        <dgm:presLayoutVars>
          <dgm:bulletEnabled val="1"/>
        </dgm:presLayoutVars>
      </dgm:prSet>
      <dgm:spPr/>
    </dgm:pt>
    <dgm:pt modelId="{4E744778-2BD2-4865-A4FE-9990BF134D78}" type="pres">
      <dgm:prSet presAssocID="{C1B5E5AA-DC6D-40F7-8673-31E2DAACF5F1}" presName="sibTrans" presStyleLbl="sibTrans1D1" presStyleIdx="3" presStyleCnt="8"/>
      <dgm:spPr/>
    </dgm:pt>
    <dgm:pt modelId="{FDF302A7-CB40-4207-B099-A774196AF4D6}" type="pres">
      <dgm:prSet presAssocID="{C1B5E5AA-DC6D-40F7-8673-31E2DAACF5F1}" presName="connectorText" presStyleLbl="sibTrans1D1" presStyleIdx="3" presStyleCnt="8"/>
      <dgm:spPr/>
    </dgm:pt>
    <dgm:pt modelId="{9C3C5EC2-94D8-41FE-854C-CAC0B2886EEC}" type="pres">
      <dgm:prSet presAssocID="{1C6320C6-AC0E-4BD2-8C01-11E06D2F314C}" presName="node" presStyleLbl="node1" presStyleIdx="4" presStyleCnt="9">
        <dgm:presLayoutVars>
          <dgm:bulletEnabled val="1"/>
        </dgm:presLayoutVars>
      </dgm:prSet>
      <dgm:spPr/>
    </dgm:pt>
    <dgm:pt modelId="{BE0D8461-6CA8-43CE-AF24-0C87AC37EDAC}" type="pres">
      <dgm:prSet presAssocID="{C9AD0910-6498-4115-806A-70303E2E7957}" presName="sibTrans" presStyleLbl="sibTrans1D1" presStyleIdx="4" presStyleCnt="8"/>
      <dgm:spPr/>
    </dgm:pt>
    <dgm:pt modelId="{F61543E9-EA5D-4F5F-9C68-631A8971CB37}" type="pres">
      <dgm:prSet presAssocID="{C9AD0910-6498-4115-806A-70303E2E7957}" presName="connectorText" presStyleLbl="sibTrans1D1" presStyleIdx="4" presStyleCnt="8"/>
      <dgm:spPr/>
    </dgm:pt>
    <dgm:pt modelId="{9BB094C2-F85A-446D-ACDF-EFC336C899AD}" type="pres">
      <dgm:prSet presAssocID="{AC97313C-8EB2-40DD-9DC5-DF9C88C49B49}" presName="node" presStyleLbl="node1" presStyleIdx="5" presStyleCnt="9" custLinFactNeighborX="86" custLinFactNeighborY="2023">
        <dgm:presLayoutVars>
          <dgm:bulletEnabled val="1"/>
        </dgm:presLayoutVars>
      </dgm:prSet>
      <dgm:spPr/>
    </dgm:pt>
    <dgm:pt modelId="{4B792168-A000-4F82-92F2-4124D7A3234E}" type="pres">
      <dgm:prSet presAssocID="{952D604C-9905-4A09-A310-18B9B3229425}" presName="sibTrans" presStyleLbl="sibTrans1D1" presStyleIdx="5" presStyleCnt="8"/>
      <dgm:spPr/>
    </dgm:pt>
    <dgm:pt modelId="{22CBE13B-4517-4984-A0E1-A04D37536EB4}" type="pres">
      <dgm:prSet presAssocID="{952D604C-9905-4A09-A310-18B9B3229425}" presName="connectorText" presStyleLbl="sibTrans1D1" presStyleIdx="5" presStyleCnt="8"/>
      <dgm:spPr/>
    </dgm:pt>
    <dgm:pt modelId="{08211DA5-99B2-4CFF-8681-043C822B49E0}" type="pres">
      <dgm:prSet presAssocID="{BE09635D-5A16-41D2-B262-9C5F4BDAF272}" presName="node" presStyleLbl="node1" presStyleIdx="6" presStyleCnt="9">
        <dgm:presLayoutVars>
          <dgm:bulletEnabled val="1"/>
        </dgm:presLayoutVars>
      </dgm:prSet>
      <dgm:spPr/>
    </dgm:pt>
    <dgm:pt modelId="{5D093002-AD98-4648-A2EF-B8D1D6106463}" type="pres">
      <dgm:prSet presAssocID="{EFEC1654-31A1-4E4E-95E6-9C745259349A}" presName="sibTrans" presStyleLbl="sibTrans1D1" presStyleIdx="6" presStyleCnt="8"/>
      <dgm:spPr/>
    </dgm:pt>
    <dgm:pt modelId="{31BFB9B4-63D8-4ABF-8F46-F1D71DE3426E}" type="pres">
      <dgm:prSet presAssocID="{EFEC1654-31A1-4E4E-95E6-9C745259349A}" presName="connectorText" presStyleLbl="sibTrans1D1" presStyleIdx="6" presStyleCnt="8"/>
      <dgm:spPr/>
    </dgm:pt>
    <dgm:pt modelId="{B41552B4-D3BE-4BFD-AAD3-61284FEE954B}" type="pres">
      <dgm:prSet presAssocID="{D5CCD7D6-E544-4B11-AA8D-128BC888E929}" presName="node" presStyleLbl="node1" presStyleIdx="7" presStyleCnt="9">
        <dgm:presLayoutVars>
          <dgm:bulletEnabled val="1"/>
        </dgm:presLayoutVars>
      </dgm:prSet>
      <dgm:spPr/>
    </dgm:pt>
    <dgm:pt modelId="{7931D8F0-A88F-4D2A-8303-27C073EB6257}" type="pres">
      <dgm:prSet presAssocID="{34378145-9A81-44D1-9A79-7851260605B9}" presName="sibTrans" presStyleLbl="sibTrans1D1" presStyleIdx="7" presStyleCnt="8"/>
      <dgm:spPr/>
    </dgm:pt>
    <dgm:pt modelId="{CFAE7327-BDA9-45C3-ADC8-E15774F13058}" type="pres">
      <dgm:prSet presAssocID="{34378145-9A81-44D1-9A79-7851260605B9}" presName="connectorText" presStyleLbl="sibTrans1D1" presStyleIdx="7" presStyleCnt="8"/>
      <dgm:spPr/>
    </dgm:pt>
    <dgm:pt modelId="{375E1CE5-D60E-4518-930B-7CFC49154801}" type="pres">
      <dgm:prSet presAssocID="{7BF52D37-5563-40A7-81C2-6B61027AC9C1}" presName="node" presStyleLbl="node1" presStyleIdx="8" presStyleCnt="9">
        <dgm:presLayoutVars>
          <dgm:bulletEnabled val="1"/>
        </dgm:presLayoutVars>
      </dgm:prSet>
      <dgm:spPr/>
    </dgm:pt>
  </dgm:ptLst>
  <dgm:cxnLst>
    <dgm:cxn modelId="{1561C40C-A732-4E89-A84B-682BDA958DE1}" type="presOf" srcId="{3281D869-67EA-46D8-BCD0-8C6EBAADD9F9}" destId="{A66F4FBD-987A-4729-8DDA-4489A34B077D}" srcOrd="0" destOrd="0" presId="urn:microsoft.com/office/officeart/2016/7/layout/RepeatingBendingProcessNew"/>
    <dgm:cxn modelId="{7A662912-B900-439D-8B2E-C6A5E3967341}" srcId="{3281D869-67EA-46D8-BCD0-8C6EBAADD9F9}" destId="{D5CCD7D6-E544-4B11-AA8D-128BC888E929}" srcOrd="7" destOrd="0" parTransId="{120A431C-FE6C-43C4-AE67-02D5A6EC4B8A}" sibTransId="{34378145-9A81-44D1-9A79-7851260605B9}"/>
    <dgm:cxn modelId="{789FF715-DAA0-4325-9B59-000AE7B91C41}" type="presOf" srcId="{EFEC1654-31A1-4E4E-95E6-9C745259349A}" destId="{31BFB9B4-63D8-4ABF-8F46-F1D71DE3426E}" srcOrd="1" destOrd="0" presId="urn:microsoft.com/office/officeart/2016/7/layout/RepeatingBendingProcessNew"/>
    <dgm:cxn modelId="{25D63118-7EC1-4721-9BEC-241A59027A0D}" type="presOf" srcId="{7BF52D37-5563-40A7-81C2-6B61027AC9C1}" destId="{375E1CE5-D60E-4518-930B-7CFC49154801}" srcOrd="0" destOrd="0" presId="urn:microsoft.com/office/officeart/2016/7/layout/RepeatingBendingProcessNew"/>
    <dgm:cxn modelId="{5C26E118-CAC9-4981-9A51-A6604508D041}" type="presOf" srcId="{C9AD0910-6498-4115-806A-70303E2E7957}" destId="{BE0D8461-6CA8-43CE-AF24-0C87AC37EDAC}" srcOrd="0" destOrd="0" presId="urn:microsoft.com/office/officeart/2016/7/layout/RepeatingBendingProcessNew"/>
    <dgm:cxn modelId="{0119F819-4487-4407-9132-C35298DFB608}" type="presOf" srcId="{0AF6BB99-D183-4718-857F-D4C82E27AFE0}" destId="{FD7231C5-6913-42CA-A671-1F7C5D2BA232}" srcOrd="1" destOrd="0" presId="urn:microsoft.com/office/officeart/2016/7/layout/RepeatingBendingProcessNew"/>
    <dgm:cxn modelId="{ED19E01A-31E2-40AA-A5E2-BA065100075E}" type="presOf" srcId="{D5BE0DCC-64B4-4EBE-A925-456035F5978E}" destId="{BCFAF551-3861-4DC3-B3C0-BEB6266AE64D}" srcOrd="0" destOrd="0" presId="urn:microsoft.com/office/officeart/2016/7/layout/RepeatingBendingProcessNew"/>
    <dgm:cxn modelId="{4F0DDA1F-7CB8-4CD9-B768-7F053C6A0D7A}" type="presOf" srcId="{C1B5E5AA-DC6D-40F7-8673-31E2DAACF5F1}" destId="{4E744778-2BD2-4865-A4FE-9990BF134D78}" srcOrd="0" destOrd="0" presId="urn:microsoft.com/office/officeart/2016/7/layout/RepeatingBendingProcessNew"/>
    <dgm:cxn modelId="{9D72AD23-DAC9-4EA3-B554-E1D54AA3E8D3}" type="presOf" srcId="{AC97313C-8EB2-40DD-9DC5-DF9C88C49B49}" destId="{9BB094C2-F85A-446D-ACDF-EFC336C899AD}" srcOrd="0" destOrd="0" presId="urn:microsoft.com/office/officeart/2016/7/layout/RepeatingBendingProcessNew"/>
    <dgm:cxn modelId="{3F7F4729-6DF4-45F1-855B-DC1A693BC0D8}" type="presOf" srcId="{952D604C-9905-4A09-A310-18B9B3229425}" destId="{4B792168-A000-4F82-92F2-4124D7A3234E}" srcOrd="0" destOrd="0" presId="urn:microsoft.com/office/officeart/2016/7/layout/RepeatingBendingProcessNew"/>
    <dgm:cxn modelId="{D00BBF2E-0CC6-4A60-A34D-C45C1495CEAF}" type="presOf" srcId="{34378145-9A81-44D1-9A79-7851260605B9}" destId="{7931D8F0-A88F-4D2A-8303-27C073EB6257}" srcOrd="0" destOrd="0" presId="urn:microsoft.com/office/officeart/2016/7/layout/RepeatingBendingProcessNew"/>
    <dgm:cxn modelId="{29FFC733-5C8E-46E4-ADD4-135115DBA8B7}" type="presOf" srcId="{868DB444-0573-440A-B8B3-336090434F74}" destId="{6656704A-004D-4606-B65D-56E37B06A66D}" srcOrd="0" destOrd="0" presId="urn:microsoft.com/office/officeart/2016/7/layout/RepeatingBendingProcessNew"/>
    <dgm:cxn modelId="{E1095963-0C8A-4EFD-A3C9-EE2ED75EEF45}" srcId="{3281D869-67EA-46D8-BCD0-8C6EBAADD9F9}" destId="{6200B469-8220-4889-BD2F-94F0EFEA817F}" srcOrd="3" destOrd="0" parTransId="{2E32AC79-062E-4969-88E6-88FD51C3950B}" sibTransId="{C1B5E5AA-DC6D-40F7-8673-31E2DAACF5F1}"/>
    <dgm:cxn modelId="{4206B866-645E-4C29-B644-5C4B0FED3A21}" type="presOf" srcId="{EFEC1654-31A1-4E4E-95E6-9C745259349A}" destId="{5D093002-AD98-4648-A2EF-B8D1D6106463}" srcOrd="0" destOrd="0" presId="urn:microsoft.com/office/officeart/2016/7/layout/RepeatingBendingProcessNew"/>
    <dgm:cxn modelId="{83188D49-D7DE-4C3E-A2A5-7E28BBB12D3F}" type="presOf" srcId="{C9AD0910-6498-4115-806A-70303E2E7957}" destId="{F61543E9-EA5D-4F5F-9C68-631A8971CB37}" srcOrd="1" destOrd="0" presId="urn:microsoft.com/office/officeart/2016/7/layout/RepeatingBendingProcessNew"/>
    <dgm:cxn modelId="{211FB36A-99C3-4FF1-A3E4-47BADAEC2DCB}" type="presOf" srcId="{952D604C-9905-4A09-A310-18B9B3229425}" destId="{22CBE13B-4517-4984-A0E1-A04D37536EB4}" srcOrd="1" destOrd="0" presId="urn:microsoft.com/office/officeart/2016/7/layout/RepeatingBendingProcessNew"/>
    <dgm:cxn modelId="{B8153C6D-4E63-4397-AD76-F79F3F587572}" type="presOf" srcId="{0AF6BB99-D183-4718-857F-D4C82E27AFE0}" destId="{08D88703-1AFE-4C23-9021-BF777D68F1C3}" srcOrd="0" destOrd="0" presId="urn:microsoft.com/office/officeart/2016/7/layout/RepeatingBendingProcessNew"/>
    <dgm:cxn modelId="{9530C14F-411F-4E69-86CE-4CA1FADAB3C1}" srcId="{3281D869-67EA-46D8-BCD0-8C6EBAADD9F9}" destId="{7BF52D37-5563-40A7-81C2-6B61027AC9C1}" srcOrd="8" destOrd="0" parTransId="{D48813B3-AD6B-4F7B-B877-C7A157010672}" sibTransId="{606911FD-489A-416F-97B2-E2805FC1D39A}"/>
    <dgm:cxn modelId="{36E20C55-E38F-40F6-B804-98385D9672DD}" srcId="{3281D869-67EA-46D8-BCD0-8C6EBAADD9F9}" destId="{BE09635D-5A16-41D2-B262-9C5F4BDAF272}" srcOrd="6" destOrd="0" parTransId="{A9B788DA-887A-4326-8D99-6E05B6B6787F}" sibTransId="{EFEC1654-31A1-4E4E-95E6-9C745259349A}"/>
    <dgm:cxn modelId="{8DBA6F77-8259-44F3-AE34-56FBAF48508B}" type="presOf" srcId="{24557D5F-7639-4BFA-8F1E-2D7C9DAB025C}" destId="{0ADDCF23-DA85-48B2-B5C9-9DBEA944824A}" srcOrd="0" destOrd="0" presId="urn:microsoft.com/office/officeart/2016/7/layout/RepeatingBendingProcessNew"/>
    <dgm:cxn modelId="{3A20447F-DB9B-4E55-ADFF-99219EB2A476}" type="presOf" srcId="{96481CAE-B26A-43FB-84B4-1F5452ED126A}" destId="{C1A06750-C733-4720-942C-740FF0A8A97D}" srcOrd="0" destOrd="0" presId="urn:microsoft.com/office/officeart/2016/7/layout/RepeatingBendingProcessNew"/>
    <dgm:cxn modelId="{17F4978A-8D52-48FD-9BC0-803DBD813B85}" srcId="{3281D869-67EA-46D8-BCD0-8C6EBAADD9F9}" destId="{96481CAE-B26A-43FB-84B4-1F5452ED126A}" srcOrd="2" destOrd="0" parTransId="{41AA73DF-0839-4580-ABA2-4D31013C4AC6}" sibTransId="{0AF6BB99-D183-4718-857F-D4C82E27AFE0}"/>
    <dgm:cxn modelId="{0EEC2295-001F-46B2-8C06-502C5B140075}" srcId="{3281D869-67EA-46D8-BCD0-8C6EBAADD9F9}" destId="{D5BE0DCC-64B4-4EBE-A925-456035F5978E}" srcOrd="1" destOrd="0" parTransId="{74B000F2-FC0C-4493-99A8-2861003A5A9F}" sibTransId="{868DB444-0573-440A-B8B3-336090434F74}"/>
    <dgm:cxn modelId="{190C7498-FAC5-4594-B2BC-C444E75556BD}" type="presOf" srcId="{D5CCD7D6-E544-4B11-AA8D-128BC888E929}" destId="{B41552B4-D3BE-4BFD-AAD3-61284FEE954B}" srcOrd="0" destOrd="0" presId="urn:microsoft.com/office/officeart/2016/7/layout/RepeatingBendingProcessNew"/>
    <dgm:cxn modelId="{EE87DFAA-D06E-4B53-9809-2669721C227D}" type="presOf" srcId="{C1B5E5AA-DC6D-40F7-8673-31E2DAACF5F1}" destId="{FDF302A7-CB40-4207-B099-A774196AF4D6}" srcOrd="1" destOrd="0" presId="urn:microsoft.com/office/officeart/2016/7/layout/RepeatingBendingProcessNew"/>
    <dgm:cxn modelId="{DE6D73B6-8744-42C2-A796-E759CCA5B2E5}" srcId="{3281D869-67EA-46D8-BCD0-8C6EBAADD9F9}" destId="{24557D5F-7639-4BFA-8F1E-2D7C9DAB025C}" srcOrd="0" destOrd="0" parTransId="{F1F23706-2D14-4479-981E-C25FA8E1B18B}" sibTransId="{85BEE705-58DF-4C7A-8458-35E0E91F0A46}"/>
    <dgm:cxn modelId="{80C9E7B8-2837-43C6-BBE1-D15462242F8A}" srcId="{3281D869-67EA-46D8-BCD0-8C6EBAADD9F9}" destId="{AC97313C-8EB2-40DD-9DC5-DF9C88C49B49}" srcOrd="5" destOrd="0" parTransId="{CF65E65C-35CE-441D-90D2-B67561032A31}" sibTransId="{952D604C-9905-4A09-A310-18B9B3229425}"/>
    <dgm:cxn modelId="{6F2575BC-4D87-49B6-9528-71AC2E264AAE}" srcId="{3281D869-67EA-46D8-BCD0-8C6EBAADD9F9}" destId="{1C6320C6-AC0E-4BD2-8C01-11E06D2F314C}" srcOrd="4" destOrd="0" parTransId="{8F1A69B5-E185-487E-8D63-DD89F8D38C61}" sibTransId="{C9AD0910-6498-4115-806A-70303E2E7957}"/>
    <dgm:cxn modelId="{160D10BF-A76D-4F7E-A776-B03D2C1754A3}" type="presOf" srcId="{BE09635D-5A16-41D2-B262-9C5F4BDAF272}" destId="{08211DA5-99B2-4CFF-8681-043C822B49E0}" srcOrd="0" destOrd="0" presId="urn:microsoft.com/office/officeart/2016/7/layout/RepeatingBendingProcessNew"/>
    <dgm:cxn modelId="{68148FC1-F1CB-4813-BF6E-A6E4F14CDE07}" type="presOf" srcId="{1C6320C6-AC0E-4BD2-8C01-11E06D2F314C}" destId="{9C3C5EC2-94D8-41FE-854C-CAC0B2886EEC}" srcOrd="0" destOrd="0" presId="urn:microsoft.com/office/officeart/2016/7/layout/RepeatingBendingProcessNew"/>
    <dgm:cxn modelId="{6D6E62CC-832F-4169-833C-0F5B489922E9}" type="presOf" srcId="{6200B469-8220-4889-BD2F-94F0EFEA817F}" destId="{87C45F1B-0189-46C6-9002-009B0FB465C2}" srcOrd="0" destOrd="0" presId="urn:microsoft.com/office/officeart/2016/7/layout/RepeatingBendingProcessNew"/>
    <dgm:cxn modelId="{874B3CD8-CA57-49FB-9639-1549AFB12CD5}" type="presOf" srcId="{868DB444-0573-440A-B8B3-336090434F74}" destId="{2C5F04CE-7EAF-44D8-9333-769F350FE646}" srcOrd="1" destOrd="0" presId="urn:microsoft.com/office/officeart/2016/7/layout/RepeatingBendingProcessNew"/>
    <dgm:cxn modelId="{25FD41E5-1638-402A-BB97-4EF17FB9E6EB}" type="presOf" srcId="{85BEE705-58DF-4C7A-8458-35E0E91F0A46}" destId="{DD30CE96-0847-445A-B17B-921AA7E6773F}" srcOrd="1" destOrd="0" presId="urn:microsoft.com/office/officeart/2016/7/layout/RepeatingBendingProcessNew"/>
    <dgm:cxn modelId="{BF1914E7-CC46-4720-BC79-73EADAD2852F}" type="presOf" srcId="{34378145-9A81-44D1-9A79-7851260605B9}" destId="{CFAE7327-BDA9-45C3-ADC8-E15774F13058}" srcOrd="1" destOrd="0" presId="urn:microsoft.com/office/officeart/2016/7/layout/RepeatingBendingProcessNew"/>
    <dgm:cxn modelId="{0DB47CFA-F7DD-46D8-B8DC-982BDA6AFAD3}" type="presOf" srcId="{85BEE705-58DF-4C7A-8458-35E0E91F0A46}" destId="{DC189A7A-6EBA-46FC-B768-893F1A0571F8}" srcOrd="0" destOrd="0" presId="urn:microsoft.com/office/officeart/2016/7/layout/RepeatingBendingProcessNew"/>
    <dgm:cxn modelId="{41E794A4-EFDC-43E2-ADF8-1B08A9ACAFD2}" type="presParOf" srcId="{A66F4FBD-987A-4729-8DDA-4489A34B077D}" destId="{0ADDCF23-DA85-48B2-B5C9-9DBEA944824A}" srcOrd="0" destOrd="0" presId="urn:microsoft.com/office/officeart/2016/7/layout/RepeatingBendingProcessNew"/>
    <dgm:cxn modelId="{E108B874-341E-47DC-8434-F7EB363E9C3D}" type="presParOf" srcId="{A66F4FBD-987A-4729-8DDA-4489A34B077D}" destId="{DC189A7A-6EBA-46FC-B768-893F1A0571F8}" srcOrd="1" destOrd="0" presId="urn:microsoft.com/office/officeart/2016/7/layout/RepeatingBendingProcessNew"/>
    <dgm:cxn modelId="{811E4FFA-BA17-471E-AB55-67048AA69371}" type="presParOf" srcId="{DC189A7A-6EBA-46FC-B768-893F1A0571F8}" destId="{DD30CE96-0847-445A-B17B-921AA7E6773F}" srcOrd="0" destOrd="0" presId="urn:microsoft.com/office/officeart/2016/7/layout/RepeatingBendingProcessNew"/>
    <dgm:cxn modelId="{38DCC69A-B7BF-4CE6-9282-8E96CC7D3588}" type="presParOf" srcId="{A66F4FBD-987A-4729-8DDA-4489A34B077D}" destId="{BCFAF551-3861-4DC3-B3C0-BEB6266AE64D}" srcOrd="2" destOrd="0" presId="urn:microsoft.com/office/officeart/2016/7/layout/RepeatingBendingProcessNew"/>
    <dgm:cxn modelId="{BBE7353A-21D6-4A81-9AA7-5E8554F22EBC}" type="presParOf" srcId="{A66F4FBD-987A-4729-8DDA-4489A34B077D}" destId="{6656704A-004D-4606-B65D-56E37B06A66D}" srcOrd="3" destOrd="0" presId="urn:microsoft.com/office/officeart/2016/7/layout/RepeatingBendingProcessNew"/>
    <dgm:cxn modelId="{FD5F94D3-3EAB-4C25-9287-511F210B18FD}" type="presParOf" srcId="{6656704A-004D-4606-B65D-56E37B06A66D}" destId="{2C5F04CE-7EAF-44D8-9333-769F350FE646}" srcOrd="0" destOrd="0" presId="urn:microsoft.com/office/officeart/2016/7/layout/RepeatingBendingProcessNew"/>
    <dgm:cxn modelId="{3B328345-B944-4F8F-AB0A-D997CAEE985A}" type="presParOf" srcId="{A66F4FBD-987A-4729-8DDA-4489A34B077D}" destId="{C1A06750-C733-4720-942C-740FF0A8A97D}" srcOrd="4" destOrd="0" presId="urn:microsoft.com/office/officeart/2016/7/layout/RepeatingBendingProcessNew"/>
    <dgm:cxn modelId="{223DD62C-59AF-471A-B544-4D1D0F1487C2}" type="presParOf" srcId="{A66F4FBD-987A-4729-8DDA-4489A34B077D}" destId="{08D88703-1AFE-4C23-9021-BF777D68F1C3}" srcOrd="5" destOrd="0" presId="urn:microsoft.com/office/officeart/2016/7/layout/RepeatingBendingProcessNew"/>
    <dgm:cxn modelId="{7840C380-1FFE-4DD1-9E4A-CE1A6671A874}" type="presParOf" srcId="{08D88703-1AFE-4C23-9021-BF777D68F1C3}" destId="{FD7231C5-6913-42CA-A671-1F7C5D2BA232}" srcOrd="0" destOrd="0" presId="urn:microsoft.com/office/officeart/2016/7/layout/RepeatingBendingProcessNew"/>
    <dgm:cxn modelId="{3BA1CE5A-F681-41CF-A98D-579C0FF55A5C}" type="presParOf" srcId="{A66F4FBD-987A-4729-8DDA-4489A34B077D}" destId="{87C45F1B-0189-46C6-9002-009B0FB465C2}" srcOrd="6" destOrd="0" presId="urn:microsoft.com/office/officeart/2016/7/layout/RepeatingBendingProcessNew"/>
    <dgm:cxn modelId="{8C567B98-0409-488C-B73A-DCB215B5A7E8}" type="presParOf" srcId="{A66F4FBD-987A-4729-8DDA-4489A34B077D}" destId="{4E744778-2BD2-4865-A4FE-9990BF134D78}" srcOrd="7" destOrd="0" presId="urn:microsoft.com/office/officeart/2016/7/layout/RepeatingBendingProcessNew"/>
    <dgm:cxn modelId="{6529E2CF-CCE1-4560-AAAE-3D9E60C96096}" type="presParOf" srcId="{4E744778-2BD2-4865-A4FE-9990BF134D78}" destId="{FDF302A7-CB40-4207-B099-A774196AF4D6}" srcOrd="0" destOrd="0" presId="urn:microsoft.com/office/officeart/2016/7/layout/RepeatingBendingProcessNew"/>
    <dgm:cxn modelId="{8CE3416C-83EF-41AD-8A74-EE5B670D292A}" type="presParOf" srcId="{A66F4FBD-987A-4729-8DDA-4489A34B077D}" destId="{9C3C5EC2-94D8-41FE-854C-CAC0B2886EEC}" srcOrd="8" destOrd="0" presId="urn:microsoft.com/office/officeart/2016/7/layout/RepeatingBendingProcessNew"/>
    <dgm:cxn modelId="{E1CA8AA5-B855-4D57-B46B-ADD6A5502BEC}" type="presParOf" srcId="{A66F4FBD-987A-4729-8DDA-4489A34B077D}" destId="{BE0D8461-6CA8-43CE-AF24-0C87AC37EDAC}" srcOrd="9" destOrd="0" presId="urn:microsoft.com/office/officeart/2016/7/layout/RepeatingBendingProcessNew"/>
    <dgm:cxn modelId="{D378E184-BFBB-41A7-96F4-8DB961190E77}" type="presParOf" srcId="{BE0D8461-6CA8-43CE-AF24-0C87AC37EDAC}" destId="{F61543E9-EA5D-4F5F-9C68-631A8971CB37}" srcOrd="0" destOrd="0" presId="urn:microsoft.com/office/officeart/2016/7/layout/RepeatingBendingProcessNew"/>
    <dgm:cxn modelId="{CF2D0176-84EF-458C-9403-EDF1EFC67949}" type="presParOf" srcId="{A66F4FBD-987A-4729-8DDA-4489A34B077D}" destId="{9BB094C2-F85A-446D-ACDF-EFC336C899AD}" srcOrd="10" destOrd="0" presId="urn:microsoft.com/office/officeart/2016/7/layout/RepeatingBendingProcessNew"/>
    <dgm:cxn modelId="{0510EF19-FD56-43B1-9CA5-2A8F58A99E26}" type="presParOf" srcId="{A66F4FBD-987A-4729-8DDA-4489A34B077D}" destId="{4B792168-A000-4F82-92F2-4124D7A3234E}" srcOrd="11" destOrd="0" presId="urn:microsoft.com/office/officeart/2016/7/layout/RepeatingBendingProcessNew"/>
    <dgm:cxn modelId="{84D54E15-3B5A-4AB1-8151-E159CDF8A221}" type="presParOf" srcId="{4B792168-A000-4F82-92F2-4124D7A3234E}" destId="{22CBE13B-4517-4984-A0E1-A04D37536EB4}" srcOrd="0" destOrd="0" presId="urn:microsoft.com/office/officeart/2016/7/layout/RepeatingBendingProcessNew"/>
    <dgm:cxn modelId="{25D876DE-01D0-4B28-B0CF-163C5E806E74}" type="presParOf" srcId="{A66F4FBD-987A-4729-8DDA-4489A34B077D}" destId="{08211DA5-99B2-4CFF-8681-043C822B49E0}" srcOrd="12" destOrd="0" presId="urn:microsoft.com/office/officeart/2016/7/layout/RepeatingBendingProcessNew"/>
    <dgm:cxn modelId="{79867D0B-978D-4B4D-A19C-613D1B3AD47C}" type="presParOf" srcId="{A66F4FBD-987A-4729-8DDA-4489A34B077D}" destId="{5D093002-AD98-4648-A2EF-B8D1D6106463}" srcOrd="13" destOrd="0" presId="urn:microsoft.com/office/officeart/2016/7/layout/RepeatingBendingProcessNew"/>
    <dgm:cxn modelId="{6787E031-6ED2-424E-A990-76529F3C9FC4}" type="presParOf" srcId="{5D093002-AD98-4648-A2EF-B8D1D6106463}" destId="{31BFB9B4-63D8-4ABF-8F46-F1D71DE3426E}" srcOrd="0" destOrd="0" presId="urn:microsoft.com/office/officeart/2016/7/layout/RepeatingBendingProcessNew"/>
    <dgm:cxn modelId="{BF40BA37-7722-4A4A-BC01-D5B73432A809}" type="presParOf" srcId="{A66F4FBD-987A-4729-8DDA-4489A34B077D}" destId="{B41552B4-D3BE-4BFD-AAD3-61284FEE954B}" srcOrd="14" destOrd="0" presId="urn:microsoft.com/office/officeart/2016/7/layout/RepeatingBendingProcessNew"/>
    <dgm:cxn modelId="{67DA1DD8-4543-4A53-8A71-029E23BEC0AC}" type="presParOf" srcId="{A66F4FBD-987A-4729-8DDA-4489A34B077D}" destId="{7931D8F0-A88F-4D2A-8303-27C073EB6257}" srcOrd="15" destOrd="0" presId="urn:microsoft.com/office/officeart/2016/7/layout/RepeatingBendingProcessNew"/>
    <dgm:cxn modelId="{5A11DB99-8C8B-4C94-BE9D-F2C5A44CA717}" type="presParOf" srcId="{7931D8F0-A88F-4D2A-8303-27C073EB6257}" destId="{CFAE7327-BDA9-45C3-ADC8-E15774F13058}" srcOrd="0" destOrd="0" presId="urn:microsoft.com/office/officeart/2016/7/layout/RepeatingBendingProcessNew"/>
    <dgm:cxn modelId="{C4F483D1-37F8-4142-ADE3-507B2329FA3F}" type="presParOf" srcId="{A66F4FBD-987A-4729-8DDA-4489A34B077D}" destId="{375E1CE5-D60E-4518-930B-7CFC49154801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433DE-C3E1-4504-9D53-8EC776C5DC8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8B52AD-5CF4-41FC-AD60-0A0248CC1526}">
      <dgm:prSet/>
      <dgm:spPr/>
      <dgm:t>
        <a:bodyPr/>
        <a:lstStyle/>
        <a:p>
          <a:r>
            <a:rPr lang="en-US" dirty="0" err="1"/>
            <a:t>Kontaktuppgifter</a:t>
          </a:r>
          <a:r>
            <a:rPr lang="en-US" dirty="0"/>
            <a:t> </a:t>
          </a:r>
          <a:r>
            <a:rPr lang="en-US" dirty="0" err="1"/>
            <a:t>spelare</a:t>
          </a:r>
          <a:r>
            <a:rPr lang="en-US" dirty="0"/>
            <a:t>/</a:t>
          </a:r>
          <a:r>
            <a:rPr lang="en-US" dirty="0" err="1"/>
            <a:t>föräldrar</a:t>
          </a:r>
          <a:r>
            <a:rPr lang="en-US" dirty="0"/>
            <a:t>/</a:t>
          </a:r>
          <a:r>
            <a:rPr lang="en-US" dirty="0" err="1"/>
            <a:t>ledare</a:t>
          </a:r>
          <a:endParaRPr lang="en-US" dirty="0"/>
        </a:p>
      </dgm:t>
    </dgm:pt>
    <dgm:pt modelId="{870FA276-F73D-4F73-A2A5-F366ED91E1D4}" type="parTrans" cxnId="{7D110024-195B-41D7-BEB8-F3BA3C5EAFE4}">
      <dgm:prSet/>
      <dgm:spPr/>
      <dgm:t>
        <a:bodyPr/>
        <a:lstStyle/>
        <a:p>
          <a:endParaRPr lang="en-US"/>
        </a:p>
      </dgm:t>
    </dgm:pt>
    <dgm:pt modelId="{612D1AB5-0ED3-4D2D-9401-6D6F018DD954}" type="sibTrans" cxnId="{7D110024-195B-41D7-BEB8-F3BA3C5EAFE4}">
      <dgm:prSet/>
      <dgm:spPr/>
      <dgm:t>
        <a:bodyPr/>
        <a:lstStyle/>
        <a:p>
          <a:endParaRPr lang="en-US"/>
        </a:p>
      </dgm:t>
    </dgm:pt>
    <dgm:pt modelId="{8FC37CC3-35E4-44C5-96FD-423009EC2697}">
      <dgm:prSet/>
      <dgm:spPr/>
      <dgm:t>
        <a:bodyPr/>
        <a:lstStyle/>
        <a:p>
          <a:r>
            <a:rPr lang="en-US" dirty="0" err="1"/>
            <a:t>Viktigt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svara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tid</a:t>
          </a:r>
          <a:r>
            <a:rPr lang="en-US" dirty="0"/>
            <a:t>,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Kommer</a:t>
          </a:r>
          <a:r>
            <a:rPr lang="en-US" dirty="0"/>
            <a:t>/</a:t>
          </a:r>
          <a:r>
            <a:rPr lang="en-US" dirty="0" err="1"/>
            <a:t>Kommer</a:t>
          </a:r>
          <a:r>
            <a:rPr lang="en-US" dirty="0"/>
            <a:t>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orsak</a:t>
          </a:r>
          <a:r>
            <a:rPr lang="en-US" dirty="0"/>
            <a:t>,</a:t>
          </a:r>
        </a:p>
      </dgm:t>
    </dgm:pt>
    <dgm:pt modelId="{990ED721-FE9A-4260-A77F-8A787AA8873B}" type="parTrans" cxnId="{3574516F-4989-412F-8CF4-D27C5B208445}">
      <dgm:prSet/>
      <dgm:spPr/>
      <dgm:t>
        <a:bodyPr/>
        <a:lstStyle/>
        <a:p>
          <a:endParaRPr lang="en-US"/>
        </a:p>
      </dgm:t>
    </dgm:pt>
    <dgm:pt modelId="{97CB07DC-A306-4B4B-8C57-9EB37E644020}" type="sibTrans" cxnId="{3574516F-4989-412F-8CF4-D27C5B208445}">
      <dgm:prSet/>
      <dgm:spPr/>
      <dgm:t>
        <a:bodyPr/>
        <a:lstStyle/>
        <a:p>
          <a:endParaRPr lang="en-US"/>
        </a:p>
      </dgm:t>
    </dgm:pt>
    <dgm:pt modelId="{58225675-386B-470C-A6FD-1EE244055163}">
      <dgm:prSet/>
      <dgm:spPr/>
      <dgm:t>
        <a:bodyPr/>
        <a:lstStyle/>
        <a:p>
          <a:r>
            <a:rPr lang="en-US" dirty="0" err="1"/>
            <a:t>Närvarorapportering</a:t>
          </a:r>
          <a:r>
            <a:rPr lang="en-US" dirty="0"/>
            <a:t>;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träning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matcher </a:t>
          </a:r>
        </a:p>
      </dgm:t>
    </dgm:pt>
    <dgm:pt modelId="{167CDB35-6449-4E4A-A56D-A7EE1A6C8605}" type="parTrans" cxnId="{032D8176-5E49-4987-B8CF-A097489462A0}">
      <dgm:prSet/>
      <dgm:spPr/>
      <dgm:t>
        <a:bodyPr/>
        <a:lstStyle/>
        <a:p>
          <a:endParaRPr lang="en-US"/>
        </a:p>
      </dgm:t>
    </dgm:pt>
    <dgm:pt modelId="{2754C194-D086-4ACA-A7D8-5D1733B03870}" type="sibTrans" cxnId="{032D8176-5E49-4987-B8CF-A097489462A0}">
      <dgm:prSet/>
      <dgm:spPr/>
      <dgm:t>
        <a:bodyPr/>
        <a:lstStyle/>
        <a:p>
          <a:endParaRPr lang="en-US"/>
        </a:p>
      </dgm:t>
    </dgm:pt>
    <dgm:pt modelId="{C031788F-D005-41BB-8824-EE2C19A66955}">
      <dgm:prSet/>
      <dgm:spPr/>
      <dgm:t>
        <a:bodyPr/>
        <a:lstStyle/>
        <a:p>
          <a:r>
            <a:rPr lang="en-US" dirty="0" err="1"/>
            <a:t>Kallelser</a:t>
          </a:r>
          <a:r>
            <a:rPr lang="en-US" dirty="0"/>
            <a:t> </a:t>
          </a:r>
          <a:r>
            <a:rPr lang="en-US" dirty="0" err="1"/>
            <a:t>träning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matcher</a:t>
          </a:r>
        </a:p>
      </dgm:t>
    </dgm:pt>
    <dgm:pt modelId="{F71B28CC-017D-4814-8C52-7D9844026DF4}" type="parTrans" cxnId="{383EA6C9-3C5F-4197-8D48-3847D368CC9A}">
      <dgm:prSet/>
      <dgm:spPr/>
      <dgm:t>
        <a:bodyPr/>
        <a:lstStyle/>
        <a:p>
          <a:endParaRPr lang="en-US"/>
        </a:p>
      </dgm:t>
    </dgm:pt>
    <dgm:pt modelId="{3CE5FBE8-2EEB-44DF-BCA1-D37BA499F1AE}" type="sibTrans" cxnId="{383EA6C9-3C5F-4197-8D48-3847D368CC9A}">
      <dgm:prSet/>
      <dgm:spPr/>
      <dgm:t>
        <a:bodyPr/>
        <a:lstStyle/>
        <a:p>
          <a:endParaRPr lang="en-US"/>
        </a:p>
      </dgm:t>
    </dgm:pt>
    <dgm:pt modelId="{6DB19B70-54D3-49B6-8C68-2C6C44EAAFD1}">
      <dgm:prSet/>
      <dgm:spPr/>
      <dgm:t>
        <a:bodyPr/>
        <a:lstStyle/>
        <a:p>
          <a:r>
            <a:rPr lang="en-US" dirty="0" err="1"/>
            <a:t>Utskick</a:t>
          </a:r>
          <a:r>
            <a:rPr lang="en-US" dirty="0"/>
            <a:t> via mail med </a:t>
          </a:r>
          <a:r>
            <a:rPr lang="en-US" dirty="0" err="1"/>
            <a:t>viktig</a:t>
          </a:r>
          <a:r>
            <a:rPr lang="en-US" dirty="0"/>
            <a:t> information</a:t>
          </a:r>
        </a:p>
      </dgm:t>
    </dgm:pt>
    <dgm:pt modelId="{07C14958-0712-49B8-94A6-FA1123BDEF30}" type="parTrans" cxnId="{55207D11-96F2-4D37-A9D3-8780C9E76B29}">
      <dgm:prSet/>
      <dgm:spPr/>
      <dgm:t>
        <a:bodyPr/>
        <a:lstStyle/>
        <a:p>
          <a:endParaRPr lang="en-US"/>
        </a:p>
      </dgm:t>
    </dgm:pt>
    <dgm:pt modelId="{B41F6E1E-F073-4D52-8027-07CD83D73487}" type="sibTrans" cxnId="{55207D11-96F2-4D37-A9D3-8780C9E76B29}">
      <dgm:prSet/>
      <dgm:spPr/>
      <dgm:t>
        <a:bodyPr/>
        <a:lstStyle/>
        <a:p>
          <a:endParaRPr lang="en-US"/>
        </a:p>
      </dgm:t>
    </dgm:pt>
    <dgm:pt modelId="{57E7AD09-9445-4C10-BCFE-6C297F493F33}" type="pres">
      <dgm:prSet presAssocID="{8A0433DE-C3E1-4504-9D53-8EC776C5DC86}" presName="linear" presStyleCnt="0">
        <dgm:presLayoutVars>
          <dgm:animLvl val="lvl"/>
          <dgm:resizeHandles val="exact"/>
        </dgm:presLayoutVars>
      </dgm:prSet>
      <dgm:spPr/>
    </dgm:pt>
    <dgm:pt modelId="{911AECA2-6FE5-4F2D-A17A-C650767B56DE}" type="pres">
      <dgm:prSet presAssocID="{9D8B52AD-5CF4-41FC-AD60-0A0248CC15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F16C47-819A-498A-B1F7-E46B16F5CA0A}" type="pres">
      <dgm:prSet presAssocID="{612D1AB5-0ED3-4D2D-9401-6D6F018DD954}" presName="spacer" presStyleCnt="0"/>
      <dgm:spPr/>
    </dgm:pt>
    <dgm:pt modelId="{BD66FBE2-26CF-43C0-923F-E7819F03907C}" type="pres">
      <dgm:prSet presAssocID="{8FC37CC3-35E4-44C5-96FD-423009EC2697}" presName="parentText" presStyleLbl="node1" presStyleIdx="1" presStyleCnt="5" custLinFactY="96120" custLinFactNeighborX="417" custLinFactNeighborY="100000">
        <dgm:presLayoutVars>
          <dgm:chMax val="0"/>
          <dgm:bulletEnabled val="1"/>
        </dgm:presLayoutVars>
      </dgm:prSet>
      <dgm:spPr/>
    </dgm:pt>
    <dgm:pt modelId="{D9E04E33-8B14-4719-BF75-1C28F178E7F5}" type="pres">
      <dgm:prSet presAssocID="{97CB07DC-A306-4B4B-8C57-9EB37E644020}" presName="spacer" presStyleCnt="0"/>
      <dgm:spPr/>
    </dgm:pt>
    <dgm:pt modelId="{03064B3A-F694-4ECF-BAAA-C6E954141072}" type="pres">
      <dgm:prSet presAssocID="{58225675-386B-470C-A6FD-1EE244055163}" presName="parentText" presStyleLbl="node1" presStyleIdx="2" presStyleCnt="5" custLinFactY="97096" custLinFactNeighborY="100000">
        <dgm:presLayoutVars>
          <dgm:chMax val="0"/>
          <dgm:bulletEnabled val="1"/>
        </dgm:presLayoutVars>
      </dgm:prSet>
      <dgm:spPr/>
    </dgm:pt>
    <dgm:pt modelId="{76E4A550-F9D6-4C04-9DC7-D41CA503B385}" type="pres">
      <dgm:prSet presAssocID="{2754C194-D086-4ACA-A7D8-5D1733B03870}" presName="spacer" presStyleCnt="0"/>
      <dgm:spPr/>
    </dgm:pt>
    <dgm:pt modelId="{EB9BE2CC-5DEE-4A67-8785-E7F7E50A5292}" type="pres">
      <dgm:prSet presAssocID="{C031788F-D005-41BB-8824-EE2C19A66955}" presName="parentText" presStyleLbl="node1" presStyleIdx="3" presStyleCnt="5" custLinFactY="-200000" custLinFactNeighborX="-311" custLinFactNeighborY="-231085">
        <dgm:presLayoutVars>
          <dgm:chMax val="0"/>
          <dgm:bulletEnabled val="1"/>
        </dgm:presLayoutVars>
      </dgm:prSet>
      <dgm:spPr/>
    </dgm:pt>
    <dgm:pt modelId="{0FA04090-B4D5-48C7-8465-30CE743BEB7F}" type="pres">
      <dgm:prSet presAssocID="{3CE5FBE8-2EEB-44DF-BCA1-D37BA499F1AE}" presName="spacer" presStyleCnt="0"/>
      <dgm:spPr/>
    </dgm:pt>
    <dgm:pt modelId="{792EA168-013E-4A68-A061-9C79F68211A8}" type="pres">
      <dgm:prSet presAssocID="{6DB19B70-54D3-49B6-8C68-2C6C44EAAF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207D11-96F2-4D37-A9D3-8780C9E76B29}" srcId="{8A0433DE-C3E1-4504-9D53-8EC776C5DC86}" destId="{6DB19B70-54D3-49B6-8C68-2C6C44EAAFD1}" srcOrd="4" destOrd="0" parTransId="{07C14958-0712-49B8-94A6-FA1123BDEF30}" sibTransId="{B41F6E1E-F073-4D52-8027-07CD83D73487}"/>
    <dgm:cxn modelId="{7D110024-195B-41D7-BEB8-F3BA3C5EAFE4}" srcId="{8A0433DE-C3E1-4504-9D53-8EC776C5DC86}" destId="{9D8B52AD-5CF4-41FC-AD60-0A0248CC1526}" srcOrd="0" destOrd="0" parTransId="{870FA276-F73D-4F73-A2A5-F366ED91E1D4}" sibTransId="{612D1AB5-0ED3-4D2D-9401-6D6F018DD954}"/>
    <dgm:cxn modelId="{3574516F-4989-412F-8CF4-D27C5B208445}" srcId="{8A0433DE-C3E1-4504-9D53-8EC776C5DC86}" destId="{8FC37CC3-35E4-44C5-96FD-423009EC2697}" srcOrd="1" destOrd="0" parTransId="{990ED721-FE9A-4260-A77F-8A787AA8873B}" sibTransId="{97CB07DC-A306-4B4B-8C57-9EB37E644020}"/>
    <dgm:cxn modelId="{032D8176-5E49-4987-B8CF-A097489462A0}" srcId="{8A0433DE-C3E1-4504-9D53-8EC776C5DC86}" destId="{58225675-386B-470C-A6FD-1EE244055163}" srcOrd="2" destOrd="0" parTransId="{167CDB35-6449-4E4A-A56D-A7EE1A6C8605}" sibTransId="{2754C194-D086-4ACA-A7D8-5D1733B03870}"/>
    <dgm:cxn modelId="{0FD88BC0-B087-4EF6-AED0-C7E5730C493D}" type="presOf" srcId="{8FC37CC3-35E4-44C5-96FD-423009EC2697}" destId="{BD66FBE2-26CF-43C0-923F-E7819F03907C}" srcOrd="0" destOrd="0" presId="urn:microsoft.com/office/officeart/2005/8/layout/vList2"/>
    <dgm:cxn modelId="{383EA6C9-3C5F-4197-8D48-3847D368CC9A}" srcId="{8A0433DE-C3E1-4504-9D53-8EC776C5DC86}" destId="{C031788F-D005-41BB-8824-EE2C19A66955}" srcOrd="3" destOrd="0" parTransId="{F71B28CC-017D-4814-8C52-7D9844026DF4}" sibTransId="{3CE5FBE8-2EEB-44DF-BCA1-D37BA499F1AE}"/>
    <dgm:cxn modelId="{1F98E4D1-BB57-4651-8E65-2F39DB104B3F}" type="presOf" srcId="{8A0433DE-C3E1-4504-9D53-8EC776C5DC86}" destId="{57E7AD09-9445-4C10-BCFE-6C297F493F33}" srcOrd="0" destOrd="0" presId="urn:microsoft.com/office/officeart/2005/8/layout/vList2"/>
    <dgm:cxn modelId="{072EB5DC-3A3D-48C3-A90B-E956CFC6C367}" type="presOf" srcId="{C031788F-D005-41BB-8824-EE2C19A66955}" destId="{EB9BE2CC-5DEE-4A67-8785-E7F7E50A5292}" srcOrd="0" destOrd="0" presId="urn:microsoft.com/office/officeart/2005/8/layout/vList2"/>
    <dgm:cxn modelId="{C7512AEE-7B36-43BF-BC4E-1FA65B086B7B}" type="presOf" srcId="{9D8B52AD-5CF4-41FC-AD60-0A0248CC1526}" destId="{911AECA2-6FE5-4F2D-A17A-C650767B56DE}" srcOrd="0" destOrd="0" presId="urn:microsoft.com/office/officeart/2005/8/layout/vList2"/>
    <dgm:cxn modelId="{465D2CF5-9FDE-41CA-A96F-E2DD393B1462}" type="presOf" srcId="{58225675-386B-470C-A6FD-1EE244055163}" destId="{03064B3A-F694-4ECF-BAAA-C6E954141072}" srcOrd="0" destOrd="0" presId="urn:microsoft.com/office/officeart/2005/8/layout/vList2"/>
    <dgm:cxn modelId="{E92791FB-135A-4143-889E-87D55DAEB600}" type="presOf" srcId="{6DB19B70-54D3-49B6-8C68-2C6C44EAAFD1}" destId="{792EA168-013E-4A68-A061-9C79F68211A8}" srcOrd="0" destOrd="0" presId="urn:microsoft.com/office/officeart/2005/8/layout/vList2"/>
    <dgm:cxn modelId="{3734FB02-39D4-4B57-865E-0632E548E3C2}" type="presParOf" srcId="{57E7AD09-9445-4C10-BCFE-6C297F493F33}" destId="{911AECA2-6FE5-4F2D-A17A-C650767B56DE}" srcOrd="0" destOrd="0" presId="urn:microsoft.com/office/officeart/2005/8/layout/vList2"/>
    <dgm:cxn modelId="{51B1D075-544E-4086-86B0-2BF118817523}" type="presParOf" srcId="{57E7AD09-9445-4C10-BCFE-6C297F493F33}" destId="{04F16C47-819A-498A-B1F7-E46B16F5CA0A}" srcOrd="1" destOrd="0" presId="urn:microsoft.com/office/officeart/2005/8/layout/vList2"/>
    <dgm:cxn modelId="{AF257261-EA0A-4757-9C8A-FB25480BE1CB}" type="presParOf" srcId="{57E7AD09-9445-4C10-BCFE-6C297F493F33}" destId="{BD66FBE2-26CF-43C0-923F-E7819F03907C}" srcOrd="2" destOrd="0" presId="urn:microsoft.com/office/officeart/2005/8/layout/vList2"/>
    <dgm:cxn modelId="{60FE2F0A-DDE9-40F1-8211-55CF21AD7236}" type="presParOf" srcId="{57E7AD09-9445-4C10-BCFE-6C297F493F33}" destId="{D9E04E33-8B14-4719-BF75-1C28F178E7F5}" srcOrd="3" destOrd="0" presId="urn:microsoft.com/office/officeart/2005/8/layout/vList2"/>
    <dgm:cxn modelId="{B59A5807-E39C-45C1-A445-F41AE51D4E33}" type="presParOf" srcId="{57E7AD09-9445-4C10-BCFE-6C297F493F33}" destId="{03064B3A-F694-4ECF-BAAA-C6E954141072}" srcOrd="4" destOrd="0" presId="urn:microsoft.com/office/officeart/2005/8/layout/vList2"/>
    <dgm:cxn modelId="{F9773F53-E39A-4952-A05B-0F86B7492A42}" type="presParOf" srcId="{57E7AD09-9445-4C10-BCFE-6C297F493F33}" destId="{76E4A550-F9D6-4C04-9DC7-D41CA503B385}" srcOrd="5" destOrd="0" presId="urn:microsoft.com/office/officeart/2005/8/layout/vList2"/>
    <dgm:cxn modelId="{CBE12C4B-8E03-4243-A4BC-B6B6DB3418E4}" type="presParOf" srcId="{57E7AD09-9445-4C10-BCFE-6C297F493F33}" destId="{EB9BE2CC-5DEE-4A67-8785-E7F7E50A5292}" srcOrd="6" destOrd="0" presId="urn:microsoft.com/office/officeart/2005/8/layout/vList2"/>
    <dgm:cxn modelId="{5E0F1271-037B-4C7C-BBCF-A6FC08D3D753}" type="presParOf" srcId="{57E7AD09-9445-4C10-BCFE-6C297F493F33}" destId="{0FA04090-B4D5-48C7-8465-30CE743BEB7F}" srcOrd="7" destOrd="0" presId="urn:microsoft.com/office/officeart/2005/8/layout/vList2"/>
    <dgm:cxn modelId="{6B39C88E-271D-4F42-B27B-AB851A3F7129}" type="presParOf" srcId="{57E7AD09-9445-4C10-BCFE-6C297F493F33}" destId="{792EA168-013E-4A68-A061-9C79F68211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94690-3A65-4103-9FFB-7361C3EA95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760B7B-17B3-4E04-B331-BF553C8B74AE}">
      <dgm:prSet/>
      <dgm:spPr/>
      <dgm:t>
        <a:bodyPr/>
        <a:lstStyle/>
        <a:p>
          <a:r>
            <a:rPr lang="en-US" dirty="0" err="1"/>
            <a:t>Ledare</a:t>
          </a:r>
          <a:r>
            <a:rPr lang="en-US" dirty="0"/>
            <a:t> – </a:t>
          </a:r>
          <a:r>
            <a:rPr lang="en-US" dirty="0" err="1"/>
            <a:t>Ledare</a:t>
          </a:r>
          <a:r>
            <a:rPr lang="en-US" dirty="0"/>
            <a:t> </a:t>
          </a:r>
        </a:p>
      </dgm:t>
    </dgm:pt>
    <dgm:pt modelId="{E8498731-7E2F-4F74-B1D0-5E4CB879345B}" type="parTrans" cxnId="{F2898B2D-4B63-46F9-8F0D-F1AC2A521BFC}">
      <dgm:prSet/>
      <dgm:spPr/>
      <dgm:t>
        <a:bodyPr/>
        <a:lstStyle/>
        <a:p>
          <a:endParaRPr lang="en-US"/>
        </a:p>
      </dgm:t>
    </dgm:pt>
    <dgm:pt modelId="{2D3D41D3-81BE-429C-BCE8-951C4B75B9AE}" type="sibTrans" cxnId="{F2898B2D-4B63-46F9-8F0D-F1AC2A521BFC}">
      <dgm:prSet/>
      <dgm:spPr/>
      <dgm:t>
        <a:bodyPr/>
        <a:lstStyle/>
        <a:p>
          <a:endParaRPr lang="en-US"/>
        </a:p>
      </dgm:t>
    </dgm:pt>
    <dgm:pt modelId="{7BAFDF34-85E6-4CE7-A197-F1FAA52A2819}">
      <dgm:prSet/>
      <dgm:spPr/>
      <dgm:t>
        <a:bodyPr/>
        <a:lstStyle/>
        <a:p>
          <a:r>
            <a:rPr lang="en-US" dirty="0"/>
            <a:t>      </a:t>
          </a:r>
          <a:r>
            <a:rPr lang="en-US" dirty="0" err="1"/>
            <a:t>Ledare</a:t>
          </a:r>
          <a:r>
            <a:rPr lang="en-US" dirty="0"/>
            <a:t> – </a:t>
          </a:r>
          <a:r>
            <a:rPr lang="en-US" dirty="0" err="1"/>
            <a:t>Föräldrar</a:t>
          </a:r>
          <a:r>
            <a:rPr lang="en-US" dirty="0"/>
            <a:t>		</a:t>
          </a:r>
        </a:p>
      </dgm:t>
    </dgm:pt>
    <dgm:pt modelId="{951E7BBF-E518-4209-8283-44AB0BEFE0B7}" type="parTrans" cxnId="{783560BA-B917-46DE-8248-B8CED5ED1F71}">
      <dgm:prSet/>
      <dgm:spPr/>
      <dgm:t>
        <a:bodyPr/>
        <a:lstStyle/>
        <a:p>
          <a:endParaRPr lang="en-US"/>
        </a:p>
      </dgm:t>
    </dgm:pt>
    <dgm:pt modelId="{52B03456-6AC8-41EE-87B8-3ED1AD95AFB2}" type="sibTrans" cxnId="{783560BA-B917-46DE-8248-B8CED5ED1F71}">
      <dgm:prSet/>
      <dgm:spPr/>
      <dgm:t>
        <a:bodyPr/>
        <a:lstStyle/>
        <a:p>
          <a:endParaRPr lang="en-US"/>
        </a:p>
      </dgm:t>
    </dgm:pt>
    <dgm:pt modelId="{600E88D6-E043-40B2-8DC0-0F7C9A8F5423}">
      <dgm:prSet/>
      <dgm:spPr/>
      <dgm:t>
        <a:bodyPr/>
        <a:lstStyle/>
        <a:p>
          <a:endParaRPr lang="en-US" dirty="0"/>
        </a:p>
        <a:p>
          <a:r>
            <a:rPr lang="en-US" dirty="0"/>
            <a:t>          </a:t>
          </a:r>
          <a:r>
            <a:rPr lang="en-US" dirty="0" err="1"/>
            <a:t>Ledare</a:t>
          </a:r>
          <a:r>
            <a:rPr lang="en-US" dirty="0"/>
            <a:t> – Barn			  </a:t>
          </a:r>
        </a:p>
      </dgm:t>
    </dgm:pt>
    <dgm:pt modelId="{D75C3AE3-D9ED-402B-8748-80A5EAAF19BD}" type="parTrans" cxnId="{D829FBF3-A407-4D6C-8181-001C171E143B}">
      <dgm:prSet/>
      <dgm:spPr/>
      <dgm:t>
        <a:bodyPr/>
        <a:lstStyle/>
        <a:p>
          <a:endParaRPr lang="en-US"/>
        </a:p>
      </dgm:t>
    </dgm:pt>
    <dgm:pt modelId="{BBA4F765-B57C-4F25-B45B-D202529DFE62}" type="sibTrans" cxnId="{D829FBF3-A407-4D6C-8181-001C171E143B}">
      <dgm:prSet/>
      <dgm:spPr/>
      <dgm:t>
        <a:bodyPr/>
        <a:lstStyle/>
        <a:p>
          <a:endParaRPr lang="en-US"/>
        </a:p>
      </dgm:t>
    </dgm:pt>
    <dgm:pt modelId="{961DAF67-8EDD-4DFE-9F64-307DD90DE201}">
      <dgm:prSet/>
      <dgm:spPr/>
      <dgm:t>
        <a:bodyPr/>
        <a:lstStyle/>
        <a:p>
          <a:r>
            <a:rPr lang="en-US" dirty="0" err="1"/>
            <a:t>Föräldrar</a:t>
          </a:r>
          <a:r>
            <a:rPr lang="en-US" dirty="0"/>
            <a:t> – </a:t>
          </a:r>
          <a:r>
            <a:rPr lang="en-US" dirty="0" err="1"/>
            <a:t>Föräldrar</a:t>
          </a:r>
          <a:endParaRPr lang="en-US" dirty="0"/>
        </a:p>
      </dgm:t>
    </dgm:pt>
    <dgm:pt modelId="{FBF51507-7DAF-4CC3-B09A-C7140E6615B9}" type="parTrans" cxnId="{5E3C0DEB-AB6F-400A-A628-973BD78C05A2}">
      <dgm:prSet/>
      <dgm:spPr/>
      <dgm:t>
        <a:bodyPr/>
        <a:lstStyle/>
        <a:p>
          <a:endParaRPr lang="en-US"/>
        </a:p>
      </dgm:t>
    </dgm:pt>
    <dgm:pt modelId="{792192E6-9038-4E2F-996E-0E6B88864953}" type="sibTrans" cxnId="{5E3C0DEB-AB6F-400A-A628-973BD78C05A2}">
      <dgm:prSet/>
      <dgm:spPr/>
      <dgm:t>
        <a:bodyPr/>
        <a:lstStyle/>
        <a:p>
          <a:endParaRPr lang="en-US"/>
        </a:p>
      </dgm:t>
    </dgm:pt>
    <dgm:pt modelId="{0181B3C1-96A5-4DA1-9BE7-46FA43204714}">
      <dgm:prSet/>
      <dgm:spPr/>
      <dgm:t>
        <a:bodyPr/>
        <a:lstStyle/>
        <a:p>
          <a:r>
            <a:rPr lang="en-US" dirty="0"/>
            <a:t>Barn - Barn</a:t>
          </a:r>
        </a:p>
      </dgm:t>
    </dgm:pt>
    <dgm:pt modelId="{C413906C-72EF-4B4C-B526-A2E2996703B0}" type="parTrans" cxnId="{81FB662C-90CF-4520-94DF-6091122ACCD9}">
      <dgm:prSet/>
      <dgm:spPr/>
      <dgm:t>
        <a:bodyPr/>
        <a:lstStyle/>
        <a:p>
          <a:endParaRPr lang="en-US"/>
        </a:p>
      </dgm:t>
    </dgm:pt>
    <dgm:pt modelId="{FEDBF39E-55B8-4062-A0D2-ACF2EBAA525E}" type="sibTrans" cxnId="{81FB662C-90CF-4520-94DF-6091122ACCD9}">
      <dgm:prSet/>
      <dgm:spPr/>
      <dgm:t>
        <a:bodyPr/>
        <a:lstStyle/>
        <a:p>
          <a:endParaRPr lang="en-US"/>
        </a:p>
      </dgm:t>
    </dgm:pt>
    <dgm:pt modelId="{DE4DEFB5-AFBA-4DD5-96D7-5AABE2CF71F6}" type="pres">
      <dgm:prSet presAssocID="{88C94690-3A65-4103-9FFB-7361C3EA9582}" presName="diagram" presStyleCnt="0">
        <dgm:presLayoutVars>
          <dgm:dir/>
          <dgm:resizeHandles val="exact"/>
        </dgm:presLayoutVars>
      </dgm:prSet>
      <dgm:spPr/>
    </dgm:pt>
    <dgm:pt modelId="{E37E100A-011E-4E6F-A56F-480F7BC590CA}" type="pres">
      <dgm:prSet presAssocID="{53760B7B-17B3-4E04-B331-BF553C8B74AE}" presName="node" presStyleLbl="node1" presStyleIdx="0" presStyleCnt="5" custScaleX="84921" custScaleY="50788" custLinFactNeighborX="92771" custLinFactNeighborY="831">
        <dgm:presLayoutVars>
          <dgm:bulletEnabled val="1"/>
        </dgm:presLayoutVars>
      </dgm:prSet>
      <dgm:spPr/>
    </dgm:pt>
    <dgm:pt modelId="{F9E1D4EA-C64F-4F50-BB60-EEE7B5B8ADC7}" type="pres">
      <dgm:prSet presAssocID="{2D3D41D3-81BE-429C-BCE8-951C4B75B9AE}" presName="sibTrans" presStyleCnt="0"/>
      <dgm:spPr/>
    </dgm:pt>
    <dgm:pt modelId="{59BF5A84-D8BE-4138-A6D6-E95EC29ED405}" type="pres">
      <dgm:prSet presAssocID="{7BAFDF34-85E6-4CE7-A197-F1FAA52A2819}" presName="node" presStyleLbl="node1" presStyleIdx="1" presStyleCnt="5" custScaleX="75501" custScaleY="46708" custLinFactX="85272" custLinFactNeighborX="100000" custLinFactNeighborY="-1044">
        <dgm:presLayoutVars>
          <dgm:bulletEnabled val="1"/>
        </dgm:presLayoutVars>
      </dgm:prSet>
      <dgm:spPr/>
    </dgm:pt>
    <dgm:pt modelId="{527E2F69-2C87-4CD3-9BD3-27E046A68672}" type="pres">
      <dgm:prSet presAssocID="{52B03456-6AC8-41EE-87B8-3ED1AD95AFB2}" presName="sibTrans" presStyleCnt="0"/>
      <dgm:spPr/>
    </dgm:pt>
    <dgm:pt modelId="{6EB78D9E-6FE9-4FCC-9435-1F26944B1FC4}" type="pres">
      <dgm:prSet presAssocID="{600E88D6-E043-40B2-8DC0-0F7C9A8F5423}" presName="node" presStyleLbl="node1" presStyleIdx="2" presStyleCnt="5" custScaleX="69199" custScaleY="48401" custLinFactNeighborX="13700" custLinFactNeighborY="-3114">
        <dgm:presLayoutVars>
          <dgm:bulletEnabled val="1"/>
        </dgm:presLayoutVars>
      </dgm:prSet>
      <dgm:spPr/>
    </dgm:pt>
    <dgm:pt modelId="{31B0E2D8-F74E-49B1-B233-ADFE7A9A6C01}" type="pres">
      <dgm:prSet presAssocID="{BBA4F765-B57C-4F25-B45B-D202529DFE62}" presName="sibTrans" presStyleCnt="0"/>
      <dgm:spPr/>
    </dgm:pt>
    <dgm:pt modelId="{CBA96C93-AFE5-4312-8532-FD52EC4CE869}" type="pres">
      <dgm:prSet presAssocID="{961DAF67-8EDD-4DFE-9F64-307DD90DE201}" presName="node" presStyleLbl="node1" presStyleIdx="3" presStyleCnt="5" custScaleX="94197" custScaleY="49610" custLinFactX="-100000" custLinFactNeighborX="-180681" custLinFactNeighborY="564">
        <dgm:presLayoutVars>
          <dgm:bulletEnabled val="1"/>
        </dgm:presLayoutVars>
      </dgm:prSet>
      <dgm:spPr/>
    </dgm:pt>
    <dgm:pt modelId="{1D676F23-2EF5-4206-B040-485538AFAB42}" type="pres">
      <dgm:prSet presAssocID="{792192E6-9038-4E2F-996E-0E6B88864953}" presName="sibTrans" presStyleCnt="0"/>
      <dgm:spPr/>
    </dgm:pt>
    <dgm:pt modelId="{299C048E-7FF7-4A05-B34C-63C755B31919}" type="pres">
      <dgm:prSet presAssocID="{0181B3C1-96A5-4DA1-9BE7-46FA43204714}" presName="node" presStyleLbl="node1" presStyleIdx="4" presStyleCnt="5" custScaleX="68308" custScaleY="57916" custLinFactNeighborX="51240" custLinFactNeighborY="-9670">
        <dgm:presLayoutVars>
          <dgm:bulletEnabled val="1"/>
        </dgm:presLayoutVars>
      </dgm:prSet>
      <dgm:spPr/>
    </dgm:pt>
  </dgm:ptLst>
  <dgm:cxnLst>
    <dgm:cxn modelId="{4226CB02-48FE-40ED-8E99-C36BCD5071B9}" type="presOf" srcId="{961DAF67-8EDD-4DFE-9F64-307DD90DE201}" destId="{CBA96C93-AFE5-4312-8532-FD52EC4CE869}" srcOrd="0" destOrd="0" presId="urn:microsoft.com/office/officeart/2005/8/layout/default"/>
    <dgm:cxn modelId="{3CFFEF21-FBE8-443E-86F6-740F2B5382A7}" type="presOf" srcId="{88C94690-3A65-4103-9FFB-7361C3EA9582}" destId="{DE4DEFB5-AFBA-4DD5-96D7-5AABE2CF71F6}" srcOrd="0" destOrd="0" presId="urn:microsoft.com/office/officeart/2005/8/layout/default"/>
    <dgm:cxn modelId="{81FB662C-90CF-4520-94DF-6091122ACCD9}" srcId="{88C94690-3A65-4103-9FFB-7361C3EA9582}" destId="{0181B3C1-96A5-4DA1-9BE7-46FA43204714}" srcOrd="4" destOrd="0" parTransId="{C413906C-72EF-4B4C-B526-A2E2996703B0}" sibTransId="{FEDBF39E-55B8-4062-A0D2-ACF2EBAA525E}"/>
    <dgm:cxn modelId="{F2898B2D-4B63-46F9-8F0D-F1AC2A521BFC}" srcId="{88C94690-3A65-4103-9FFB-7361C3EA9582}" destId="{53760B7B-17B3-4E04-B331-BF553C8B74AE}" srcOrd="0" destOrd="0" parTransId="{E8498731-7E2F-4F74-B1D0-5E4CB879345B}" sibTransId="{2D3D41D3-81BE-429C-BCE8-951C4B75B9AE}"/>
    <dgm:cxn modelId="{F0C3F146-B1FE-4BBC-B714-CF9358D5DA61}" type="presOf" srcId="{0181B3C1-96A5-4DA1-9BE7-46FA43204714}" destId="{299C048E-7FF7-4A05-B34C-63C755B31919}" srcOrd="0" destOrd="0" presId="urn:microsoft.com/office/officeart/2005/8/layout/default"/>
    <dgm:cxn modelId="{E259CC4F-AAD1-4FF6-A5DB-119AB904BBBB}" type="presOf" srcId="{7BAFDF34-85E6-4CE7-A197-F1FAA52A2819}" destId="{59BF5A84-D8BE-4138-A6D6-E95EC29ED405}" srcOrd="0" destOrd="0" presId="urn:microsoft.com/office/officeart/2005/8/layout/default"/>
    <dgm:cxn modelId="{028458A6-CCC8-487A-B206-2867234019E2}" type="presOf" srcId="{53760B7B-17B3-4E04-B331-BF553C8B74AE}" destId="{E37E100A-011E-4E6F-A56F-480F7BC590CA}" srcOrd="0" destOrd="0" presId="urn:microsoft.com/office/officeart/2005/8/layout/default"/>
    <dgm:cxn modelId="{39D080B4-503D-42B2-8F70-836544815A3B}" type="presOf" srcId="{600E88D6-E043-40B2-8DC0-0F7C9A8F5423}" destId="{6EB78D9E-6FE9-4FCC-9435-1F26944B1FC4}" srcOrd="0" destOrd="0" presId="urn:microsoft.com/office/officeart/2005/8/layout/default"/>
    <dgm:cxn modelId="{783560BA-B917-46DE-8248-B8CED5ED1F71}" srcId="{88C94690-3A65-4103-9FFB-7361C3EA9582}" destId="{7BAFDF34-85E6-4CE7-A197-F1FAA52A2819}" srcOrd="1" destOrd="0" parTransId="{951E7BBF-E518-4209-8283-44AB0BEFE0B7}" sibTransId="{52B03456-6AC8-41EE-87B8-3ED1AD95AFB2}"/>
    <dgm:cxn modelId="{5E3C0DEB-AB6F-400A-A628-973BD78C05A2}" srcId="{88C94690-3A65-4103-9FFB-7361C3EA9582}" destId="{961DAF67-8EDD-4DFE-9F64-307DD90DE201}" srcOrd="3" destOrd="0" parTransId="{FBF51507-7DAF-4CC3-B09A-C7140E6615B9}" sibTransId="{792192E6-9038-4E2F-996E-0E6B88864953}"/>
    <dgm:cxn modelId="{D829FBF3-A407-4D6C-8181-001C171E143B}" srcId="{88C94690-3A65-4103-9FFB-7361C3EA9582}" destId="{600E88D6-E043-40B2-8DC0-0F7C9A8F5423}" srcOrd="2" destOrd="0" parTransId="{D75C3AE3-D9ED-402B-8748-80A5EAAF19BD}" sibTransId="{BBA4F765-B57C-4F25-B45B-D202529DFE62}"/>
    <dgm:cxn modelId="{906EA7F5-9868-4457-8ED1-3833221F107B}" type="presParOf" srcId="{DE4DEFB5-AFBA-4DD5-96D7-5AABE2CF71F6}" destId="{E37E100A-011E-4E6F-A56F-480F7BC590CA}" srcOrd="0" destOrd="0" presId="urn:microsoft.com/office/officeart/2005/8/layout/default"/>
    <dgm:cxn modelId="{51FCE2E9-5341-44DA-8437-C6DAB3E44EE8}" type="presParOf" srcId="{DE4DEFB5-AFBA-4DD5-96D7-5AABE2CF71F6}" destId="{F9E1D4EA-C64F-4F50-BB60-EEE7B5B8ADC7}" srcOrd="1" destOrd="0" presId="urn:microsoft.com/office/officeart/2005/8/layout/default"/>
    <dgm:cxn modelId="{B7B1D011-74CD-42F6-927F-99D861BE0362}" type="presParOf" srcId="{DE4DEFB5-AFBA-4DD5-96D7-5AABE2CF71F6}" destId="{59BF5A84-D8BE-4138-A6D6-E95EC29ED405}" srcOrd="2" destOrd="0" presId="urn:microsoft.com/office/officeart/2005/8/layout/default"/>
    <dgm:cxn modelId="{8EAE9C95-3035-46F1-A171-A48A08E8CC9D}" type="presParOf" srcId="{DE4DEFB5-AFBA-4DD5-96D7-5AABE2CF71F6}" destId="{527E2F69-2C87-4CD3-9BD3-27E046A68672}" srcOrd="3" destOrd="0" presId="urn:microsoft.com/office/officeart/2005/8/layout/default"/>
    <dgm:cxn modelId="{390E273E-D674-40CA-A199-78EF9143A89D}" type="presParOf" srcId="{DE4DEFB5-AFBA-4DD5-96D7-5AABE2CF71F6}" destId="{6EB78D9E-6FE9-4FCC-9435-1F26944B1FC4}" srcOrd="4" destOrd="0" presId="urn:microsoft.com/office/officeart/2005/8/layout/default"/>
    <dgm:cxn modelId="{84719448-6073-4419-9E66-C9E56FD81BC5}" type="presParOf" srcId="{DE4DEFB5-AFBA-4DD5-96D7-5AABE2CF71F6}" destId="{31B0E2D8-F74E-49B1-B233-ADFE7A9A6C01}" srcOrd="5" destOrd="0" presId="urn:microsoft.com/office/officeart/2005/8/layout/default"/>
    <dgm:cxn modelId="{B18BCFF0-5607-42A7-B408-6CDDAD89C65C}" type="presParOf" srcId="{DE4DEFB5-AFBA-4DD5-96D7-5AABE2CF71F6}" destId="{CBA96C93-AFE5-4312-8532-FD52EC4CE869}" srcOrd="6" destOrd="0" presId="urn:microsoft.com/office/officeart/2005/8/layout/default"/>
    <dgm:cxn modelId="{629ED38E-BBB7-49EC-AA6C-06D5D60E10B2}" type="presParOf" srcId="{DE4DEFB5-AFBA-4DD5-96D7-5AABE2CF71F6}" destId="{1D676F23-2EF5-4206-B040-485538AFAB42}" srcOrd="7" destOrd="0" presId="urn:microsoft.com/office/officeart/2005/8/layout/default"/>
    <dgm:cxn modelId="{522537DC-106B-475F-B457-BE54F8FD2478}" type="presParOf" srcId="{DE4DEFB5-AFBA-4DD5-96D7-5AABE2CF71F6}" destId="{299C048E-7FF7-4A05-B34C-63C755B31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6DDAE-FE33-447C-BE62-20732CE23D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16F1E3-9795-429D-85A4-1E7B814208B6}">
      <dgm:prSet/>
      <dgm:spPr/>
      <dgm:t>
        <a:bodyPr/>
        <a:lstStyle/>
        <a:p>
          <a:r>
            <a:rPr lang="en-US"/>
            <a:t>Ett lag – en serie</a:t>
          </a:r>
        </a:p>
      </dgm:t>
    </dgm:pt>
    <dgm:pt modelId="{4A3A25B6-19CA-4526-B054-1B9182D38BA6}" type="parTrans" cxnId="{D6011F82-532C-48E4-ADF4-E561E43D4AD6}">
      <dgm:prSet/>
      <dgm:spPr/>
      <dgm:t>
        <a:bodyPr/>
        <a:lstStyle/>
        <a:p>
          <a:endParaRPr lang="en-US"/>
        </a:p>
      </dgm:t>
    </dgm:pt>
    <dgm:pt modelId="{2210E9B5-984F-472C-AB5A-1F61FBD5DD90}" type="sibTrans" cxnId="{D6011F82-532C-48E4-ADF4-E561E43D4AD6}">
      <dgm:prSet/>
      <dgm:spPr/>
      <dgm:t>
        <a:bodyPr/>
        <a:lstStyle/>
        <a:p>
          <a:endParaRPr lang="en-US"/>
        </a:p>
      </dgm:t>
    </dgm:pt>
    <dgm:pt modelId="{86C65D59-51E0-4DD6-AFAC-B69D69CB1375}">
      <dgm:prSet/>
      <dgm:spPr/>
      <dgm:t>
        <a:bodyPr/>
        <a:lstStyle/>
        <a:p>
          <a:r>
            <a:rPr lang="en-US"/>
            <a:t>Högre och tydligare krav</a:t>
          </a:r>
        </a:p>
      </dgm:t>
    </dgm:pt>
    <dgm:pt modelId="{00011BEB-3971-4812-8D46-5FC08CCE6459}" type="parTrans" cxnId="{99CC4F30-A71C-4B2E-A1C0-C0E9656EDEE3}">
      <dgm:prSet/>
      <dgm:spPr/>
      <dgm:t>
        <a:bodyPr/>
        <a:lstStyle/>
        <a:p>
          <a:endParaRPr lang="en-US"/>
        </a:p>
      </dgm:t>
    </dgm:pt>
    <dgm:pt modelId="{F4ECFEC6-4A80-47F3-8DCB-3AD4678F75EF}" type="sibTrans" cxnId="{99CC4F30-A71C-4B2E-A1C0-C0E9656EDEE3}">
      <dgm:prSet/>
      <dgm:spPr/>
      <dgm:t>
        <a:bodyPr/>
        <a:lstStyle/>
        <a:p>
          <a:endParaRPr lang="en-US"/>
        </a:p>
      </dgm:t>
    </dgm:pt>
    <dgm:pt modelId="{AF26E68B-09F6-44FD-AD8B-17ACDCB751AD}">
      <dgm:prSet/>
      <dgm:spPr/>
      <dgm:t>
        <a:bodyPr/>
        <a:lstStyle/>
        <a:p>
          <a:r>
            <a:rPr lang="en-US"/>
            <a:t>Enhetlighet</a:t>
          </a:r>
        </a:p>
      </dgm:t>
    </dgm:pt>
    <dgm:pt modelId="{876E30F9-2A31-4EB9-9ED8-5D02BBC2A3FA}" type="parTrans" cxnId="{DC823CF0-2396-477E-A26B-C9846A7542DC}">
      <dgm:prSet/>
      <dgm:spPr/>
      <dgm:t>
        <a:bodyPr/>
        <a:lstStyle/>
        <a:p>
          <a:endParaRPr lang="en-US"/>
        </a:p>
      </dgm:t>
    </dgm:pt>
    <dgm:pt modelId="{6B4E5458-7784-4360-814F-88B4232BD135}" type="sibTrans" cxnId="{DC823CF0-2396-477E-A26B-C9846A7542DC}">
      <dgm:prSet/>
      <dgm:spPr/>
      <dgm:t>
        <a:bodyPr/>
        <a:lstStyle/>
        <a:p>
          <a:endParaRPr lang="en-US"/>
        </a:p>
      </dgm:t>
    </dgm:pt>
    <dgm:pt modelId="{A8011996-7616-436D-924B-D8E5E2A2A978}">
      <dgm:prSet/>
      <dgm:spPr/>
      <dgm:t>
        <a:bodyPr/>
        <a:lstStyle/>
        <a:p>
          <a:r>
            <a:rPr lang="en-US"/>
            <a:t>Kläder hemma/bortaställ </a:t>
          </a:r>
        </a:p>
      </dgm:t>
    </dgm:pt>
    <dgm:pt modelId="{F7874550-04DB-4CD0-869A-D76F632E14A9}" type="parTrans" cxnId="{65247E47-A045-4A21-8797-1C47E491B98D}">
      <dgm:prSet/>
      <dgm:spPr/>
      <dgm:t>
        <a:bodyPr/>
        <a:lstStyle/>
        <a:p>
          <a:endParaRPr lang="en-US"/>
        </a:p>
      </dgm:t>
    </dgm:pt>
    <dgm:pt modelId="{8B73743E-BEEA-4064-83D3-EAABC9B0B706}" type="sibTrans" cxnId="{65247E47-A045-4A21-8797-1C47E491B98D}">
      <dgm:prSet/>
      <dgm:spPr/>
      <dgm:t>
        <a:bodyPr/>
        <a:lstStyle/>
        <a:p>
          <a:endParaRPr lang="en-US"/>
        </a:p>
      </dgm:t>
    </dgm:pt>
    <dgm:pt modelId="{C69DE56C-CC9E-4AFF-9CA2-814EAFCF2110}">
      <dgm:prSet/>
      <dgm:spPr/>
      <dgm:t>
        <a:bodyPr/>
        <a:lstStyle/>
        <a:p>
          <a:r>
            <a:rPr lang="en-US"/>
            <a:t>Närvaro</a:t>
          </a:r>
        </a:p>
      </dgm:t>
    </dgm:pt>
    <dgm:pt modelId="{C9053401-9FEC-4CD7-BDAC-22EF23BA3241}" type="parTrans" cxnId="{03AC9A73-2727-410E-85C0-B72E3878D7B4}">
      <dgm:prSet/>
      <dgm:spPr/>
      <dgm:t>
        <a:bodyPr/>
        <a:lstStyle/>
        <a:p>
          <a:endParaRPr lang="en-US"/>
        </a:p>
      </dgm:t>
    </dgm:pt>
    <dgm:pt modelId="{2DB03452-B2EA-4499-84E9-62030DFDBFF3}" type="sibTrans" cxnId="{03AC9A73-2727-410E-85C0-B72E3878D7B4}">
      <dgm:prSet/>
      <dgm:spPr/>
      <dgm:t>
        <a:bodyPr/>
        <a:lstStyle/>
        <a:p>
          <a:endParaRPr lang="en-US"/>
        </a:p>
      </dgm:t>
    </dgm:pt>
    <dgm:pt modelId="{3B3364A6-9E10-4FB8-9C13-900068C1557F}">
      <dgm:prSet/>
      <dgm:spPr/>
      <dgm:t>
        <a:bodyPr/>
        <a:lstStyle/>
        <a:p>
          <a:r>
            <a:rPr lang="en-US"/>
            <a:t>Större ansvar</a:t>
          </a:r>
        </a:p>
      </dgm:t>
    </dgm:pt>
    <dgm:pt modelId="{3F21447B-DBB5-4315-8DFB-2495F01479C4}" type="parTrans" cxnId="{3A464BD5-E89E-4430-BB3C-C10666F8EE69}">
      <dgm:prSet/>
      <dgm:spPr/>
      <dgm:t>
        <a:bodyPr/>
        <a:lstStyle/>
        <a:p>
          <a:endParaRPr lang="en-US"/>
        </a:p>
      </dgm:t>
    </dgm:pt>
    <dgm:pt modelId="{992C6BDB-0BA3-4E22-B55A-1BCA3CAEC041}" type="sibTrans" cxnId="{3A464BD5-E89E-4430-BB3C-C10666F8EE69}">
      <dgm:prSet/>
      <dgm:spPr/>
      <dgm:t>
        <a:bodyPr/>
        <a:lstStyle/>
        <a:p>
          <a:endParaRPr lang="en-US"/>
        </a:p>
      </dgm:t>
    </dgm:pt>
    <dgm:pt modelId="{D957BA28-B93A-456B-B2D0-9F0361C46F75}">
      <dgm:prSet/>
      <dgm:spPr/>
      <dgm:t>
        <a:bodyPr/>
        <a:lstStyle/>
        <a:p>
          <a:r>
            <a:rPr lang="en-US"/>
            <a:t>Nya träningstider</a:t>
          </a:r>
          <a:endParaRPr lang="en-US" dirty="0"/>
        </a:p>
      </dgm:t>
    </dgm:pt>
    <dgm:pt modelId="{1A50AA23-33EB-4FAA-A49E-CAEB535BBAFA}" type="parTrans" cxnId="{792813E4-6227-404C-A8C9-2A17C3F967CD}">
      <dgm:prSet/>
      <dgm:spPr/>
      <dgm:t>
        <a:bodyPr/>
        <a:lstStyle/>
        <a:p>
          <a:endParaRPr lang="en-US"/>
        </a:p>
      </dgm:t>
    </dgm:pt>
    <dgm:pt modelId="{BB60FD11-E1E0-41A5-9528-49B1B9CA434A}" type="sibTrans" cxnId="{792813E4-6227-404C-A8C9-2A17C3F967CD}">
      <dgm:prSet/>
      <dgm:spPr/>
      <dgm:t>
        <a:bodyPr/>
        <a:lstStyle/>
        <a:p>
          <a:endParaRPr lang="en-US"/>
        </a:p>
      </dgm:t>
    </dgm:pt>
    <dgm:pt modelId="{A9C345DC-B5D3-4A36-8DBC-744C602BEB71}" type="pres">
      <dgm:prSet presAssocID="{F5C6DDAE-FE33-447C-BE62-20732CE23DD9}" presName="linear" presStyleCnt="0">
        <dgm:presLayoutVars>
          <dgm:animLvl val="lvl"/>
          <dgm:resizeHandles val="exact"/>
        </dgm:presLayoutVars>
      </dgm:prSet>
      <dgm:spPr/>
    </dgm:pt>
    <dgm:pt modelId="{61FFC54C-0E85-4438-8EC4-043903ACD1AA}" type="pres">
      <dgm:prSet presAssocID="{0416F1E3-9795-429D-85A4-1E7B814208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253DC87-0E5D-4AD6-8C30-80C74D25CD8A}" type="pres">
      <dgm:prSet presAssocID="{2210E9B5-984F-472C-AB5A-1F61FBD5DD90}" presName="spacer" presStyleCnt="0"/>
      <dgm:spPr/>
    </dgm:pt>
    <dgm:pt modelId="{009DD190-41CD-4B2C-9302-163A009EF0AB}" type="pres">
      <dgm:prSet presAssocID="{86C65D59-51E0-4DD6-AFAC-B69D69CB137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481534E-C38B-4C8A-B8D1-F9F3382B42D7}" type="pres">
      <dgm:prSet presAssocID="{F4ECFEC6-4A80-47F3-8DCB-3AD4678F75EF}" presName="spacer" presStyleCnt="0"/>
      <dgm:spPr/>
    </dgm:pt>
    <dgm:pt modelId="{FFC30E87-8E8E-474E-BFE6-492319EA7B23}" type="pres">
      <dgm:prSet presAssocID="{AF26E68B-09F6-44FD-AD8B-17ACDCB751A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4CD1C-3EE4-4FC0-938E-3C9ECE9AC149}" type="pres">
      <dgm:prSet presAssocID="{6B4E5458-7784-4360-814F-88B4232BD135}" presName="spacer" presStyleCnt="0"/>
      <dgm:spPr/>
    </dgm:pt>
    <dgm:pt modelId="{96F7F151-F45B-4182-97CF-75CCD393824C}" type="pres">
      <dgm:prSet presAssocID="{A8011996-7616-436D-924B-D8E5E2A2A97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8D80830-31EA-429E-A09C-A06C47DBA158}" type="pres">
      <dgm:prSet presAssocID="{8B73743E-BEEA-4064-83D3-EAABC9B0B706}" presName="spacer" presStyleCnt="0"/>
      <dgm:spPr/>
    </dgm:pt>
    <dgm:pt modelId="{B7066D39-4AF8-4633-981B-B5FAD79325F2}" type="pres">
      <dgm:prSet presAssocID="{C69DE56C-CC9E-4AFF-9CA2-814EAFCF211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C57D862-B27C-436D-8431-463B5C041F64}" type="pres">
      <dgm:prSet presAssocID="{2DB03452-B2EA-4499-84E9-62030DFDBFF3}" presName="spacer" presStyleCnt="0"/>
      <dgm:spPr/>
    </dgm:pt>
    <dgm:pt modelId="{88340031-54A5-48A6-8A69-032680EFEE77}" type="pres">
      <dgm:prSet presAssocID="{3B3364A6-9E10-4FB8-9C13-900068C1557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6981D2-29CC-4094-8068-EFFB0167F258}" type="pres">
      <dgm:prSet presAssocID="{992C6BDB-0BA3-4E22-B55A-1BCA3CAEC041}" presName="spacer" presStyleCnt="0"/>
      <dgm:spPr/>
    </dgm:pt>
    <dgm:pt modelId="{85D53452-D833-4CBE-B1A6-4B847FACB383}" type="pres">
      <dgm:prSet presAssocID="{D957BA28-B93A-456B-B2D0-9F0361C46F7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6EB8F07-5595-4BA8-8589-2900CB5E8E67}" type="presOf" srcId="{C69DE56C-CC9E-4AFF-9CA2-814EAFCF2110}" destId="{B7066D39-4AF8-4633-981B-B5FAD79325F2}" srcOrd="0" destOrd="0" presId="urn:microsoft.com/office/officeart/2005/8/layout/vList2"/>
    <dgm:cxn modelId="{B688C40D-A34B-426E-A6CE-FC57A09335C3}" type="presOf" srcId="{A8011996-7616-436D-924B-D8E5E2A2A978}" destId="{96F7F151-F45B-4182-97CF-75CCD393824C}" srcOrd="0" destOrd="0" presId="urn:microsoft.com/office/officeart/2005/8/layout/vList2"/>
    <dgm:cxn modelId="{99CC4F30-A71C-4B2E-A1C0-C0E9656EDEE3}" srcId="{F5C6DDAE-FE33-447C-BE62-20732CE23DD9}" destId="{86C65D59-51E0-4DD6-AFAC-B69D69CB1375}" srcOrd="1" destOrd="0" parTransId="{00011BEB-3971-4812-8D46-5FC08CCE6459}" sibTransId="{F4ECFEC6-4A80-47F3-8DCB-3AD4678F75EF}"/>
    <dgm:cxn modelId="{65247E47-A045-4A21-8797-1C47E491B98D}" srcId="{F5C6DDAE-FE33-447C-BE62-20732CE23DD9}" destId="{A8011996-7616-436D-924B-D8E5E2A2A978}" srcOrd="3" destOrd="0" parTransId="{F7874550-04DB-4CD0-869A-D76F632E14A9}" sibTransId="{8B73743E-BEEA-4064-83D3-EAABC9B0B706}"/>
    <dgm:cxn modelId="{08AA0E68-4D2B-4B0C-A19A-E6F6625B3407}" type="presOf" srcId="{F5C6DDAE-FE33-447C-BE62-20732CE23DD9}" destId="{A9C345DC-B5D3-4A36-8DBC-744C602BEB71}" srcOrd="0" destOrd="0" presId="urn:microsoft.com/office/officeart/2005/8/layout/vList2"/>
    <dgm:cxn modelId="{2C957B6C-1FCB-4F59-AD53-1674FEC6AA66}" type="presOf" srcId="{D957BA28-B93A-456B-B2D0-9F0361C46F75}" destId="{85D53452-D833-4CBE-B1A6-4B847FACB383}" srcOrd="0" destOrd="0" presId="urn:microsoft.com/office/officeart/2005/8/layout/vList2"/>
    <dgm:cxn modelId="{03AC9A73-2727-410E-85C0-B72E3878D7B4}" srcId="{F5C6DDAE-FE33-447C-BE62-20732CE23DD9}" destId="{C69DE56C-CC9E-4AFF-9CA2-814EAFCF2110}" srcOrd="4" destOrd="0" parTransId="{C9053401-9FEC-4CD7-BDAC-22EF23BA3241}" sibTransId="{2DB03452-B2EA-4499-84E9-62030DFDBFF3}"/>
    <dgm:cxn modelId="{D6011F82-532C-48E4-ADF4-E561E43D4AD6}" srcId="{F5C6DDAE-FE33-447C-BE62-20732CE23DD9}" destId="{0416F1E3-9795-429D-85A4-1E7B814208B6}" srcOrd="0" destOrd="0" parTransId="{4A3A25B6-19CA-4526-B054-1B9182D38BA6}" sibTransId="{2210E9B5-984F-472C-AB5A-1F61FBD5DD90}"/>
    <dgm:cxn modelId="{72990C87-245D-4C11-AAEC-37EBF0CD222D}" type="presOf" srcId="{3B3364A6-9E10-4FB8-9C13-900068C1557F}" destId="{88340031-54A5-48A6-8A69-032680EFEE77}" srcOrd="0" destOrd="0" presId="urn:microsoft.com/office/officeart/2005/8/layout/vList2"/>
    <dgm:cxn modelId="{7C658592-A093-4B66-A058-87B740354C17}" type="presOf" srcId="{AF26E68B-09F6-44FD-AD8B-17ACDCB751AD}" destId="{FFC30E87-8E8E-474E-BFE6-492319EA7B23}" srcOrd="0" destOrd="0" presId="urn:microsoft.com/office/officeart/2005/8/layout/vList2"/>
    <dgm:cxn modelId="{3F6DDA9C-A39D-4564-B3BB-D27EDBC3A64C}" type="presOf" srcId="{0416F1E3-9795-429D-85A4-1E7B814208B6}" destId="{61FFC54C-0E85-4438-8EC4-043903ACD1AA}" srcOrd="0" destOrd="0" presId="urn:microsoft.com/office/officeart/2005/8/layout/vList2"/>
    <dgm:cxn modelId="{128C51B0-3452-4D5E-80C9-EF88E02076C4}" type="presOf" srcId="{86C65D59-51E0-4DD6-AFAC-B69D69CB1375}" destId="{009DD190-41CD-4B2C-9302-163A009EF0AB}" srcOrd="0" destOrd="0" presId="urn:microsoft.com/office/officeart/2005/8/layout/vList2"/>
    <dgm:cxn modelId="{3A464BD5-E89E-4430-BB3C-C10666F8EE69}" srcId="{F5C6DDAE-FE33-447C-BE62-20732CE23DD9}" destId="{3B3364A6-9E10-4FB8-9C13-900068C1557F}" srcOrd="5" destOrd="0" parTransId="{3F21447B-DBB5-4315-8DFB-2495F01479C4}" sibTransId="{992C6BDB-0BA3-4E22-B55A-1BCA3CAEC041}"/>
    <dgm:cxn modelId="{792813E4-6227-404C-A8C9-2A17C3F967CD}" srcId="{F5C6DDAE-FE33-447C-BE62-20732CE23DD9}" destId="{D957BA28-B93A-456B-B2D0-9F0361C46F75}" srcOrd="6" destOrd="0" parTransId="{1A50AA23-33EB-4FAA-A49E-CAEB535BBAFA}" sibTransId="{BB60FD11-E1E0-41A5-9528-49B1B9CA434A}"/>
    <dgm:cxn modelId="{DC823CF0-2396-477E-A26B-C9846A7542DC}" srcId="{F5C6DDAE-FE33-447C-BE62-20732CE23DD9}" destId="{AF26E68B-09F6-44FD-AD8B-17ACDCB751AD}" srcOrd="2" destOrd="0" parTransId="{876E30F9-2A31-4EB9-9ED8-5D02BBC2A3FA}" sibTransId="{6B4E5458-7784-4360-814F-88B4232BD135}"/>
    <dgm:cxn modelId="{51DD7353-1471-4811-93D3-4C9FDC70AC13}" type="presParOf" srcId="{A9C345DC-B5D3-4A36-8DBC-744C602BEB71}" destId="{61FFC54C-0E85-4438-8EC4-043903ACD1AA}" srcOrd="0" destOrd="0" presId="urn:microsoft.com/office/officeart/2005/8/layout/vList2"/>
    <dgm:cxn modelId="{0BFA0046-4FA7-4824-AADB-F4810306F844}" type="presParOf" srcId="{A9C345DC-B5D3-4A36-8DBC-744C602BEB71}" destId="{B253DC87-0E5D-4AD6-8C30-80C74D25CD8A}" srcOrd="1" destOrd="0" presId="urn:microsoft.com/office/officeart/2005/8/layout/vList2"/>
    <dgm:cxn modelId="{57AC7C61-141E-4449-91CC-F953E1227B6F}" type="presParOf" srcId="{A9C345DC-B5D3-4A36-8DBC-744C602BEB71}" destId="{009DD190-41CD-4B2C-9302-163A009EF0AB}" srcOrd="2" destOrd="0" presId="urn:microsoft.com/office/officeart/2005/8/layout/vList2"/>
    <dgm:cxn modelId="{66C1D9AB-05CA-4C10-B107-F533E6A5E0AA}" type="presParOf" srcId="{A9C345DC-B5D3-4A36-8DBC-744C602BEB71}" destId="{B481534E-C38B-4C8A-B8D1-F9F3382B42D7}" srcOrd="3" destOrd="0" presId="urn:microsoft.com/office/officeart/2005/8/layout/vList2"/>
    <dgm:cxn modelId="{F283B1FA-0808-4E03-9D8E-DE1D37A53CE2}" type="presParOf" srcId="{A9C345DC-B5D3-4A36-8DBC-744C602BEB71}" destId="{FFC30E87-8E8E-474E-BFE6-492319EA7B23}" srcOrd="4" destOrd="0" presId="urn:microsoft.com/office/officeart/2005/8/layout/vList2"/>
    <dgm:cxn modelId="{D5556ABC-543C-4C78-BD1D-7813F27B8F61}" type="presParOf" srcId="{A9C345DC-B5D3-4A36-8DBC-744C602BEB71}" destId="{6A74CD1C-3EE4-4FC0-938E-3C9ECE9AC149}" srcOrd="5" destOrd="0" presId="urn:microsoft.com/office/officeart/2005/8/layout/vList2"/>
    <dgm:cxn modelId="{1E35F97D-91E3-450C-82B1-C0A33249296C}" type="presParOf" srcId="{A9C345DC-B5D3-4A36-8DBC-744C602BEB71}" destId="{96F7F151-F45B-4182-97CF-75CCD393824C}" srcOrd="6" destOrd="0" presId="urn:microsoft.com/office/officeart/2005/8/layout/vList2"/>
    <dgm:cxn modelId="{893061FF-7C38-4E5F-9A6E-3A2F9E2A7E89}" type="presParOf" srcId="{A9C345DC-B5D3-4A36-8DBC-744C602BEB71}" destId="{08D80830-31EA-429E-A09C-A06C47DBA158}" srcOrd="7" destOrd="0" presId="urn:microsoft.com/office/officeart/2005/8/layout/vList2"/>
    <dgm:cxn modelId="{488560D6-F59F-49DE-A8D5-67EB626E70F8}" type="presParOf" srcId="{A9C345DC-B5D3-4A36-8DBC-744C602BEB71}" destId="{B7066D39-4AF8-4633-981B-B5FAD79325F2}" srcOrd="8" destOrd="0" presId="urn:microsoft.com/office/officeart/2005/8/layout/vList2"/>
    <dgm:cxn modelId="{0E97CC98-3770-4CB9-8E96-455DEBC56E23}" type="presParOf" srcId="{A9C345DC-B5D3-4A36-8DBC-744C602BEB71}" destId="{0C57D862-B27C-436D-8431-463B5C041F64}" srcOrd="9" destOrd="0" presId="urn:microsoft.com/office/officeart/2005/8/layout/vList2"/>
    <dgm:cxn modelId="{6A03523D-F867-427E-A30A-1814E8F8B7CC}" type="presParOf" srcId="{A9C345DC-B5D3-4A36-8DBC-744C602BEB71}" destId="{88340031-54A5-48A6-8A69-032680EFEE77}" srcOrd="10" destOrd="0" presId="urn:microsoft.com/office/officeart/2005/8/layout/vList2"/>
    <dgm:cxn modelId="{A716434C-DD94-4F9C-833A-5B10EBC5DE6B}" type="presParOf" srcId="{A9C345DC-B5D3-4A36-8DBC-744C602BEB71}" destId="{426981D2-29CC-4094-8068-EFFB0167F258}" srcOrd="11" destOrd="0" presId="urn:microsoft.com/office/officeart/2005/8/layout/vList2"/>
    <dgm:cxn modelId="{C3F30F7E-7A2D-4E03-9DEA-133F8EE9D7FC}" type="presParOf" srcId="{A9C345DC-B5D3-4A36-8DBC-744C602BEB71}" destId="{85D53452-D833-4CBE-B1A6-4B847FACB38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924C0-3658-4B13-8DF2-5F247EBF0339}" type="doc">
      <dgm:prSet loTypeId="urn:microsoft.com/office/officeart/2005/8/layout/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A6B8D35-4542-4B27-85D4-D54438C4F2DC}">
      <dgm:prSet/>
      <dgm:spPr/>
      <dgm:t>
        <a:bodyPr/>
        <a:lstStyle/>
        <a:p>
          <a:r>
            <a:rPr lang="en-US" u="sng"/>
            <a:t>Kostnader:</a:t>
          </a:r>
          <a:endParaRPr lang="en-US"/>
        </a:p>
      </dgm:t>
    </dgm:pt>
    <dgm:pt modelId="{47690619-123F-49F1-8C8C-28C9DD73DA54}" type="parTrans" cxnId="{95B4E8FE-3D87-49D7-894A-77AC1655E09A}">
      <dgm:prSet/>
      <dgm:spPr/>
      <dgm:t>
        <a:bodyPr/>
        <a:lstStyle/>
        <a:p>
          <a:endParaRPr lang="en-US"/>
        </a:p>
      </dgm:t>
    </dgm:pt>
    <dgm:pt modelId="{13848D01-625A-40F9-AE36-FBF84EDA94A5}" type="sibTrans" cxnId="{95B4E8FE-3D87-49D7-894A-77AC1655E09A}">
      <dgm:prSet/>
      <dgm:spPr/>
      <dgm:t>
        <a:bodyPr/>
        <a:lstStyle/>
        <a:p>
          <a:endParaRPr lang="en-US"/>
        </a:p>
      </dgm:t>
    </dgm:pt>
    <dgm:pt modelId="{963E89C1-7001-4CED-A8FB-9704A7E394CE}">
      <dgm:prSet/>
      <dgm:spPr/>
      <dgm:t>
        <a:bodyPr/>
        <a:lstStyle/>
        <a:p>
          <a:r>
            <a:rPr lang="en-US"/>
            <a:t>Domaravgifter</a:t>
          </a:r>
        </a:p>
      </dgm:t>
    </dgm:pt>
    <dgm:pt modelId="{BB857D35-06CC-47D5-B79D-BDB0E4FA38CC}" type="parTrans" cxnId="{CAC5BFA1-AF5B-4341-A942-5810A9E4103A}">
      <dgm:prSet/>
      <dgm:spPr/>
      <dgm:t>
        <a:bodyPr/>
        <a:lstStyle/>
        <a:p>
          <a:endParaRPr lang="en-US"/>
        </a:p>
      </dgm:t>
    </dgm:pt>
    <dgm:pt modelId="{0E2AF09C-EBF2-41A1-B18D-CD618D6F6204}" type="sibTrans" cxnId="{CAC5BFA1-AF5B-4341-A942-5810A9E4103A}">
      <dgm:prSet/>
      <dgm:spPr/>
      <dgm:t>
        <a:bodyPr/>
        <a:lstStyle/>
        <a:p>
          <a:endParaRPr lang="en-US"/>
        </a:p>
      </dgm:t>
    </dgm:pt>
    <dgm:pt modelId="{1D16B529-7FDE-44A5-80E2-F2AA02036CE0}">
      <dgm:prSet/>
      <dgm:spPr/>
      <dgm:t>
        <a:bodyPr/>
        <a:lstStyle/>
        <a:p>
          <a:r>
            <a:rPr lang="en-US"/>
            <a:t>Planhyra</a:t>
          </a:r>
        </a:p>
      </dgm:t>
    </dgm:pt>
    <dgm:pt modelId="{6AC21EBD-5D36-47EA-985F-366CE338A000}" type="parTrans" cxnId="{6723AE09-A19F-4287-A784-E3F253684067}">
      <dgm:prSet/>
      <dgm:spPr/>
      <dgm:t>
        <a:bodyPr/>
        <a:lstStyle/>
        <a:p>
          <a:endParaRPr lang="en-US"/>
        </a:p>
      </dgm:t>
    </dgm:pt>
    <dgm:pt modelId="{3BD27834-EE69-4E86-9086-BE3FF7C186F7}" type="sibTrans" cxnId="{6723AE09-A19F-4287-A784-E3F253684067}">
      <dgm:prSet/>
      <dgm:spPr/>
      <dgm:t>
        <a:bodyPr/>
        <a:lstStyle/>
        <a:p>
          <a:endParaRPr lang="en-US"/>
        </a:p>
      </dgm:t>
    </dgm:pt>
    <dgm:pt modelId="{BAE101E0-7604-40EE-AD9A-483E82E916F2}">
      <dgm:prSet/>
      <dgm:spPr/>
      <dgm:t>
        <a:bodyPr/>
        <a:lstStyle/>
        <a:p>
          <a:r>
            <a:rPr lang="en-US"/>
            <a:t>Cuper</a:t>
          </a:r>
        </a:p>
      </dgm:t>
    </dgm:pt>
    <dgm:pt modelId="{6E738875-FFED-4267-A0A4-0CEE1AEC212C}" type="parTrans" cxnId="{D03210C7-4494-451A-860F-AE18A29B10F2}">
      <dgm:prSet/>
      <dgm:spPr/>
      <dgm:t>
        <a:bodyPr/>
        <a:lstStyle/>
        <a:p>
          <a:endParaRPr lang="en-US"/>
        </a:p>
      </dgm:t>
    </dgm:pt>
    <dgm:pt modelId="{1B5BB363-9E31-4007-945B-7791A857232C}" type="sibTrans" cxnId="{D03210C7-4494-451A-860F-AE18A29B10F2}">
      <dgm:prSet/>
      <dgm:spPr/>
      <dgm:t>
        <a:bodyPr/>
        <a:lstStyle/>
        <a:p>
          <a:endParaRPr lang="en-US"/>
        </a:p>
      </dgm:t>
    </dgm:pt>
    <dgm:pt modelId="{C5CEB8DE-4729-4A84-B1D2-520E1D1AE25C}">
      <dgm:prSet/>
      <dgm:spPr/>
      <dgm:t>
        <a:bodyPr/>
        <a:lstStyle/>
        <a:p>
          <a:r>
            <a:rPr lang="en-US"/>
            <a:t>Övrigt</a:t>
          </a:r>
        </a:p>
      </dgm:t>
    </dgm:pt>
    <dgm:pt modelId="{6E44F77C-AB41-4301-8598-0F6060EB7662}" type="parTrans" cxnId="{9AF4DD11-C622-4E08-9243-141320CFA809}">
      <dgm:prSet/>
      <dgm:spPr/>
      <dgm:t>
        <a:bodyPr/>
        <a:lstStyle/>
        <a:p>
          <a:endParaRPr lang="en-US"/>
        </a:p>
      </dgm:t>
    </dgm:pt>
    <dgm:pt modelId="{CB027C50-A2E5-48D3-BC6D-2FAEE6760A45}" type="sibTrans" cxnId="{9AF4DD11-C622-4E08-9243-141320CFA809}">
      <dgm:prSet/>
      <dgm:spPr/>
      <dgm:t>
        <a:bodyPr/>
        <a:lstStyle/>
        <a:p>
          <a:endParaRPr lang="en-US"/>
        </a:p>
      </dgm:t>
    </dgm:pt>
    <dgm:pt modelId="{28607C70-1BBE-4520-ABD9-7016BCB999F4}">
      <dgm:prSet/>
      <dgm:spPr/>
      <dgm:t>
        <a:bodyPr/>
        <a:lstStyle/>
        <a:p>
          <a:r>
            <a:rPr lang="en-US"/>
            <a:t>Inkomster:</a:t>
          </a:r>
        </a:p>
      </dgm:t>
    </dgm:pt>
    <dgm:pt modelId="{E96AD28E-E73F-4895-8C9C-4EA035768F5B}" type="parTrans" cxnId="{2819D780-220D-493B-9E1B-F489182C34E2}">
      <dgm:prSet/>
      <dgm:spPr/>
      <dgm:t>
        <a:bodyPr/>
        <a:lstStyle/>
        <a:p>
          <a:endParaRPr lang="en-US"/>
        </a:p>
      </dgm:t>
    </dgm:pt>
    <dgm:pt modelId="{75101CDC-83A5-4CF6-BE69-4B7E568ABF01}" type="sibTrans" cxnId="{2819D780-220D-493B-9E1B-F489182C34E2}">
      <dgm:prSet/>
      <dgm:spPr/>
      <dgm:t>
        <a:bodyPr/>
        <a:lstStyle/>
        <a:p>
          <a:endParaRPr lang="en-US"/>
        </a:p>
      </dgm:t>
    </dgm:pt>
    <dgm:pt modelId="{EE97772F-072F-444D-ABBB-7426BCC1A09C}">
      <dgm:prSet/>
      <dgm:spPr/>
      <dgm:t>
        <a:bodyPr/>
        <a:lstStyle/>
        <a:p>
          <a:r>
            <a:rPr lang="en-US"/>
            <a:t>Aktivitetsbidrag i form av närvarorapportering (BP)</a:t>
          </a:r>
        </a:p>
      </dgm:t>
    </dgm:pt>
    <dgm:pt modelId="{874F700D-29C5-4CB8-B002-76FEC078E264}" type="parTrans" cxnId="{F5247B12-C2FC-497E-84C6-261706BB7EED}">
      <dgm:prSet/>
      <dgm:spPr/>
      <dgm:t>
        <a:bodyPr/>
        <a:lstStyle/>
        <a:p>
          <a:endParaRPr lang="en-US"/>
        </a:p>
      </dgm:t>
    </dgm:pt>
    <dgm:pt modelId="{AC754F0A-FF75-4ACA-B923-7DF04AE09B67}" type="sibTrans" cxnId="{F5247B12-C2FC-497E-84C6-261706BB7EED}">
      <dgm:prSet/>
      <dgm:spPr/>
      <dgm:t>
        <a:bodyPr/>
        <a:lstStyle/>
        <a:p>
          <a:endParaRPr lang="en-US"/>
        </a:p>
      </dgm:t>
    </dgm:pt>
    <dgm:pt modelId="{FA70A663-00FA-4D90-B8C4-0410E4CB08B3}">
      <dgm:prSet/>
      <dgm:spPr/>
      <dgm:t>
        <a:bodyPr/>
        <a:lstStyle/>
        <a:p>
          <a:r>
            <a:rPr lang="en-US" dirty="0" err="1"/>
            <a:t>Regelbunden</a:t>
          </a:r>
          <a:r>
            <a:rPr lang="en-US" dirty="0"/>
            <a:t> </a:t>
          </a:r>
          <a:r>
            <a:rPr lang="en-US" dirty="0" err="1"/>
            <a:t>inbetalning</a:t>
          </a:r>
          <a:r>
            <a:rPr lang="en-US" dirty="0"/>
            <a:t> till </a:t>
          </a:r>
          <a:r>
            <a:rPr lang="en-US" dirty="0" err="1"/>
            <a:t>lagkassan</a:t>
          </a:r>
          <a:r>
            <a:rPr lang="en-US" dirty="0"/>
            <a:t> (</a:t>
          </a:r>
          <a:r>
            <a:rPr lang="en-US" dirty="0" err="1"/>
            <a:t>föräldrar</a:t>
          </a:r>
          <a:r>
            <a:rPr lang="en-US" dirty="0"/>
            <a:t>): </a:t>
          </a:r>
          <a:r>
            <a:rPr lang="en-US" dirty="0" err="1"/>
            <a:t>Förslag</a:t>
          </a:r>
          <a:r>
            <a:rPr lang="en-US" dirty="0"/>
            <a:t> 300kr/</a:t>
          </a:r>
          <a:r>
            <a:rPr lang="en-US" dirty="0" err="1"/>
            <a:t>mån</a:t>
          </a:r>
          <a:endParaRPr lang="en-US" dirty="0"/>
        </a:p>
      </dgm:t>
    </dgm:pt>
    <dgm:pt modelId="{89474BC8-0BF0-444C-845C-5AE971A03BF8}" type="parTrans" cxnId="{C5A46DC3-1C02-4122-A736-BCF644D1C303}">
      <dgm:prSet/>
      <dgm:spPr/>
      <dgm:t>
        <a:bodyPr/>
        <a:lstStyle/>
        <a:p>
          <a:endParaRPr lang="en-US"/>
        </a:p>
      </dgm:t>
    </dgm:pt>
    <dgm:pt modelId="{A3D1BA36-B5A9-4316-88A6-F466AA820AD0}" type="sibTrans" cxnId="{C5A46DC3-1C02-4122-A736-BCF644D1C303}">
      <dgm:prSet/>
      <dgm:spPr/>
      <dgm:t>
        <a:bodyPr/>
        <a:lstStyle/>
        <a:p>
          <a:endParaRPr lang="en-US"/>
        </a:p>
      </dgm:t>
    </dgm:pt>
    <dgm:pt modelId="{C424202C-E419-4C63-B07C-2DC347F2A5CA}">
      <dgm:prSet/>
      <dgm:spPr/>
      <dgm:t>
        <a:bodyPr/>
        <a:lstStyle/>
        <a:p>
          <a:r>
            <a:rPr lang="en-US"/>
            <a:t>Fikaförsäljning</a:t>
          </a:r>
        </a:p>
      </dgm:t>
    </dgm:pt>
    <dgm:pt modelId="{9CD4D943-BC42-4795-B1C5-D3401C499497}" type="parTrans" cxnId="{4293E8A3-162F-4E38-A071-ADFF12497777}">
      <dgm:prSet/>
      <dgm:spPr/>
      <dgm:t>
        <a:bodyPr/>
        <a:lstStyle/>
        <a:p>
          <a:endParaRPr lang="en-US"/>
        </a:p>
      </dgm:t>
    </dgm:pt>
    <dgm:pt modelId="{F30A2EDF-56B1-43E5-B573-EE2D728BD125}" type="sibTrans" cxnId="{4293E8A3-162F-4E38-A071-ADFF12497777}">
      <dgm:prSet/>
      <dgm:spPr/>
      <dgm:t>
        <a:bodyPr/>
        <a:lstStyle/>
        <a:p>
          <a:endParaRPr lang="en-US"/>
        </a:p>
      </dgm:t>
    </dgm:pt>
    <dgm:pt modelId="{85552333-5E46-4C5B-83BF-ED17243C7914}">
      <dgm:prSet/>
      <dgm:spPr/>
      <dgm:t>
        <a:bodyPr/>
        <a:lstStyle/>
        <a:p>
          <a:r>
            <a:rPr lang="en-US" dirty="0" err="1"/>
            <a:t>Övrig</a:t>
          </a:r>
          <a:r>
            <a:rPr lang="en-US" dirty="0"/>
            <a:t> </a:t>
          </a:r>
          <a:r>
            <a:rPr lang="en-US" dirty="0" err="1"/>
            <a:t>försäljning</a:t>
          </a:r>
          <a:endParaRPr lang="en-US" dirty="0"/>
        </a:p>
      </dgm:t>
    </dgm:pt>
    <dgm:pt modelId="{62ACA404-A04F-4379-ACEE-ED9A0AA83455}" type="parTrans" cxnId="{EA02C560-24FF-49F2-A21C-D5D617C8022B}">
      <dgm:prSet/>
      <dgm:spPr/>
      <dgm:t>
        <a:bodyPr/>
        <a:lstStyle/>
        <a:p>
          <a:endParaRPr lang="en-US"/>
        </a:p>
      </dgm:t>
    </dgm:pt>
    <dgm:pt modelId="{ED85BCE0-03D2-40BE-86CD-4E9197856D24}" type="sibTrans" cxnId="{EA02C560-24FF-49F2-A21C-D5D617C8022B}">
      <dgm:prSet/>
      <dgm:spPr/>
      <dgm:t>
        <a:bodyPr/>
        <a:lstStyle/>
        <a:p>
          <a:endParaRPr lang="en-US"/>
        </a:p>
      </dgm:t>
    </dgm:pt>
    <dgm:pt modelId="{66EC6C9F-B289-42C3-B60B-17CA608A7F71}">
      <dgm:prSet/>
      <dgm:spPr/>
      <dgm:t>
        <a:bodyPr/>
        <a:lstStyle/>
        <a:p>
          <a:r>
            <a:rPr lang="en-US"/>
            <a:t>Förslag??</a:t>
          </a:r>
        </a:p>
      </dgm:t>
    </dgm:pt>
    <dgm:pt modelId="{BFB4320F-ABF1-4A5E-B3BE-935EFE77A7D7}" type="parTrans" cxnId="{AF8657D7-6080-4C81-8263-DC7089B6EBCD}">
      <dgm:prSet/>
      <dgm:spPr/>
      <dgm:t>
        <a:bodyPr/>
        <a:lstStyle/>
        <a:p>
          <a:endParaRPr lang="en-US"/>
        </a:p>
      </dgm:t>
    </dgm:pt>
    <dgm:pt modelId="{1A4C460E-31D7-409F-A48A-80E1083C1570}" type="sibTrans" cxnId="{AF8657D7-6080-4C81-8263-DC7089B6EBCD}">
      <dgm:prSet/>
      <dgm:spPr/>
      <dgm:t>
        <a:bodyPr/>
        <a:lstStyle/>
        <a:p>
          <a:endParaRPr lang="en-US"/>
        </a:p>
      </dgm:t>
    </dgm:pt>
    <dgm:pt modelId="{190C22E9-D4DF-4493-A6FF-1E15D10DFE64}" type="pres">
      <dgm:prSet presAssocID="{800924C0-3658-4B13-8DF2-5F247EBF0339}" presName="linear" presStyleCnt="0">
        <dgm:presLayoutVars>
          <dgm:dir/>
          <dgm:animLvl val="lvl"/>
          <dgm:resizeHandles val="exact"/>
        </dgm:presLayoutVars>
      </dgm:prSet>
      <dgm:spPr/>
    </dgm:pt>
    <dgm:pt modelId="{8A7167CD-21F8-415D-A105-1AD9173E2FB9}" type="pres">
      <dgm:prSet presAssocID="{8A6B8D35-4542-4B27-85D4-D54438C4F2DC}" presName="parentLin" presStyleCnt="0"/>
      <dgm:spPr/>
    </dgm:pt>
    <dgm:pt modelId="{715BB61A-CF27-4A07-A5E4-D498EA37F733}" type="pres">
      <dgm:prSet presAssocID="{8A6B8D35-4542-4B27-85D4-D54438C4F2DC}" presName="parentLeftMargin" presStyleLbl="node1" presStyleIdx="0" presStyleCnt="2"/>
      <dgm:spPr/>
    </dgm:pt>
    <dgm:pt modelId="{7A29610D-1A08-4CED-A2DD-6B15AD4DE7FA}" type="pres">
      <dgm:prSet presAssocID="{8A6B8D35-4542-4B27-85D4-D54438C4F2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01BEA1-0E33-4F13-BB84-A8AB6335FD57}" type="pres">
      <dgm:prSet presAssocID="{8A6B8D35-4542-4B27-85D4-D54438C4F2DC}" presName="negativeSpace" presStyleCnt="0"/>
      <dgm:spPr/>
    </dgm:pt>
    <dgm:pt modelId="{BC6D2FA6-0307-4908-B9D9-932EFDA68662}" type="pres">
      <dgm:prSet presAssocID="{8A6B8D35-4542-4B27-85D4-D54438C4F2DC}" presName="childText" presStyleLbl="conFgAcc1" presStyleIdx="0" presStyleCnt="2">
        <dgm:presLayoutVars>
          <dgm:bulletEnabled val="1"/>
        </dgm:presLayoutVars>
      </dgm:prSet>
      <dgm:spPr/>
    </dgm:pt>
    <dgm:pt modelId="{C2017E6A-D1A5-496B-8DBF-404807A35E94}" type="pres">
      <dgm:prSet presAssocID="{13848D01-625A-40F9-AE36-FBF84EDA94A5}" presName="spaceBetweenRectangles" presStyleCnt="0"/>
      <dgm:spPr/>
    </dgm:pt>
    <dgm:pt modelId="{6FBD3427-0768-4B72-8FB6-73E76F9DDBD3}" type="pres">
      <dgm:prSet presAssocID="{28607C70-1BBE-4520-ABD9-7016BCB999F4}" presName="parentLin" presStyleCnt="0"/>
      <dgm:spPr/>
    </dgm:pt>
    <dgm:pt modelId="{F5143971-A727-4F00-8D58-8FEC61FFB5EA}" type="pres">
      <dgm:prSet presAssocID="{28607C70-1BBE-4520-ABD9-7016BCB999F4}" presName="parentLeftMargin" presStyleLbl="node1" presStyleIdx="0" presStyleCnt="2"/>
      <dgm:spPr/>
    </dgm:pt>
    <dgm:pt modelId="{C7248588-DF58-4A21-B537-5C9FCA415BA0}" type="pres">
      <dgm:prSet presAssocID="{28607C70-1BBE-4520-ABD9-7016BCB999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FDE5BA-E3C8-4A31-A126-6E560BBD7BAC}" type="pres">
      <dgm:prSet presAssocID="{28607C70-1BBE-4520-ABD9-7016BCB999F4}" presName="negativeSpace" presStyleCnt="0"/>
      <dgm:spPr/>
    </dgm:pt>
    <dgm:pt modelId="{24F17224-DB3C-43A0-A0FE-F440F1A7ABF7}" type="pres">
      <dgm:prSet presAssocID="{28607C70-1BBE-4520-ABD9-7016BCB999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616906-9F9B-448E-BD90-057D32146190}" type="presOf" srcId="{8A6B8D35-4542-4B27-85D4-D54438C4F2DC}" destId="{7A29610D-1A08-4CED-A2DD-6B15AD4DE7FA}" srcOrd="1" destOrd="0" presId="urn:microsoft.com/office/officeart/2005/8/layout/list1"/>
    <dgm:cxn modelId="{6723AE09-A19F-4287-A784-E3F253684067}" srcId="{8A6B8D35-4542-4B27-85D4-D54438C4F2DC}" destId="{1D16B529-7FDE-44A5-80E2-F2AA02036CE0}" srcOrd="1" destOrd="0" parTransId="{6AC21EBD-5D36-47EA-985F-366CE338A000}" sibTransId="{3BD27834-EE69-4E86-9086-BE3FF7C186F7}"/>
    <dgm:cxn modelId="{9AF4DD11-C622-4E08-9243-141320CFA809}" srcId="{8A6B8D35-4542-4B27-85D4-D54438C4F2DC}" destId="{C5CEB8DE-4729-4A84-B1D2-520E1D1AE25C}" srcOrd="3" destOrd="0" parTransId="{6E44F77C-AB41-4301-8598-0F6060EB7662}" sibTransId="{CB027C50-A2E5-48D3-BC6D-2FAEE6760A45}"/>
    <dgm:cxn modelId="{F5247B12-C2FC-497E-84C6-261706BB7EED}" srcId="{28607C70-1BBE-4520-ABD9-7016BCB999F4}" destId="{EE97772F-072F-444D-ABBB-7426BCC1A09C}" srcOrd="0" destOrd="0" parTransId="{874F700D-29C5-4CB8-B002-76FEC078E264}" sibTransId="{AC754F0A-FF75-4ACA-B923-7DF04AE09B67}"/>
    <dgm:cxn modelId="{2B5CA22B-3AF7-482F-B8E1-B8A232E52F6E}" type="presOf" srcId="{1D16B529-7FDE-44A5-80E2-F2AA02036CE0}" destId="{BC6D2FA6-0307-4908-B9D9-932EFDA68662}" srcOrd="0" destOrd="1" presId="urn:microsoft.com/office/officeart/2005/8/layout/list1"/>
    <dgm:cxn modelId="{AB66B12D-303F-4012-91A3-65A3B8ECC88D}" type="presOf" srcId="{BAE101E0-7604-40EE-AD9A-483E82E916F2}" destId="{BC6D2FA6-0307-4908-B9D9-932EFDA68662}" srcOrd="0" destOrd="2" presId="urn:microsoft.com/office/officeart/2005/8/layout/list1"/>
    <dgm:cxn modelId="{31BC3437-732C-4CF3-9C2F-3BB6E3AB0285}" type="presOf" srcId="{963E89C1-7001-4CED-A8FB-9704A7E394CE}" destId="{BC6D2FA6-0307-4908-B9D9-932EFDA68662}" srcOrd="0" destOrd="0" presId="urn:microsoft.com/office/officeart/2005/8/layout/list1"/>
    <dgm:cxn modelId="{EA02C560-24FF-49F2-A21C-D5D617C8022B}" srcId="{28607C70-1BBE-4520-ABD9-7016BCB999F4}" destId="{85552333-5E46-4C5B-83BF-ED17243C7914}" srcOrd="3" destOrd="0" parTransId="{62ACA404-A04F-4379-ACEE-ED9A0AA83455}" sibTransId="{ED85BCE0-03D2-40BE-86CD-4E9197856D24}"/>
    <dgm:cxn modelId="{1E6D6069-66EF-4132-A736-A5462CCDB5DD}" type="presOf" srcId="{8A6B8D35-4542-4B27-85D4-D54438C4F2DC}" destId="{715BB61A-CF27-4A07-A5E4-D498EA37F733}" srcOrd="0" destOrd="0" presId="urn:microsoft.com/office/officeart/2005/8/layout/list1"/>
    <dgm:cxn modelId="{2819D780-220D-493B-9E1B-F489182C34E2}" srcId="{800924C0-3658-4B13-8DF2-5F247EBF0339}" destId="{28607C70-1BBE-4520-ABD9-7016BCB999F4}" srcOrd="1" destOrd="0" parTransId="{E96AD28E-E73F-4895-8C9C-4EA035768F5B}" sibTransId="{75101CDC-83A5-4CF6-BE69-4B7E568ABF01}"/>
    <dgm:cxn modelId="{AA5E048F-2361-41B4-9843-EC213FB45CA6}" type="presOf" srcId="{800924C0-3658-4B13-8DF2-5F247EBF0339}" destId="{190C22E9-D4DF-4493-A6FF-1E15D10DFE64}" srcOrd="0" destOrd="0" presId="urn:microsoft.com/office/officeart/2005/8/layout/list1"/>
    <dgm:cxn modelId="{69002396-AA64-4134-9B3A-A98DF98BFD02}" type="presOf" srcId="{FA70A663-00FA-4D90-B8C4-0410E4CB08B3}" destId="{24F17224-DB3C-43A0-A0FE-F440F1A7ABF7}" srcOrd="0" destOrd="1" presId="urn:microsoft.com/office/officeart/2005/8/layout/list1"/>
    <dgm:cxn modelId="{C015949F-4D5C-4127-A33D-5813ED3FDA1D}" type="presOf" srcId="{C424202C-E419-4C63-B07C-2DC347F2A5CA}" destId="{24F17224-DB3C-43A0-A0FE-F440F1A7ABF7}" srcOrd="0" destOrd="2" presId="urn:microsoft.com/office/officeart/2005/8/layout/list1"/>
    <dgm:cxn modelId="{639A92A0-AAA6-4F53-B387-BAE9AE3E5C04}" type="presOf" srcId="{C5CEB8DE-4729-4A84-B1D2-520E1D1AE25C}" destId="{BC6D2FA6-0307-4908-B9D9-932EFDA68662}" srcOrd="0" destOrd="3" presId="urn:microsoft.com/office/officeart/2005/8/layout/list1"/>
    <dgm:cxn modelId="{CAC5BFA1-AF5B-4341-A942-5810A9E4103A}" srcId="{8A6B8D35-4542-4B27-85D4-D54438C4F2DC}" destId="{963E89C1-7001-4CED-A8FB-9704A7E394CE}" srcOrd="0" destOrd="0" parTransId="{BB857D35-06CC-47D5-B79D-BDB0E4FA38CC}" sibTransId="{0E2AF09C-EBF2-41A1-B18D-CD618D6F6204}"/>
    <dgm:cxn modelId="{4293E8A3-162F-4E38-A071-ADFF12497777}" srcId="{28607C70-1BBE-4520-ABD9-7016BCB999F4}" destId="{C424202C-E419-4C63-B07C-2DC347F2A5CA}" srcOrd="2" destOrd="0" parTransId="{9CD4D943-BC42-4795-B1C5-D3401C499497}" sibTransId="{F30A2EDF-56B1-43E5-B573-EE2D728BD125}"/>
    <dgm:cxn modelId="{E7AA28B4-6206-4A81-A1A8-358F3243F198}" type="presOf" srcId="{85552333-5E46-4C5B-83BF-ED17243C7914}" destId="{24F17224-DB3C-43A0-A0FE-F440F1A7ABF7}" srcOrd="0" destOrd="3" presId="urn:microsoft.com/office/officeart/2005/8/layout/list1"/>
    <dgm:cxn modelId="{A63CC1B8-7746-4A55-863F-8C2C614EB485}" type="presOf" srcId="{28607C70-1BBE-4520-ABD9-7016BCB999F4}" destId="{F5143971-A727-4F00-8D58-8FEC61FFB5EA}" srcOrd="0" destOrd="0" presId="urn:microsoft.com/office/officeart/2005/8/layout/list1"/>
    <dgm:cxn modelId="{C5A46DC3-1C02-4122-A736-BCF644D1C303}" srcId="{28607C70-1BBE-4520-ABD9-7016BCB999F4}" destId="{FA70A663-00FA-4D90-B8C4-0410E4CB08B3}" srcOrd="1" destOrd="0" parTransId="{89474BC8-0BF0-444C-845C-5AE971A03BF8}" sibTransId="{A3D1BA36-B5A9-4316-88A6-F466AA820AD0}"/>
    <dgm:cxn modelId="{D03210C7-4494-451A-860F-AE18A29B10F2}" srcId="{8A6B8D35-4542-4B27-85D4-D54438C4F2DC}" destId="{BAE101E0-7604-40EE-AD9A-483E82E916F2}" srcOrd="2" destOrd="0" parTransId="{6E738875-FFED-4267-A0A4-0CEE1AEC212C}" sibTransId="{1B5BB363-9E31-4007-945B-7791A857232C}"/>
    <dgm:cxn modelId="{5B3A93CF-0A27-40DB-B952-7A25ECA202E4}" type="presOf" srcId="{28607C70-1BBE-4520-ABD9-7016BCB999F4}" destId="{C7248588-DF58-4A21-B537-5C9FCA415BA0}" srcOrd="1" destOrd="0" presId="urn:microsoft.com/office/officeart/2005/8/layout/list1"/>
    <dgm:cxn modelId="{96B127D1-8C51-48A3-ADF5-A730DD7012DE}" type="presOf" srcId="{66EC6C9F-B289-42C3-B60B-17CA608A7F71}" destId="{24F17224-DB3C-43A0-A0FE-F440F1A7ABF7}" srcOrd="0" destOrd="4" presId="urn:microsoft.com/office/officeart/2005/8/layout/list1"/>
    <dgm:cxn modelId="{AF8657D7-6080-4C81-8263-DC7089B6EBCD}" srcId="{28607C70-1BBE-4520-ABD9-7016BCB999F4}" destId="{66EC6C9F-B289-42C3-B60B-17CA608A7F71}" srcOrd="4" destOrd="0" parTransId="{BFB4320F-ABF1-4A5E-B3BE-935EFE77A7D7}" sibTransId="{1A4C460E-31D7-409F-A48A-80E1083C1570}"/>
    <dgm:cxn modelId="{5B1FA6DD-D7B9-4C5A-B2CA-C2E80661E008}" type="presOf" srcId="{EE97772F-072F-444D-ABBB-7426BCC1A09C}" destId="{24F17224-DB3C-43A0-A0FE-F440F1A7ABF7}" srcOrd="0" destOrd="0" presId="urn:microsoft.com/office/officeart/2005/8/layout/list1"/>
    <dgm:cxn modelId="{95B4E8FE-3D87-49D7-894A-77AC1655E09A}" srcId="{800924C0-3658-4B13-8DF2-5F247EBF0339}" destId="{8A6B8D35-4542-4B27-85D4-D54438C4F2DC}" srcOrd="0" destOrd="0" parTransId="{47690619-123F-49F1-8C8C-28C9DD73DA54}" sibTransId="{13848D01-625A-40F9-AE36-FBF84EDA94A5}"/>
    <dgm:cxn modelId="{011931C4-3492-4CE2-860A-01C2C1FBBC00}" type="presParOf" srcId="{190C22E9-D4DF-4493-A6FF-1E15D10DFE64}" destId="{8A7167CD-21F8-415D-A105-1AD9173E2FB9}" srcOrd="0" destOrd="0" presId="urn:microsoft.com/office/officeart/2005/8/layout/list1"/>
    <dgm:cxn modelId="{7256BE28-5F77-412F-A074-A05FD4E8E974}" type="presParOf" srcId="{8A7167CD-21F8-415D-A105-1AD9173E2FB9}" destId="{715BB61A-CF27-4A07-A5E4-D498EA37F733}" srcOrd="0" destOrd="0" presId="urn:microsoft.com/office/officeart/2005/8/layout/list1"/>
    <dgm:cxn modelId="{B01E3549-1D43-4DB8-8187-9A3B1C234CFC}" type="presParOf" srcId="{8A7167CD-21F8-415D-A105-1AD9173E2FB9}" destId="{7A29610D-1A08-4CED-A2DD-6B15AD4DE7FA}" srcOrd="1" destOrd="0" presId="urn:microsoft.com/office/officeart/2005/8/layout/list1"/>
    <dgm:cxn modelId="{7295ADF7-B9F3-4085-94A4-F5C3ADBC1E71}" type="presParOf" srcId="{190C22E9-D4DF-4493-A6FF-1E15D10DFE64}" destId="{E801BEA1-0E33-4F13-BB84-A8AB6335FD57}" srcOrd="1" destOrd="0" presId="urn:microsoft.com/office/officeart/2005/8/layout/list1"/>
    <dgm:cxn modelId="{82BCF251-6FD8-45CF-BDF4-DCC1116C9DF5}" type="presParOf" srcId="{190C22E9-D4DF-4493-A6FF-1E15D10DFE64}" destId="{BC6D2FA6-0307-4908-B9D9-932EFDA68662}" srcOrd="2" destOrd="0" presId="urn:microsoft.com/office/officeart/2005/8/layout/list1"/>
    <dgm:cxn modelId="{7429082B-7CDB-4F07-B114-B89CEFE57972}" type="presParOf" srcId="{190C22E9-D4DF-4493-A6FF-1E15D10DFE64}" destId="{C2017E6A-D1A5-496B-8DBF-404807A35E94}" srcOrd="3" destOrd="0" presId="urn:microsoft.com/office/officeart/2005/8/layout/list1"/>
    <dgm:cxn modelId="{888BCE1B-AE06-4E8B-BCF6-ACE86B2A1BC7}" type="presParOf" srcId="{190C22E9-D4DF-4493-A6FF-1E15D10DFE64}" destId="{6FBD3427-0768-4B72-8FB6-73E76F9DDBD3}" srcOrd="4" destOrd="0" presId="urn:microsoft.com/office/officeart/2005/8/layout/list1"/>
    <dgm:cxn modelId="{F08D1BF5-E349-493B-95EA-25FED95715C2}" type="presParOf" srcId="{6FBD3427-0768-4B72-8FB6-73E76F9DDBD3}" destId="{F5143971-A727-4F00-8D58-8FEC61FFB5EA}" srcOrd="0" destOrd="0" presId="urn:microsoft.com/office/officeart/2005/8/layout/list1"/>
    <dgm:cxn modelId="{B729073C-3F2D-4BC7-B4AC-BEB01ECBCE2A}" type="presParOf" srcId="{6FBD3427-0768-4B72-8FB6-73E76F9DDBD3}" destId="{C7248588-DF58-4A21-B537-5C9FCA415BA0}" srcOrd="1" destOrd="0" presId="urn:microsoft.com/office/officeart/2005/8/layout/list1"/>
    <dgm:cxn modelId="{C63AE938-AF78-4345-9BA4-9FCA2484BDEF}" type="presParOf" srcId="{190C22E9-D4DF-4493-A6FF-1E15D10DFE64}" destId="{06FDE5BA-E3C8-4A31-A126-6E560BBD7BAC}" srcOrd="5" destOrd="0" presId="urn:microsoft.com/office/officeart/2005/8/layout/list1"/>
    <dgm:cxn modelId="{0437021D-F254-47A2-B550-59870A878ED1}" type="presParOf" srcId="{190C22E9-D4DF-4493-A6FF-1E15D10DFE64}" destId="{24F17224-DB3C-43A0-A0FE-F440F1A7AB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BABEDD-B40E-4811-B2E0-5F5F2C3AB0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8EAB4E-3ABE-407F-AFAD-B18F75491FDD}">
      <dgm:prSet/>
      <dgm:spPr/>
      <dgm:t>
        <a:bodyPr/>
        <a:lstStyle/>
        <a:p>
          <a:r>
            <a:rPr lang="en-US" dirty="0" err="1"/>
            <a:t>Antal</a:t>
          </a:r>
          <a:r>
            <a:rPr lang="en-US" dirty="0"/>
            <a:t> </a:t>
          </a:r>
          <a:r>
            <a:rPr lang="en-US" dirty="0" err="1"/>
            <a:t>träningar</a:t>
          </a:r>
          <a:r>
            <a:rPr lang="en-US" dirty="0"/>
            <a:t> per </a:t>
          </a:r>
          <a:r>
            <a:rPr lang="en-US" dirty="0" err="1"/>
            <a:t>vecka</a:t>
          </a:r>
          <a:r>
            <a:rPr lang="en-US" dirty="0"/>
            <a:t>? Kan man </a:t>
          </a:r>
          <a:r>
            <a:rPr lang="en-US" dirty="0" err="1"/>
            <a:t>stå</a:t>
          </a:r>
          <a:r>
            <a:rPr lang="en-US" dirty="0"/>
            <a:t> </a:t>
          </a:r>
          <a:r>
            <a:rPr lang="en-US" dirty="0" err="1"/>
            <a:t>över</a:t>
          </a:r>
          <a:r>
            <a:rPr lang="en-US" dirty="0"/>
            <a:t> </a:t>
          </a:r>
          <a:r>
            <a:rPr lang="en-US" dirty="0" err="1"/>
            <a:t>någon</a:t>
          </a:r>
          <a:r>
            <a:rPr lang="en-US" dirty="0"/>
            <a:t> av dessa </a:t>
          </a:r>
          <a:r>
            <a:rPr lang="en-US" dirty="0" err="1"/>
            <a:t>då</a:t>
          </a:r>
          <a:r>
            <a:rPr lang="en-US" dirty="0"/>
            <a:t> det </a:t>
          </a:r>
          <a:r>
            <a:rPr lang="en-US" dirty="0" err="1"/>
            <a:t>krockar</a:t>
          </a:r>
          <a:r>
            <a:rPr lang="en-US" dirty="0"/>
            <a:t> med </a:t>
          </a:r>
          <a:r>
            <a:rPr lang="en-US" dirty="0" err="1"/>
            <a:t>annan</a:t>
          </a:r>
          <a:r>
            <a:rPr lang="en-US" dirty="0"/>
            <a:t> </a:t>
          </a:r>
          <a:r>
            <a:rPr lang="en-US" dirty="0" err="1"/>
            <a:t>aktivitet</a:t>
          </a:r>
          <a:r>
            <a:rPr lang="en-US" dirty="0"/>
            <a:t>? </a:t>
          </a:r>
          <a:r>
            <a:rPr lang="en-US" dirty="0" err="1"/>
            <a:t>Besluta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samråd</a:t>
          </a:r>
          <a:r>
            <a:rPr lang="en-US" dirty="0"/>
            <a:t> med </a:t>
          </a:r>
          <a:r>
            <a:rPr lang="en-US" dirty="0" err="1"/>
            <a:t>tränare</a:t>
          </a:r>
          <a:r>
            <a:rPr lang="en-US" dirty="0"/>
            <a:t>?</a:t>
          </a:r>
        </a:p>
      </dgm:t>
    </dgm:pt>
    <dgm:pt modelId="{71D53ED4-99A1-4F0C-95C5-F0011273D46B}" type="parTrans" cxnId="{D00F47F9-182C-4188-BAD3-F95FECD0CCC2}">
      <dgm:prSet/>
      <dgm:spPr/>
      <dgm:t>
        <a:bodyPr/>
        <a:lstStyle/>
        <a:p>
          <a:endParaRPr lang="en-US"/>
        </a:p>
      </dgm:t>
    </dgm:pt>
    <dgm:pt modelId="{933869A5-27C5-432A-9BE1-36955BA7C5B7}" type="sibTrans" cxnId="{D00F47F9-182C-4188-BAD3-F95FECD0CCC2}">
      <dgm:prSet/>
      <dgm:spPr/>
      <dgm:t>
        <a:bodyPr/>
        <a:lstStyle/>
        <a:p>
          <a:endParaRPr lang="en-US"/>
        </a:p>
      </dgm:t>
    </dgm:pt>
    <dgm:pt modelId="{DAB0780C-9CDF-4CF9-9C01-D1936091BF7D}">
      <dgm:prSet/>
      <dgm:spPr/>
      <dgm:t>
        <a:bodyPr/>
        <a:lstStyle/>
        <a:p>
          <a:r>
            <a:rPr lang="en-US" dirty="0" err="1"/>
            <a:t>Kostnad</a:t>
          </a:r>
          <a:r>
            <a:rPr lang="en-US" dirty="0"/>
            <a:t> 300/</a:t>
          </a:r>
          <a:r>
            <a:rPr lang="en-US" dirty="0" err="1"/>
            <a:t>mån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mycket</a:t>
          </a:r>
          <a:r>
            <a:rPr lang="en-US" dirty="0"/>
            <a:t>. </a:t>
          </a:r>
          <a:r>
            <a:rPr lang="en-US" dirty="0" err="1"/>
            <a:t>Föreslår</a:t>
          </a:r>
          <a:r>
            <a:rPr lang="en-US" dirty="0"/>
            <a:t> 150 </a:t>
          </a:r>
          <a:r>
            <a:rPr lang="en-US" dirty="0" err="1"/>
            <a:t>kr</a:t>
          </a:r>
          <a:r>
            <a:rPr lang="en-US" dirty="0"/>
            <a:t> per </a:t>
          </a:r>
          <a:r>
            <a:rPr lang="en-US" dirty="0" err="1"/>
            <a:t>månad</a:t>
          </a:r>
          <a:r>
            <a:rPr lang="en-US" dirty="0"/>
            <a:t> </a:t>
          </a:r>
          <a:r>
            <a:rPr lang="en-US" dirty="0" err="1"/>
            <a:t>då</a:t>
          </a:r>
          <a:r>
            <a:rPr lang="en-US" dirty="0"/>
            <a:t> man har </a:t>
          </a:r>
          <a:r>
            <a:rPr lang="en-US" dirty="0" err="1"/>
            <a:t>flera</a:t>
          </a:r>
          <a:r>
            <a:rPr lang="en-US" dirty="0"/>
            <a:t> barn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familjen</a:t>
          </a:r>
          <a:r>
            <a:rPr lang="en-US" dirty="0"/>
            <a:t> med </a:t>
          </a:r>
          <a:r>
            <a:rPr lang="en-US" dirty="0" err="1"/>
            <a:t>olika</a:t>
          </a:r>
          <a:r>
            <a:rPr lang="en-US" dirty="0"/>
            <a:t> sporter. </a:t>
          </a:r>
          <a:r>
            <a:rPr lang="en-US" dirty="0" err="1"/>
            <a:t>Diskutera</a:t>
          </a:r>
          <a:r>
            <a:rPr lang="en-US" dirty="0"/>
            <a:t>!</a:t>
          </a:r>
        </a:p>
      </dgm:t>
    </dgm:pt>
    <dgm:pt modelId="{E685BE77-6F8D-4677-9CBA-15320F61BE77}" type="parTrans" cxnId="{65411BBB-9645-4B84-8781-40F7505055A5}">
      <dgm:prSet/>
      <dgm:spPr/>
      <dgm:t>
        <a:bodyPr/>
        <a:lstStyle/>
        <a:p>
          <a:endParaRPr lang="en-US"/>
        </a:p>
      </dgm:t>
    </dgm:pt>
    <dgm:pt modelId="{91CD70F1-15A3-47A3-ACB4-35DA0B511F95}" type="sibTrans" cxnId="{65411BBB-9645-4B84-8781-40F7505055A5}">
      <dgm:prSet/>
      <dgm:spPr/>
      <dgm:t>
        <a:bodyPr/>
        <a:lstStyle/>
        <a:p>
          <a:endParaRPr lang="en-US"/>
        </a:p>
      </dgm:t>
    </dgm:pt>
    <dgm:pt modelId="{7F28A5C9-6B8F-44E6-84F8-C82AF38648DC}">
      <dgm:prSet/>
      <dgm:spPr/>
      <dgm:t>
        <a:bodyPr/>
        <a:lstStyle/>
        <a:p>
          <a:r>
            <a:rPr lang="en-US" dirty="0" err="1"/>
            <a:t>Enhetlig</a:t>
          </a:r>
          <a:r>
            <a:rPr lang="en-US" dirty="0"/>
            <a:t> </a:t>
          </a:r>
          <a:r>
            <a:rPr lang="en-US" dirty="0" err="1"/>
            <a:t>klädsel</a:t>
          </a:r>
          <a:r>
            <a:rPr lang="en-US" dirty="0"/>
            <a:t> </a:t>
          </a:r>
          <a:r>
            <a:rPr lang="en-US" dirty="0" err="1"/>
            <a:t>viktig</a:t>
          </a:r>
          <a:r>
            <a:rPr lang="en-US" dirty="0"/>
            <a:t> (</a:t>
          </a:r>
          <a:r>
            <a:rPr lang="en-US" dirty="0" err="1"/>
            <a:t>föräldrar</a:t>
          </a:r>
          <a:r>
            <a:rPr lang="en-US" dirty="0"/>
            <a:t> </a:t>
          </a:r>
          <a:r>
            <a:rPr lang="en-US" dirty="0" err="1"/>
            <a:t>betalar</a:t>
          </a:r>
          <a:r>
            <a:rPr lang="en-US" dirty="0"/>
            <a:t> </a:t>
          </a:r>
          <a:r>
            <a:rPr lang="en-US" dirty="0" err="1"/>
            <a:t>själva</a:t>
          </a:r>
          <a:r>
            <a:rPr lang="en-US" dirty="0"/>
            <a:t>)! </a:t>
          </a:r>
          <a:r>
            <a:rPr lang="en-US" dirty="0" err="1"/>
            <a:t>Viktigt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självförtorendet</a:t>
          </a:r>
          <a:r>
            <a:rPr lang="en-US" dirty="0"/>
            <a:t>.</a:t>
          </a:r>
        </a:p>
      </dgm:t>
    </dgm:pt>
    <dgm:pt modelId="{5553C539-3F9E-4BD7-94FC-DE527C394CE2}" type="parTrans" cxnId="{A8AB05A0-DDD7-415F-96CB-31CFDEB79AF9}">
      <dgm:prSet/>
      <dgm:spPr/>
      <dgm:t>
        <a:bodyPr/>
        <a:lstStyle/>
        <a:p>
          <a:endParaRPr lang="en-US"/>
        </a:p>
      </dgm:t>
    </dgm:pt>
    <dgm:pt modelId="{701519BD-373A-4FE6-AF89-90BE0FA55273}" type="sibTrans" cxnId="{A8AB05A0-DDD7-415F-96CB-31CFDEB79AF9}">
      <dgm:prSet/>
      <dgm:spPr/>
      <dgm:t>
        <a:bodyPr/>
        <a:lstStyle/>
        <a:p>
          <a:endParaRPr lang="en-US"/>
        </a:p>
      </dgm:t>
    </dgm:pt>
    <dgm:pt modelId="{18FE9320-0C9C-4BD2-A314-778AFF11C358}">
      <dgm:prSet/>
      <dgm:spPr/>
      <dgm:t>
        <a:bodyPr/>
        <a:lstStyle/>
        <a:p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få</a:t>
          </a:r>
          <a:r>
            <a:rPr lang="en-US" dirty="0"/>
            <a:t> </a:t>
          </a:r>
          <a:r>
            <a:rPr lang="en-US" dirty="0" err="1"/>
            <a:t>kallelser</a:t>
          </a:r>
          <a:r>
            <a:rPr lang="en-US" dirty="0"/>
            <a:t> till matcher </a:t>
          </a:r>
          <a:r>
            <a:rPr lang="en-US" dirty="0" err="1"/>
            <a:t>tidigare</a:t>
          </a:r>
          <a:r>
            <a:rPr lang="en-US" dirty="0"/>
            <a:t>.</a:t>
          </a:r>
        </a:p>
      </dgm:t>
    </dgm:pt>
    <dgm:pt modelId="{DE6BFC76-8094-4F2A-AE5A-B679F392352B}" type="parTrans" cxnId="{68385982-3EC6-4F6A-A2BA-EECD6DA40A24}">
      <dgm:prSet/>
      <dgm:spPr/>
      <dgm:t>
        <a:bodyPr/>
        <a:lstStyle/>
        <a:p>
          <a:endParaRPr lang="en-US"/>
        </a:p>
      </dgm:t>
    </dgm:pt>
    <dgm:pt modelId="{D55594D8-A314-4E69-B5D1-27CD3C284B19}" type="sibTrans" cxnId="{68385982-3EC6-4F6A-A2BA-EECD6DA40A24}">
      <dgm:prSet/>
      <dgm:spPr/>
      <dgm:t>
        <a:bodyPr/>
        <a:lstStyle/>
        <a:p>
          <a:endParaRPr lang="en-US"/>
        </a:p>
      </dgm:t>
    </dgm:pt>
    <dgm:pt modelId="{0633810C-07B2-4F30-B560-059270767F18}">
      <dgm:prSet/>
      <dgm:spPr/>
      <dgm:t>
        <a:bodyPr/>
        <a:lstStyle/>
        <a:p>
          <a:r>
            <a:rPr lang="en-US" dirty="0" err="1"/>
            <a:t>Bättre</a:t>
          </a:r>
          <a:r>
            <a:rPr lang="en-US" dirty="0"/>
            <a:t> </a:t>
          </a:r>
          <a:r>
            <a:rPr lang="en-US" dirty="0" err="1"/>
            <a:t>kommunikation</a:t>
          </a:r>
          <a:r>
            <a:rPr lang="en-US" dirty="0"/>
            <a:t> vid matcher, </a:t>
          </a:r>
          <a:r>
            <a:rPr lang="en-US" dirty="0" err="1"/>
            <a:t>speciellt</a:t>
          </a:r>
          <a:r>
            <a:rPr lang="en-US" dirty="0"/>
            <a:t> </a:t>
          </a:r>
          <a:r>
            <a:rPr lang="en-US" dirty="0" err="1"/>
            <a:t>bortamatcher</a:t>
          </a:r>
          <a:r>
            <a:rPr lang="en-US" dirty="0"/>
            <a:t>, </a:t>
          </a:r>
          <a:r>
            <a:rPr lang="en-US" dirty="0" err="1"/>
            <a:t>vem</a:t>
          </a:r>
          <a:r>
            <a:rPr lang="en-US" dirty="0"/>
            <a:t> har </a:t>
          </a:r>
          <a:r>
            <a:rPr lang="en-US" dirty="0" err="1"/>
            <a:t>bil</a:t>
          </a:r>
          <a:r>
            <a:rPr lang="en-US" dirty="0"/>
            <a:t> etc.</a:t>
          </a:r>
        </a:p>
      </dgm:t>
    </dgm:pt>
    <dgm:pt modelId="{C37C7632-AEA9-41C0-B2D4-4D9DEFEB0A7A}" type="parTrans" cxnId="{6DDE7F18-8D68-4E16-808F-CD79A89D9D53}">
      <dgm:prSet/>
      <dgm:spPr/>
      <dgm:t>
        <a:bodyPr/>
        <a:lstStyle/>
        <a:p>
          <a:endParaRPr lang="en-US"/>
        </a:p>
      </dgm:t>
    </dgm:pt>
    <dgm:pt modelId="{97C33374-E970-48A1-ADC3-BBF48088A3BE}" type="sibTrans" cxnId="{6DDE7F18-8D68-4E16-808F-CD79A89D9D53}">
      <dgm:prSet/>
      <dgm:spPr/>
      <dgm:t>
        <a:bodyPr/>
        <a:lstStyle/>
        <a:p>
          <a:endParaRPr lang="en-US"/>
        </a:p>
      </dgm:t>
    </dgm:pt>
    <dgm:pt modelId="{4401538F-25F0-4259-BBFA-81B56011B511}">
      <dgm:prSet/>
      <dgm:spPr/>
      <dgm:t>
        <a:bodyPr/>
        <a:lstStyle/>
        <a:p>
          <a:r>
            <a:rPr lang="en-US" dirty="0" err="1"/>
            <a:t>Filma</a:t>
          </a:r>
          <a:r>
            <a:rPr lang="en-US" dirty="0"/>
            <a:t> </a:t>
          </a:r>
          <a:r>
            <a:rPr lang="en-US" dirty="0" err="1"/>
            <a:t>några</a:t>
          </a:r>
          <a:r>
            <a:rPr lang="en-US" dirty="0"/>
            <a:t> matcher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utvärdera</a:t>
          </a:r>
          <a:r>
            <a:rPr lang="en-US" dirty="0"/>
            <a:t> </a:t>
          </a:r>
          <a:r>
            <a:rPr lang="en-US" dirty="0" err="1"/>
            <a:t>vårt</a:t>
          </a:r>
          <a:r>
            <a:rPr lang="en-US" dirty="0"/>
            <a:t> </a:t>
          </a:r>
          <a:r>
            <a:rPr lang="en-US" dirty="0" err="1"/>
            <a:t>spel</a:t>
          </a:r>
          <a:r>
            <a:rPr lang="en-US" dirty="0"/>
            <a:t>; </a:t>
          </a:r>
          <a:r>
            <a:rPr lang="en-US" dirty="0" err="1"/>
            <a:t>vad</a:t>
          </a:r>
          <a:r>
            <a:rPr lang="en-US" dirty="0"/>
            <a:t> vi </a:t>
          </a:r>
          <a:r>
            <a:rPr lang="en-US" dirty="0" err="1"/>
            <a:t>gör</a:t>
          </a:r>
          <a:r>
            <a:rPr lang="en-US" dirty="0"/>
            <a:t> bra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vad</a:t>
          </a:r>
          <a:r>
            <a:rPr lang="en-US" dirty="0"/>
            <a:t> vi </a:t>
          </a:r>
          <a:r>
            <a:rPr lang="en-US" dirty="0" err="1"/>
            <a:t>gör</a:t>
          </a:r>
          <a:r>
            <a:rPr lang="en-US" dirty="0"/>
            <a:t> </a:t>
          </a:r>
          <a:r>
            <a:rPr lang="en-US" dirty="0" err="1"/>
            <a:t>mindre</a:t>
          </a:r>
          <a:r>
            <a:rPr lang="en-US" dirty="0"/>
            <a:t> bra.</a:t>
          </a:r>
        </a:p>
      </dgm:t>
    </dgm:pt>
    <dgm:pt modelId="{7E9FF7C9-6AF5-4843-BDE6-AE04F1B74CA9}" type="parTrans" cxnId="{DD40A390-8506-4F9F-B136-FC0003062A9C}">
      <dgm:prSet/>
      <dgm:spPr/>
      <dgm:t>
        <a:bodyPr/>
        <a:lstStyle/>
        <a:p>
          <a:endParaRPr lang="sv-SE"/>
        </a:p>
      </dgm:t>
    </dgm:pt>
    <dgm:pt modelId="{144C81DA-594E-4626-9F9F-32B312B7FB4D}" type="sibTrans" cxnId="{DD40A390-8506-4F9F-B136-FC0003062A9C}">
      <dgm:prSet/>
      <dgm:spPr/>
      <dgm:t>
        <a:bodyPr/>
        <a:lstStyle/>
        <a:p>
          <a:endParaRPr lang="sv-SE"/>
        </a:p>
      </dgm:t>
    </dgm:pt>
    <dgm:pt modelId="{1D0A22C6-8BAE-4D8A-988D-B33242C56028}" type="pres">
      <dgm:prSet presAssocID="{AEBABEDD-B40E-4811-B2E0-5F5F2C3AB0DE}" presName="linear" presStyleCnt="0">
        <dgm:presLayoutVars>
          <dgm:animLvl val="lvl"/>
          <dgm:resizeHandles val="exact"/>
        </dgm:presLayoutVars>
      </dgm:prSet>
      <dgm:spPr/>
    </dgm:pt>
    <dgm:pt modelId="{41C63351-9D14-4444-BE27-E795BD6E7A9F}" type="pres">
      <dgm:prSet presAssocID="{FD8EAB4E-3ABE-407F-AFAD-B18F75491F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1A251D1-B75F-45EB-8893-37BCE7B73DEF}" type="pres">
      <dgm:prSet presAssocID="{933869A5-27C5-432A-9BE1-36955BA7C5B7}" presName="spacer" presStyleCnt="0"/>
      <dgm:spPr/>
    </dgm:pt>
    <dgm:pt modelId="{883E0E21-2C5E-47A7-B277-3A12A479EC49}" type="pres">
      <dgm:prSet presAssocID="{DAB0780C-9CDF-4CF9-9C01-D1936091BF7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35BB337-E5CD-4753-92CD-90C0FD0F7116}" type="pres">
      <dgm:prSet presAssocID="{91CD70F1-15A3-47A3-ACB4-35DA0B511F95}" presName="spacer" presStyleCnt="0"/>
      <dgm:spPr/>
    </dgm:pt>
    <dgm:pt modelId="{27241EA0-50A3-4CDE-9F76-42849CFB5C11}" type="pres">
      <dgm:prSet presAssocID="{7F28A5C9-6B8F-44E6-84F8-C82AF38648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D22DB2-8F11-4C21-8E81-24E450A327CD}" type="pres">
      <dgm:prSet presAssocID="{701519BD-373A-4FE6-AF89-90BE0FA55273}" presName="spacer" presStyleCnt="0"/>
      <dgm:spPr/>
    </dgm:pt>
    <dgm:pt modelId="{F53B2A9E-A27B-45DD-9906-773F8AB360D3}" type="pres">
      <dgm:prSet presAssocID="{18FE9320-0C9C-4BD2-A314-778AFF11C358}" presName="parentText" presStyleLbl="node1" presStyleIdx="3" presStyleCnt="6" custLinFactNeighborX="366" custLinFactNeighborY="58257">
        <dgm:presLayoutVars>
          <dgm:chMax val="0"/>
          <dgm:bulletEnabled val="1"/>
        </dgm:presLayoutVars>
      </dgm:prSet>
      <dgm:spPr/>
    </dgm:pt>
    <dgm:pt modelId="{D8279EE5-BD6E-47C3-ADA5-61D2E52DC969}" type="pres">
      <dgm:prSet presAssocID="{D55594D8-A314-4E69-B5D1-27CD3C284B19}" presName="spacer" presStyleCnt="0"/>
      <dgm:spPr/>
    </dgm:pt>
    <dgm:pt modelId="{4069C036-B427-475E-98F6-A3758BB0A47D}" type="pres">
      <dgm:prSet presAssocID="{0633810C-07B2-4F30-B560-059270767F18}" presName="parentText" presStyleLbl="node1" presStyleIdx="4" presStyleCnt="6" custLinFactNeighborX="0" custLinFactNeighborY="-21600">
        <dgm:presLayoutVars>
          <dgm:chMax val="0"/>
          <dgm:bulletEnabled val="1"/>
        </dgm:presLayoutVars>
      </dgm:prSet>
      <dgm:spPr/>
    </dgm:pt>
    <dgm:pt modelId="{566B5B15-D087-486C-BD1C-AE29936C9009}" type="pres">
      <dgm:prSet presAssocID="{97C33374-E970-48A1-ADC3-BBF48088A3BE}" presName="spacer" presStyleCnt="0"/>
      <dgm:spPr/>
    </dgm:pt>
    <dgm:pt modelId="{01A75C5D-DFE5-4355-BD42-1440AC01562F}" type="pres">
      <dgm:prSet presAssocID="{4401538F-25F0-4259-BBFA-81B56011B51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D6E1B17-AEC1-46B5-BE1B-D89EBA823CDE}" type="presOf" srcId="{FD8EAB4E-3ABE-407F-AFAD-B18F75491FDD}" destId="{41C63351-9D14-4444-BE27-E795BD6E7A9F}" srcOrd="0" destOrd="0" presId="urn:microsoft.com/office/officeart/2005/8/layout/vList2"/>
    <dgm:cxn modelId="{6DDE7F18-8D68-4E16-808F-CD79A89D9D53}" srcId="{AEBABEDD-B40E-4811-B2E0-5F5F2C3AB0DE}" destId="{0633810C-07B2-4F30-B560-059270767F18}" srcOrd="4" destOrd="0" parTransId="{C37C7632-AEA9-41C0-B2D4-4D9DEFEB0A7A}" sibTransId="{97C33374-E970-48A1-ADC3-BBF48088A3BE}"/>
    <dgm:cxn modelId="{9753ED1F-1BE7-408B-9CE0-580BF99D69A9}" type="presOf" srcId="{0633810C-07B2-4F30-B560-059270767F18}" destId="{4069C036-B427-475E-98F6-A3758BB0A47D}" srcOrd="0" destOrd="0" presId="urn:microsoft.com/office/officeart/2005/8/layout/vList2"/>
    <dgm:cxn modelId="{8BE96973-1805-4478-9D01-B5178F675A08}" type="presOf" srcId="{AEBABEDD-B40E-4811-B2E0-5F5F2C3AB0DE}" destId="{1D0A22C6-8BAE-4D8A-988D-B33242C56028}" srcOrd="0" destOrd="0" presId="urn:microsoft.com/office/officeart/2005/8/layout/vList2"/>
    <dgm:cxn modelId="{841ED255-5BD0-418D-871A-FE2DD535CB6B}" type="presOf" srcId="{18FE9320-0C9C-4BD2-A314-778AFF11C358}" destId="{F53B2A9E-A27B-45DD-9906-773F8AB360D3}" srcOrd="0" destOrd="0" presId="urn:microsoft.com/office/officeart/2005/8/layout/vList2"/>
    <dgm:cxn modelId="{3604337E-116E-4706-9151-827C9115A65A}" type="presOf" srcId="{4401538F-25F0-4259-BBFA-81B56011B511}" destId="{01A75C5D-DFE5-4355-BD42-1440AC01562F}" srcOrd="0" destOrd="0" presId="urn:microsoft.com/office/officeart/2005/8/layout/vList2"/>
    <dgm:cxn modelId="{211C6C81-58AC-4E57-A2EB-E32F1955F9BB}" type="presOf" srcId="{7F28A5C9-6B8F-44E6-84F8-C82AF38648DC}" destId="{27241EA0-50A3-4CDE-9F76-42849CFB5C11}" srcOrd="0" destOrd="0" presId="urn:microsoft.com/office/officeart/2005/8/layout/vList2"/>
    <dgm:cxn modelId="{68385982-3EC6-4F6A-A2BA-EECD6DA40A24}" srcId="{AEBABEDD-B40E-4811-B2E0-5F5F2C3AB0DE}" destId="{18FE9320-0C9C-4BD2-A314-778AFF11C358}" srcOrd="3" destOrd="0" parTransId="{DE6BFC76-8094-4F2A-AE5A-B679F392352B}" sibTransId="{D55594D8-A314-4E69-B5D1-27CD3C284B19}"/>
    <dgm:cxn modelId="{DD40A390-8506-4F9F-B136-FC0003062A9C}" srcId="{AEBABEDD-B40E-4811-B2E0-5F5F2C3AB0DE}" destId="{4401538F-25F0-4259-BBFA-81B56011B511}" srcOrd="5" destOrd="0" parTransId="{7E9FF7C9-6AF5-4843-BDE6-AE04F1B74CA9}" sibTransId="{144C81DA-594E-4626-9F9F-32B312B7FB4D}"/>
    <dgm:cxn modelId="{D58B819C-86B2-411A-A1DE-6D6E6BAAE786}" type="presOf" srcId="{DAB0780C-9CDF-4CF9-9C01-D1936091BF7D}" destId="{883E0E21-2C5E-47A7-B277-3A12A479EC49}" srcOrd="0" destOrd="0" presId="urn:microsoft.com/office/officeart/2005/8/layout/vList2"/>
    <dgm:cxn modelId="{A8AB05A0-DDD7-415F-96CB-31CFDEB79AF9}" srcId="{AEBABEDD-B40E-4811-B2E0-5F5F2C3AB0DE}" destId="{7F28A5C9-6B8F-44E6-84F8-C82AF38648DC}" srcOrd="2" destOrd="0" parTransId="{5553C539-3F9E-4BD7-94FC-DE527C394CE2}" sibTransId="{701519BD-373A-4FE6-AF89-90BE0FA55273}"/>
    <dgm:cxn modelId="{65411BBB-9645-4B84-8781-40F7505055A5}" srcId="{AEBABEDD-B40E-4811-B2E0-5F5F2C3AB0DE}" destId="{DAB0780C-9CDF-4CF9-9C01-D1936091BF7D}" srcOrd="1" destOrd="0" parTransId="{E685BE77-6F8D-4677-9CBA-15320F61BE77}" sibTransId="{91CD70F1-15A3-47A3-ACB4-35DA0B511F95}"/>
    <dgm:cxn modelId="{D00F47F9-182C-4188-BAD3-F95FECD0CCC2}" srcId="{AEBABEDD-B40E-4811-B2E0-5F5F2C3AB0DE}" destId="{FD8EAB4E-3ABE-407F-AFAD-B18F75491FDD}" srcOrd="0" destOrd="0" parTransId="{71D53ED4-99A1-4F0C-95C5-F0011273D46B}" sibTransId="{933869A5-27C5-432A-9BE1-36955BA7C5B7}"/>
    <dgm:cxn modelId="{C14EE713-6AA2-49AF-94E6-47F76BB8E61C}" type="presParOf" srcId="{1D0A22C6-8BAE-4D8A-988D-B33242C56028}" destId="{41C63351-9D14-4444-BE27-E795BD6E7A9F}" srcOrd="0" destOrd="0" presId="urn:microsoft.com/office/officeart/2005/8/layout/vList2"/>
    <dgm:cxn modelId="{4EF02A7A-6295-4544-AA56-51D3F3C5351A}" type="presParOf" srcId="{1D0A22C6-8BAE-4D8A-988D-B33242C56028}" destId="{C1A251D1-B75F-45EB-8893-37BCE7B73DEF}" srcOrd="1" destOrd="0" presId="urn:microsoft.com/office/officeart/2005/8/layout/vList2"/>
    <dgm:cxn modelId="{3CB5AE2D-DDC9-44DB-A879-9B108DE4E4CC}" type="presParOf" srcId="{1D0A22C6-8BAE-4D8A-988D-B33242C56028}" destId="{883E0E21-2C5E-47A7-B277-3A12A479EC49}" srcOrd="2" destOrd="0" presId="urn:microsoft.com/office/officeart/2005/8/layout/vList2"/>
    <dgm:cxn modelId="{0B585D69-8FA0-4C90-8B3A-A7190E1614C0}" type="presParOf" srcId="{1D0A22C6-8BAE-4D8A-988D-B33242C56028}" destId="{C35BB337-E5CD-4753-92CD-90C0FD0F7116}" srcOrd="3" destOrd="0" presId="urn:microsoft.com/office/officeart/2005/8/layout/vList2"/>
    <dgm:cxn modelId="{AE4AEA5D-988B-46E5-9AE5-F5B9A9693B94}" type="presParOf" srcId="{1D0A22C6-8BAE-4D8A-988D-B33242C56028}" destId="{27241EA0-50A3-4CDE-9F76-42849CFB5C11}" srcOrd="4" destOrd="0" presId="urn:microsoft.com/office/officeart/2005/8/layout/vList2"/>
    <dgm:cxn modelId="{364047C0-4C8A-4BBF-8951-F87356B5616C}" type="presParOf" srcId="{1D0A22C6-8BAE-4D8A-988D-B33242C56028}" destId="{4BD22DB2-8F11-4C21-8E81-24E450A327CD}" srcOrd="5" destOrd="0" presId="urn:microsoft.com/office/officeart/2005/8/layout/vList2"/>
    <dgm:cxn modelId="{AC3DC7D8-70D7-43D0-AF3E-DE0003BC92F9}" type="presParOf" srcId="{1D0A22C6-8BAE-4D8A-988D-B33242C56028}" destId="{F53B2A9E-A27B-45DD-9906-773F8AB360D3}" srcOrd="6" destOrd="0" presId="urn:microsoft.com/office/officeart/2005/8/layout/vList2"/>
    <dgm:cxn modelId="{F9EFC56F-6AB2-4741-9FF8-4FCEA86C722B}" type="presParOf" srcId="{1D0A22C6-8BAE-4D8A-988D-B33242C56028}" destId="{D8279EE5-BD6E-47C3-ADA5-61D2E52DC969}" srcOrd="7" destOrd="0" presId="urn:microsoft.com/office/officeart/2005/8/layout/vList2"/>
    <dgm:cxn modelId="{2CE5FC25-B779-4140-967C-885FB56433A1}" type="presParOf" srcId="{1D0A22C6-8BAE-4D8A-988D-B33242C56028}" destId="{4069C036-B427-475E-98F6-A3758BB0A47D}" srcOrd="8" destOrd="0" presId="urn:microsoft.com/office/officeart/2005/8/layout/vList2"/>
    <dgm:cxn modelId="{9E5C70CF-B2B2-40A4-8877-473BFA18D61E}" type="presParOf" srcId="{1D0A22C6-8BAE-4D8A-988D-B33242C56028}" destId="{566B5B15-D087-486C-BD1C-AE29936C9009}" srcOrd="9" destOrd="0" presId="urn:microsoft.com/office/officeart/2005/8/layout/vList2"/>
    <dgm:cxn modelId="{D63C662C-E41A-4D0D-9530-448BF50AC085}" type="presParOf" srcId="{1D0A22C6-8BAE-4D8A-988D-B33242C56028}" destId="{01A75C5D-DFE5-4355-BD42-1440AC0156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9A7A-6EBA-46FC-B768-893F1A0571F8}">
      <dsp:nvSpPr>
        <dsp:cNvPr id="0" name=""/>
        <dsp:cNvSpPr/>
      </dsp:nvSpPr>
      <dsp:spPr>
        <a:xfrm>
          <a:off x="2076708" y="1151081"/>
          <a:ext cx="446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9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7883" y="1194417"/>
        <a:ext cx="23839" cy="4767"/>
      </dsp:txXfrm>
    </dsp:sp>
    <dsp:sp modelId="{0ADDCF23-DA85-48B2-B5C9-9DBEA944824A}">
      <dsp:nvSpPr>
        <dsp:cNvPr id="0" name=""/>
        <dsp:cNvSpPr/>
      </dsp:nvSpPr>
      <dsp:spPr>
        <a:xfrm>
          <a:off x="5506" y="574900"/>
          <a:ext cx="2073001" cy="1243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Presentation</a:t>
          </a:r>
        </a:p>
      </dsp:txBody>
      <dsp:txXfrm>
        <a:off x="5506" y="574900"/>
        <a:ext cx="2073001" cy="1243800"/>
      </dsp:txXfrm>
    </dsp:sp>
    <dsp:sp modelId="{6656704A-004D-4606-B65D-56E37B06A66D}">
      <dsp:nvSpPr>
        <dsp:cNvPr id="0" name=""/>
        <dsp:cNvSpPr/>
      </dsp:nvSpPr>
      <dsp:spPr>
        <a:xfrm>
          <a:off x="4626500" y="1151081"/>
          <a:ext cx="446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90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675" y="1194417"/>
        <a:ext cx="23839" cy="4767"/>
      </dsp:txXfrm>
    </dsp:sp>
    <dsp:sp modelId="{BCFAF551-3861-4DC3-B3C0-BEB6266AE64D}">
      <dsp:nvSpPr>
        <dsp:cNvPr id="0" name=""/>
        <dsp:cNvSpPr/>
      </dsp:nvSpPr>
      <dsp:spPr>
        <a:xfrm>
          <a:off x="2555298" y="574900"/>
          <a:ext cx="2073001" cy="1243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Förändringar</a:t>
          </a:r>
          <a:r>
            <a:rPr lang="en-US" sz="2200" kern="1200" dirty="0"/>
            <a:t> </a:t>
          </a:r>
          <a:r>
            <a:rPr lang="en-US" sz="2200" kern="1200" dirty="0" err="1"/>
            <a:t>inom</a:t>
          </a:r>
          <a:r>
            <a:rPr lang="en-US" sz="2200" kern="1200" dirty="0"/>
            <a:t> </a:t>
          </a:r>
          <a:r>
            <a:rPr lang="en-US" sz="2200" kern="1200" dirty="0" err="1"/>
            <a:t>laget</a:t>
          </a:r>
          <a:endParaRPr lang="en-US" sz="2200" kern="1200" dirty="0"/>
        </a:p>
      </dsp:txBody>
      <dsp:txXfrm>
        <a:off x="2555298" y="574900"/>
        <a:ext cx="2073001" cy="1243800"/>
      </dsp:txXfrm>
    </dsp:sp>
    <dsp:sp modelId="{08D88703-1AFE-4C23-9021-BF777D68F1C3}">
      <dsp:nvSpPr>
        <dsp:cNvPr id="0" name=""/>
        <dsp:cNvSpPr/>
      </dsp:nvSpPr>
      <dsp:spPr>
        <a:xfrm>
          <a:off x="1036500" y="1816901"/>
          <a:ext cx="5105090" cy="404137"/>
        </a:xfrm>
        <a:custGeom>
          <a:avLst/>
          <a:gdLst/>
          <a:ahLst/>
          <a:cxnLst/>
          <a:rect l="0" t="0" r="0" b="0"/>
          <a:pathLst>
            <a:path>
              <a:moveTo>
                <a:pt x="5105090" y="0"/>
              </a:moveTo>
              <a:lnTo>
                <a:pt x="5105090" y="219168"/>
              </a:lnTo>
              <a:lnTo>
                <a:pt x="0" y="219168"/>
              </a:lnTo>
              <a:lnTo>
                <a:pt x="0" y="40413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0956" y="2016586"/>
        <a:ext cx="256178" cy="4767"/>
      </dsp:txXfrm>
    </dsp:sp>
    <dsp:sp modelId="{C1A06750-C733-4720-942C-740FF0A8A97D}">
      <dsp:nvSpPr>
        <dsp:cNvPr id="0" name=""/>
        <dsp:cNvSpPr/>
      </dsp:nvSpPr>
      <dsp:spPr>
        <a:xfrm>
          <a:off x="5105090" y="574900"/>
          <a:ext cx="2073001" cy="1243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Laget.se</a:t>
          </a:r>
        </a:p>
      </dsp:txBody>
      <dsp:txXfrm>
        <a:off x="5105090" y="574900"/>
        <a:ext cx="2073001" cy="1243800"/>
      </dsp:txXfrm>
    </dsp:sp>
    <dsp:sp modelId="{4E744778-2BD2-4865-A4FE-9990BF134D78}">
      <dsp:nvSpPr>
        <dsp:cNvPr id="0" name=""/>
        <dsp:cNvSpPr/>
      </dsp:nvSpPr>
      <dsp:spPr>
        <a:xfrm>
          <a:off x="2071201" y="2829619"/>
          <a:ext cx="451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2948" y="45720"/>
              </a:lnTo>
              <a:lnTo>
                <a:pt x="242948" y="87772"/>
              </a:lnTo>
              <a:lnTo>
                <a:pt x="451697" y="8777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4946" y="2872955"/>
        <a:ext cx="24206" cy="4767"/>
      </dsp:txXfrm>
    </dsp:sp>
    <dsp:sp modelId="{87C45F1B-0189-46C6-9002-009B0FB465C2}">
      <dsp:nvSpPr>
        <dsp:cNvPr id="0" name=""/>
        <dsp:cNvSpPr/>
      </dsp:nvSpPr>
      <dsp:spPr>
        <a:xfrm>
          <a:off x="0" y="2253439"/>
          <a:ext cx="2073001" cy="1243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Kommunikation</a:t>
          </a:r>
          <a:endParaRPr lang="en-US" sz="2200" kern="1200" dirty="0"/>
        </a:p>
      </dsp:txBody>
      <dsp:txXfrm>
        <a:off x="0" y="2253439"/>
        <a:ext cx="2073001" cy="1243800"/>
      </dsp:txXfrm>
    </dsp:sp>
    <dsp:sp modelId="{BE0D8461-6CA8-43CE-AF24-0C87AC37EDAC}">
      <dsp:nvSpPr>
        <dsp:cNvPr id="0" name=""/>
        <dsp:cNvSpPr/>
      </dsp:nvSpPr>
      <dsp:spPr>
        <a:xfrm>
          <a:off x="4626500" y="2871672"/>
          <a:ext cx="4479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086" y="45720"/>
              </a:lnTo>
              <a:lnTo>
                <a:pt x="241086" y="70882"/>
              </a:lnTo>
              <a:lnTo>
                <a:pt x="447973" y="70882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8505" y="2915008"/>
        <a:ext cx="23961" cy="4767"/>
      </dsp:txXfrm>
    </dsp:sp>
    <dsp:sp modelId="{9C3C5EC2-94D8-41FE-854C-CAC0B2886EEC}">
      <dsp:nvSpPr>
        <dsp:cNvPr id="0" name=""/>
        <dsp:cNvSpPr/>
      </dsp:nvSpPr>
      <dsp:spPr>
        <a:xfrm>
          <a:off x="2555298" y="2295492"/>
          <a:ext cx="2073001" cy="1243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Lagrets</a:t>
          </a:r>
          <a:r>
            <a:rPr lang="en-US" sz="2200" kern="1200" dirty="0"/>
            <a:t> </a:t>
          </a:r>
          <a:r>
            <a:rPr lang="en-US" sz="2200" kern="1200" dirty="0" err="1"/>
            <a:t>framtid</a:t>
          </a:r>
          <a:endParaRPr lang="en-US" sz="2200" kern="1200" dirty="0"/>
        </a:p>
      </dsp:txBody>
      <dsp:txXfrm>
        <a:off x="2555298" y="2295492"/>
        <a:ext cx="2073001" cy="1243800"/>
      </dsp:txXfrm>
    </dsp:sp>
    <dsp:sp modelId="{4B792168-A000-4F82-92F2-4124D7A3234E}">
      <dsp:nvSpPr>
        <dsp:cNvPr id="0" name=""/>
        <dsp:cNvSpPr/>
      </dsp:nvSpPr>
      <dsp:spPr>
        <a:xfrm>
          <a:off x="1042007" y="3562655"/>
          <a:ext cx="5101366" cy="421028"/>
        </a:xfrm>
        <a:custGeom>
          <a:avLst/>
          <a:gdLst/>
          <a:ahLst/>
          <a:cxnLst/>
          <a:rect l="0" t="0" r="0" b="0"/>
          <a:pathLst>
            <a:path>
              <a:moveTo>
                <a:pt x="5101366" y="0"/>
              </a:moveTo>
              <a:lnTo>
                <a:pt x="5101366" y="227614"/>
              </a:lnTo>
              <a:lnTo>
                <a:pt x="0" y="227614"/>
              </a:lnTo>
              <a:lnTo>
                <a:pt x="0" y="42102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4657" y="3770785"/>
        <a:ext cx="256065" cy="4767"/>
      </dsp:txXfrm>
    </dsp:sp>
    <dsp:sp modelId="{9BB094C2-F85A-446D-ACDF-EFC336C899AD}">
      <dsp:nvSpPr>
        <dsp:cNvPr id="0" name=""/>
        <dsp:cNvSpPr/>
      </dsp:nvSpPr>
      <dsp:spPr>
        <a:xfrm>
          <a:off x="5106873" y="2320654"/>
          <a:ext cx="2073001" cy="1243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Lagkassan</a:t>
          </a:r>
          <a:endParaRPr lang="en-US" sz="2200" kern="1200" dirty="0"/>
        </a:p>
      </dsp:txBody>
      <dsp:txXfrm>
        <a:off x="5106873" y="2320654"/>
        <a:ext cx="2073001" cy="1243800"/>
      </dsp:txXfrm>
    </dsp:sp>
    <dsp:sp modelId="{5D093002-AD98-4648-A2EF-B8D1D6106463}">
      <dsp:nvSpPr>
        <dsp:cNvPr id="0" name=""/>
        <dsp:cNvSpPr/>
      </dsp:nvSpPr>
      <dsp:spPr>
        <a:xfrm>
          <a:off x="2076708" y="4592263"/>
          <a:ext cx="446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90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7883" y="4635599"/>
        <a:ext cx="23839" cy="4767"/>
      </dsp:txXfrm>
    </dsp:sp>
    <dsp:sp modelId="{08211DA5-99B2-4CFF-8681-043C822B49E0}">
      <dsp:nvSpPr>
        <dsp:cNvPr id="0" name=""/>
        <dsp:cNvSpPr/>
      </dsp:nvSpPr>
      <dsp:spPr>
        <a:xfrm>
          <a:off x="5506" y="4016083"/>
          <a:ext cx="2073001" cy="1243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Cuper</a:t>
          </a:r>
          <a:endParaRPr lang="en-US" sz="2200" kern="1200" dirty="0"/>
        </a:p>
      </dsp:txBody>
      <dsp:txXfrm>
        <a:off x="5506" y="4016083"/>
        <a:ext cx="2073001" cy="1243800"/>
      </dsp:txXfrm>
    </dsp:sp>
    <dsp:sp modelId="{7931D8F0-A88F-4D2A-8303-27C073EB6257}">
      <dsp:nvSpPr>
        <dsp:cNvPr id="0" name=""/>
        <dsp:cNvSpPr/>
      </dsp:nvSpPr>
      <dsp:spPr>
        <a:xfrm>
          <a:off x="4626500" y="4592263"/>
          <a:ext cx="446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190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675" y="4635599"/>
        <a:ext cx="23839" cy="4767"/>
      </dsp:txXfrm>
    </dsp:sp>
    <dsp:sp modelId="{B41552B4-D3BE-4BFD-AAD3-61284FEE954B}">
      <dsp:nvSpPr>
        <dsp:cNvPr id="0" name=""/>
        <dsp:cNvSpPr/>
      </dsp:nvSpPr>
      <dsp:spPr>
        <a:xfrm>
          <a:off x="2555298" y="4016083"/>
          <a:ext cx="2073001" cy="1243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Föräldraråd</a:t>
          </a:r>
          <a:endParaRPr lang="en-US" sz="2200" kern="1200" dirty="0"/>
        </a:p>
      </dsp:txBody>
      <dsp:txXfrm>
        <a:off x="2555298" y="4016083"/>
        <a:ext cx="2073001" cy="1243800"/>
      </dsp:txXfrm>
    </dsp:sp>
    <dsp:sp modelId="{375E1CE5-D60E-4518-930B-7CFC49154801}">
      <dsp:nvSpPr>
        <dsp:cNvPr id="0" name=""/>
        <dsp:cNvSpPr/>
      </dsp:nvSpPr>
      <dsp:spPr>
        <a:xfrm>
          <a:off x="5105090" y="4016083"/>
          <a:ext cx="2073001" cy="1243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579" tIns="106625" rIns="101579" bIns="1066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Övriga</a:t>
          </a:r>
          <a:r>
            <a:rPr lang="en-US" sz="2200" kern="1200" dirty="0"/>
            <a:t> </a:t>
          </a:r>
          <a:r>
            <a:rPr lang="en-US" sz="2200" kern="1200" dirty="0" err="1"/>
            <a:t>frågor</a:t>
          </a:r>
          <a:endParaRPr lang="en-US" sz="2200" kern="1200" dirty="0"/>
        </a:p>
      </dsp:txBody>
      <dsp:txXfrm>
        <a:off x="5105090" y="4016083"/>
        <a:ext cx="2073001" cy="1243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ECA2-6FE5-4F2D-A17A-C650767B56DE}">
      <dsp:nvSpPr>
        <dsp:cNvPr id="0" name=""/>
        <dsp:cNvSpPr/>
      </dsp:nvSpPr>
      <dsp:spPr>
        <a:xfrm>
          <a:off x="0" y="13838"/>
          <a:ext cx="4974771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Kontaktuppgifter</a:t>
          </a:r>
          <a:r>
            <a:rPr lang="en-US" sz="1800" kern="1200" dirty="0"/>
            <a:t> </a:t>
          </a:r>
          <a:r>
            <a:rPr lang="en-US" sz="1800" kern="1200" dirty="0" err="1"/>
            <a:t>spelare</a:t>
          </a:r>
          <a:r>
            <a:rPr lang="en-US" sz="1800" kern="1200" dirty="0"/>
            <a:t>/</a:t>
          </a:r>
          <a:r>
            <a:rPr lang="en-US" sz="1800" kern="1200" dirty="0" err="1"/>
            <a:t>föräldrar</a:t>
          </a:r>
          <a:r>
            <a:rPr lang="en-US" sz="1800" kern="1200" dirty="0"/>
            <a:t>/</a:t>
          </a:r>
          <a:r>
            <a:rPr lang="en-US" sz="1800" kern="1200" dirty="0" err="1"/>
            <a:t>ledare</a:t>
          </a:r>
          <a:endParaRPr lang="en-US" sz="1800" kern="1200" dirty="0"/>
        </a:p>
      </dsp:txBody>
      <dsp:txXfrm>
        <a:off x="34906" y="48744"/>
        <a:ext cx="4904959" cy="645240"/>
      </dsp:txXfrm>
    </dsp:sp>
    <dsp:sp modelId="{BD66FBE2-26CF-43C0-923F-E7819F03907C}">
      <dsp:nvSpPr>
        <dsp:cNvPr id="0" name=""/>
        <dsp:cNvSpPr/>
      </dsp:nvSpPr>
      <dsp:spPr>
        <a:xfrm>
          <a:off x="0" y="1519880"/>
          <a:ext cx="4974771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Viktigt</a:t>
          </a:r>
          <a:r>
            <a:rPr lang="en-US" sz="1800" kern="1200" dirty="0"/>
            <a:t> </a:t>
          </a:r>
          <a:r>
            <a:rPr lang="en-US" sz="1800" kern="1200" dirty="0" err="1"/>
            <a:t>att</a:t>
          </a:r>
          <a:r>
            <a:rPr lang="en-US" sz="1800" kern="1200" dirty="0"/>
            <a:t> </a:t>
          </a:r>
          <a:r>
            <a:rPr lang="en-US" sz="1800" kern="1200" dirty="0" err="1"/>
            <a:t>svara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tid</a:t>
          </a:r>
          <a:r>
            <a:rPr lang="en-US" sz="1800" kern="1200" dirty="0"/>
            <a:t>, </a:t>
          </a:r>
          <a:r>
            <a:rPr lang="en-US" sz="1800" kern="1200" dirty="0" err="1"/>
            <a:t>både</a:t>
          </a:r>
          <a:r>
            <a:rPr lang="en-US" sz="1800" kern="1200" dirty="0"/>
            <a:t> </a:t>
          </a:r>
          <a:r>
            <a:rPr lang="en-US" sz="1800" kern="1200" dirty="0" err="1"/>
            <a:t>Kommer</a:t>
          </a:r>
          <a:r>
            <a:rPr lang="en-US" sz="1800" kern="1200" dirty="0"/>
            <a:t>/</a:t>
          </a:r>
          <a:r>
            <a:rPr lang="en-US" sz="1800" kern="1200" dirty="0" err="1"/>
            <a:t>Kommer</a:t>
          </a:r>
          <a:r>
            <a:rPr lang="en-US" sz="1800" kern="1200" dirty="0"/>
            <a:t> </a:t>
          </a:r>
          <a:r>
            <a:rPr lang="en-US" sz="1800" kern="1200" dirty="0" err="1"/>
            <a:t>inte</a:t>
          </a:r>
          <a:r>
            <a:rPr lang="en-US" sz="1800" kern="1200" dirty="0"/>
            <a:t> </a:t>
          </a:r>
          <a:r>
            <a:rPr lang="en-US" sz="1800" kern="1200" dirty="0" err="1"/>
            <a:t>och</a:t>
          </a:r>
          <a:r>
            <a:rPr lang="en-US" sz="1800" kern="1200" dirty="0"/>
            <a:t> </a:t>
          </a:r>
          <a:r>
            <a:rPr lang="en-US" sz="1800" kern="1200" dirty="0" err="1"/>
            <a:t>orsak</a:t>
          </a:r>
          <a:r>
            <a:rPr lang="en-US" sz="1800" kern="1200" dirty="0"/>
            <a:t>,</a:t>
          </a:r>
        </a:p>
      </dsp:txBody>
      <dsp:txXfrm>
        <a:off x="34906" y="1554786"/>
        <a:ext cx="4904959" cy="645240"/>
      </dsp:txXfrm>
    </dsp:sp>
    <dsp:sp modelId="{03064B3A-F694-4ECF-BAAA-C6E954141072}">
      <dsp:nvSpPr>
        <dsp:cNvPr id="0" name=""/>
        <dsp:cNvSpPr/>
      </dsp:nvSpPr>
      <dsp:spPr>
        <a:xfrm>
          <a:off x="0" y="2293751"/>
          <a:ext cx="4974771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Närvarorapportering</a:t>
          </a:r>
          <a:r>
            <a:rPr lang="en-US" sz="1800" kern="1200" dirty="0"/>
            <a:t>; </a:t>
          </a:r>
          <a:r>
            <a:rPr lang="en-US" sz="1800" kern="1200" dirty="0" err="1"/>
            <a:t>både</a:t>
          </a:r>
          <a:r>
            <a:rPr lang="en-US" sz="1800" kern="1200" dirty="0"/>
            <a:t> </a:t>
          </a:r>
          <a:r>
            <a:rPr lang="en-US" sz="1800" kern="1200" dirty="0" err="1"/>
            <a:t>träning</a:t>
          </a:r>
          <a:r>
            <a:rPr lang="en-US" sz="1800" kern="1200" dirty="0"/>
            <a:t> </a:t>
          </a:r>
          <a:r>
            <a:rPr lang="en-US" sz="1800" kern="1200" dirty="0" err="1"/>
            <a:t>och</a:t>
          </a:r>
          <a:r>
            <a:rPr lang="en-US" sz="1800" kern="1200" dirty="0"/>
            <a:t> matcher </a:t>
          </a:r>
        </a:p>
      </dsp:txBody>
      <dsp:txXfrm>
        <a:off x="34906" y="2328657"/>
        <a:ext cx="4904959" cy="645240"/>
      </dsp:txXfrm>
    </dsp:sp>
    <dsp:sp modelId="{EB9BE2CC-5DEE-4A67-8785-E7F7E50A5292}">
      <dsp:nvSpPr>
        <dsp:cNvPr id="0" name=""/>
        <dsp:cNvSpPr/>
      </dsp:nvSpPr>
      <dsp:spPr>
        <a:xfrm>
          <a:off x="0" y="764616"/>
          <a:ext cx="4974771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Kallelser</a:t>
          </a:r>
          <a:r>
            <a:rPr lang="en-US" sz="1800" kern="1200" dirty="0"/>
            <a:t> </a:t>
          </a:r>
          <a:r>
            <a:rPr lang="en-US" sz="1800" kern="1200" dirty="0" err="1"/>
            <a:t>träning</a:t>
          </a:r>
          <a:r>
            <a:rPr lang="en-US" sz="1800" kern="1200" dirty="0"/>
            <a:t> </a:t>
          </a:r>
          <a:r>
            <a:rPr lang="en-US" sz="1800" kern="1200" dirty="0" err="1"/>
            <a:t>och</a:t>
          </a:r>
          <a:r>
            <a:rPr lang="en-US" sz="1800" kern="1200" dirty="0"/>
            <a:t> matcher</a:t>
          </a:r>
        </a:p>
      </dsp:txBody>
      <dsp:txXfrm>
        <a:off x="34906" y="799522"/>
        <a:ext cx="4904959" cy="645240"/>
      </dsp:txXfrm>
    </dsp:sp>
    <dsp:sp modelId="{792EA168-013E-4A68-A061-9C79F68211A8}">
      <dsp:nvSpPr>
        <dsp:cNvPr id="0" name=""/>
        <dsp:cNvSpPr/>
      </dsp:nvSpPr>
      <dsp:spPr>
        <a:xfrm>
          <a:off x="0" y="3081409"/>
          <a:ext cx="4974771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Utskick</a:t>
          </a:r>
          <a:r>
            <a:rPr lang="en-US" sz="1800" kern="1200" dirty="0"/>
            <a:t> via mail med </a:t>
          </a:r>
          <a:r>
            <a:rPr lang="en-US" sz="1800" kern="1200" dirty="0" err="1"/>
            <a:t>viktig</a:t>
          </a:r>
          <a:r>
            <a:rPr lang="en-US" sz="1800" kern="1200" dirty="0"/>
            <a:t> information</a:t>
          </a:r>
        </a:p>
      </dsp:txBody>
      <dsp:txXfrm>
        <a:off x="34906" y="3116315"/>
        <a:ext cx="4904959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E100A-011E-4E6F-A56F-480F7BC590CA}">
      <dsp:nvSpPr>
        <dsp:cNvPr id="0" name=""/>
        <dsp:cNvSpPr/>
      </dsp:nvSpPr>
      <dsp:spPr>
        <a:xfrm>
          <a:off x="2749581" y="15702"/>
          <a:ext cx="2412641" cy="865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Ledare</a:t>
          </a:r>
          <a:r>
            <a:rPr lang="en-US" sz="1300" kern="1200" dirty="0"/>
            <a:t> – </a:t>
          </a:r>
          <a:r>
            <a:rPr lang="en-US" sz="1300" kern="1200" dirty="0" err="1"/>
            <a:t>Ledare</a:t>
          </a:r>
          <a:r>
            <a:rPr lang="en-US" sz="1300" kern="1200" dirty="0"/>
            <a:t> </a:t>
          </a:r>
        </a:p>
      </dsp:txBody>
      <dsp:txXfrm>
        <a:off x="2749581" y="15702"/>
        <a:ext cx="2412641" cy="865745"/>
      </dsp:txXfrm>
    </dsp:sp>
    <dsp:sp modelId="{59BF5A84-D8BE-4138-A6D6-E95EC29ED405}">
      <dsp:nvSpPr>
        <dsp:cNvPr id="0" name=""/>
        <dsp:cNvSpPr/>
      </dsp:nvSpPr>
      <dsp:spPr>
        <a:xfrm>
          <a:off x="8074321" y="18514"/>
          <a:ext cx="2145015" cy="796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     </a:t>
          </a:r>
          <a:r>
            <a:rPr lang="en-US" sz="1300" kern="1200" dirty="0" err="1"/>
            <a:t>Ledare</a:t>
          </a:r>
          <a:r>
            <a:rPr lang="en-US" sz="1300" kern="1200" dirty="0"/>
            <a:t> – </a:t>
          </a:r>
          <a:r>
            <a:rPr lang="en-US" sz="1300" kern="1200" dirty="0" err="1"/>
            <a:t>Föräldrar</a:t>
          </a:r>
          <a:r>
            <a:rPr lang="en-US" sz="1300" kern="1200" dirty="0"/>
            <a:t>		</a:t>
          </a:r>
        </a:p>
      </dsp:txBody>
      <dsp:txXfrm>
        <a:off x="8074321" y="18514"/>
        <a:ext cx="2145015" cy="796196"/>
      </dsp:txXfrm>
    </dsp:sp>
    <dsp:sp modelId="{6EB78D9E-6FE9-4FCC-9435-1F26944B1FC4}">
      <dsp:nvSpPr>
        <dsp:cNvPr id="0" name=""/>
        <dsp:cNvSpPr/>
      </dsp:nvSpPr>
      <dsp:spPr>
        <a:xfrm>
          <a:off x="5629007" y="0"/>
          <a:ext cx="1965973" cy="82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         </a:t>
          </a:r>
          <a:r>
            <a:rPr lang="en-US" sz="1300" kern="1200" dirty="0" err="1"/>
            <a:t>Ledare</a:t>
          </a:r>
          <a:r>
            <a:rPr lang="en-US" sz="1300" kern="1200" dirty="0"/>
            <a:t> – Barn			  </a:t>
          </a:r>
        </a:p>
      </dsp:txBody>
      <dsp:txXfrm>
        <a:off x="5629007" y="0"/>
        <a:ext cx="1965973" cy="825055"/>
      </dsp:txXfrm>
    </dsp:sp>
    <dsp:sp modelId="{CBA96C93-AFE5-4312-8532-FD52EC4CE869}">
      <dsp:nvSpPr>
        <dsp:cNvPr id="0" name=""/>
        <dsp:cNvSpPr/>
      </dsp:nvSpPr>
      <dsp:spPr>
        <a:xfrm>
          <a:off x="0" y="21191"/>
          <a:ext cx="2676177" cy="845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Föräldrar</a:t>
          </a:r>
          <a:r>
            <a:rPr lang="en-US" sz="1300" kern="1200" dirty="0"/>
            <a:t> – </a:t>
          </a:r>
          <a:r>
            <a:rPr lang="en-US" sz="1300" kern="1200" dirty="0" err="1"/>
            <a:t>Föräldrar</a:t>
          </a:r>
          <a:endParaRPr lang="en-US" sz="1300" kern="1200" dirty="0"/>
        </a:p>
      </dsp:txBody>
      <dsp:txXfrm>
        <a:off x="0" y="21191"/>
        <a:ext cx="2676177" cy="845664"/>
      </dsp:txXfrm>
    </dsp:sp>
    <dsp:sp modelId="{299C048E-7FF7-4A05-B34C-63C755B31919}">
      <dsp:nvSpPr>
        <dsp:cNvPr id="0" name=""/>
        <dsp:cNvSpPr/>
      </dsp:nvSpPr>
      <dsp:spPr>
        <a:xfrm>
          <a:off x="5625399" y="986548"/>
          <a:ext cx="1940659" cy="987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Barn - Barn</a:t>
          </a:r>
        </a:p>
      </dsp:txBody>
      <dsp:txXfrm>
        <a:off x="5625399" y="986548"/>
        <a:ext cx="1940659" cy="987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C54C-0E85-4438-8EC4-043903ACD1AA}">
      <dsp:nvSpPr>
        <dsp:cNvPr id="0" name=""/>
        <dsp:cNvSpPr/>
      </dsp:nvSpPr>
      <dsp:spPr>
        <a:xfrm>
          <a:off x="0" y="21384"/>
          <a:ext cx="5314543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Ett lag – en serie</a:t>
          </a:r>
        </a:p>
      </dsp:txBody>
      <dsp:txXfrm>
        <a:off x="21075" y="42459"/>
        <a:ext cx="5272393" cy="389580"/>
      </dsp:txXfrm>
    </dsp:sp>
    <dsp:sp modelId="{009DD190-41CD-4B2C-9302-163A009EF0AB}">
      <dsp:nvSpPr>
        <dsp:cNvPr id="0" name=""/>
        <dsp:cNvSpPr/>
      </dsp:nvSpPr>
      <dsp:spPr>
        <a:xfrm>
          <a:off x="0" y="504954"/>
          <a:ext cx="5314543" cy="43173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Högre och tydligare krav</a:t>
          </a:r>
        </a:p>
      </dsp:txBody>
      <dsp:txXfrm>
        <a:off x="21075" y="526029"/>
        <a:ext cx="5272393" cy="389580"/>
      </dsp:txXfrm>
    </dsp:sp>
    <dsp:sp modelId="{FFC30E87-8E8E-474E-BFE6-492319EA7B23}">
      <dsp:nvSpPr>
        <dsp:cNvPr id="0" name=""/>
        <dsp:cNvSpPr/>
      </dsp:nvSpPr>
      <dsp:spPr>
        <a:xfrm>
          <a:off x="0" y="988525"/>
          <a:ext cx="5314543" cy="4317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Enhetlighet</a:t>
          </a:r>
        </a:p>
      </dsp:txBody>
      <dsp:txXfrm>
        <a:off x="21075" y="1009600"/>
        <a:ext cx="5272393" cy="389580"/>
      </dsp:txXfrm>
    </dsp:sp>
    <dsp:sp modelId="{96F7F151-F45B-4182-97CF-75CCD393824C}">
      <dsp:nvSpPr>
        <dsp:cNvPr id="0" name=""/>
        <dsp:cNvSpPr/>
      </dsp:nvSpPr>
      <dsp:spPr>
        <a:xfrm>
          <a:off x="0" y="1472094"/>
          <a:ext cx="5314543" cy="4317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Kläder hemma/bortaställ </a:t>
          </a:r>
        </a:p>
      </dsp:txBody>
      <dsp:txXfrm>
        <a:off x="21075" y="1493169"/>
        <a:ext cx="5272393" cy="389580"/>
      </dsp:txXfrm>
    </dsp:sp>
    <dsp:sp modelId="{B7066D39-4AF8-4633-981B-B5FAD79325F2}">
      <dsp:nvSpPr>
        <dsp:cNvPr id="0" name=""/>
        <dsp:cNvSpPr/>
      </dsp:nvSpPr>
      <dsp:spPr>
        <a:xfrm>
          <a:off x="0" y="1955664"/>
          <a:ext cx="5314543" cy="4317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Närvaro</a:t>
          </a:r>
        </a:p>
      </dsp:txBody>
      <dsp:txXfrm>
        <a:off x="21075" y="1976739"/>
        <a:ext cx="5272393" cy="389580"/>
      </dsp:txXfrm>
    </dsp:sp>
    <dsp:sp modelId="{88340031-54A5-48A6-8A69-032680EFEE77}">
      <dsp:nvSpPr>
        <dsp:cNvPr id="0" name=""/>
        <dsp:cNvSpPr/>
      </dsp:nvSpPr>
      <dsp:spPr>
        <a:xfrm>
          <a:off x="0" y="2439234"/>
          <a:ext cx="5314543" cy="43173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Större ansvar</a:t>
          </a:r>
        </a:p>
      </dsp:txBody>
      <dsp:txXfrm>
        <a:off x="21075" y="2460309"/>
        <a:ext cx="5272393" cy="389580"/>
      </dsp:txXfrm>
    </dsp:sp>
    <dsp:sp modelId="{85D53452-D833-4CBE-B1A6-4B847FACB383}">
      <dsp:nvSpPr>
        <dsp:cNvPr id="0" name=""/>
        <dsp:cNvSpPr/>
      </dsp:nvSpPr>
      <dsp:spPr>
        <a:xfrm>
          <a:off x="0" y="2922804"/>
          <a:ext cx="5314543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Nya träningstider</a:t>
          </a:r>
          <a:endParaRPr lang="en-US" sz="1800" kern="1200" dirty="0"/>
        </a:p>
      </dsp:txBody>
      <dsp:txXfrm>
        <a:off x="21075" y="2943879"/>
        <a:ext cx="5272393" cy="389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2FA6-0307-4908-B9D9-932EFDA68662}">
      <dsp:nvSpPr>
        <dsp:cNvPr id="0" name=""/>
        <dsp:cNvSpPr/>
      </dsp:nvSpPr>
      <dsp:spPr>
        <a:xfrm>
          <a:off x="0" y="260559"/>
          <a:ext cx="5314543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70764" rIns="4124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Domaravgifter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Planhyra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Cuper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Övrigt</a:t>
          </a:r>
        </a:p>
      </dsp:txBody>
      <dsp:txXfrm>
        <a:off x="0" y="260559"/>
        <a:ext cx="5314543" cy="1187550"/>
      </dsp:txXfrm>
    </dsp:sp>
    <dsp:sp modelId="{7A29610D-1A08-4CED-A2DD-6B15AD4DE7FA}">
      <dsp:nvSpPr>
        <dsp:cNvPr id="0" name=""/>
        <dsp:cNvSpPr/>
      </dsp:nvSpPr>
      <dsp:spPr>
        <a:xfrm>
          <a:off x="265727" y="68679"/>
          <a:ext cx="3720180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/>
            <a:t>Kostnader:</a:t>
          </a:r>
          <a:endParaRPr lang="en-US" sz="1300" kern="1200"/>
        </a:p>
      </dsp:txBody>
      <dsp:txXfrm>
        <a:off x="284461" y="87413"/>
        <a:ext cx="3682712" cy="346292"/>
      </dsp:txXfrm>
    </dsp:sp>
    <dsp:sp modelId="{24F17224-DB3C-43A0-A0FE-F440F1A7ABF7}">
      <dsp:nvSpPr>
        <dsp:cNvPr id="0" name=""/>
        <dsp:cNvSpPr/>
      </dsp:nvSpPr>
      <dsp:spPr>
        <a:xfrm>
          <a:off x="0" y="1710190"/>
          <a:ext cx="5314543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70764" rIns="4124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Aktivitetsbidrag i form av närvarorapportering (BP)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Regelbunden</a:t>
          </a:r>
          <a:r>
            <a:rPr lang="en-US" sz="1300" kern="1200" dirty="0"/>
            <a:t> </a:t>
          </a:r>
          <a:r>
            <a:rPr lang="en-US" sz="1300" kern="1200" dirty="0" err="1"/>
            <a:t>inbetalning</a:t>
          </a:r>
          <a:r>
            <a:rPr lang="en-US" sz="1300" kern="1200" dirty="0"/>
            <a:t> till </a:t>
          </a:r>
          <a:r>
            <a:rPr lang="en-US" sz="1300" kern="1200" dirty="0" err="1"/>
            <a:t>lagkassan</a:t>
          </a:r>
          <a:r>
            <a:rPr lang="en-US" sz="1300" kern="1200" dirty="0"/>
            <a:t> (</a:t>
          </a:r>
          <a:r>
            <a:rPr lang="en-US" sz="1300" kern="1200" dirty="0" err="1"/>
            <a:t>föräldrar</a:t>
          </a:r>
          <a:r>
            <a:rPr lang="en-US" sz="1300" kern="1200" dirty="0"/>
            <a:t>): </a:t>
          </a:r>
          <a:r>
            <a:rPr lang="en-US" sz="1300" kern="1200" dirty="0" err="1"/>
            <a:t>Förslag</a:t>
          </a:r>
          <a:r>
            <a:rPr lang="en-US" sz="1300" kern="1200" dirty="0"/>
            <a:t> 300kr/</a:t>
          </a:r>
          <a:r>
            <a:rPr lang="en-US" sz="1300" kern="1200" dirty="0" err="1"/>
            <a:t>mån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Fikaförsäljning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Övrig</a:t>
          </a:r>
          <a:r>
            <a:rPr lang="en-US" sz="1300" kern="1200" dirty="0"/>
            <a:t> </a:t>
          </a:r>
          <a:r>
            <a:rPr lang="en-US" sz="1300" kern="1200" dirty="0" err="1"/>
            <a:t>försäljning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Förslag??</a:t>
          </a:r>
        </a:p>
      </dsp:txBody>
      <dsp:txXfrm>
        <a:off x="0" y="1710190"/>
        <a:ext cx="5314543" cy="1597050"/>
      </dsp:txXfrm>
    </dsp:sp>
    <dsp:sp modelId="{C7248588-DF58-4A21-B537-5C9FCA415BA0}">
      <dsp:nvSpPr>
        <dsp:cNvPr id="0" name=""/>
        <dsp:cNvSpPr/>
      </dsp:nvSpPr>
      <dsp:spPr>
        <a:xfrm>
          <a:off x="265727" y="1518310"/>
          <a:ext cx="3720180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Inkomster:</a:t>
          </a:r>
        </a:p>
      </dsp:txBody>
      <dsp:txXfrm>
        <a:off x="284461" y="1537044"/>
        <a:ext cx="3682712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63351-9D14-4444-BE27-E795BD6E7A9F}">
      <dsp:nvSpPr>
        <dsp:cNvPr id="0" name=""/>
        <dsp:cNvSpPr/>
      </dsp:nvSpPr>
      <dsp:spPr>
        <a:xfrm>
          <a:off x="0" y="279851"/>
          <a:ext cx="531454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Antal</a:t>
          </a:r>
          <a:r>
            <a:rPr lang="en-US" sz="1500" kern="1200" dirty="0"/>
            <a:t> </a:t>
          </a:r>
          <a:r>
            <a:rPr lang="en-US" sz="1500" kern="1200" dirty="0" err="1"/>
            <a:t>träningar</a:t>
          </a:r>
          <a:r>
            <a:rPr lang="en-US" sz="1500" kern="1200" dirty="0"/>
            <a:t> per </a:t>
          </a:r>
          <a:r>
            <a:rPr lang="en-US" sz="1500" kern="1200" dirty="0" err="1"/>
            <a:t>vecka</a:t>
          </a:r>
          <a:r>
            <a:rPr lang="en-US" sz="1500" kern="1200" dirty="0"/>
            <a:t>? Kan man </a:t>
          </a:r>
          <a:r>
            <a:rPr lang="en-US" sz="1500" kern="1200" dirty="0" err="1"/>
            <a:t>stå</a:t>
          </a:r>
          <a:r>
            <a:rPr lang="en-US" sz="1500" kern="1200" dirty="0"/>
            <a:t> </a:t>
          </a:r>
          <a:r>
            <a:rPr lang="en-US" sz="1500" kern="1200" dirty="0" err="1"/>
            <a:t>över</a:t>
          </a:r>
          <a:r>
            <a:rPr lang="en-US" sz="1500" kern="1200" dirty="0"/>
            <a:t> </a:t>
          </a:r>
          <a:r>
            <a:rPr lang="en-US" sz="1500" kern="1200" dirty="0" err="1"/>
            <a:t>någon</a:t>
          </a:r>
          <a:r>
            <a:rPr lang="en-US" sz="1500" kern="1200" dirty="0"/>
            <a:t> av dessa </a:t>
          </a:r>
          <a:r>
            <a:rPr lang="en-US" sz="1500" kern="1200" dirty="0" err="1"/>
            <a:t>då</a:t>
          </a:r>
          <a:r>
            <a:rPr lang="en-US" sz="1500" kern="1200" dirty="0"/>
            <a:t> det </a:t>
          </a:r>
          <a:r>
            <a:rPr lang="en-US" sz="1500" kern="1200" dirty="0" err="1"/>
            <a:t>krockar</a:t>
          </a:r>
          <a:r>
            <a:rPr lang="en-US" sz="1500" kern="1200" dirty="0"/>
            <a:t> med </a:t>
          </a:r>
          <a:r>
            <a:rPr lang="en-US" sz="1500" kern="1200" dirty="0" err="1"/>
            <a:t>annan</a:t>
          </a:r>
          <a:r>
            <a:rPr lang="en-US" sz="1500" kern="1200" dirty="0"/>
            <a:t> </a:t>
          </a:r>
          <a:r>
            <a:rPr lang="en-US" sz="1500" kern="1200" dirty="0" err="1"/>
            <a:t>aktivitet</a:t>
          </a:r>
          <a:r>
            <a:rPr lang="en-US" sz="1500" kern="1200" dirty="0"/>
            <a:t>? </a:t>
          </a:r>
          <a:r>
            <a:rPr lang="en-US" sz="1500" kern="1200" dirty="0" err="1"/>
            <a:t>Besluta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samråd</a:t>
          </a:r>
          <a:r>
            <a:rPr lang="en-US" sz="1500" kern="1200" dirty="0"/>
            <a:t> med </a:t>
          </a:r>
          <a:r>
            <a:rPr lang="en-US" sz="1500" kern="1200" dirty="0" err="1"/>
            <a:t>tränare</a:t>
          </a:r>
          <a:r>
            <a:rPr lang="en-US" sz="1500" kern="1200" dirty="0"/>
            <a:t>?</a:t>
          </a:r>
        </a:p>
      </dsp:txBody>
      <dsp:txXfrm>
        <a:off x="29128" y="308979"/>
        <a:ext cx="5256287" cy="538444"/>
      </dsp:txXfrm>
    </dsp:sp>
    <dsp:sp modelId="{883E0E21-2C5E-47A7-B277-3A12A479EC49}">
      <dsp:nvSpPr>
        <dsp:cNvPr id="0" name=""/>
        <dsp:cNvSpPr/>
      </dsp:nvSpPr>
      <dsp:spPr>
        <a:xfrm>
          <a:off x="0" y="919751"/>
          <a:ext cx="5314543" cy="5967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Kostnad</a:t>
          </a:r>
          <a:r>
            <a:rPr lang="en-US" sz="1500" kern="1200" dirty="0"/>
            <a:t> 300/</a:t>
          </a:r>
          <a:r>
            <a:rPr lang="en-US" sz="1500" kern="1200" dirty="0" err="1"/>
            <a:t>mån</a:t>
          </a:r>
          <a:r>
            <a:rPr lang="en-US" sz="1500" kern="1200" dirty="0"/>
            <a:t> </a:t>
          </a:r>
          <a:r>
            <a:rPr lang="en-US" sz="1500" kern="1200" dirty="0" err="1"/>
            <a:t>för</a:t>
          </a:r>
          <a:r>
            <a:rPr lang="en-US" sz="1500" kern="1200" dirty="0"/>
            <a:t> </a:t>
          </a:r>
          <a:r>
            <a:rPr lang="en-US" sz="1500" kern="1200" dirty="0" err="1"/>
            <a:t>mycket</a:t>
          </a:r>
          <a:r>
            <a:rPr lang="en-US" sz="1500" kern="1200" dirty="0"/>
            <a:t>. </a:t>
          </a:r>
          <a:r>
            <a:rPr lang="en-US" sz="1500" kern="1200" dirty="0" err="1"/>
            <a:t>Föreslår</a:t>
          </a:r>
          <a:r>
            <a:rPr lang="en-US" sz="1500" kern="1200" dirty="0"/>
            <a:t> 150 </a:t>
          </a:r>
          <a:r>
            <a:rPr lang="en-US" sz="1500" kern="1200" dirty="0" err="1"/>
            <a:t>kr</a:t>
          </a:r>
          <a:r>
            <a:rPr lang="en-US" sz="1500" kern="1200" dirty="0"/>
            <a:t> per </a:t>
          </a:r>
          <a:r>
            <a:rPr lang="en-US" sz="1500" kern="1200" dirty="0" err="1"/>
            <a:t>månad</a:t>
          </a:r>
          <a:r>
            <a:rPr lang="en-US" sz="1500" kern="1200" dirty="0"/>
            <a:t> </a:t>
          </a:r>
          <a:r>
            <a:rPr lang="en-US" sz="1500" kern="1200" dirty="0" err="1"/>
            <a:t>då</a:t>
          </a:r>
          <a:r>
            <a:rPr lang="en-US" sz="1500" kern="1200" dirty="0"/>
            <a:t> man har </a:t>
          </a:r>
          <a:r>
            <a:rPr lang="en-US" sz="1500" kern="1200" dirty="0" err="1"/>
            <a:t>flera</a:t>
          </a:r>
          <a:r>
            <a:rPr lang="en-US" sz="1500" kern="1200" dirty="0"/>
            <a:t> barn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familjen</a:t>
          </a:r>
          <a:r>
            <a:rPr lang="en-US" sz="1500" kern="1200" dirty="0"/>
            <a:t> med </a:t>
          </a:r>
          <a:r>
            <a:rPr lang="en-US" sz="1500" kern="1200" dirty="0" err="1"/>
            <a:t>olika</a:t>
          </a:r>
          <a:r>
            <a:rPr lang="en-US" sz="1500" kern="1200" dirty="0"/>
            <a:t> sporter. </a:t>
          </a:r>
          <a:r>
            <a:rPr lang="en-US" sz="1500" kern="1200" dirty="0" err="1"/>
            <a:t>Diskutera</a:t>
          </a:r>
          <a:r>
            <a:rPr lang="en-US" sz="1500" kern="1200" dirty="0"/>
            <a:t>!</a:t>
          </a:r>
        </a:p>
      </dsp:txBody>
      <dsp:txXfrm>
        <a:off x="29128" y="948879"/>
        <a:ext cx="5256287" cy="538444"/>
      </dsp:txXfrm>
    </dsp:sp>
    <dsp:sp modelId="{27241EA0-50A3-4CDE-9F76-42849CFB5C11}">
      <dsp:nvSpPr>
        <dsp:cNvPr id="0" name=""/>
        <dsp:cNvSpPr/>
      </dsp:nvSpPr>
      <dsp:spPr>
        <a:xfrm>
          <a:off x="0" y="1559651"/>
          <a:ext cx="5314543" cy="5967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Enhetlig</a:t>
          </a:r>
          <a:r>
            <a:rPr lang="en-US" sz="1500" kern="1200" dirty="0"/>
            <a:t> </a:t>
          </a:r>
          <a:r>
            <a:rPr lang="en-US" sz="1500" kern="1200" dirty="0" err="1"/>
            <a:t>klädsel</a:t>
          </a:r>
          <a:r>
            <a:rPr lang="en-US" sz="1500" kern="1200" dirty="0"/>
            <a:t> </a:t>
          </a:r>
          <a:r>
            <a:rPr lang="en-US" sz="1500" kern="1200" dirty="0" err="1"/>
            <a:t>viktig</a:t>
          </a:r>
          <a:r>
            <a:rPr lang="en-US" sz="1500" kern="1200" dirty="0"/>
            <a:t> (</a:t>
          </a:r>
          <a:r>
            <a:rPr lang="en-US" sz="1500" kern="1200" dirty="0" err="1"/>
            <a:t>föräldrar</a:t>
          </a:r>
          <a:r>
            <a:rPr lang="en-US" sz="1500" kern="1200" dirty="0"/>
            <a:t> </a:t>
          </a:r>
          <a:r>
            <a:rPr lang="en-US" sz="1500" kern="1200" dirty="0" err="1"/>
            <a:t>betalar</a:t>
          </a:r>
          <a:r>
            <a:rPr lang="en-US" sz="1500" kern="1200" dirty="0"/>
            <a:t> </a:t>
          </a:r>
          <a:r>
            <a:rPr lang="en-US" sz="1500" kern="1200" dirty="0" err="1"/>
            <a:t>själva</a:t>
          </a:r>
          <a:r>
            <a:rPr lang="en-US" sz="1500" kern="1200" dirty="0"/>
            <a:t>)! </a:t>
          </a:r>
          <a:r>
            <a:rPr lang="en-US" sz="1500" kern="1200" dirty="0" err="1"/>
            <a:t>Viktigt</a:t>
          </a:r>
          <a:r>
            <a:rPr lang="en-US" sz="1500" kern="1200" dirty="0"/>
            <a:t> </a:t>
          </a:r>
          <a:r>
            <a:rPr lang="en-US" sz="1500" kern="1200" dirty="0" err="1"/>
            <a:t>för</a:t>
          </a:r>
          <a:r>
            <a:rPr lang="en-US" sz="1500" kern="1200" dirty="0"/>
            <a:t> </a:t>
          </a:r>
          <a:r>
            <a:rPr lang="en-US" sz="1500" kern="1200" dirty="0" err="1"/>
            <a:t>självförtorendet</a:t>
          </a:r>
          <a:r>
            <a:rPr lang="en-US" sz="1500" kern="1200" dirty="0"/>
            <a:t>.</a:t>
          </a:r>
        </a:p>
      </dsp:txBody>
      <dsp:txXfrm>
        <a:off x="29128" y="1588779"/>
        <a:ext cx="5256287" cy="538444"/>
      </dsp:txXfrm>
    </dsp:sp>
    <dsp:sp modelId="{F53B2A9E-A27B-45DD-9906-773F8AB360D3}">
      <dsp:nvSpPr>
        <dsp:cNvPr id="0" name=""/>
        <dsp:cNvSpPr/>
      </dsp:nvSpPr>
      <dsp:spPr>
        <a:xfrm>
          <a:off x="0" y="2224719"/>
          <a:ext cx="5314543" cy="5967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Måste</a:t>
          </a:r>
          <a:r>
            <a:rPr lang="en-US" sz="1500" kern="1200" dirty="0"/>
            <a:t> </a:t>
          </a:r>
          <a:r>
            <a:rPr lang="en-US" sz="1500" kern="1200" dirty="0" err="1"/>
            <a:t>få</a:t>
          </a:r>
          <a:r>
            <a:rPr lang="en-US" sz="1500" kern="1200" dirty="0"/>
            <a:t> </a:t>
          </a:r>
          <a:r>
            <a:rPr lang="en-US" sz="1500" kern="1200" dirty="0" err="1"/>
            <a:t>kallelser</a:t>
          </a:r>
          <a:r>
            <a:rPr lang="en-US" sz="1500" kern="1200" dirty="0"/>
            <a:t> till matcher </a:t>
          </a:r>
          <a:r>
            <a:rPr lang="en-US" sz="1500" kern="1200" dirty="0" err="1"/>
            <a:t>tidigare</a:t>
          </a:r>
          <a:r>
            <a:rPr lang="en-US" sz="1500" kern="1200" dirty="0"/>
            <a:t>.</a:t>
          </a:r>
        </a:p>
      </dsp:txBody>
      <dsp:txXfrm>
        <a:off x="29128" y="2253847"/>
        <a:ext cx="5256287" cy="538444"/>
      </dsp:txXfrm>
    </dsp:sp>
    <dsp:sp modelId="{4069C036-B427-475E-98F6-A3758BB0A47D}">
      <dsp:nvSpPr>
        <dsp:cNvPr id="0" name=""/>
        <dsp:cNvSpPr/>
      </dsp:nvSpPr>
      <dsp:spPr>
        <a:xfrm>
          <a:off x="0" y="2830120"/>
          <a:ext cx="5314543" cy="5967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Bättre</a:t>
          </a:r>
          <a:r>
            <a:rPr lang="en-US" sz="1500" kern="1200" dirty="0"/>
            <a:t> </a:t>
          </a:r>
          <a:r>
            <a:rPr lang="en-US" sz="1500" kern="1200" dirty="0" err="1"/>
            <a:t>kommunikation</a:t>
          </a:r>
          <a:r>
            <a:rPr lang="en-US" sz="1500" kern="1200" dirty="0"/>
            <a:t> vid matcher, </a:t>
          </a:r>
          <a:r>
            <a:rPr lang="en-US" sz="1500" kern="1200" dirty="0" err="1"/>
            <a:t>speciellt</a:t>
          </a:r>
          <a:r>
            <a:rPr lang="en-US" sz="1500" kern="1200" dirty="0"/>
            <a:t> </a:t>
          </a:r>
          <a:r>
            <a:rPr lang="en-US" sz="1500" kern="1200" dirty="0" err="1"/>
            <a:t>bortamatcher</a:t>
          </a:r>
          <a:r>
            <a:rPr lang="en-US" sz="1500" kern="1200" dirty="0"/>
            <a:t>, </a:t>
          </a:r>
          <a:r>
            <a:rPr lang="en-US" sz="1500" kern="1200" dirty="0" err="1"/>
            <a:t>vem</a:t>
          </a:r>
          <a:r>
            <a:rPr lang="en-US" sz="1500" kern="1200" dirty="0"/>
            <a:t> har </a:t>
          </a:r>
          <a:r>
            <a:rPr lang="en-US" sz="1500" kern="1200" dirty="0" err="1"/>
            <a:t>bil</a:t>
          </a:r>
          <a:r>
            <a:rPr lang="en-US" sz="1500" kern="1200" dirty="0"/>
            <a:t> etc.</a:t>
          </a:r>
        </a:p>
      </dsp:txBody>
      <dsp:txXfrm>
        <a:off x="29128" y="2859248"/>
        <a:ext cx="5256287" cy="538444"/>
      </dsp:txXfrm>
    </dsp:sp>
    <dsp:sp modelId="{01A75C5D-DFE5-4355-BD42-1440AC01562F}">
      <dsp:nvSpPr>
        <dsp:cNvPr id="0" name=""/>
        <dsp:cNvSpPr/>
      </dsp:nvSpPr>
      <dsp:spPr>
        <a:xfrm>
          <a:off x="0" y="3479352"/>
          <a:ext cx="5314543" cy="596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Filma</a:t>
          </a:r>
          <a:r>
            <a:rPr lang="en-US" sz="1500" kern="1200" dirty="0"/>
            <a:t> </a:t>
          </a:r>
          <a:r>
            <a:rPr lang="en-US" sz="1500" kern="1200" dirty="0" err="1"/>
            <a:t>några</a:t>
          </a:r>
          <a:r>
            <a:rPr lang="en-US" sz="1500" kern="1200" dirty="0"/>
            <a:t> matcher </a:t>
          </a:r>
          <a:r>
            <a:rPr lang="en-US" sz="1500" kern="1200" dirty="0" err="1"/>
            <a:t>för</a:t>
          </a:r>
          <a:r>
            <a:rPr lang="en-US" sz="1500" kern="1200" dirty="0"/>
            <a:t> </a:t>
          </a:r>
          <a:r>
            <a:rPr lang="en-US" sz="1500" kern="1200" dirty="0" err="1"/>
            <a:t>att</a:t>
          </a:r>
          <a:r>
            <a:rPr lang="en-US" sz="1500" kern="1200" dirty="0"/>
            <a:t> </a:t>
          </a:r>
          <a:r>
            <a:rPr lang="en-US" sz="1500" kern="1200" dirty="0" err="1"/>
            <a:t>utvärdera</a:t>
          </a:r>
          <a:r>
            <a:rPr lang="en-US" sz="1500" kern="1200" dirty="0"/>
            <a:t> </a:t>
          </a:r>
          <a:r>
            <a:rPr lang="en-US" sz="1500" kern="1200" dirty="0" err="1"/>
            <a:t>vårt</a:t>
          </a:r>
          <a:r>
            <a:rPr lang="en-US" sz="1500" kern="1200" dirty="0"/>
            <a:t> </a:t>
          </a:r>
          <a:r>
            <a:rPr lang="en-US" sz="1500" kern="1200" dirty="0" err="1"/>
            <a:t>spel</a:t>
          </a:r>
          <a:r>
            <a:rPr lang="en-US" sz="1500" kern="1200" dirty="0"/>
            <a:t>; </a:t>
          </a:r>
          <a:r>
            <a:rPr lang="en-US" sz="1500" kern="1200" dirty="0" err="1"/>
            <a:t>vad</a:t>
          </a:r>
          <a:r>
            <a:rPr lang="en-US" sz="1500" kern="1200" dirty="0"/>
            <a:t> vi </a:t>
          </a:r>
          <a:r>
            <a:rPr lang="en-US" sz="1500" kern="1200" dirty="0" err="1"/>
            <a:t>gör</a:t>
          </a:r>
          <a:r>
            <a:rPr lang="en-US" sz="1500" kern="1200" dirty="0"/>
            <a:t> bra </a:t>
          </a:r>
          <a:r>
            <a:rPr lang="en-US" sz="1500" kern="1200" dirty="0" err="1"/>
            <a:t>och</a:t>
          </a:r>
          <a:r>
            <a:rPr lang="en-US" sz="1500" kern="1200" dirty="0"/>
            <a:t> </a:t>
          </a:r>
          <a:r>
            <a:rPr lang="en-US" sz="1500" kern="1200" dirty="0" err="1"/>
            <a:t>vad</a:t>
          </a:r>
          <a:r>
            <a:rPr lang="en-US" sz="1500" kern="1200" dirty="0"/>
            <a:t> vi </a:t>
          </a:r>
          <a:r>
            <a:rPr lang="en-US" sz="1500" kern="1200" dirty="0" err="1"/>
            <a:t>gör</a:t>
          </a:r>
          <a:r>
            <a:rPr lang="en-US" sz="1500" kern="1200" dirty="0"/>
            <a:t> </a:t>
          </a:r>
          <a:r>
            <a:rPr lang="en-US" sz="1500" kern="1200" dirty="0" err="1"/>
            <a:t>mindre</a:t>
          </a:r>
          <a:r>
            <a:rPr lang="en-US" sz="1500" kern="1200" dirty="0"/>
            <a:t> bra.</a:t>
          </a:r>
        </a:p>
      </dsp:txBody>
      <dsp:txXfrm>
        <a:off x="29128" y="3508480"/>
        <a:ext cx="5256287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5AFB-C6D4-42F2-B773-53727B2B0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938E4-CC46-4DE0-A359-7DDAAA14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0083-194A-4A73-9846-63F13A37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35B6-6B14-4C65-8468-662C444D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D332-050D-43F0-862D-703DA830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3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C82B-4F59-4A74-980F-ECE31F9D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1FBD8-0D7A-4B29-8A9B-0F5A21D2A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764B-D03C-4864-8065-329F8D94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F1215-3812-436B-BC91-615EF883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CDF8-7D6B-4438-B2C2-3043F2BF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04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AD821-B6E5-45B7-A896-A032C9B7E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A0E36-6571-41A8-A0A1-407F43C5E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78245-EE6B-40E4-9427-BA9343DA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60DD-D1E5-464C-AB9F-E8B7CD48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3B21D-CADF-4F83-9D1E-0016E72B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72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E8C-6F6B-4402-9F1C-7D361906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BA31-DC17-4D49-BC13-46E22612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38515-4062-47F3-92C2-DD97E788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B455E-37E2-44EF-B9B1-337CE64F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29928-4251-41BA-B7DD-CC34E5A1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F45D-6497-4D8D-83C4-F69A1A83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6963F-7D66-458D-9812-E30193D1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ED45A-ABB4-4870-9A29-573F7021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29E9-80FE-4D03-964B-172E28F3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8C97-97F3-41D6-8A3C-A3E1A827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0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A022-5B1F-4F02-9283-545E161B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CDCA-8390-45F4-A58F-9B6DD6C35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77366-21DB-45A4-9431-19E63EB4A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4D2EB-C5E9-4CBD-99DB-CAD8FE28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EA8BD-A6D8-4A7A-BF5C-4275CFC0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7789A-9073-4C14-84B9-11D893F1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11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DAE8-F649-428D-96C2-8E38F2D5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594A3-FAAB-4F79-ADD2-64F557AC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37A31-DBD3-421E-B251-DE9DA307B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D387B-2127-48AC-AAB7-C1B7D26D0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1CF06-528E-449C-9C21-AEF9B0F0D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EA631-DB2B-47D2-8437-5411E8EE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7155A-C520-405C-9B8D-E1266358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20B64-2CB2-4569-9B36-07B543F2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67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EB92-84CB-4EB7-B017-3D8C5366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31351-AE3A-4B94-BA26-9A9B0E30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9EB49-FB23-4CF3-A90E-604FC4E3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C8785-9D9F-44C3-8008-2B3462D8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0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19119-CDCC-490A-96A5-8BFB2969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AEAD4-0C09-4C4D-A4EE-937EA516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912-695E-4DF4-BDDF-05663825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73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BE69-AA95-4CC6-BEAE-07595DD1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3D866-9DF3-4A85-896E-BFF6C4CB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2FFBD-38A0-48A2-B1C8-610DAA3CE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AC8EC-3903-4A97-B8A0-FCBC5615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DCED9-71F9-420F-A862-8C0AAD4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7BEA1-CF6F-4672-B9D1-EDE5949B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3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DCF6-E2ED-45D3-BE2B-505CAEC0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565AD-220A-4224-8DFC-534F1FB0D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C8B8A-4E25-41A3-8D28-E77F9B72A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8DEF1-ECB1-43A5-9038-31B30E07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BC022-0307-40F0-AA91-DF8FF014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FF1E-10DB-4573-99EE-0A2B7EE0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8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F6D67-DE27-480C-AA25-BCE6A103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E3E9-04BF-4658-8639-6BC8F99E9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7E01-7A50-4BB2-8B6F-AB2198C75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B637-071A-40B3-B463-A359FCA093B9}" type="datetimeFigureOut">
              <a:rPr lang="sv-SE" smtClean="0"/>
              <a:t>2021-09-29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A97D-A6AA-47F4-BFF9-DA4296B7E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CE67-7D8F-4B01-B238-40047756D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A341-E6CC-4A4A-A2DC-96D747BB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55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sv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png"/><Relationship Id="rId10" Type="http://schemas.microsoft.com/office/2007/relationships/diagramDrawing" Target="../diagrams/drawing3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E86A38-8AD3-42DD-A9CF-730D27EE9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41" r="-2" b="24808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63D48-12CA-4B63-BE8C-B25BAD0E4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sv-SE" sz="5000" dirty="0"/>
              <a:t>Föräldramöte BP09-5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EF82-69EE-43B2-BB30-F97190632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" y="2735041"/>
            <a:ext cx="3879233" cy="2004739"/>
          </a:xfrm>
        </p:spPr>
        <p:txBody>
          <a:bodyPr anchor="t">
            <a:normAutofit fontScale="47500" lnSpcReduction="20000"/>
          </a:bodyPr>
          <a:lstStyle/>
          <a:p>
            <a:pPr algn="l"/>
            <a:r>
              <a:rPr lang="sv-SE" sz="2000" dirty="0"/>
              <a:t>Onsdag 2021-09-29 18:30 </a:t>
            </a:r>
          </a:p>
          <a:p>
            <a:pPr algn="l"/>
            <a:endParaRPr lang="sv-SE" sz="2000" dirty="0"/>
          </a:p>
          <a:p>
            <a:pPr algn="l"/>
            <a:endParaRPr lang="sv-SE" sz="2000" dirty="0"/>
          </a:p>
          <a:p>
            <a:pPr algn="l"/>
            <a:r>
              <a:rPr lang="sv-SE" sz="12600" dirty="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12333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F904-E616-4C2F-9479-382DA69E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dirty="0"/>
              <a:t>Frågor / Önskemål – ej närvarande föräldrar</a:t>
            </a:r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F5A49391-3B96-4E06-8C29-D8A64F1F4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5" r="21940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8B1A742-67DB-48DD-9BEB-B7B60D74D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995162"/>
              </p:ext>
            </p:extLst>
          </p:nvPr>
        </p:nvGraphicFramePr>
        <p:xfrm>
          <a:off x="761994" y="2203516"/>
          <a:ext cx="5314543" cy="435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79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45A305-83D5-4D60-ADAB-8F8B13EB8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350" y="975078"/>
            <a:ext cx="5890683" cy="5061009"/>
          </a:xfrm>
          <a:prstGeom prst="rect">
            <a:avLst/>
          </a:prstGeom>
        </p:spPr>
      </p:pic>
      <p:sp>
        <p:nvSpPr>
          <p:cNvPr id="59" name="Freeform: Shape 2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30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2426A-2E38-40EA-8115-B4F50023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 för ert deltagande!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F815F9-FBB8-4CD9-9F2D-17A62D8FB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724912"/>
            <a:ext cx="3209544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Ledarna</a:t>
            </a:r>
          </a:p>
        </p:txBody>
      </p:sp>
    </p:spTree>
    <p:extLst>
      <p:ext uri="{BB962C8B-B14F-4D97-AF65-F5344CB8AC3E}">
        <p14:creationId xmlns:p14="http://schemas.microsoft.com/office/powerpoint/2010/main" val="171559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20F2D78-389E-493E-8825-332BBB6CA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7F19C3-C09C-4B70-8306-E0ACF405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1DC4A20-F1FA-4CA9-BCEC-949F9F4A7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A7C81C7-8023-46F2-BA0F-B2E785DBE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D6F7F5-4B6E-4CC3-B862-5378C3AD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19" y="1211747"/>
            <a:ext cx="2951163" cy="824400"/>
          </a:xfrm>
        </p:spPr>
        <p:txBody>
          <a:bodyPr anchor="t">
            <a:normAutofit/>
          </a:bodyPr>
          <a:lstStyle/>
          <a:p>
            <a:r>
              <a:rPr lang="sv-SE" sz="3600" b="1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FA86E-1CB2-416E-9149-A7C6A94F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7" y="2817811"/>
            <a:ext cx="2365615" cy="295116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0861F-B5C6-47C7-83D0-735D1AC5B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87101"/>
              </p:ext>
            </p:extLst>
          </p:nvPr>
        </p:nvGraphicFramePr>
        <p:xfrm>
          <a:off x="3930131" y="608563"/>
          <a:ext cx="7183599" cy="583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6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0F2D78-389E-493E-8825-332BBB6CA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7F19C3-C09C-4B70-8306-E0ACF405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DC4A20-F1FA-4CA9-BCEC-949F9F4A7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7C81C7-8023-46F2-BA0F-B2E785DBE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322EA1-4889-4182-8D5A-7F47AB82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018800"/>
            <a:ext cx="3697914" cy="709986"/>
          </a:xfrm>
        </p:spPr>
        <p:txBody>
          <a:bodyPr anchor="t">
            <a:normAutofit/>
          </a:bodyPr>
          <a:lstStyle/>
          <a:p>
            <a:r>
              <a:rPr lang="sv-SE" sz="2200" b="1" dirty="0"/>
              <a:t>Presentation</a:t>
            </a:r>
            <a:br>
              <a:rPr lang="sv-SE" sz="2200" dirty="0"/>
            </a:br>
            <a:endParaRPr lang="sv-SE" sz="2200" dirty="0"/>
          </a:p>
        </p:txBody>
      </p:sp>
      <p:pic>
        <p:nvPicPr>
          <p:cNvPr id="7" name="Graphic 6" descr="Presentation with Bar Chart">
            <a:extLst>
              <a:ext uri="{FF2B5EF4-FFF2-40B4-BE49-F238E27FC236}">
                <a16:creationId xmlns:a16="http://schemas.microsoft.com/office/drawing/2014/main" id="{0B04E9B5-4643-484F-9DFE-D6E6A0FB2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997" y="2817811"/>
            <a:ext cx="2951164" cy="295116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Content Placeholder 5" descr="Soccer ball">
                <a:extLst>
                  <a:ext uri="{FF2B5EF4-FFF2-40B4-BE49-F238E27FC236}">
                    <a16:creationId xmlns:a16="http://schemas.microsoft.com/office/drawing/2014/main" id="{960D13EF-79F2-4794-A8D1-B0C146C29DFC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568062"/>
                  </p:ext>
                </p:extLst>
              </p:nvPr>
            </p:nvGraphicFramePr>
            <p:xfrm>
              <a:off x="6615832" y="633041"/>
              <a:ext cx="4100257" cy="41002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100257" cy="4100258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592" d="1000000"/>
                    <am3d:preTrans dx="-201138" dy="-18600209" dz="-351418"/>
                    <am3d:scale>
                      <am3d:sx n="1000000" d="1000000"/>
                      <am3d:sy n="1000000" d="1000000"/>
                      <am3d:sz n="1000000" d="1000000"/>
                    </am3d:scale>
                    <am3d:rot ax="4020257" ay="-366334" az="-84417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73347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Content Placeholder 5" descr="Soccer ball">
                <a:extLst>
                  <a:ext uri="{FF2B5EF4-FFF2-40B4-BE49-F238E27FC236}">
                    <a16:creationId xmlns:a16="http://schemas.microsoft.com/office/drawing/2014/main" id="{960D13EF-79F2-4794-A8D1-B0C146C29D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5832" y="633041"/>
                <a:ext cx="4100257" cy="41002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76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D4D4-FE7C-4FFD-AE46-E9CA5DEB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081" y="1300295"/>
            <a:ext cx="4899170" cy="1421558"/>
          </a:xfrm>
        </p:spPr>
        <p:txBody>
          <a:bodyPr>
            <a:normAutofit/>
          </a:bodyPr>
          <a:lstStyle/>
          <a:p>
            <a:r>
              <a:rPr lang="sv-SE" dirty="0"/>
              <a:t>Förändringar -nya medlemmar i laget</a:t>
            </a:r>
          </a:p>
        </p:txBody>
      </p:sp>
      <p:sp>
        <p:nvSpPr>
          <p:cNvPr id="365" name="Freeform: Shape 108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Oval 110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BFEDA-35ED-41CE-8562-E3DD63E6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432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367" name="Freeform: Shape 112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Oval 114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D9235-A51B-4DD9-B3BB-614F6905C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8" r="-3" b="22814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6B35B-767E-4226-AD53-30503472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59" r="-2" b="3021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9D40B-AD6E-4C63-8D21-6AF561A930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72" r="1" b="24362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66E7-D4B7-459A-9519-CB5B43F1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470095"/>
          </a:xfrm>
        </p:spPr>
        <p:txBody>
          <a:bodyPr anchor="t">
            <a:normAutofit lnSpcReduction="10000"/>
          </a:bodyPr>
          <a:lstStyle/>
          <a:p>
            <a:r>
              <a:rPr lang="sv-SE" sz="1700" dirty="0"/>
              <a:t>Carolin ny lagledare då Andreas har slutat.</a:t>
            </a:r>
          </a:p>
          <a:p>
            <a:r>
              <a:rPr lang="sv-SE" sz="1700" dirty="0"/>
              <a:t>Pa och </a:t>
            </a:r>
            <a:r>
              <a:rPr lang="sv-SE" sz="1700" dirty="0" err="1"/>
              <a:t>Amelak</a:t>
            </a:r>
            <a:r>
              <a:rPr lang="sv-SE" sz="1700" dirty="0"/>
              <a:t> fortsätter som tränare </a:t>
            </a:r>
            <a:r>
              <a:rPr lang="sv-SE" sz="1700"/>
              <a:t>+ Leffe</a:t>
            </a:r>
            <a:endParaRPr lang="sv-SE" sz="1700" dirty="0"/>
          </a:p>
          <a:p>
            <a:r>
              <a:rPr lang="sv-SE" sz="1700" dirty="0"/>
              <a:t>Spelare som slutat:</a:t>
            </a:r>
          </a:p>
          <a:p>
            <a:pPr lvl="1"/>
            <a:r>
              <a:rPr lang="sv-SE" sz="1700" dirty="0"/>
              <a:t>Esse</a:t>
            </a:r>
          </a:p>
          <a:p>
            <a:pPr lvl="1"/>
            <a:r>
              <a:rPr lang="sv-SE" sz="1700" dirty="0" err="1"/>
              <a:t>Jesser</a:t>
            </a:r>
            <a:endParaRPr lang="sv-SE" sz="1700" dirty="0"/>
          </a:p>
          <a:p>
            <a:pPr lvl="1"/>
            <a:r>
              <a:rPr lang="sv-SE" sz="1700" dirty="0" err="1"/>
              <a:t>Hamza</a:t>
            </a:r>
            <a:endParaRPr lang="sv-SE" sz="1700" dirty="0"/>
          </a:p>
          <a:p>
            <a:pPr lvl="1"/>
            <a:r>
              <a:rPr lang="sv-SE" sz="1700" dirty="0"/>
              <a:t>Linus</a:t>
            </a:r>
          </a:p>
          <a:p>
            <a:r>
              <a:rPr lang="sv-SE" sz="1700" dirty="0"/>
              <a:t>Nya spelare:</a:t>
            </a:r>
          </a:p>
          <a:p>
            <a:pPr lvl="1"/>
            <a:r>
              <a:rPr lang="sv-SE" sz="1700" dirty="0"/>
              <a:t>Mohammed</a:t>
            </a:r>
          </a:p>
          <a:p>
            <a:pPr lvl="1"/>
            <a:r>
              <a:rPr lang="sv-SE" sz="1700" dirty="0" err="1"/>
              <a:t>Mouad</a:t>
            </a:r>
            <a:endParaRPr lang="sv-SE" sz="1700" dirty="0"/>
          </a:p>
          <a:p>
            <a:pPr lvl="1"/>
            <a:r>
              <a:rPr lang="sv-SE" sz="1700" dirty="0" err="1"/>
              <a:t>Abdoul</a:t>
            </a:r>
            <a:endParaRPr lang="sv-SE" sz="1700" dirty="0"/>
          </a:p>
          <a:p>
            <a:pPr lvl="1"/>
            <a:r>
              <a:rPr lang="sv-SE" sz="1700" dirty="0" err="1"/>
              <a:t>Maslah</a:t>
            </a:r>
            <a:endParaRPr lang="sv-SE" sz="1700" dirty="0"/>
          </a:p>
          <a:p>
            <a:pPr lvl="1"/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80391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4BCEA-190F-43F5-A8AA-9DBEDCC8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368625"/>
            <a:ext cx="4974771" cy="140349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123" name="Group 126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45DA4-3808-41C2-A7E7-CAF238AC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13" y="1228749"/>
            <a:ext cx="2584794" cy="1074305"/>
          </a:xfrm>
          <a:prstGeom prst="rect">
            <a:avLst/>
          </a:prstGeom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6" descr="Line Arrow: Straight">
            <a:extLst>
              <a:ext uri="{FF2B5EF4-FFF2-40B4-BE49-F238E27FC236}">
                <a16:creationId xmlns:a16="http://schemas.microsoft.com/office/drawing/2014/main" id="{0A5F136A-7054-4A63-BD01-34A4F1682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048" y="3904608"/>
            <a:ext cx="1895767" cy="1895767"/>
          </a:xfrm>
          <a:prstGeom prst="rect">
            <a:avLst/>
          </a:prstGeom>
        </p:spPr>
      </p:pic>
      <p:grpSp>
        <p:nvGrpSpPr>
          <p:cNvPr id="143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20" name="Content Placeholder 49">
            <a:extLst>
              <a:ext uri="{FF2B5EF4-FFF2-40B4-BE49-F238E27FC236}">
                <a16:creationId xmlns:a16="http://schemas.microsoft.com/office/drawing/2014/main" id="{AF53E0F8-B94B-405D-8A45-014DCE57A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70962"/>
              </p:ext>
            </p:extLst>
          </p:nvPr>
        </p:nvGraphicFramePr>
        <p:xfrm>
          <a:off x="6477270" y="1958550"/>
          <a:ext cx="4974771" cy="381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5008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BFBCC-9CCA-4082-9976-D6DC4EAA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Kommunikation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7C7BD-BB46-49EB-B7A6-4A56CB661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4" r="4" b="4"/>
          <a:stretch/>
        </p:blipFill>
        <p:spPr>
          <a:xfrm>
            <a:off x="1045013" y="182489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5C2B5EEF-06CD-4299-BA13-E8C691B63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" r="1533" b="1"/>
          <a:stretch/>
        </p:blipFill>
        <p:spPr>
          <a:xfrm>
            <a:off x="3650350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Picture 4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67265863-317D-4C3B-B574-45396255D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" r="2650" b="1"/>
          <a:stretch/>
        </p:blipFill>
        <p:spPr>
          <a:xfrm>
            <a:off x="6292739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7B903673-EEE5-434F-B204-1E68BD7007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82" r="32219" b="3"/>
          <a:stretch/>
        </p:blipFill>
        <p:spPr>
          <a:xfrm>
            <a:off x="8894647" y="183152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graphicFrame>
        <p:nvGraphicFramePr>
          <p:cNvPr id="102" name="Content Placeholder 2">
            <a:extLst>
              <a:ext uri="{FF2B5EF4-FFF2-40B4-BE49-F238E27FC236}">
                <a16:creationId xmlns:a16="http://schemas.microsoft.com/office/drawing/2014/main" id="{7417F2D3-B9AF-4A3E-8173-954E3D5DF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723"/>
              </p:ext>
            </p:extLst>
          </p:nvPr>
        </p:nvGraphicFramePr>
        <p:xfrm>
          <a:off x="897622" y="4210292"/>
          <a:ext cx="10279957" cy="214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878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4986-7DA0-4B33-80A2-5214648D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/>
              <a:t>Lagets framtid</a:t>
            </a:r>
            <a:br>
              <a:rPr lang="sv-SE"/>
            </a:br>
            <a:endParaRPr lang="sv-SE"/>
          </a:p>
        </p:txBody>
      </p:sp>
      <p:sp>
        <p:nvSpPr>
          <p:cNvPr id="240" name="Freeform: Shape 2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" name="Picture 111">
            <a:extLst>
              <a:ext uri="{FF2B5EF4-FFF2-40B4-BE49-F238E27FC236}">
                <a16:creationId xmlns:a16="http://schemas.microsoft.com/office/drawing/2014/main" id="{0F46169E-CF85-462E-8D07-3CAF786E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r="23341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106" name="Content Placeholder 2">
            <a:extLst>
              <a:ext uri="{FF2B5EF4-FFF2-40B4-BE49-F238E27FC236}">
                <a16:creationId xmlns:a16="http://schemas.microsoft.com/office/drawing/2014/main" id="{110849F0-DF3B-4898-A5F4-F489F0BE9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55148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2E343-9874-4224-B7A3-3B4C36D72A23}"/>
              </a:ext>
            </a:extLst>
          </p:cNvPr>
          <p:cNvGrpSpPr/>
          <p:nvPr/>
        </p:nvGrpSpPr>
        <p:grpSpPr>
          <a:xfrm>
            <a:off x="762000" y="5654938"/>
            <a:ext cx="5314543" cy="431730"/>
            <a:chOff x="0" y="2439234"/>
            <a:chExt cx="5314543" cy="4317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2D9F470-AEDF-46D1-83CE-718937E74204}"/>
                </a:ext>
              </a:extLst>
            </p:cNvPr>
            <p:cNvSpPr/>
            <p:nvPr/>
          </p:nvSpPr>
          <p:spPr>
            <a:xfrm>
              <a:off x="0" y="2439234"/>
              <a:ext cx="5314543" cy="4317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12803"/>
                <a:satOff val="-69940"/>
                <a:lumOff val="7190"/>
                <a:alphaOff val="0"/>
              </a:schemeClr>
            </a:fillRef>
            <a:effectRef idx="0">
              <a:schemeClr val="accent2">
                <a:hueOff val="-1212803"/>
                <a:satOff val="-69940"/>
                <a:lumOff val="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7C50EECC-9778-455E-81F1-20C7804B11B6}"/>
                </a:ext>
              </a:extLst>
            </p:cNvPr>
            <p:cNvSpPr txBox="1"/>
            <p:nvPr/>
          </p:nvSpPr>
          <p:spPr>
            <a:xfrm>
              <a:off x="21075" y="2460309"/>
              <a:ext cx="5272393" cy="38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Cuper</a:t>
              </a:r>
              <a:r>
                <a:rPr lang="en-US" sz="1800" kern="1200" dirty="0"/>
                <a:t> /</a:t>
              </a:r>
              <a:r>
                <a:rPr lang="en-US" sz="1800" kern="1200" dirty="0" err="1"/>
                <a:t>Träningsmatcher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98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B19C-3C22-4A07-AA23-C26FB6FD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/>
              <a:t>Lagkassan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24618-8646-4112-B1E1-17FA448F1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BC014E11-2593-4422-BC39-F0D16F6A1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642028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30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99C7-8728-408D-BF25-B5D6ED5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sv-SE" sz="3400" dirty="0"/>
              <a:t>Föräldrar – Samordnare - Aktiviteter - Gemenskap 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AB610-C5FE-4CCE-9E63-98BFBC1C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4" r="895" b="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0B823-6A7F-4723-9E8A-4343CF5E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6" r="-1" b="12158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D8D8A-2F61-4AFE-B979-C1DBA57BD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D6F6-26DA-4052-85F4-E2A01955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sv-SE" sz="1800" dirty="0"/>
              <a:t>Föräldraråd -Samordnare</a:t>
            </a:r>
          </a:p>
          <a:p>
            <a:r>
              <a:rPr lang="sv-SE" sz="1800" dirty="0"/>
              <a:t>Fikaförsäljning</a:t>
            </a:r>
          </a:p>
          <a:p>
            <a:r>
              <a:rPr lang="sv-SE" sz="1800" dirty="0"/>
              <a:t>Försäljning annat ? T ex loppis, kalendrar</a:t>
            </a:r>
          </a:p>
          <a:p>
            <a:r>
              <a:rPr lang="sv-SE" sz="1800" dirty="0" err="1"/>
              <a:t>Bilpool</a:t>
            </a:r>
            <a:r>
              <a:rPr lang="sv-SE" sz="1800" dirty="0"/>
              <a:t> till bortamatcher</a:t>
            </a:r>
          </a:p>
          <a:p>
            <a:r>
              <a:rPr lang="sv-SE" sz="1800" dirty="0"/>
              <a:t>Hjälpas åt – stärka gemenskapen</a:t>
            </a:r>
          </a:p>
          <a:p>
            <a:r>
              <a:rPr lang="sv-SE" sz="1800" dirty="0"/>
              <a:t>Förslag på cuper</a:t>
            </a:r>
          </a:p>
          <a:p>
            <a:r>
              <a:rPr lang="sv-SE" sz="1800" dirty="0"/>
              <a:t>Ska vi själva ordna en cup?</a:t>
            </a:r>
          </a:p>
        </p:txBody>
      </p:sp>
    </p:spTree>
    <p:extLst>
      <p:ext uri="{BB962C8B-B14F-4D97-AF65-F5344CB8AC3E}">
        <p14:creationId xmlns:p14="http://schemas.microsoft.com/office/powerpoint/2010/main" val="49617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334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Föräldramöte BP09-5</vt:lpstr>
      <vt:lpstr>Agenda</vt:lpstr>
      <vt:lpstr>Presentation </vt:lpstr>
      <vt:lpstr>Förändringar -nya medlemmar i laget</vt:lpstr>
      <vt:lpstr> </vt:lpstr>
      <vt:lpstr>Kommunikation</vt:lpstr>
      <vt:lpstr>Lagets framtid </vt:lpstr>
      <vt:lpstr>Lagkassan</vt:lpstr>
      <vt:lpstr>Föräldrar – Samordnare - Aktiviteter - Gemenskap </vt:lpstr>
      <vt:lpstr>Frågor / Önskemål – ej närvarande föräldrar</vt:lpstr>
      <vt:lpstr>Tack för ert deltagande!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BP09-5</dc:title>
  <dc:creator>Carolin Hashemi</dc:creator>
  <cp:lastModifiedBy>Carolin Hashemi</cp:lastModifiedBy>
  <cp:revision>6</cp:revision>
  <dcterms:created xsi:type="dcterms:W3CDTF">2021-09-28T17:10:00Z</dcterms:created>
  <dcterms:modified xsi:type="dcterms:W3CDTF">2021-09-29T15:31:40Z</dcterms:modified>
</cp:coreProperties>
</file>