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14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612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674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946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360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934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245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64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8009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4940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8541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9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645EA-BF2C-4BB4-A921-E42518C6B6F0}" type="datetimeFigureOut">
              <a:rPr lang="sv-SE" smtClean="0"/>
              <a:t>2016-11-14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50F45-115F-4DF4-8C65-D0C3551D7CB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404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solidFill>
            <a:srgbClr val="FF0000"/>
          </a:solidFill>
        </p:spPr>
        <p:txBody>
          <a:bodyPr/>
          <a:lstStyle/>
          <a:p>
            <a:r>
              <a:rPr lang="sv-SE" dirty="0" smtClean="0"/>
              <a:t>AVSLUTNING 2016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BP 07-5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0148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Nivå 2 (10-12 år) FÄRDIGHETER</a:t>
            </a:r>
          </a:p>
          <a:p>
            <a:pPr marL="0" indent="0">
              <a:buNone/>
            </a:pPr>
            <a:endParaRPr lang="sv-SE" sz="1100" b="1" dirty="0" smtClean="0"/>
          </a:p>
          <a:p>
            <a:pPr marL="0" indent="0">
              <a:buNone/>
            </a:pPr>
            <a:r>
              <a:rPr lang="sv-SE" sz="1400" b="1" dirty="0" smtClean="0"/>
              <a:t>Psykologi</a:t>
            </a:r>
            <a:br>
              <a:rPr lang="sv-SE" sz="1400" b="1" dirty="0" smtClean="0"/>
            </a:br>
            <a:r>
              <a:rPr lang="sv-SE" sz="1400" dirty="0" smtClean="0"/>
              <a:t>Uppleva egen kompetens</a:t>
            </a:r>
            <a:br>
              <a:rPr lang="sv-SE" sz="1400" dirty="0" smtClean="0"/>
            </a:br>
            <a:r>
              <a:rPr lang="sv-SE" sz="1400" dirty="0" smtClean="0"/>
              <a:t>Känsla av att kunna påverka</a:t>
            </a:r>
            <a:br>
              <a:rPr lang="sv-SE" sz="1400" dirty="0" smtClean="0"/>
            </a:br>
            <a:r>
              <a:rPr lang="sv-SE" sz="1400" dirty="0" smtClean="0"/>
              <a:t>Tillhörighet i gruppen</a:t>
            </a:r>
            <a:br>
              <a:rPr lang="sv-SE" sz="1400" dirty="0" smtClean="0"/>
            </a:br>
            <a:r>
              <a:rPr lang="sv-SE" sz="1400" dirty="0" smtClean="0"/>
              <a:t>Göra sitt bästa</a:t>
            </a:r>
            <a:br>
              <a:rPr lang="sv-SE" sz="1400" dirty="0" smtClean="0"/>
            </a:br>
            <a:r>
              <a:rPr lang="sv-SE" sz="1400" dirty="0" smtClean="0"/>
              <a:t>Jämföra med sig själv</a:t>
            </a:r>
            <a:br>
              <a:rPr lang="sv-SE" sz="1400" dirty="0" smtClean="0"/>
            </a:br>
            <a:r>
              <a:rPr lang="sv-SE" sz="1400" dirty="0" smtClean="0"/>
              <a:t>Fatta egna beslut på planen</a:t>
            </a:r>
            <a:br>
              <a:rPr lang="sv-SE" sz="1400" dirty="0" smtClean="0"/>
            </a:br>
            <a:r>
              <a:rPr lang="sv-SE" sz="1400" dirty="0" smtClean="0"/>
              <a:t>Positiv feedback mellan spelare</a:t>
            </a:r>
          </a:p>
          <a:p>
            <a:pPr marL="0" indent="0">
              <a:buNone/>
            </a:pPr>
            <a:endParaRPr lang="sv-SE" sz="1400" b="1" dirty="0"/>
          </a:p>
          <a:p>
            <a:pPr marL="0" indent="0">
              <a:buNone/>
            </a:pPr>
            <a:r>
              <a:rPr lang="sv-SE" sz="1400" b="1" dirty="0" smtClean="0"/>
              <a:t>Lag</a:t>
            </a:r>
            <a:br>
              <a:rPr lang="sv-SE" sz="1400" b="1" dirty="0" smtClean="0"/>
            </a:br>
            <a:r>
              <a:rPr lang="sv-SE" sz="1400" dirty="0" smtClean="0"/>
              <a:t>Väggspel</a:t>
            </a:r>
            <a:br>
              <a:rPr lang="sv-SE" sz="1400" dirty="0" smtClean="0"/>
            </a:br>
            <a:r>
              <a:rPr lang="sv-SE" sz="1400" dirty="0" smtClean="0"/>
              <a:t>Spelbarhet</a:t>
            </a:r>
            <a:br>
              <a:rPr lang="sv-SE" sz="1400" dirty="0" smtClean="0"/>
            </a:br>
            <a:r>
              <a:rPr lang="sv-SE" sz="1400" dirty="0" smtClean="0"/>
              <a:t>Spelavstånd</a:t>
            </a:r>
            <a:br>
              <a:rPr lang="sv-SE" sz="1400" dirty="0" smtClean="0"/>
            </a:br>
            <a:r>
              <a:rPr lang="sv-SE" sz="1400" dirty="0" smtClean="0"/>
              <a:t>Spelbredd</a:t>
            </a:r>
            <a:br>
              <a:rPr lang="sv-SE" sz="1400" dirty="0" smtClean="0"/>
            </a:br>
            <a:r>
              <a:rPr lang="sv-SE" sz="1400" dirty="0" smtClean="0"/>
              <a:t>Speldjup</a:t>
            </a:r>
            <a:br>
              <a:rPr lang="sv-SE" sz="1400" dirty="0" smtClean="0"/>
            </a:br>
            <a:r>
              <a:rPr lang="sv-SE" sz="1400" dirty="0" smtClean="0"/>
              <a:t>Uppflyttning</a:t>
            </a:r>
          </a:p>
          <a:p>
            <a:pPr marL="0" indent="0">
              <a:buNone/>
            </a:pPr>
            <a:endParaRPr lang="sv-SE" sz="1400" b="1" dirty="0"/>
          </a:p>
          <a:p>
            <a:pPr marL="0" indent="0">
              <a:buNone/>
            </a:pPr>
            <a:r>
              <a:rPr lang="sv-SE" sz="1400" b="1" dirty="0" smtClean="0"/>
              <a:t>Spelare</a:t>
            </a:r>
            <a:br>
              <a:rPr lang="sv-SE" sz="1400" b="1" dirty="0" smtClean="0"/>
            </a:br>
            <a:r>
              <a:rPr lang="sv-SE" sz="1400" dirty="0" smtClean="0"/>
              <a:t>Driva</a:t>
            </a:r>
            <a:br>
              <a:rPr lang="sv-SE" sz="1400" dirty="0" smtClean="0"/>
            </a:br>
            <a:r>
              <a:rPr lang="sv-SE" sz="1400" dirty="0" smtClean="0"/>
              <a:t>Vända</a:t>
            </a:r>
            <a:br>
              <a:rPr lang="sv-SE" sz="1400" dirty="0" smtClean="0"/>
            </a:br>
            <a:r>
              <a:rPr lang="sv-SE" sz="1400" dirty="0" smtClean="0"/>
              <a:t>Skjuta</a:t>
            </a:r>
            <a:br>
              <a:rPr lang="sv-SE" sz="1400" dirty="0" smtClean="0"/>
            </a:br>
            <a:r>
              <a:rPr lang="sv-SE" sz="1400" dirty="0" smtClean="0"/>
              <a:t>Passning - kort</a:t>
            </a:r>
            <a:br>
              <a:rPr lang="sv-SE" sz="1400" dirty="0" smtClean="0"/>
            </a:br>
            <a:r>
              <a:rPr lang="sv-SE" sz="1400" dirty="0" smtClean="0"/>
              <a:t>Mottagning</a:t>
            </a:r>
            <a:br>
              <a:rPr lang="sv-SE" sz="1400" dirty="0" smtClean="0"/>
            </a:br>
            <a:r>
              <a:rPr lang="sv-SE" sz="1400" dirty="0" smtClean="0"/>
              <a:t>Utmana, finta och dribbla</a:t>
            </a:r>
            <a:br>
              <a:rPr lang="sv-SE" sz="1400" dirty="0" smtClean="0"/>
            </a:br>
            <a:r>
              <a:rPr lang="sv-SE" sz="1400" dirty="0" smtClean="0"/>
              <a:t>Försvarssida</a:t>
            </a:r>
            <a:br>
              <a:rPr lang="sv-SE" sz="1400" dirty="0" smtClean="0"/>
            </a:br>
            <a:r>
              <a:rPr lang="sv-SE" sz="1400" dirty="0" smtClean="0"/>
              <a:t>Press</a:t>
            </a:r>
            <a:br>
              <a:rPr lang="sv-SE" sz="1400" dirty="0" smtClean="0"/>
            </a:br>
            <a:r>
              <a:rPr lang="sv-SE" sz="1400" dirty="0" smtClean="0"/>
              <a:t>Markering</a:t>
            </a:r>
            <a:endParaRPr lang="sv-SE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839010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420521"/>
              </p:ext>
            </p:extLst>
          </p:nvPr>
        </p:nvGraphicFramePr>
        <p:xfrm>
          <a:off x="514350" y="381000"/>
          <a:ext cx="10544175" cy="4988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/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HAR DET VARIT</a:t>
                      </a:r>
                      <a:r>
                        <a:rPr lang="sv-SE" sz="40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*alla ska spela lika mycket</a:t>
                      </a:r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*alla har fått prova alla positioner de vill</a:t>
                      </a:r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*alla ska ha sin individuella utveckling</a:t>
                      </a:r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71864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*frivillig verksamhet – både för tränare &amp; spelare</a:t>
                      </a:r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67998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*ordning &amp; reda, vara en bra kompis</a:t>
                      </a:r>
                      <a:r>
                        <a:rPr lang="sv-SE" sz="1800" u="none" strike="noStrike" dirty="0" smtClean="0">
                          <a:effectLst/>
                        </a:rPr>
                        <a:t>…</a:t>
                      </a:r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759717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u="none" strike="noStrike" dirty="0">
                          <a:effectLst/>
                        </a:rPr>
                        <a:t>*glädje. Såklart. Vi vuxna ska inspirera, inte motivera…</a:t>
                      </a:r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11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2507305"/>
              </p:ext>
            </p:extLst>
          </p:nvPr>
        </p:nvGraphicFramePr>
        <p:xfrm>
          <a:off x="514350" y="381000"/>
          <a:ext cx="10544175" cy="4988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/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HAR DET VARIT</a:t>
                      </a:r>
                      <a:r>
                        <a:rPr lang="sv-SE" sz="40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*vi spelade nästan TVÅ serier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*Nissan Cup april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*Hässelby Cup augusti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718649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*BP-dagen september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679985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*Kungsängen 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sjumannacup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759717">
                <a:tc>
                  <a:txBody>
                    <a:bodyPr/>
                    <a:lstStyle/>
                    <a:p>
                      <a:pPr algn="l" fontAlgn="ctr"/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421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2610110"/>
              </p:ext>
            </p:extLst>
          </p:nvPr>
        </p:nvGraphicFramePr>
        <p:xfrm>
          <a:off x="514350" y="381000"/>
          <a:ext cx="10544175" cy="4988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/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HAR DET VARIT</a:t>
                      </a:r>
                      <a:r>
                        <a:rPr lang="sv-SE" sz="40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*var hejaklack föräldrar!! 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*kom med feed back, info, tips eller råd!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*fortsätt vara i tid till träning.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71864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*svara o följ vår info på laget.se/sms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679985">
                <a:tc>
                  <a:txBody>
                    <a:bodyPr/>
                    <a:lstStyle/>
                    <a:p>
                      <a:pPr algn="l" fontAlgn="ctr"/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759717">
                <a:tc>
                  <a:txBody>
                    <a:bodyPr/>
                    <a:lstStyle/>
                    <a:p>
                      <a:pPr algn="l" fontAlgn="ctr"/>
                      <a:endParaRPr lang="sv-SE" sz="1800" b="0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458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561894"/>
              </p:ext>
            </p:extLst>
          </p:nvPr>
        </p:nvGraphicFramePr>
        <p:xfrm>
          <a:off x="514350" y="381000"/>
          <a:ext cx="10544175" cy="49888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/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4000" u="none" strike="noStrike" dirty="0">
                          <a:effectLst/>
                        </a:rPr>
                        <a:t>HUR HAR DET VARIT</a:t>
                      </a:r>
                      <a:r>
                        <a:rPr lang="sv-SE" sz="4000" u="none" strike="noStrike" dirty="0" smtClean="0">
                          <a:effectLst/>
                        </a:rPr>
                        <a:t>?</a:t>
                      </a:r>
                    </a:p>
                    <a:p>
                      <a:pPr algn="l" fontAlgn="ctr"/>
                      <a:endParaRPr lang="sv-SE" sz="4000" b="1" i="0" u="none" strike="noStrike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87" marR="4087" marT="4087" marB="0" anchor="ctr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-kämpa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-fokus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-snabbhet, rörlighet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71864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-"idag var jag bra på att"…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679985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759717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*kassan just nu </a:t>
                      </a:r>
                      <a:r>
                        <a:rPr lang="sv-SE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xxxx</a:t>
                      </a:r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kr (vinterträning betald)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316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2120496"/>
              </p:ext>
            </p:extLst>
          </p:nvPr>
        </p:nvGraphicFramePr>
        <p:xfrm>
          <a:off x="514350" y="381000"/>
          <a:ext cx="10544175" cy="48879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/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3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HUR SKA DET BLI?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Ericscupen</a:t>
                      </a:r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– preliminärt en hel "MEDEL" och en halv serie "LÄTT" (allt sjumanna)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*Nya uppgifter? Tel, mejl o adress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ctr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*om ni handlar på Stadium Bromma Blocks uppge ”BP07-5” så får vi en liten slant till vår lagkassa!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71864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*kanske dra in pengar gemensamt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679985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*åka på en cup med övernattning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759717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*eventuellt någon ny spelare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856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Platshållare för innehåll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0431469"/>
              </p:ext>
            </p:extLst>
          </p:nvPr>
        </p:nvGraphicFramePr>
        <p:xfrm>
          <a:off x="514350" y="381000"/>
          <a:ext cx="10544175" cy="615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44175"/>
              </a:tblGrid>
              <a:tr h="1122413">
                <a:tc>
                  <a:txBody>
                    <a:bodyPr/>
                    <a:lstStyle/>
                    <a:p>
                      <a:pPr algn="l" fontAlgn="ctr"/>
                      <a:r>
                        <a:rPr lang="sv-SE" sz="3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HUR SKA DET BLI?</a:t>
                      </a:r>
                    </a:p>
                  </a:txBody>
                  <a:tcPr marL="9525" marR="9525" marT="9525" marB="0" anchor="ctr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*skolan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</a:t>
                      </a:r>
                      <a:r>
                        <a:rPr lang="sv-SE" sz="18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fys.träning</a:t>
                      </a:r>
                      <a:endParaRPr lang="sv-SE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423731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*teknikträning över vintern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591724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718649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*än mer fotbollslikträning under säsong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679985">
                <a:tc>
                  <a:txBody>
                    <a:bodyPr/>
                    <a:lstStyle/>
                    <a:p>
                      <a:pPr algn="l" fontAlgn="b"/>
                      <a:endParaRPr lang="sv-SE" sz="1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  <a:tr h="759717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*än starkare gemenskap</a:t>
                      </a:r>
                    </a:p>
                  </a:txBody>
                  <a:tcPr marL="9525" marR="9525" marT="9525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7013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/>
          <a:lstStyle/>
          <a:p>
            <a:pPr marL="0" indent="0">
              <a:buNone/>
            </a:pPr>
            <a:r>
              <a:rPr lang="sv-SE" b="1" dirty="0" smtClean="0"/>
              <a:t>Nivå 2 (10-12 år) Lära för att träna</a:t>
            </a:r>
          </a:p>
          <a:p>
            <a:pPr marL="0" indent="0">
              <a:buNone/>
            </a:pPr>
            <a:r>
              <a:rPr lang="sv-SE" sz="1100" b="1" dirty="0" smtClean="0"/>
              <a:t>(innan ”Fotbollsglädje”)</a:t>
            </a:r>
          </a:p>
          <a:p>
            <a:pPr marL="0" indent="0">
              <a:buNone/>
            </a:pPr>
            <a:endParaRPr lang="sv-SE" sz="1100" b="1" dirty="0" smtClean="0"/>
          </a:p>
          <a:p>
            <a:pPr marL="0" indent="0">
              <a:buNone/>
            </a:pPr>
            <a:r>
              <a:rPr lang="sv-SE" sz="1800" u="sng" dirty="0" smtClean="0"/>
              <a:t>Fysisk utveckling</a:t>
            </a:r>
            <a:endParaRPr lang="sv-SE" sz="1800" u="sng" dirty="0"/>
          </a:p>
          <a:p>
            <a:pPr marL="0" indent="0">
              <a:buNone/>
            </a:pPr>
            <a:r>
              <a:rPr lang="sv-SE" sz="1800" dirty="0" smtClean="0"/>
              <a:t>Gyllene ålder för koordinationsinlärning, den så kallade motoriska guldåldern. Bör prioriteras på denna nivå.</a:t>
            </a:r>
          </a:p>
          <a:p>
            <a:pPr marL="0" indent="0">
              <a:buNone/>
            </a:pPr>
            <a:r>
              <a:rPr lang="sv-SE" sz="1800" dirty="0" err="1" smtClean="0"/>
              <a:t>Grundstyrka</a:t>
            </a:r>
            <a:r>
              <a:rPr lang="sv-SE" sz="1800" dirty="0" smtClean="0"/>
              <a:t>, bålstabilitet, snabbhet, rörlighet, koordination</a:t>
            </a:r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endParaRPr lang="sv-SE" sz="1800" dirty="0" smtClean="0"/>
          </a:p>
          <a:p>
            <a:pPr marL="0" indent="0">
              <a:buNone/>
            </a:pPr>
            <a:r>
              <a:rPr lang="sv-SE" sz="1800" u="sng" dirty="0" smtClean="0"/>
              <a:t>Psykosocial utveckling</a:t>
            </a:r>
            <a:endParaRPr lang="sv-SE" sz="1800" u="sng" dirty="0"/>
          </a:p>
          <a:p>
            <a:pPr marL="0" indent="0">
              <a:buNone/>
            </a:pPr>
            <a:r>
              <a:rPr lang="sv-SE" sz="1800" dirty="0" smtClean="0"/>
              <a:t>Deltar fortfarande i idrottandet för att det är roligt.</a:t>
            </a:r>
          </a:p>
          <a:p>
            <a:pPr marL="0" indent="0">
              <a:buNone/>
            </a:pPr>
            <a:r>
              <a:rPr lang="sv-SE" sz="1800" dirty="0" smtClean="0"/>
              <a:t>Stort behov av beröm och positiv feedback.</a:t>
            </a:r>
          </a:p>
          <a:p>
            <a:pPr marL="0" indent="0">
              <a:buNone/>
            </a:pPr>
            <a:r>
              <a:rPr lang="sv-SE" sz="1800" dirty="0" smtClean="0"/>
              <a:t>Imiterar idrottsidoler</a:t>
            </a:r>
          </a:p>
          <a:p>
            <a:pPr marL="0" indent="0">
              <a:buNone/>
            </a:pPr>
            <a:r>
              <a:rPr lang="sv-SE" sz="1800" dirty="0" smtClean="0"/>
              <a:t>Stort behov av att bli accepterad och sedd. Godkännande från vuxna som föräldrar, lärare och tränare är viktigt.</a:t>
            </a:r>
          </a:p>
          <a:p>
            <a:pPr marL="0" indent="0">
              <a:buNone/>
            </a:pPr>
            <a:r>
              <a:rPr lang="sv-SE" sz="1800" dirty="0" smtClean="0"/>
              <a:t>Självkännedom och kroppsuppfattning är fortfarande mycket svag.</a:t>
            </a:r>
          </a:p>
          <a:p>
            <a:pPr marL="0" indent="0">
              <a:buNone/>
            </a:pPr>
            <a:r>
              <a:rPr lang="sv-SE" sz="1800" dirty="0" smtClean="0"/>
              <a:t>Begränsad erfarenhet av personlig utvärdering, ansträngning är synonymt med prestation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93444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447675"/>
            <a:ext cx="10515600" cy="57292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 smtClean="0"/>
              <a:t>Nivå 2 (10-12 år) FÄRDIGHETER</a:t>
            </a:r>
          </a:p>
          <a:p>
            <a:pPr marL="0" indent="0">
              <a:buNone/>
            </a:pPr>
            <a:endParaRPr lang="sv-SE" sz="1100" b="1" dirty="0" smtClean="0"/>
          </a:p>
          <a:p>
            <a:pPr marL="0" indent="0">
              <a:buNone/>
            </a:pPr>
            <a:r>
              <a:rPr lang="sv-SE" sz="1400" b="1" dirty="0" smtClean="0"/>
              <a:t>Psykologi</a:t>
            </a:r>
            <a:br>
              <a:rPr lang="sv-SE" sz="1400" b="1" dirty="0" smtClean="0"/>
            </a:br>
            <a:r>
              <a:rPr lang="sv-SE" sz="1400" dirty="0" smtClean="0"/>
              <a:t>Uppleva egen kompetens</a:t>
            </a:r>
            <a:br>
              <a:rPr lang="sv-SE" sz="1400" dirty="0" smtClean="0"/>
            </a:br>
            <a:r>
              <a:rPr lang="sv-SE" sz="1400" dirty="0" smtClean="0"/>
              <a:t>Känsla av att kunna påverka</a:t>
            </a:r>
            <a:br>
              <a:rPr lang="sv-SE" sz="1400" dirty="0" smtClean="0"/>
            </a:br>
            <a:r>
              <a:rPr lang="sv-SE" sz="1400" dirty="0" smtClean="0"/>
              <a:t>Tillhörighet i gruppen</a:t>
            </a:r>
            <a:br>
              <a:rPr lang="sv-SE" sz="1400" dirty="0" smtClean="0"/>
            </a:br>
            <a:r>
              <a:rPr lang="sv-SE" sz="1400" dirty="0" smtClean="0"/>
              <a:t>Göra sitt bästa</a:t>
            </a:r>
            <a:br>
              <a:rPr lang="sv-SE" sz="1400" dirty="0" smtClean="0"/>
            </a:br>
            <a:r>
              <a:rPr lang="sv-SE" sz="1400" dirty="0" smtClean="0"/>
              <a:t>Jämföra med sig själv</a:t>
            </a:r>
            <a:br>
              <a:rPr lang="sv-SE" sz="1400" dirty="0" smtClean="0"/>
            </a:br>
            <a:r>
              <a:rPr lang="sv-SE" sz="1400" dirty="0" smtClean="0"/>
              <a:t>Fatta egna beslut på planen</a:t>
            </a:r>
            <a:br>
              <a:rPr lang="sv-SE" sz="1400" dirty="0" smtClean="0"/>
            </a:br>
            <a:r>
              <a:rPr lang="sv-SE" sz="1400" dirty="0" smtClean="0"/>
              <a:t>Positiv feedback mellan spelare</a:t>
            </a:r>
          </a:p>
          <a:p>
            <a:pPr marL="0" indent="0">
              <a:buNone/>
            </a:pPr>
            <a:endParaRPr lang="sv-SE" sz="1400" b="1" dirty="0"/>
          </a:p>
          <a:p>
            <a:pPr marL="0" indent="0">
              <a:buNone/>
            </a:pPr>
            <a:r>
              <a:rPr lang="sv-SE" sz="1400" b="1" dirty="0" smtClean="0"/>
              <a:t>Lag</a:t>
            </a:r>
            <a:br>
              <a:rPr lang="sv-SE" sz="1400" b="1" dirty="0" smtClean="0"/>
            </a:br>
            <a:r>
              <a:rPr lang="sv-SE" sz="1400" dirty="0" smtClean="0"/>
              <a:t>Väggspel</a:t>
            </a:r>
            <a:br>
              <a:rPr lang="sv-SE" sz="1400" dirty="0" smtClean="0"/>
            </a:br>
            <a:r>
              <a:rPr lang="sv-SE" sz="1400" dirty="0" smtClean="0"/>
              <a:t>Spelbarhet</a:t>
            </a:r>
            <a:br>
              <a:rPr lang="sv-SE" sz="1400" dirty="0" smtClean="0"/>
            </a:br>
            <a:r>
              <a:rPr lang="sv-SE" sz="1400" dirty="0" smtClean="0"/>
              <a:t>Spelavstånd</a:t>
            </a:r>
            <a:br>
              <a:rPr lang="sv-SE" sz="1400" dirty="0" smtClean="0"/>
            </a:br>
            <a:r>
              <a:rPr lang="sv-SE" sz="1400" dirty="0" smtClean="0"/>
              <a:t>Spelbredd</a:t>
            </a:r>
            <a:br>
              <a:rPr lang="sv-SE" sz="1400" dirty="0" smtClean="0"/>
            </a:br>
            <a:r>
              <a:rPr lang="sv-SE" sz="1400" dirty="0" smtClean="0"/>
              <a:t>Speldjup</a:t>
            </a:r>
            <a:br>
              <a:rPr lang="sv-SE" sz="1400" dirty="0" smtClean="0"/>
            </a:br>
            <a:r>
              <a:rPr lang="sv-SE" sz="1400" dirty="0" smtClean="0"/>
              <a:t>Uppflyttning</a:t>
            </a:r>
          </a:p>
          <a:p>
            <a:pPr marL="0" indent="0">
              <a:buNone/>
            </a:pPr>
            <a:endParaRPr lang="sv-SE" sz="1400" b="1" dirty="0"/>
          </a:p>
          <a:p>
            <a:pPr marL="0" indent="0">
              <a:buNone/>
            </a:pPr>
            <a:r>
              <a:rPr lang="sv-SE" sz="1400" b="1" dirty="0" smtClean="0"/>
              <a:t>Spelare</a:t>
            </a:r>
            <a:br>
              <a:rPr lang="sv-SE" sz="1400" b="1" dirty="0" smtClean="0"/>
            </a:br>
            <a:r>
              <a:rPr lang="sv-SE" sz="1400" dirty="0" smtClean="0"/>
              <a:t>Driva</a:t>
            </a:r>
            <a:br>
              <a:rPr lang="sv-SE" sz="1400" dirty="0" smtClean="0"/>
            </a:br>
            <a:r>
              <a:rPr lang="sv-SE" sz="1400" dirty="0" smtClean="0"/>
              <a:t>Vända</a:t>
            </a:r>
            <a:br>
              <a:rPr lang="sv-SE" sz="1400" dirty="0" smtClean="0"/>
            </a:br>
            <a:r>
              <a:rPr lang="sv-SE" sz="1400" dirty="0" smtClean="0"/>
              <a:t>Skjuta</a:t>
            </a:r>
            <a:br>
              <a:rPr lang="sv-SE" sz="1400" dirty="0" smtClean="0"/>
            </a:br>
            <a:r>
              <a:rPr lang="sv-SE" sz="1400" dirty="0" smtClean="0"/>
              <a:t>Passning - kort</a:t>
            </a:r>
            <a:br>
              <a:rPr lang="sv-SE" sz="1400" dirty="0" smtClean="0"/>
            </a:br>
            <a:r>
              <a:rPr lang="sv-SE" sz="1400" dirty="0" smtClean="0"/>
              <a:t>Mottagning</a:t>
            </a:r>
            <a:br>
              <a:rPr lang="sv-SE" sz="1400" dirty="0" smtClean="0"/>
            </a:br>
            <a:r>
              <a:rPr lang="sv-SE" sz="1400" dirty="0" smtClean="0"/>
              <a:t>Utmana, finta och dribbla</a:t>
            </a:r>
            <a:br>
              <a:rPr lang="sv-SE" sz="1400" dirty="0" smtClean="0"/>
            </a:br>
            <a:r>
              <a:rPr lang="sv-SE" sz="1400" dirty="0" smtClean="0"/>
              <a:t>Försvarssida</a:t>
            </a:r>
            <a:br>
              <a:rPr lang="sv-SE" sz="1400" dirty="0" smtClean="0"/>
            </a:br>
            <a:r>
              <a:rPr lang="sv-SE" sz="1400" dirty="0" smtClean="0"/>
              <a:t>Press</a:t>
            </a:r>
            <a:br>
              <a:rPr lang="sv-SE" sz="1400" dirty="0" smtClean="0"/>
            </a:br>
            <a:r>
              <a:rPr lang="sv-SE" sz="1400" dirty="0" smtClean="0"/>
              <a:t>Markering</a:t>
            </a:r>
            <a:endParaRPr lang="sv-SE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068658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376</Words>
  <Application>Microsoft Office PowerPoint</Application>
  <PresentationFormat>Bredbild</PresentationFormat>
  <Paragraphs>68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AVSLUTNING 2016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AB Svenska Spel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AVSLUTNING 2016</dc:title>
  <dc:creator>Stefan Edberg</dc:creator>
  <cp:lastModifiedBy>Stefan Edberg</cp:lastModifiedBy>
  <cp:revision>3</cp:revision>
  <dcterms:created xsi:type="dcterms:W3CDTF">2016-11-14T11:48:42Z</dcterms:created>
  <dcterms:modified xsi:type="dcterms:W3CDTF">2016-11-14T11:59:41Z</dcterms:modified>
</cp:coreProperties>
</file>