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61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7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46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36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3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2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64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00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494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54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45EA-BF2C-4BB4-A921-E42518C6B6F0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04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v-SE" dirty="0" smtClean="0"/>
              <a:t>AVSLUTNING 2016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BP 07-5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014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Nivå 2 (10-12 år) FÄRDIGHETER</a:t>
            </a:r>
          </a:p>
          <a:p>
            <a:pPr marL="0" indent="0">
              <a:buNone/>
            </a:pPr>
            <a:endParaRPr lang="sv-SE" sz="1100" b="1" dirty="0" smtClean="0"/>
          </a:p>
          <a:p>
            <a:pPr marL="0" indent="0">
              <a:buNone/>
            </a:pPr>
            <a:r>
              <a:rPr lang="sv-SE" sz="1400" b="1" dirty="0" smtClean="0"/>
              <a:t>Psykologi</a:t>
            </a:r>
            <a:br>
              <a:rPr lang="sv-SE" sz="1400" b="1" dirty="0" smtClean="0"/>
            </a:br>
            <a:r>
              <a:rPr lang="sv-SE" sz="1400" dirty="0" smtClean="0"/>
              <a:t>Uppleva egen kompetens</a:t>
            </a:r>
            <a:br>
              <a:rPr lang="sv-SE" sz="1400" dirty="0" smtClean="0"/>
            </a:br>
            <a:r>
              <a:rPr lang="sv-SE" sz="1400" dirty="0" smtClean="0"/>
              <a:t>Känsla av att kunna påverka</a:t>
            </a:r>
            <a:br>
              <a:rPr lang="sv-SE" sz="1400" dirty="0" smtClean="0"/>
            </a:br>
            <a:r>
              <a:rPr lang="sv-SE" sz="1400" dirty="0" smtClean="0"/>
              <a:t>Tillhörighet i gruppen</a:t>
            </a:r>
            <a:br>
              <a:rPr lang="sv-SE" sz="1400" dirty="0" smtClean="0"/>
            </a:br>
            <a:r>
              <a:rPr lang="sv-SE" sz="1400" dirty="0" smtClean="0"/>
              <a:t>Göra sitt bästa</a:t>
            </a:r>
            <a:br>
              <a:rPr lang="sv-SE" sz="1400" dirty="0" smtClean="0"/>
            </a:br>
            <a:r>
              <a:rPr lang="sv-SE" sz="1400" dirty="0" smtClean="0"/>
              <a:t>Jämföra med sig själv</a:t>
            </a:r>
            <a:br>
              <a:rPr lang="sv-SE" sz="1400" dirty="0" smtClean="0"/>
            </a:br>
            <a:r>
              <a:rPr lang="sv-SE" sz="1400" dirty="0" smtClean="0"/>
              <a:t>Fatta egna beslut på planen</a:t>
            </a:r>
            <a:br>
              <a:rPr lang="sv-SE" sz="1400" dirty="0" smtClean="0"/>
            </a:br>
            <a:r>
              <a:rPr lang="sv-SE" sz="1400" dirty="0" smtClean="0"/>
              <a:t>Positiv feedback mellan spelare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 smtClean="0"/>
              <a:t>Lag</a:t>
            </a:r>
            <a:br>
              <a:rPr lang="sv-SE" sz="1400" b="1" dirty="0" smtClean="0"/>
            </a:br>
            <a:r>
              <a:rPr lang="sv-SE" sz="1400" dirty="0" smtClean="0"/>
              <a:t>Väggspel</a:t>
            </a:r>
            <a:br>
              <a:rPr lang="sv-SE" sz="1400" dirty="0" smtClean="0"/>
            </a:br>
            <a:r>
              <a:rPr lang="sv-SE" sz="1400" dirty="0" smtClean="0"/>
              <a:t>Spelbarhet</a:t>
            </a:r>
            <a:br>
              <a:rPr lang="sv-SE" sz="1400" dirty="0" smtClean="0"/>
            </a:br>
            <a:r>
              <a:rPr lang="sv-SE" sz="1400" dirty="0" smtClean="0"/>
              <a:t>Spelavstånd</a:t>
            </a:r>
            <a:br>
              <a:rPr lang="sv-SE" sz="1400" dirty="0" smtClean="0"/>
            </a:br>
            <a:r>
              <a:rPr lang="sv-SE" sz="1400" dirty="0" smtClean="0"/>
              <a:t>Spelbredd</a:t>
            </a:r>
            <a:br>
              <a:rPr lang="sv-SE" sz="1400" dirty="0" smtClean="0"/>
            </a:br>
            <a:r>
              <a:rPr lang="sv-SE" sz="1400" dirty="0" smtClean="0"/>
              <a:t>Speldjup</a:t>
            </a:r>
            <a:br>
              <a:rPr lang="sv-SE" sz="1400" dirty="0" smtClean="0"/>
            </a:br>
            <a:r>
              <a:rPr lang="sv-SE" sz="1400" dirty="0" smtClean="0"/>
              <a:t>Uppflyttning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 smtClean="0"/>
              <a:t>Spelare</a:t>
            </a:r>
            <a:br>
              <a:rPr lang="sv-SE" sz="1400" b="1" dirty="0" smtClean="0"/>
            </a:br>
            <a:r>
              <a:rPr lang="sv-SE" sz="1400" dirty="0" smtClean="0"/>
              <a:t>Driva</a:t>
            </a:r>
            <a:br>
              <a:rPr lang="sv-SE" sz="1400" dirty="0" smtClean="0"/>
            </a:br>
            <a:r>
              <a:rPr lang="sv-SE" sz="1400" dirty="0" smtClean="0"/>
              <a:t>Vända</a:t>
            </a:r>
            <a:br>
              <a:rPr lang="sv-SE" sz="1400" dirty="0" smtClean="0"/>
            </a:br>
            <a:r>
              <a:rPr lang="sv-SE" sz="1400" dirty="0" smtClean="0"/>
              <a:t>Skjuta</a:t>
            </a:r>
            <a:br>
              <a:rPr lang="sv-SE" sz="1400" dirty="0" smtClean="0"/>
            </a:br>
            <a:r>
              <a:rPr lang="sv-SE" sz="1400" dirty="0" smtClean="0"/>
              <a:t>Passning - kort</a:t>
            </a:r>
            <a:br>
              <a:rPr lang="sv-SE" sz="1400" dirty="0" smtClean="0"/>
            </a:br>
            <a:r>
              <a:rPr lang="sv-SE" sz="1400" dirty="0" smtClean="0"/>
              <a:t>Mottagning</a:t>
            </a:r>
            <a:br>
              <a:rPr lang="sv-SE" sz="1400" dirty="0" smtClean="0"/>
            </a:br>
            <a:r>
              <a:rPr lang="sv-SE" sz="1400" dirty="0" smtClean="0"/>
              <a:t>Utmana, finta och dribbla</a:t>
            </a:r>
            <a:br>
              <a:rPr lang="sv-SE" sz="1400" dirty="0" smtClean="0"/>
            </a:br>
            <a:r>
              <a:rPr lang="sv-SE" sz="1400" dirty="0" smtClean="0"/>
              <a:t>Försvarssida</a:t>
            </a:r>
            <a:br>
              <a:rPr lang="sv-SE" sz="1400" dirty="0" smtClean="0"/>
            </a:br>
            <a:r>
              <a:rPr lang="sv-SE" sz="1400" dirty="0" smtClean="0"/>
              <a:t>Press</a:t>
            </a:r>
            <a:br>
              <a:rPr lang="sv-SE" sz="1400" dirty="0" smtClean="0"/>
            </a:br>
            <a:r>
              <a:rPr lang="sv-SE" sz="1400" dirty="0" smtClean="0"/>
              <a:t>Markering</a:t>
            </a:r>
            <a:endParaRPr lang="sv-S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83901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20521"/>
              </p:ext>
            </p:extLst>
          </p:nvPr>
        </p:nvGraphicFramePr>
        <p:xfrm>
          <a:off x="514350" y="381000"/>
          <a:ext cx="10544175" cy="498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HAR DET VARIT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*alla ska spela lika mycket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*alla har fått prova alla positioner de vill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*alla ska ha sin individuella utveckling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*frivillig verksamhet – både för tränare &amp; spelare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*ordning &amp; reda, vara en bra kompis</a:t>
                      </a:r>
                      <a:r>
                        <a:rPr lang="sv-SE" sz="1800" u="none" strike="noStrike" dirty="0" smtClean="0">
                          <a:effectLst/>
                        </a:rPr>
                        <a:t>…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*glädje. Såklart. Vi vuxna ska inspirera, inte motivera…</a:t>
                      </a:r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11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07305"/>
              </p:ext>
            </p:extLst>
          </p:nvPr>
        </p:nvGraphicFramePr>
        <p:xfrm>
          <a:off x="514350" y="381000"/>
          <a:ext cx="10544175" cy="498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HAR DET VARIT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*vi spelade nästan TVÅ serier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*Nissan Cup april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*Hässelby Cup augusti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*BP-dagen september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*Kungsängen 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sjumannacup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42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10110"/>
              </p:ext>
            </p:extLst>
          </p:nvPr>
        </p:nvGraphicFramePr>
        <p:xfrm>
          <a:off x="514350" y="381000"/>
          <a:ext cx="10544175" cy="498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HAR DET VARIT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*var hejaklack föräldrar!! 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*kom med feed back, info, tips eller råd!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*fortsätt vara i tid till träning.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*svara o följ vår info på laget.se/sms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8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561894"/>
              </p:ext>
            </p:extLst>
          </p:nvPr>
        </p:nvGraphicFramePr>
        <p:xfrm>
          <a:off x="514350" y="381000"/>
          <a:ext cx="10544175" cy="4988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HAR DET VARIT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-kämpa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-fokus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-snabbhet, rörlighet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-"idag var jag bra på att"…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*kassan just nu </a:t>
                      </a:r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 (vinterträning betald)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31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120496"/>
              </p:ext>
            </p:extLst>
          </p:nvPr>
        </p:nvGraphicFramePr>
        <p:xfrm>
          <a:off x="514350" y="381000"/>
          <a:ext cx="10544175" cy="4887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HUR SKA DET BLI?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Ericscupen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 preliminärt en hel "MEDEL" och en halv serie "LÄTT" (allt sjumanna)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*Nya uppgifter? Tel, mejl o adress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*om ni handlar på Stadium Bromma Blocks uppge ”BP07-5” så får vi en liten slant till vår lagkassa!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*kanske dra in pengar gemensamt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*åka på en cup med övernattning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*eventuellt någon ny spelare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5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431469"/>
              </p:ext>
            </p:extLst>
          </p:nvPr>
        </p:nvGraphicFramePr>
        <p:xfrm>
          <a:off x="514350" y="381000"/>
          <a:ext cx="10544175" cy="615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/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HUR SKA DET BLI?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*skolan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fys.träning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423731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*teknikträning över vintern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591724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*än mer fotbollslikträning under säsong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67998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5971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*än starkare gemenskap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1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/>
          <a:lstStyle/>
          <a:p>
            <a:pPr marL="0" indent="0">
              <a:buNone/>
            </a:pPr>
            <a:r>
              <a:rPr lang="sv-SE" b="1" dirty="0" smtClean="0"/>
              <a:t>Nivå 2 (10-12 år) Lära för att träna</a:t>
            </a:r>
          </a:p>
          <a:p>
            <a:pPr marL="0" indent="0">
              <a:buNone/>
            </a:pPr>
            <a:r>
              <a:rPr lang="sv-SE" sz="1100" b="1" dirty="0" smtClean="0"/>
              <a:t>(innan ”Fotbollsglädje”)</a:t>
            </a:r>
          </a:p>
          <a:p>
            <a:pPr marL="0" indent="0">
              <a:buNone/>
            </a:pPr>
            <a:endParaRPr lang="sv-SE" sz="1100" b="1" dirty="0" smtClean="0"/>
          </a:p>
          <a:p>
            <a:pPr marL="0" indent="0">
              <a:buNone/>
            </a:pPr>
            <a:r>
              <a:rPr lang="sv-SE" sz="1800" u="sng" dirty="0" smtClean="0"/>
              <a:t>Fysisk utveckling</a:t>
            </a:r>
            <a:endParaRPr lang="sv-SE" sz="1800" u="sng" dirty="0"/>
          </a:p>
          <a:p>
            <a:pPr marL="0" indent="0">
              <a:buNone/>
            </a:pPr>
            <a:r>
              <a:rPr lang="sv-SE" sz="1800" dirty="0" smtClean="0"/>
              <a:t>Gyllene ålder för koordinationsinlärning, den så kallade motoriska guldåldern. Bör prioriteras på denna nivå.</a:t>
            </a:r>
          </a:p>
          <a:p>
            <a:pPr marL="0" indent="0">
              <a:buNone/>
            </a:pPr>
            <a:r>
              <a:rPr lang="sv-SE" sz="1800" dirty="0" err="1" smtClean="0"/>
              <a:t>Grundstyrka</a:t>
            </a:r>
            <a:r>
              <a:rPr lang="sv-SE" sz="1800" dirty="0" smtClean="0"/>
              <a:t>, bålstabilitet, snabbhet, rörlighet, koordination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u="sng" dirty="0" smtClean="0"/>
              <a:t>Psykosocial utveckling</a:t>
            </a:r>
            <a:endParaRPr lang="sv-SE" sz="1800" u="sng" dirty="0"/>
          </a:p>
          <a:p>
            <a:pPr marL="0" indent="0">
              <a:buNone/>
            </a:pPr>
            <a:r>
              <a:rPr lang="sv-SE" sz="1800" dirty="0" smtClean="0"/>
              <a:t>Deltar fortfarande i idrottandet för att det är roligt.</a:t>
            </a:r>
          </a:p>
          <a:p>
            <a:pPr marL="0" indent="0">
              <a:buNone/>
            </a:pPr>
            <a:r>
              <a:rPr lang="sv-SE" sz="1800" dirty="0" smtClean="0"/>
              <a:t>Stort behov av beröm och positiv feedback.</a:t>
            </a:r>
          </a:p>
          <a:p>
            <a:pPr marL="0" indent="0">
              <a:buNone/>
            </a:pPr>
            <a:r>
              <a:rPr lang="sv-SE" sz="1800" dirty="0" smtClean="0"/>
              <a:t>Imiterar idrottsidoler</a:t>
            </a:r>
          </a:p>
          <a:p>
            <a:pPr marL="0" indent="0">
              <a:buNone/>
            </a:pPr>
            <a:r>
              <a:rPr lang="sv-SE" sz="1800" dirty="0" smtClean="0"/>
              <a:t>Stort behov av att bli accepterad och sedd. Godkännande från vuxna som föräldrar, lärare och tränare är viktigt.</a:t>
            </a:r>
          </a:p>
          <a:p>
            <a:pPr marL="0" indent="0">
              <a:buNone/>
            </a:pPr>
            <a:r>
              <a:rPr lang="sv-SE" sz="1800" dirty="0" smtClean="0"/>
              <a:t>Självkännedom och kroppsuppfattning är fortfarande mycket svag.</a:t>
            </a:r>
          </a:p>
          <a:p>
            <a:pPr marL="0" indent="0">
              <a:buNone/>
            </a:pPr>
            <a:r>
              <a:rPr lang="sv-SE" sz="1800" dirty="0" smtClean="0"/>
              <a:t>Begränsad erfarenhet av personlig utvärdering, ansträngning är synonymt med prestation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9344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Nivå 2 (10-12 år) FÄRDIGHETER</a:t>
            </a:r>
          </a:p>
          <a:p>
            <a:pPr marL="0" indent="0">
              <a:buNone/>
            </a:pPr>
            <a:endParaRPr lang="sv-SE" sz="1100" b="1" dirty="0" smtClean="0"/>
          </a:p>
          <a:p>
            <a:pPr marL="0" indent="0">
              <a:buNone/>
            </a:pPr>
            <a:r>
              <a:rPr lang="sv-SE" sz="1400" b="1" dirty="0" smtClean="0"/>
              <a:t>Psykologi</a:t>
            </a:r>
            <a:br>
              <a:rPr lang="sv-SE" sz="1400" b="1" dirty="0" smtClean="0"/>
            </a:br>
            <a:r>
              <a:rPr lang="sv-SE" sz="1400" dirty="0" smtClean="0"/>
              <a:t>Uppleva egen kompetens</a:t>
            </a:r>
            <a:br>
              <a:rPr lang="sv-SE" sz="1400" dirty="0" smtClean="0"/>
            </a:br>
            <a:r>
              <a:rPr lang="sv-SE" sz="1400" dirty="0" smtClean="0"/>
              <a:t>Känsla av att kunna påverka</a:t>
            </a:r>
            <a:br>
              <a:rPr lang="sv-SE" sz="1400" dirty="0" smtClean="0"/>
            </a:br>
            <a:r>
              <a:rPr lang="sv-SE" sz="1400" dirty="0" smtClean="0"/>
              <a:t>Tillhörighet i gruppen</a:t>
            </a:r>
            <a:br>
              <a:rPr lang="sv-SE" sz="1400" dirty="0" smtClean="0"/>
            </a:br>
            <a:r>
              <a:rPr lang="sv-SE" sz="1400" dirty="0" smtClean="0"/>
              <a:t>Göra sitt bästa</a:t>
            </a:r>
            <a:br>
              <a:rPr lang="sv-SE" sz="1400" dirty="0" smtClean="0"/>
            </a:br>
            <a:r>
              <a:rPr lang="sv-SE" sz="1400" dirty="0" smtClean="0"/>
              <a:t>Jämföra med sig själv</a:t>
            </a:r>
            <a:br>
              <a:rPr lang="sv-SE" sz="1400" dirty="0" smtClean="0"/>
            </a:br>
            <a:r>
              <a:rPr lang="sv-SE" sz="1400" dirty="0" smtClean="0"/>
              <a:t>Fatta egna beslut på planen</a:t>
            </a:r>
            <a:br>
              <a:rPr lang="sv-SE" sz="1400" dirty="0" smtClean="0"/>
            </a:br>
            <a:r>
              <a:rPr lang="sv-SE" sz="1400" dirty="0" smtClean="0"/>
              <a:t>Positiv feedback mellan spelare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 smtClean="0"/>
              <a:t>Lag</a:t>
            </a:r>
            <a:br>
              <a:rPr lang="sv-SE" sz="1400" b="1" dirty="0" smtClean="0"/>
            </a:br>
            <a:r>
              <a:rPr lang="sv-SE" sz="1400" dirty="0" smtClean="0"/>
              <a:t>Väggspel</a:t>
            </a:r>
            <a:br>
              <a:rPr lang="sv-SE" sz="1400" dirty="0" smtClean="0"/>
            </a:br>
            <a:r>
              <a:rPr lang="sv-SE" sz="1400" dirty="0" smtClean="0"/>
              <a:t>Spelbarhet</a:t>
            </a:r>
            <a:br>
              <a:rPr lang="sv-SE" sz="1400" dirty="0" smtClean="0"/>
            </a:br>
            <a:r>
              <a:rPr lang="sv-SE" sz="1400" dirty="0" smtClean="0"/>
              <a:t>Spelavstånd</a:t>
            </a:r>
            <a:br>
              <a:rPr lang="sv-SE" sz="1400" dirty="0" smtClean="0"/>
            </a:br>
            <a:r>
              <a:rPr lang="sv-SE" sz="1400" dirty="0" smtClean="0"/>
              <a:t>Spelbredd</a:t>
            </a:r>
            <a:br>
              <a:rPr lang="sv-SE" sz="1400" dirty="0" smtClean="0"/>
            </a:br>
            <a:r>
              <a:rPr lang="sv-SE" sz="1400" dirty="0" smtClean="0"/>
              <a:t>Speldjup</a:t>
            </a:r>
            <a:br>
              <a:rPr lang="sv-SE" sz="1400" dirty="0" smtClean="0"/>
            </a:br>
            <a:r>
              <a:rPr lang="sv-SE" sz="1400" dirty="0" smtClean="0"/>
              <a:t>Uppflyttning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 smtClean="0"/>
              <a:t>Spelare</a:t>
            </a:r>
            <a:br>
              <a:rPr lang="sv-SE" sz="1400" b="1" dirty="0" smtClean="0"/>
            </a:br>
            <a:r>
              <a:rPr lang="sv-SE" sz="1400" dirty="0" smtClean="0"/>
              <a:t>Driva</a:t>
            </a:r>
            <a:br>
              <a:rPr lang="sv-SE" sz="1400" dirty="0" smtClean="0"/>
            </a:br>
            <a:r>
              <a:rPr lang="sv-SE" sz="1400" dirty="0" smtClean="0"/>
              <a:t>Vända</a:t>
            </a:r>
            <a:br>
              <a:rPr lang="sv-SE" sz="1400" dirty="0" smtClean="0"/>
            </a:br>
            <a:r>
              <a:rPr lang="sv-SE" sz="1400" dirty="0" smtClean="0"/>
              <a:t>Skjuta</a:t>
            </a:r>
            <a:br>
              <a:rPr lang="sv-SE" sz="1400" dirty="0" smtClean="0"/>
            </a:br>
            <a:r>
              <a:rPr lang="sv-SE" sz="1400" dirty="0" smtClean="0"/>
              <a:t>Passning - kort</a:t>
            </a:r>
            <a:br>
              <a:rPr lang="sv-SE" sz="1400" dirty="0" smtClean="0"/>
            </a:br>
            <a:r>
              <a:rPr lang="sv-SE" sz="1400" dirty="0" smtClean="0"/>
              <a:t>Mottagning</a:t>
            </a:r>
            <a:br>
              <a:rPr lang="sv-SE" sz="1400" dirty="0" smtClean="0"/>
            </a:br>
            <a:r>
              <a:rPr lang="sv-SE" sz="1400" dirty="0" smtClean="0"/>
              <a:t>Utmana, finta och dribbla</a:t>
            </a:r>
            <a:br>
              <a:rPr lang="sv-SE" sz="1400" dirty="0" smtClean="0"/>
            </a:br>
            <a:r>
              <a:rPr lang="sv-SE" sz="1400" dirty="0" smtClean="0"/>
              <a:t>Försvarssida</a:t>
            </a:r>
            <a:br>
              <a:rPr lang="sv-SE" sz="1400" dirty="0" smtClean="0"/>
            </a:br>
            <a:r>
              <a:rPr lang="sv-SE" sz="1400" dirty="0" smtClean="0"/>
              <a:t>Press</a:t>
            </a:r>
            <a:br>
              <a:rPr lang="sv-SE" sz="1400" dirty="0" smtClean="0"/>
            </a:br>
            <a:r>
              <a:rPr lang="sv-SE" sz="1400" dirty="0" smtClean="0"/>
              <a:t>Markering</a:t>
            </a:r>
            <a:endParaRPr lang="sv-S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6865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376</Words>
  <Application>Microsoft Office PowerPoint</Application>
  <PresentationFormat>Bredbild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AVSLUTNING 2016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AB Svenska Spel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AVSLUTNING 2016</dc:title>
  <dc:creator>Stefan Edberg</dc:creator>
  <cp:lastModifiedBy>Stefan Edberg</cp:lastModifiedBy>
  <cp:revision>3</cp:revision>
  <dcterms:created xsi:type="dcterms:W3CDTF">2016-11-14T11:48:42Z</dcterms:created>
  <dcterms:modified xsi:type="dcterms:W3CDTF">2016-11-14T11:59:41Z</dcterms:modified>
</cp:coreProperties>
</file>