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tags/tag2.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3.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84" r:id="rId2"/>
    <p:sldId id="266" r:id="rId3"/>
    <p:sldId id="281" r:id="rId4"/>
    <p:sldId id="283" r:id="rId5"/>
    <p:sldId id="278" r:id="rId6"/>
    <p:sldId id="280" r:id="rId7"/>
    <p:sldId id="261" r:id="rId8"/>
    <p:sldId id="274" r:id="rId9"/>
    <p:sldId id="275" r:id="rId10"/>
    <p:sldId id="269" r:id="rId11"/>
    <p:sldId id="276" r:id="rId12"/>
    <p:sldId id="270" r:id="rId13"/>
    <p:sldId id="273" r:id="rId14"/>
    <p:sldId id="277" r:id="rId15"/>
    <p:sldId id="271" r:id="rId16"/>
    <p:sldId id="272" r:id="rId17"/>
    <p:sldId id="282" r:id="rId18"/>
  </p:sldIdLst>
  <p:sldSz cx="9144000" cy="6858000" type="screen4x3"/>
  <p:notesSz cx="6792913" cy="9925050"/>
  <p:defaultTextStyle>
    <a:defPPr>
      <a:defRPr lang="sv-SE"/>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llanmörkt format 2 - Dekorfärg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llanmörkt forma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llanmörkt format 2 - Dekorfärg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27F97BB-C833-4FB7-BDE5-3F7075034690}" styleName="Format med tema 2 - dekorfärg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Format med tema 1 - dekorfärg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Format med tema 2 - dekorfärg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5758FB7-9AC5-4552-8A53-C91805E547FA}" styleName="Format med tema 1 - dekorfärg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842" autoAdjust="0"/>
  </p:normalViewPr>
  <p:slideViewPr>
    <p:cSldViewPr>
      <p:cViewPr varScale="1">
        <p:scale>
          <a:sx n="93" d="100"/>
          <a:sy n="93" d="100"/>
        </p:scale>
        <p:origin x="2088" y="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3.xml.rels><?xml version="1.0" encoding="UTF-8" standalone="yes"?>
<Relationships xmlns="http://schemas.openxmlformats.org/package/2006/relationships"><Relationship Id="rId1" Type="http://schemas.openxmlformats.org/officeDocument/2006/relationships/image" Target="../media/image4.png"/></Relationships>
</file>

<file path=ppt/diagrams/_rels/drawing3.xml.rels><?xml version="1.0" encoding="UTF-8" standalone="yes"?>
<Relationships xmlns="http://schemas.openxmlformats.org/package/2006/relationships"><Relationship Id="rId1" Type="http://schemas.openxmlformats.org/officeDocument/2006/relationships/image" Target="../media/image4.pn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663F17-ABF5-4463-B42A-677C189CD584}" type="doc">
      <dgm:prSet loTypeId="urn:microsoft.com/office/officeart/2005/8/layout/process1" loCatId="process" qsTypeId="urn:microsoft.com/office/officeart/2005/8/quickstyle/simple5" qsCatId="simple" csTypeId="urn:microsoft.com/office/officeart/2005/8/colors/colorful3" csCatId="colorful" phldr="1"/>
      <dgm:spPr/>
      <dgm:t>
        <a:bodyPr/>
        <a:lstStyle/>
        <a:p>
          <a:endParaRPr lang="sv-SE"/>
        </a:p>
      </dgm:t>
    </dgm:pt>
    <dgm:pt modelId="{EC080139-D3ED-49CE-9612-35B7FB92D264}">
      <dgm:prSet phldrT="[Text]"/>
      <dgm:spPr/>
      <dgm:t>
        <a:bodyPr/>
        <a:lstStyle/>
        <a:p>
          <a:r>
            <a:rPr lang="sv-SE" b="1" dirty="0">
              <a:solidFill>
                <a:schemeClr val="tx1"/>
              </a:solidFill>
            </a:rPr>
            <a:t>Offensiv zon</a:t>
          </a:r>
          <a:endParaRPr lang="sv-SE" dirty="0">
            <a:solidFill>
              <a:schemeClr val="tx1"/>
            </a:solidFill>
          </a:endParaRPr>
        </a:p>
      </dgm:t>
    </dgm:pt>
    <dgm:pt modelId="{2DE6CDB6-613C-4985-A451-D00005442AF3}" type="parTrans" cxnId="{8DA73AA3-9360-40E0-B0F3-97A1BD7F3E70}">
      <dgm:prSet/>
      <dgm:spPr/>
      <dgm:t>
        <a:bodyPr/>
        <a:lstStyle/>
        <a:p>
          <a:endParaRPr lang="sv-SE"/>
        </a:p>
      </dgm:t>
    </dgm:pt>
    <dgm:pt modelId="{6DC94A24-F4F9-4245-AB1B-C3048717F39C}" type="sibTrans" cxnId="{8DA73AA3-9360-40E0-B0F3-97A1BD7F3E70}">
      <dgm:prSet/>
      <dgm:spPr/>
      <dgm:t>
        <a:bodyPr/>
        <a:lstStyle/>
        <a:p>
          <a:endParaRPr lang="sv-SE"/>
        </a:p>
      </dgm:t>
    </dgm:pt>
    <dgm:pt modelId="{649ACB7D-64AF-4A8C-B8C4-AC91F8C3003C}">
      <dgm:prSet phldrT="[Text]"/>
      <dgm:spPr/>
      <dgm:t>
        <a:bodyPr/>
        <a:lstStyle/>
        <a:p>
          <a:r>
            <a:rPr lang="sv-SE" b="1" dirty="0">
              <a:solidFill>
                <a:schemeClr val="tx1"/>
              </a:solidFill>
            </a:rPr>
            <a:t>Mittzon</a:t>
          </a:r>
          <a:endParaRPr lang="sv-SE" dirty="0">
            <a:solidFill>
              <a:schemeClr val="tx1"/>
            </a:solidFill>
          </a:endParaRPr>
        </a:p>
      </dgm:t>
    </dgm:pt>
    <dgm:pt modelId="{0047DAE8-127A-4218-92C4-10362FFCA63D}" type="parTrans" cxnId="{A1CE76F5-BEBE-43EF-8BD4-793C8C4AE55B}">
      <dgm:prSet/>
      <dgm:spPr/>
      <dgm:t>
        <a:bodyPr/>
        <a:lstStyle/>
        <a:p>
          <a:endParaRPr lang="sv-SE"/>
        </a:p>
      </dgm:t>
    </dgm:pt>
    <dgm:pt modelId="{B57A3932-07E6-4875-AEC8-2F22764335F9}" type="sibTrans" cxnId="{A1CE76F5-BEBE-43EF-8BD4-793C8C4AE55B}">
      <dgm:prSet/>
      <dgm:spPr/>
      <dgm:t>
        <a:bodyPr/>
        <a:lstStyle/>
        <a:p>
          <a:endParaRPr lang="sv-SE"/>
        </a:p>
      </dgm:t>
    </dgm:pt>
    <dgm:pt modelId="{A0826F41-B982-483A-A5E3-9C5583C5BB1D}">
      <dgm:prSet phldrT="[Text]"/>
      <dgm:spPr/>
      <dgm:t>
        <a:bodyPr/>
        <a:lstStyle/>
        <a:p>
          <a:r>
            <a:rPr lang="sv-SE" b="1" dirty="0">
              <a:solidFill>
                <a:schemeClr val="tx1"/>
              </a:solidFill>
            </a:rPr>
            <a:t>Försvarszon</a:t>
          </a:r>
          <a:br>
            <a:rPr lang="sv-SE" b="1" dirty="0"/>
          </a:br>
          <a:r>
            <a:rPr lang="sv-SE" b="1" dirty="0">
              <a:solidFill>
                <a:schemeClr val="tx1"/>
              </a:solidFill>
            </a:rPr>
            <a:t>”egen zon”</a:t>
          </a:r>
        </a:p>
      </dgm:t>
    </dgm:pt>
    <dgm:pt modelId="{D05C33FC-2430-40C9-BA17-D282DD5CA299}" type="parTrans" cxnId="{64F49B3B-138A-40DD-A736-6DE09A5C99EF}">
      <dgm:prSet/>
      <dgm:spPr/>
      <dgm:t>
        <a:bodyPr/>
        <a:lstStyle/>
        <a:p>
          <a:endParaRPr lang="sv-SE"/>
        </a:p>
      </dgm:t>
    </dgm:pt>
    <dgm:pt modelId="{0992A0A2-512D-431D-9A7F-B26042FBC5B5}" type="sibTrans" cxnId="{64F49B3B-138A-40DD-A736-6DE09A5C99EF}">
      <dgm:prSet/>
      <dgm:spPr/>
      <dgm:t>
        <a:bodyPr/>
        <a:lstStyle/>
        <a:p>
          <a:endParaRPr lang="sv-SE"/>
        </a:p>
      </dgm:t>
    </dgm:pt>
    <dgm:pt modelId="{4744EDC8-6FA3-46C7-9F46-AAF6A9A9199B}" type="pres">
      <dgm:prSet presAssocID="{5A663F17-ABF5-4463-B42A-677C189CD584}" presName="Name0" presStyleCnt="0">
        <dgm:presLayoutVars>
          <dgm:dir/>
          <dgm:resizeHandles val="exact"/>
        </dgm:presLayoutVars>
      </dgm:prSet>
      <dgm:spPr/>
    </dgm:pt>
    <dgm:pt modelId="{3D34D184-34AE-4E68-94BA-B12F2F420E6B}" type="pres">
      <dgm:prSet presAssocID="{EC080139-D3ED-49CE-9612-35B7FB92D264}" presName="node" presStyleLbl="node1" presStyleIdx="0" presStyleCnt="3" custScaleX="144705" custScaleY="122201" custLinFactNeighborX="10658" custLinFactNeighborY="0">
        <dgm:presLayoutVars>
          <dgm:bulletEnabled val="1"/>
        </dgm:presLayoutVars>
      </dgm:prSet>
      <dgm:spPr/>
    </dgm:pt>
    <dgm:pt modelId="{FBAB4004-4DA6-4A57-8C64-0BB8D0DA41DC}" type="pres">
      <dgm:prSet presAssocID="{6DC94A24-F4F9-4245-AB1B-C3048717F39C}" presName="sibTrans" presStyleLbl="sibTrans2D1" presStyleIdx="0" presStyleCnt="2"/>
      <dgm:spPr/>
    </dgm:pt>
    <dgm:pt modelId="{E9C36254-83FC-4489-9E74-F66628FC5664}" type="pres">
      <dgm:prSet presAssocID="{6DC94A24-F4F9-4245-AB1B-C3048717F39C}" presName="connectorText" presStyleLbl="sibTrans2D1" presStyleIdx="0" presStyleCnt="2"/>
      <dgm:spPr/>
    </dgm:pt>
    <dgm:pt modelId="{23857A71-72E4-433D-B4C7-9084C3E23438}" type="pres">
      <dgm:prSet presAssocID="{649ACB7D-64AF-4A8C-B8C4-AC91F8C3003C}" presName="node" presStyleLbl="node1" presStyleIdx="1" presStyleCnt="3" custScaleX="146859" custScaleY="122291">
        <dgm:presLayoutVars>
          <dgm:bulletEnabled val="1"/>
        </dgm:presLayoutVars>
      </dgm:prSet>
      <dgm:spPr/>
    </dgm:pt>
    <dgm:pt modelId="{151842C7-194C-4796-B885-2DC1805115FE}" type="pres">
      <dgm:prSet presAssocID="{B57A3932-07E6-4875-AEC8-2F22764335F9}" presName="sibTrans" presStyleLbl="sibTrans2D1" presStyleIdx="1" presStyleCnt="2"/>
      <dgm:spPr/>
    </dgm:pt>
    <dgm:pt modelId="{767FEA19-A2DE-4A4F-A0EB-A8BDC32FE2CD}" type="pres">
      <dgm:prSet presAssocID="{B57A3932-07E6-4875-AEC8-2F22764335F9}" presName="connectorText" presStyleLbl="sibTrans2D1" presStyleIdx="1" presStyleCnt="2"/>
      <dgm:spPr/>
    </dgm:pt>
    <dgm:pt modelId="{42F74B29-D01A-44EF-9FC0-1BA16AC4838A}" type="pres">
      <dgm:prSet presAssocID="{A0826F41-B982-483A-A5E3-9C5583C5BB1D}" presName="node" presStyleLbl="node1" presStyleIdx="2" presStyleCnt="3" custScaleX="145895" custScaleY="127464">
        <dgm:presLayoutVars>
          <dgm:bulletEnabled val="1"/>
        </dgm:presLayoutVars>
      </dgm:prSet>
      <dgm:spPr/>
    </dgm:pt>
  </dgm:ptLst>
  <dgm:cxnLst>
    <dgm:cxn modelId="{747CDE02-D123-4C6F-B3A7-679190FFC2C1}" type="presOf" srcId="{EC080139-D3ED-49CE-9612-35B7FB92D264}" destId="{3D34D184-34AE-4E68-94BA-B12F2F420E6B}" srcOrd="0" destOrd="0" presId="urn:microsoft.com/office/officeart/2005/8/layout/process1"/>
    <dgm:cxn modelId="{8641F716-1100-4493-AF41-C691ECDBA7F2}" type="presOf" srcId="{6DC94A24-F4F9-4245-AB1B-C3048717F39C}" destId="{E9C36254-83FC-4489-9E74-F66628FC5664}" srcOrd="1" destOrd="0" presId="urn:microsoft.com/office/officeart/2005/8/layout/process1"/>
    <dgm:cxn modelId="{64F49B3B-138A-40DD-A736-6DE09A5C99EF}" srcId="{5A663F17-ABF5-4463-B42A-677C189CD584}" destId="{A0826F41-B982-483A-A5E3-9C5583C5BB1D}" srcOrd="2" destOrd="0" parTransId="{D05C33FC-2430-40C9-BA17-D282DD5CA299}" sibTransId="{0992A0A2-512D-431D-9A7F-B26042FBC5B5}"/>
    <dgm:cxn modelId="{7A08BE4B-BC09-452A-8AF3-B934CF3B49DB}" type="presOf" srcId="{B57A3932-07E6-4875-AEC8-2F22764335F9}" destId="{151842C7-194C-4796-B885-2DC1805115FE}" srcOrd="0" destOrd="0" presId="urn:microsoft.com/office/officeart/2005/8/layout/process1"/>
    <dgm:cxn modelId="{E1D8F659-D523-4356-A791-C2C744E2F662}" type="presOf" srcId="{5A663F17-ABF5-4463-B42A-677C189CD584}" destId="{4744EDC8-6FA3-46C7-9F46-AAF6A9A9199B}" srcOrd="0" destOrd="0" presId="urn:microsoft.com/office/officeart/2005/8/layout/process1"/>
    <dgm:cxn modelId="{972EC776-5EBD-406B-85DF-302D70AA99EB}" type="presOf" srcId="{6DC94A24-F4F9-4245-AB1B-C3048717F39C}" destId="{FBAB4004-4DA6-4A57-8C64-0BB8D0DA41DC}" srcOrd="0" destOrd="0" presId="urn:microsoft.com/office/officeart/2005/8/layout/process1"/>
    <dgm:cxn modelId="{06ACCA87-F3BB-445F-8B97-012824160C40}" type="presOf" srcId="{649ACB7D-64AF-4A8C-B8C4-AC91F8C3003C}" destId="{23857A71-72E4-433D-B4C7-9084C3E23438}" srcOrd="0" destOrd="0" presId="urn:microsoft.com/office/officeart/2005/8/layout/process1"/>
    <dgm:cxn modelId="{8DA73AA3-9360-40E0-B0F3-97A1BD7F3E70}" srcId="{5A663F17-ABF5-4463-B42A-677C189CD584}" destId="{EC080139-D3ED-49CE-9612-35B7FB92D264}" srcOrd="0" destOrd="0" parTransId="{2DE6CDB6-613C-4985-A451-D00005442AF3}" sibTransId="{6DC94A24-F4F9-4245-AB1B-C3048717F39C}"/>
    <dgm:cxn modelId="{960C74A8-E420-4F89-8E31-34C1A394F657}" type="presOf" srcId="{A0826F41-B982-483A-A5E3-9C5583C5BB1D}" destId="{42F74B29-D01A-44EF-9FC0-1BA16AC4838A}" srcOrd="0" destOrd="0" presId="urn:microsoft.com/office/officeart/2005/8/layout/process1"/>
    <dgm:cxn modelId="{A42108CA-BB10-4DB1-B28C-4076C0D48593}" type="presOf" srcId="{B57A3932-07E6-4875-AEC8-2F22764335F9}" destId="{767FEA19-A2DE-4A4F-A0EB-A8BDC32FE2CD}" srcOrd="1" destOrd="0" presId="urn:microsoft.com/office/officeart/2005/8/layout/process1"/>
    <dgm:cxn modelId="{A1CE76F5-BEBE-43EF-8BD4-793C8C4AE55B}" srcId="{5A663F17-ABF5-4463-B42A-677C189CD584}" destId="{649ACB7D-64AF-4A8C-B8C4-AC91F8C3003C}" srcOrd="1" destOrd="0" parTransId="{0047DAE8-127A-4218-92C4-10362FFCA63D}" sibTransId="{B57A3932-07E6-4875-AEC8-2F22764335F9}"/>
    <dgm:cxn modelId="{DDE3BAF9-C3B5-4F02-900E-32B7557F75E1}" type="presParOf" srcId="{4744EDC8-6FA3-46C7-9F46-AAF6A9A9199B}" destId="{3D34D184-34AE-4E68-94BA-B12F2F420E6B}" srcOrd="0" destOrd="0" presId="urn:microsoft.com/office/officeart/2005/8/layout/process1"/>
    <dgm:cxn modelId="{12D8BCCD-1654-472F-AEA5-AA1B4D9259B9}" type="presParOf" srcId="{4744EDC8-6FA3-46C7-9F46-AAF6A9A9199B}" destId="{FBAB4004-4DA6-4A57-8C64-0BB8D0DA41DC}" srcOrd="1" destOrd="0" presId="urn:microsoft.com/office/officeart/2005/8/layout/process1"/>
    <dgm:cxn modelId="{E54CAC6E-FA8A-48EE-9567-E52E644C2076}" type="presParOf" srcId="{FBAB4004-4DA6-4A57-8C64-0BB8D0DA41DC}" destId="{E9C36254-83FC-4489-9E74-F66628FC5664}" srcOrd="0" destOrd="0" presId="urn:microsoft.com/office/officeart/2005/8/layout/process1"/>
    <dgm:cxn modelId="{F28FEE4A-ABF0-458D-A85C-1BE5DE0391A4}" type="presParOf" srcId="{4744EDC8-6FA3-46C7-9F46-AAF6A9A9199B}" destId="{23857A71-72E4-433D-B4C7-9084C3E23438}" srcOrd="2" destOrd="0" presId="urn:microsoft.com/office/officeart/2005/8/layout/process1"/>
    <dgm:cxn modelId="{5FAB87CF-C09A-4DBC-A000-FFD07B2457F0}" type="presParOf" srcId="{4744EDC8-6FA3-46C7-9F46-AAF6A9A9199B}" destId="{151842C7-194C-4796-B885-2DC1805115FE}" srcOrd="3" destOrd="0" presId="urn:microsoft.com/office/officeart/2005/8/layout/process1"/>
    <dgm:cxn modelId="{CFAD980B-5F7D-4657-8AC4-809B9DB8F1D2}" type="presParOf" srcId="{151842C7-194C-4796-B885-2DC1805115FE}" destId="{767FEA19-A2DE-4A4F-A0EB-A8BDC32FE2CD}" srcOrd="0" destOrd="0" presId="urn:microsoft.com/office/officeart/2005/8/layout/process1"/>
    <dgm:cxn modelId="{55D887A7-D02B-43D5-A4D3-CCE2B3277448}" type="presParOf" srcId="{4744EDC8-6FA3-46C7-9F46-AAF6A9A9199B}" destId="{42F74B29-D01A-44EF-9FC0-1BA16AC4838A}"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663F17-ABF5-4463-B42A-677C189CD584}" type="doc">
      <dgm:prSet loTypeId="urn:microsoft.com/office/officeart/2005/8/layout/process1" loCatId="process" qsTypeId="urn:microsoft.com/office/officeart/2005/8/quickstyle/simple5" qsCatId="simple" csTypeId="urn:microsoft.com/office/officeart/2005/8/colors/colorful3" csCatId="colorful" phldr="1"/>
      <dgm:spPr/>
      <dgm:t>
        <a:bodyPr/>
        <a:lstStyle/>
        <a:p>
          <a:endParaRPr lang="sv-SE"/>
        </a:p>
      </dgm:t>
    </dgm:pt>
    <dgm:pt modelId="{EC080139-D3ED-49CE-9612-35B7FB92D264}">
      <dgm:prSet phldrT="[Text]" custT="1"/>
      <dgm:spPr/>
      <dgm:t>
        <a:bodyPr/>
        <a:lstStyle/>
        <a:p>
          <a:r>
            <a:rPr lang="sv-SE" sz="2800" b="1" dirty="0">
              <a:solidFill>
                <a:schemeClr val="tx1"/>
              </a:solidFill>
            </a:rPr>
            <a:t>Offensiv zon</a:t>
          </a:r>
          <a:endParaRPr lang="sv-SE" sz="1600" dirty="0">
            <a:solidFill>
              <a:schemeClr val="tx1"/>
            </a:solidFill>
          </a:endParaRPr>
        </a:p>
      </dgm:t>
    </dgm:pt>
    <dgm:pt modelId="{2DE6CDB6-613C-4985-A451-D00005442AF3}" type="parTrans" cxnId="{8DA73AA3-9360-40E0-B0F3-97A1BD7F3E70}">
      <dgm:prSet/>
      <dgm:spPr/>
      <dgm:t>
        <a:bodyPr/>
        <a:lstStyle/>
        <a:p>
          <a:endParaRPr lang="sv-SE"/>
        </a:p>
      </dgm:t>
    </dgm:pt>
    <dgm:pt modelId="{6DC94A24-F4F9-4245-AB1B-C3048717F39C}" type="sibTrans" cxnId="{8DA73AA3-9360-40E0-B0F3-97A1BD7F3E70}">
      <dgm:prSet/>
      <dgm:spPr/>
      <dgm:t>
        <a:bodyPr/>
        <a:lstStyle/>
        <a:p>
          <a:endParaRPr lang="sv-SE"/>
        </a:p>
      </dgm:t>
    </dgm:pt>
    <dgm:pt modelId="{649ACB7D-64AF-4A8C-B8C4-AC91F8C3003C}">
      <dgm:prSet phldrT="[Text]" custT="1"/>
      <dgm:spPr/>
      <dgm:t>
        <a:bodyPr/>
        <a:lstStyle/>
        <a:p>
          <a:r>
            <a:rPr lang="sv-SE" sz="2000" b="1" dirty="0">
              <a:solidFill>
                <a:schemeClr val="tx1"/>
              </a:solidFill>
            </a:rPr>
            <a:t>Mittzon</a:t>
          </a:r>
          <a:endParaRPr lang="sv-SE" sz="2000" dirty="0">
            <a:solidFill>
              <a:schemeClr val="tx1"/>
            </a:solidFill>
          </a:endParaRPr>
        </a:p>
      </dgm:t>
    </dgm:pt>
    <dgm:pt modelId="{0047DAE8-127A-4218-92C4-10362FFCA63D}" type="parTrans" cxnId="{A1CE76F5-BEBE-43EF-8BD4-793C8C4AE55B}">
      <dgm:prSet/>
      <dgm:spPr/>
      <dgm:t>
        <a:bodyPr/>
        <a:lstStyle/>
        <a:p>
          <a:endParaRPr lang="sv-SE"/>
        </a:p>
      </dgm:t>
    </dgm:pt>
    <dgm:pt modelId="{B57A3932-07E6-4875-AEC8-2F22764335F9}" type="sibTrans" cxnId="{A1CE76F5-BEBE-43EF-8BD4-793C8C4AE55B}">
      <dgm:prSet/>
      <dgm:spPr/>
      <dgm:t>
        <a:bodyPr/>
        <a:lstStyle/>
        <a:p>
          <a:endParaRPr lang="sv-SE"/>
        </a:p>
      </dgm:t>
    </dgm:pt>
    <dgm:pt modelId="{A0826F41-B982-483A-A5E3-9C5583C5BB1D}">
      <dgm:prSet phldrT="[Text]" custT="1"/>
      <dgm:spPr/>
      <dgm:t>
        <a:bodyPr/>
        <a:lstStyle/>
        <a:p>
          <a:r>
            <a:rPr lang="sv-SE" sz="2800" b="1" dirty="0">
              <a:solidFill>
                <a:schemeClr val="tx1"/>
              </a:solidFill>
            </a:rPr>
            <a:t>Försvarszon</a:t>
          </a:r>
          <a:br>
            <a:rPr lang="sv-SE" sz="2800" b="1" dirty="0"/>
          </a:br>
          <a:r>
            <a:rPr lang="sv-SE" sz="2800" b="1" dirty="0">
              <a:solidFill>
                <a:schemeClr val="tx1"/>
              </a:solidFill>
            </a:rPr>
            <a:t>”egen zon”</a:t>
          </a:r>
        </a:p>
      </dgm:t>
    </dgm:pt>
    <dgm:pt modelId="{D05C33FC-2430-40C9-BA17-D282DD5CA299}" type="parTrans" cxnId="{64F49B3B-138A-40DD-A736-6DE09A5C99EF}">
      <dgm:prSet/>
      <dgm:spPr/>
      <dgm:t>
        <a:bodyPr/>
        <a:lstStyle/>
        <a:p>
          <a:endParaRPr lang="sv-SE"/>
        </a:p>
      </dgm:t>
    </dgm:pt>
    <dgm:pt modelId="{0992A0A2-512D-431D-9A7F-B26042FBC5B5}" type="sibTrans" cxnId="{64F49B3B-138A-40DD-A736-6DE09A5C99EF}">
      <dgm:prSet/>
      <dgm:spPr/>
      <dgm:t>
        <a:bodyPr/>
        <a:lstStyle/>
        <a:p>
          <a:endParaRPr lang="sv-SE"/>
        </a:p>
      </dgm:t>
    </dgm:pt>
    <dgm:pt modelId="{4744EDC8-6FA3-46C7-9F46-AAF6A9A9199B}" type="pres">
      <dgm:prSet presAssocID="{5A663F17-ABF5-4463-B42A-677C189CD584}" presName="Name0" presStyleCnt="0">
        <dgm:presLayoutVars>
          <dgm:dir/>
          <dgm:resizeHandles val="exact"/>
        </dgm:presLayoutVars>
      </dgm:prSet>
      <dgm:spPr/>
    </dgm:pt>
    <dgm:pt modelId="{3D34D184-34AE-4E68-94BA-B12F2F420E6B}" type="pres">
      <dgm:prSet presAssocID="{EC080139-D3ED-49CE-9612-35B7FB92D264}" presName="node" presStyleLbl="node1" presStyleIdx="0" presStyleCnt="3" custScaleX="394052" custScaleY="122201" custLinFactNeighborX="10658" custLinFactNeighborY="0">
        <dgm:presLayoutVars>
          <dgm:bulletEnabled val="1"/>
        </dgm:presLayoutVars>
      </dgm:prSet>
      <dgm:spPr/>
    </dgm:pt>
    <dgm:pt modelId="{FBAB4004-4DA6-4A57-8C64-0BB8D0DA41DC}" type="pres">
      <dgm:prSet presAssocID="{6DC94A24-F4F9-4245-AB1B-C3048717F39C}" presName="sibTrans" presStyleLbl="sibTrans2D1" presStyleIdx="0" presStyleCnt="2"/>
      <dgm:spPr/>
    </dgm:pt>
    <dgm:pt modelId="{E9C36254-83FC-4489-9E74-F66628FC5664}" type="pres">
      <dgm:prSet presAssocID="{6DC94A24-F4F9-4245-AB1B-C3048717F39C}" presName="connectorText" presStyleLbl="sibTrans2D1" presStyleIdx="0" presStyleCnt="2"/>
      <dgm:spPr/>
    </dgm:pt>
    <dgm:pt modelId="{23857A71-72E4-433D-B4C7-9084C3E23438}" type="pres">
      <dgm:prSet presAssocID="{649ACB7D-64AF-4A8C-B8C4-AC91F8C3003C}" presName="node" presStyleLbl="node1" presStyleIdx="1" presStyleCnt="3" custScaleX="146859" custScaleY="122291">
        <dgm:presLayoutVars>
          <dgm:bulletEnabled val="1"/>
        </dgm:presLayoutVars>
      </dgm:prSet>
      <dgm:spPr/>
    </dgm:pt>
    <dgm:pt modelId="{151842C7-194C-4796-B885-2DC1805115FE}" type="pres">
      <dgm:prSet presAssocID="{B57A3932-07E6-4875-AEC8-2F22764335F9}" presName="sibTrans" presStyleLbl="sibTrans2D1" presStyleIdx="1" presStyleCnt="2"/>
      <dgm:spPr/>
    </dgm:pt>
    <dgm:pt modelId="{767FEA19-A2DE-4A4F-A0EB-A8BDC32FE2CD}" type="pres">
      <dgm:prSet presAssocID="{B57A3932-07E6-4875-AEC8-2F22764335F9}" presName="connectorText" presStyleLbl="sibTrans2D1" presStyleIdx="1" presStyleCnt="2"/>
      <dgm:spPr/>
    </dgm:pt>
    <dgm:pt modelId="{42F74B29-D01A-44EF-9FC0-1BA16AC4838A}" type="pres">
      <dgm:prSet presAssocID="{A0826F41-B982-483A-A5E3-9C5583C5BB1D}" presName="node" presStyleLbl="node1" presStyleIdx="2" presStyleCnt="3" custScaleX="400401" custScaleY="127464">
        <dgm:presLayoutVars>
          <dgm:bulletEnabled val="1"/>
        </dgm:presLayoutVars>
      </dgm:prSet>
      <dgm:spPr/>
    </dgm:pt>
  </dgm:ptLst>
  <dgm:cxnLst>
    <dgm:cxn modelId="{67A2EA2D-E9F8-40D9-8FFD-F0B99CB5D217}" type="presOf" srcId="{EC080139-D3ED-49CE-9612-35B7FB92D264}" destId="{3D34D184-34AE-4E68-94BA-B12F2F420E6B}" srcOrd="0" destOrd="0" presId="urn:microsoft.com/office/officeart/2005/8/layout/process1"/>
    <dgm:cxn modelId="{64F49B3B-138A-40DD-A736-6DE09A5C99EF}" srcId="{5A663F17-ABF5-4463-B42A-677C189CD584}" destId="{A0826F41-B982-483A-A5E3-9C5583C5BB1D}" srcOrd="2" destOrd="0" parTransId="{D05C33FC-2430-40C9-BA17-D282DD5CA299}" sibTransId="{0992A0A2-512D-431D-9A7F-B26042FBC5B5}"/>
    <dgm:cxn modelId="{24C8D84B-B2C4-49EE-98BD-35836DDBD4FF}" type="presOf" srcId="{6DC94A24-F4F9-4245-AB1B-C3048717F39C}" destId="{E9C36254-83FC-4489-9E74-F66628FC5664}" srcOrd="1" destOrd="0" presId="urn:microsoft.com/office/officeart/2005/8/layout/process1"/>
    <dgm:cxn modelId="{F2D9CF80-1006-4D9D-9FEB-633247E1EF60}" type="presOf" srcId="{B57A3932-07E6-4875-AEC8-2F22764335F9}" destId="{767FEA19-A2DE-4A4F-A0EB-A8BDC32FE2CD}" srcOrd="1" destOrd="0" presId="urn:microsoft.com/office/officeart/2005/8/layout/process1"/>
    <dgm:cxn modelId="{D96EA28D-2A32-40EE-ACE6-06F93A6AEC93}" type="presOf" srcId="{649ACB7D-64AF-4A8C-B8C4-AC91F8C3003C}" destId="{23857A71-72E4-433D-B4C7-9084C3E23438}" srcOrd="0" destOrd="0" presId="urn:microsoft.com/office/officeart/2005/8/layout/process1"/>
    <dgm:cxn modelId="{290B1599-4A42-4A48-A38C-F30AC5DB1B00}" type="presOf" srcId="{5A663F17-ABF5-4463-B42A-677C189CD584}" destId="{4744EDC8-6FA3-46C7-9F46-AAF6A9A9199B}" srcOrd="0" destOrd="0" presId="urn:microsoft.com/office/officeart/2005/8/layout/process1"/>
    <dgm:cxn modelId="{3F2691A1-7419-496B-844B-38F3F397F1EA}" type="presOf" srcId="{A0826F41-B982-483A-A5E3-9C5583C5BB1D}" destId="{42F74B29-D01A-44EF-9FC0-1BA16AC4838A}" srcOrd="0" destOrd="0" presId="urn:microsoft.com/office/officeart/2005/8/layout/process1"/>
    <dgm:cxn modelId="{8DA73AA3-9360-40E0-B0F3-97A1BD7F3E70}" srcId="{5A663F17-ABF5-4463-B42A-677C189CD584}" destId="{EC080139-D3ED-49CE-9612-35B7FB92D264}" srcOrd="0" destOrd="0" parTransId="{2DE6CDB6-613C-4985-A451-D00005442AF3}" sibTransId="{6DC94A24-F4F9-4245-AB1B-C3048717F39C}"/>
    <dgm:cxn modelId="{C3D7D4E2-1EDE-4D96-9C20-1C830FBAA5B4}" type="presOf" srcId="{6DC94A24-F4F9-4245-AB1B-C3048717F39C}" destId="{FBAB4004-4DA6-4A57-8C64-0BB8D0DA41DC}" srcOrd="0" destOrd="0" presId="urn:microsoft.com/office/officeart/2005/8/layout/process1"/>
    <dgm:cxn modelId="{4BF7BEF0-C296-4165-9FB2-027C78C1BFB9}" type="presOf" srcId="{B57A3932-07E6-4875-AEC8-2F22764335F9}" destId="{151842C7-194C-4796-B885-2DC1805115FE}" srcOrd="0" destOrd="0" presId="urn:microsoft.com/office/officeart/2005/8/layout/process1"/>
    <dgm:cxn modelId="{A1CE76F5-BEBE-43EF-8BD4-793C8C4AE55B}" srcId="{5A663F17-ABF5-4463-B42A-677C189CD584}" destId="{649ACB7D-64AF-4A8C-B8C4-AC91F8C3003C}" srcOrd="1" destOrd="0" parTransId="{0047DAE8-127A-4218-92C4-10362FFCA63D}" sibTransId="{B57A3932-07E6-4875-AEC8-2F22764335F9}"/>
    <dgm:cxn modelId="{E6FCF308-D43B-4391-A113-FBA4218F6CCC}" type="presParOf" srcId="{4744EDC8-6FA3-46C7-9F46-AAF6A9A9199B}" destId="{3D34D184-34AE-4E68-94BA-B12F2F420E6B}" srcOrd="0" destOrd="0" presId="urn:microsoft.com/office/officeart/2005/8/layout/process1"/>
    <dgm:cxn modelId="{AD9A6E97-BBB8-470A-99D5-475C43EDD5F4}" type="presParOf" srcId="{4744EDC8-6FA3-46C7-9F46-AAF6A9A9199B}" destId="{FBAB4004-4DA6-4A57-8C64-0BB8D0DA41DC}" srcOrd="1" destOrd="0" presId="urn:microsoft.com/office/officeart/2005/8/layout/process1"/>
    <dgm:cxn modelId="{1C20050B-709A-4832-9149-7BF604B64AAA}" type="presParOf" srcId="{FBAB4004-4DA6-4A57-8C64-0BB8D0DA41DC}" destId="{E9C36254-83FC-4489-9E74-F66628FC5664}" srcOrd="0" destOrd="0" presId="urn:microsoft.com/office/officeart/2005/8/layout/process1"/>
    <dgm:cxn modelId="{E421F40B-5D4B-47B1-9E1A-ADC0EDB84EEA}" type="presParOf" srcId="{4744EDC8-6FA3-46C7-9F46-AAF6A9A9199B}" destId="{23857A71-72E4-433D-B4C7-9084C3E23438}" srcOrd="2" destOrd="0" presId="urn:microsoft.com/office/officeart/2005/8/layout/process1"/>
    <dgm:cxn modelId="{B41382B7-5DEF-44BE-B3C1-8EEE26BBA6D0}" type="presParOf" srcId="{4744EDC8-6FA3-46C7-9F46-AAF6A9A9199B}" destId="{151842C7-194C-4796-B885-2DC1805115FE}" srcOrd="3" destOrd="0" presId="urn:microsoft.com/office/officeart/2005/8/layout/process1"/>
    <dgm:cxn modelId="{0DBD3CDC-AEE4-40E0-B7B9-997D51BBBBEB}" type="presParOf" srcId="{151842C7-194C-4796-B885-2DC1805115FE}" destId="{767FEA19-A2DE-4A4F-A0EB-A8BDC32FE2CD}" srcOrd="0" destOrd="0" presId="urn:microsoft.com/office/officeart/2005/8/layout/process1"/>
    <dgm:cxn modelId="{C82993CF-BF75-4574-BD95-D1138F162AD5}" type="presParOf" srcId="{4744EDC8-6FA3-46C7-9F46-AAF6A9A9199B}" destId="{42F74B29-D01A-44EF-9FC0-1BA16AC4838A}" srcOrd="4" destOrd="0" presId="urn:microsoft.com/office/officeart/2005/8/layout/process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677FC0B-AF29-4624-A598-5B74D2B2AF6B}" type="doc">
      <dgm:prSet loTypeId="urn:microsoft.com/office/officeart/2011/layout/CircleProcess" loCatId="process" qsTypeId="urn:microsoft.com/office/officeart/2005/8/quickstyle/simple1" qsCatId="simple" csTypeId="urn:microsoft.com/office/officeart/2005/8/colors/accent1_2" csCatId="accent1" phldr="1"/>
      <dgm:spPr>
        <a:scene3d>
          <a:camera prst="isometricRightUp">
            <a:rot lat="1800000" lon="20400000" rev="0"/>
          </a:camera>
          <a:lightRig rig="freezing" dir="t">
            <a:rot lat="0" lon="0" rev="1200000"/>
          </a:lightRig>
        </a:scene3d>
      </dgm:spPr>
      <dgm:t>
        <a:bodyPr/>
        <a:lstStyle/>
        <a:p>
          <a:endParaRPr lang="sv-SE"/>
        </a:p>
      </dgm:t>
    </dgm:pt>
    <dgm:pt modelId="{CD4A0458-F8B3-4320-99F4-4717124158C6}">
      <dgm:prSet phldrT="[Text]"/>
      <dgm:spPr>
        <a:sp3d prstMaterial="dkEdge">
          <a:bevelB h="266700"/>
        </a:sp3d>
      </dgm:spPr>
      <dgm:t>
        <a:bodyPr/>
        <a:lstStyle/>
        <a:p>
          <a:r>
            <a:rPr lang="sv-SE" b="1" dirty="0"/>
            <a:t>Målvakt</a:t>
          </a:r>
        </a:p>
      </dgm:t>
    </dgm:pt>
    <dgm:pt modelId="{CF1AD022-7E7F-453A-878D-4E770981150D}" type="parTrans" cxnId="{FA11B130-7663-4EC8-9422-283C39127180}">
      <dgm:prSet/>
      <dgm:spPr/>
      <dgm:t>
        <a:bodyPr/>
        <a:lstStyle/>
        <a:p>
          <a:endParaRPr lang="sv-SE"/>
        </a:p>
      </dgm:t>
    </dgm:pt>
    <dgm:pt modelId="{858A6D08-B23A-40C4-92F5-7FACA48B73A4}" type="sibTrans" cxnId="{FA11B130-7663-4EC8-9422-283C39127180}">
      <dgm:prSet/>
      <dgm:spPr/>
      <dgm:t>
        <a:bodyPr/>
        <a:lstStyle/>
        <a:p>
          <a:endParaRPr lang="sv-SE"/>
        </a:p>
      </dgm:t>
    </dgm:pt>
    <dgm:pt modelId="{5F27CFDE-810F-469C-8177-5B4055412F5E}">
      <dgm:prSet phldrT="[Text]"/>
      <dgm:spPr>
        <a:sp3d>
          <a:bevelB h="266700"/>
        </a:sp3d>
      </dgm:spPr>
      <dgm:t>
        <a:bodyPr/>
        <a:lstStyle/>
        <a:p>
          <a:r>
            <a:rPr lang="sv-SE" b="1" dirty="0"/>
            <a:t>Center</a:t>
          </a:r>
        </a:p>
      </dgm:t>
    </dgm:pt>
    <dgm:pt modelId="{17B89181-49FB-429D-ABD3-0D2253EF4479}" type="parTrans" cxnId="{270F7F8B-68B8-496C-8233-F10D4B234CB3}">
      <dgm:prSet/>
      <dgm:spPr/>
      <dgm:t>
        <a:bodyPr/>
        <a:lstStyle/>
        <a:p>
          <a:endParaRPr lang="sv-SE"/>
        </a:p>
      </dgm:t>
    </dgm:pt>
    <dgm:pt modelId="{82A8B1E0-E842-4FC0-A90B-4095BFDA729C}" type="sibTrans" cxnId="{270F7F8B-68B8-496C-8233-F10D4B234CB3}">
      <dgm:prSet/>
      <dgm:spPr/>
      <dgm:t>
        <a:bodyPr/>
        <a:lstStyle/>
        <a:p>
          <a:endParaRPr lang="sv-SE"/>
        </a:p>
      </dgm:t>
    </dgm:pt>
    <dgm:pt modelId="{AC8B76C6-E048-45F8-B15A-1D9F52C1442A}">
      <dgm:prSet phldrT="[Text]"/>
      <dgm:spPr>
        <a:sp3d>
          <a:bevelB h="266700"/>
        </a:sp3d>
      </dgm:spPr>
      <dgm:t>
        <a:bodyPr/>
        <a:lstStyle/>
        <a:p>
          <a:r>
            <a:rPr lang="sv-SE" b="1" dirty="0"/>
            <a:t>Backar</a:t>
          </a:r>
        </a:p>
      </dgm:t>
    </dgm:pt>
    <dgm:pt modelId="{C59E2CF9-4F8A-4484-B317-951EA4497BFE}" type="sibTrans" cxnId="{16CABC3F-07BD-42D9-A2C0-4DB4836CAC9B}">
      <dgm:prSet/>
      <dgm:spPr/>
      <dgm:t>
        <a:bodyPr/>
        <a:lstStyle/>
        <a:p>
          <a:endParaRPr lang="sv-SE"/>
        </a:p>
      </dgm:t>
    </dgm:pt>
    <dgm:pt modelId="{80AFA6F1-D84A-451A-9525-6B12114CC4B3}" type="parTrans" cxnId="{16CABC3F-07BD-42D9-A2C0-4DB4836CAC9B}">
      <dgm:prSet/>
      <dgm:spPr/>
      <dgm:t>
        <a:bodyPr/>
        <a:lstStyle/>
        <a:p>
          <a:endParaRPr lang="sv-SE"/>
        </a:p>
      </dgm:t>
    </dgm:pt>
    <dgm:pt modelId="{5C75E9D0-6407-49F6-882B-61E675238FF8}">
      <dgm:prSet phldrT="[Text]"/>
      <dgm:spPr>
        <a:sp3d>
          <a:bevelB h="266700"/>
        </a:sp3d>
      </dgm:spPr>
      <dgm:t>
        <a:bodyPr/>
        <a:lstStyle/>
        <a:p>
          <a:r>
            <a:rPr lang="sv-SE" b="1" dirty="0"/>
            <a:t>Forwards</a:t>
          </a:r>
        </a:p>
      </dgm:t>
    </dgm:pt>
    <dgm:pt modelId="{2E4CF72E-502C-4297-99E1-5EAE82E26526}" type="parTrans" cxnId="{7C768926-2FFE-4982-A13B-47E0848E2D1F}">
      <dgm:prSet/>
      <dgm:spPr/>
      <dgm:t>
        <a:bodyPr/>
        <a:lstStyle/>
        <a:p>
          <a:endParaRPr lang="sv-SE"/>
        </a:p>
      </dgm:t>
    </dgm:pt>
    <dgm:pt modelId="{8891F59E-27A2-44E8-B94A-1ED2F7834D9E}" type="sibTrans" cxnId="{7C768926-2FFE-4982-A13B-47E0848E2D1F}">
      <dgm:prSet/>
      <dgm:spPr/>
      <dgm:t>
        <a:bodyPr/>
        <a:lstStyle/>
        <a:p>
          <a:endParaRPr lang="sv-SE"/>
        </a:p>
      </dgm:t>
    </dgm:pt>
    <dgm:pt modelId="{35F0C408-4B9E-4AD2-9175-A58C5CAB9D21}" type="pres">
      <dgm:prSet presAssocID="{B677FC0B-AF29-4624-A598-5B74D2B2AF6B}" presName="Name0" presStyleCnt="0">
        <dgm:presLayoutVars>
          <dgm:chMax val="11"/>
          <dgm:chPref val="11"/>
          <dgm:dir/>
          <dgm:resizeHandles/>
        </dgm:presLayoutVars>
      </dgm:prSet>
      <dgm:spPr/>
    </dgm:pt>
    <dgm:pt modelId="{3C9A2029-C765-4196-BF19-078BD78D931A}" type="pres">
      <dgm:prSet presAssocID="{5C75E9D0-6407-49F6-882B-61E675238FF8}" presName="Accent4" presStyleCnt="0"/>
      <dgm:spPr>
        <a:sp3d extrusionH="6350" contourW="6350" prstMaterial="dkEdge">
          <a:bevelT w="6350"/>
          <a:bevelB w="6350" h="266700"/>
        </a:sp3d>
      </dgm:spPr>
    </dgm:pt>
    <dgm:pt modelId="{B5CEACE1-3213-43C6-972B-F58101ABF491}" type="pres">
      <dgm:prSet presAssocID="{5C75E9D0-6407-49F6-882B-61E675238FF8}" presName="Accent" presStyleLbl="node1" presStyleIdx="0" presStyleCnt="4"/>
      <dgm:spPr>
        <a:sp3d extrusionH="6350" contourW="6350" prstMaterial="dkEdge">
          <a:bevelT w="6350"/>
          <a:bevelB w="6350" h="266700"/>
        </a:sp3d>
      </dgm:spPr>
    </dgm:pt>
    <dgm:pt modelId="{5031F7AB-0DC2-4173-A1B6-AA3385232342}" type="pres">
      <dgm:prSet presAssocID="{5C75E9D0-6407-49F6-882B-61E675238FF8}" presName="ParentBackground4" presStyleCnt="0"/>
      <dgm:spPr>
        <a:sp3d extrusionH="6350" contourW="6350" prstMaterial="dkEdge">
          <a:bevelT w="6350"/>
          <a:bevelB w="6350" h="266700"/>
        </a:sp3d>
      </dgm:spPr>
    </dgm:pt>
    <dgm:pt modelId="{FF5E4B74-5D24-431D-A1A3-E9B37AFEADC6}" type="pres">
      <dgm:prSet presAssocID="{5C75E9D0-6407-49F6-882B-61E675238FF8}" presName="ParentBackground" presStyleLbl="fgAcc1" presStyleIdx="0" presStyleCnt="4"/>
      <dgm:spPr/>
    </dgm:pt>
    <dgm:pt modelId="{8B9FCB36-D947-4B39-B63A-4893ECF0452A}" type="pres">
      <dgm:prSet presAssocID="{5C75E9D0-6407-49F6-882B-61E675238FF8}" presName="Parent4" presStyleLbl="revTx" presStyleIdx="0" presStyleCnt="0">
        <dgm:presLayoutVars>
          <dgm:chMax val="1"/>
          <dgm:chPref val="1"/>
          <dgm:bulletEnabled val="1"/>
        </dgm:presLayoutVars>
      </dgm:prSet>
      <dgm:spPr/>
    </dgm:pt>
    <dgm:pt modelId="{F8DC74F0-6154-4D43-80A0-8E6AAFDE936C}" type="pres">
      <dgm:prSet presAssocID="{5F27CFDE-810F-469C-8177-5B4055412F5E}" presName="Accent3" presStyleCnt="0"/>
      <dgm:spPr>
        <a:sp3d extrusionH="6350" contourW="6350" prstMaterial="dkEdge">
          <a:bevelT w="6350"/>
          <a:bevelB w="6350" h="266700"/>
        </a:sp3d>
      </dgm:spPr>
    </dgm:pt>
    <dgm:pt modelId="{9067C7BD-C404-4E4B-AFDB-07F345C2F622}" type="pres">
      <dgm:prSet presAssocID="{5F27CFDE-810F-469C-8177-5B4055412F5E}" presName="Accent" presStyleLbl="node1" presStyleIdx="1" presStyleCnt="4"/>
      <dgm:spPr>
        <a:blipFill rotWithShape="0">
          <a:blip xmlns:r="http://schemas.openxmlformats.org/officeDocument/2006/relationships" r:embed="rId1"/>
          <a:stretch>
            <a:fillRect/>
          </a:stretch>
        </a:blipFill>
        <a:sp3d extrusionH="6350" contourW="6350" prstMaterial="dkEdge">
          <a:bevelT w="6350"/>
          <a:bevelB w="6350" h="266700"/>
        </a:sp3d>
      </dgm:spPr>
    </dgm:pt>
    <dgm:pt modelId="{A75BCD46-A744-4062-85C4-3D5DAD2A19E9}" type="pres">
      <dgm:prSet presAssocID="{5F27CFDE-810F-469C-8177-5B4055412F5E}" presName="ParentBackground3" presStyleCnt="0"/>
      <dgm:spPr>
        <a:sp3d extrusionH="6350" contourW="6350" prstMaterial="dkEdge">
          <a:bevelT w="6350"/>
          <a:bevelB w="6350" h="266700"/>
        </a:sp3d>
      </dgm:spPr>
    </dgm:pt>
    <dgm:pt modelId="{0A359CB0-B7CA-46B6-8A1F-4D578677A2C1}" type="pres">
      <dgm:prSet presAssocID="{5F27CFDE-810F-469C-8177-5B4055412F5E}" presName="ParentBackground" presStyleLbl="fgAcc1" presStyleIdx="1" presStyleCnt="4"/>
      <dgm:spPr/>
    </dgm:pt>
    <dgm:pt modelId="{4DDBD18B-9FE1-4BC1-8586-DA0DC0BCFB1A}" type="pres">
      <dgm:prSet presAssocID="{5F27CFDE-810F-469C-8177-5B4055412F5E}" presName="Parent3" presStyleLbl="revTx" presStyleIdx="0" presStyleCnt="0">
        <dgm:presLayoutVars>
          <dgm:chMax val="1"/>
          <dgm:chPref val="1"/>
          <dgm:bulletEnabled val="1"/>
        </dgm:presLayoutVars>
      </dgm:prSet>
      <dgm:spPr/>
    </dgm:pt>
    <dgm:pt modelId="{6D3E5A4A-47C4-4CA8-A753-6830ABDADD77}" type="pres">
      <dgm:prSet presAssocID="{AC8B76C6-E048-45F8-B15A-1D9F52C1442A}" presName="Accent2" presStyleCnt="0"/>
      <dgm:spPr>
        <a:sp3d extrusionH="6350" contourW="6350" prstMaterial="dkEdge">
          <a:bevelT w="6350"/>
          <a:bevelB w="6350" h="266700"/>
        </a:sp3d>
      </dgm:spPr>
    </dgm:pt>
    <dgm:pt modelId="{B0A42C85-3409-4CBD-8FF0-4D27FBDB4304}" type="pres">
      <dgm:prSet presAssocID="{AC8B76C6-E048-45F8-B15A-1D9F52C1442A}" presName="Accent" presStyleLbl="node1" presStyleIdx="2" presStyleCnt="4"/>
      <dgm:spPr>
        <a:sp3d extrusionH="6350" contourW="6350" prstMaterial="dkEdge">
          <a:bevelT w="6350"/>
          <a:bevelB w="6350" h="266700"/>
        </a:sp3d>
      </dgm:spPr>
    </dgm:pt>
    <dgm:pt modelId="{5397BAEA-A1E7-4D0F-B843-AA8AD6862900}" type="pres">
      <dgm:prSet presAssocID="{AC8B76C6-E048-45F8-B15A-1D9F52C1442A}" presName="ParentBackground2" presStyleCnt="0"/>
      <dgm:spPr>
        <a:sp3d extrusionH="6350" contourW="6350" prstMaterial="dkEdge">
          <a:bevelT w="6350"/>
          <a:bevelB w="6350" h="266700"/>
        </a:sp3d>
      </dgm:spPr>
    </dgm:pt>
    <dgm:pt modelId="{7DF4DFA5-BECB-460E-96C0-D94C5F12CADF}" type="pres">
      <dgm:prSet presAssocID="{AC8B76C6-E048-45F8-B15A-1D9F52C1442A}" presName="ParentBackground" presStyleLbl="fgAcc1" presStyleIdx="2" presStyleCnt="4"/>
      <dgm:spPr/>
    </dgm:pt>
    <dgm:pt modelId="{42903922-EC92-4337-BEEE-E5DEF540E285}" type="pres">
      <dgm:prSet presAssocID="{AC8B76C6-E048-45F8-B15A-1D9F52C1442A}" presName="Parent2" presStyleLbl="revTx" presStyleIdx="0" presStyleCnt="0">
        <dgm:presLayoutVars>
          <dgm:chMax val="1"/>
          <dgm:chPref val="1"/>
          <dgm:bulletEnabled val="1"/>
        </dgm:presLayoutVars>
      </dgm:prSet>
      <dgm:spPr/>
    </dgm:pt>
    <dgm:pt modelId="{61D096DA-9920-401B-9635-692B33E1AEA9}" type="pres">
      <dgm:prSet presAssocID="{CD4A0458-F8B3-4320-99F4-4717124158C6}" presName="Accent1" presStyleCnt="0"/>
      <dgm:spPr>
        <a:sp3d extrusionH="6350" contourW="6350" prstMaterial="dkEdge">
          <a:bevelT w="6350"/>
          <a:bevelB w="6350" h="266700"/>
        </a:sp3d>
      </dgm:spPr>
    </dgm:pt>
    <dgm:pt modelId="{66C81119-BC19-485F-A40B-BDED0EAEF046}" type="pres">
      <dgm:prSet presAssocID="{CD4A0458-F8B3-4320-99F4-4717124158C6}" presName="Accent" presStyleLbl="node1" presStyleIdx="3" presStyleCnt="4"/>
      <dgm:spPr>
        <a:sp3d extrusionH="6350" contourW="6350" prstMaterial="dkEdge">
          <a:bevelT w="6350"/>
          <a:bevelB w="6350" h="266700"/>
        </a:sp3d>
      </dgm:spPr>
    </dgm:pt>
    <dgm:pt modelId="{40D93EC7-9A51-43CA-AA1E-070C1FDCFD24}" type="pres">
      <dgm:prSet presAssocID="{CD4A0458-F8B3-4320-99F4-4717124158C6}" presName="ParentBackground1" presStyleCnt="0"/>
      <dgm:spPr>
        <a:sp3d extrusionH="6350" contourW="6350" prstMaterial="dkEdge">
          <a:bevelT w="6350"/>
          <a:bevelB w="6350" h="266700"/>
        </a:sp3d>
      </dgm:spPr>
    </dgm:pt>
    <dgm:pt modelId="{5AB58938-D3DC-4DA0-A132-9F36E4CB1811}" type="pres">
      <dgm:prSet presAssocID="{CD4A0458-F8B3-4320-99F4-4717124158C6}" presName="ParentBackground" presStyleLbl="fgAcc1" presStyleIdx="3" presStyleCnt="4"/>
      <dgm:spPr/>
    </dgm:pt>
    <dgm:pt modelId="{729BBA20-91C3-4CA2-9BAC-72111F803032}" type="pres">
      <dgm:prSet presAssocID="{CD4A0458-F8B3-4320-99F4-4717124158C6}" presName="Parent1" presStyleLbl="revTx" presStyleIdx="0" presStyleCnt="0">
        <dgm:presLayoutVars>
          <dgm:chMax val="1"/>
          <dgm:chPref val="1"/>
          <dgm:bulletEnabled val="1"/>
        </dgm:presLayoutVars>
      </dgm:prSet>
      <dgm:spPr/>
    </dgm:pt>
  </dgm:ptLst>
  <dgm:cxnLst>
    <dgm:cxn modelId="{0ACE8612-2DCE-4A2B-AAC1-E96E3BBF4A61}" type="presOf" srcId="{B677FC0B-AF29-4624-A598-5B74D2B2AF6B}" destId="{35F0C408-4B9E-4AD2-9175-A58C5CAB9D21}" srcOrd="0" destOrd="0" presId="urn:microsoft.com/office/officeart/2011/layout/CircleProcess"/>
    <dgm:cxn modelId="{7C768926-2FFE-4982-A13B-47E0848E2D1F}" srcId="{B677FC0B-AF29-4624-A598-5B74D2B2AF6B}" destId="{5C75E9D0-6407-49F6-882B-61E675238FF8}" srcOrd="3" destOrd="0" parTransId="{2E4CF72E-502C-4297-99E1-5EAE82E26526}" sibTransId="{8891F59E-27A2-44E8-B94A-1ED2F7834D9E}"/>
    <dgm:cxn modelId="{FA11B130-7663-4EC8-9422-283C39127180}" srcId="{B677FC0B-AF29-4624-A598-5B74D2B2AF6B}" destId="{CD4A0458-F8B3-4320-99F4-4717124158C6}" srcOrd="0" destOrd="0" parTransId="{CF1AD022-7E7F-453A-878D-4E770981150D}" sibTransId="{858A6D08-B23A-40C4-92F5-7FACA48B73A4}"/>
    <dgm:cxn modelId="{16CABC3F-07BD-42D9-A2C0-4DB4836CAC9B}" srcId="{B677FC0B-AF29-4624-A598-5B74D2B2AF6B}" destId="{AC8B76C6-E048-45F8-B15A-1D9F52C1442A}" srcOrd="1" destOrd="0" parTransId="{80AFA6F1-D84A-451A-9525-6B12114CC4B3}" sibTransId="{C59E2CF9-4F8A-4484-B317-951EA4497BFE}"/>
    <dgm:cxn modelId="{9CF9FC4F-D370-4C37-B33B-0315BC64B57A}" type="presOf" srcId="{AC8B76C6-E048-45F8-B15A-1D9F52C1442A}" destId="{42903922-EC92-4337-BEEE-E5DEF540E285}" srcOrd="1" destOrd="0" presId="urn:microsoft.com/office/officeart/2011/layout/CircleProcess"/>
    <dgm:cxn modelId="{D821BA66-8917-4563-B4BC-35E968A20464}" type="presOf" srcId="{CD4A0458-F8B3-4320-99F4-4717124158C6}" destId="{5AB58938-D3DC-4DA0-A132-9F36E4CB1811}" srcOrd="0" destOrd="0" presId="urn:microsoft.com/office/officeart/2011/layout/CircleProcess"/>
    <dgm:cxn modelId="{270F7F8B-68B8-496C-8233-F10D4B234CB3}" srcId="{B677FC0B-AF29-4624-A598-5B74D2B2AF6B}" destId="{5F27CFDE-810F-469C-8177-5B4055412F5E}" srcOrd="2" destOrd="0" parTransId="{17B89181-49FB-429D-ABD3-0D2253EF4479}" sibTransId="{82A8B1E0-E842-4FC0-A90B-4095BFDA729C}"/>
    <dgm:cxn modelId="{C5977CA1-C083-44D6-8BD9-FE536F4FA36B}" type="presOf" srcId="{5C75E9D0-6407-49F6-882B-61E675238FF8}" destId="{FF5E4B74-5D24-431D-A1A3-E9B37AFEADC6}" srcOrd="0" destOrd="0" presId="urn:microsoft.com/office/officeart/2011/layout/CircleProcess"/>
    <dgm:cxn modelId="{AA0D3BA6-6B7C-4C97-915C-202F6072B12F}" type="presOf" srcId="{5F27CFDE-810F-469C-8177-5B4055412F5E}" destId="{4DDBD18B-9FE1-4BC1-8586-DA0DC0BCFB1A}" srcOrd="1" destOrd="0" presId="urn:microsoft.com/office/officeart/2011/layout/CircleProcess"/>
    <dgm:cxn modelId="{0E35E7ED-9E1B-4884-A6A8-561B872B5A71}" type="presOf" srcId="{CD4A0458-F8B3-4320-99F4-4717124158C6}" destId="{729BBA20-91C3-4CA2-9BAC-72111F803032}" srcOrd="1" destOrd="0" presId="urn:microsoft.com/office/officeart/2011/layout/CircleProcess"/>
    <dgm:cxn modelId="{8B5337F6-5215-4CDC-A565-AADDB115E31F}" type="presOf" srcId="{5F27CFDE-810F-469C-8177-5B4055412F5E}" destId="{0A359CB0-B7CA-46B6-8A1F-4D578677A2C1}" srcOrd="0" destOrd="0" presId="urn:microsoft.com/office/officeart/2011/layout/CircleProcess"/>
    <dgm:cxn modelId="{061F12F7-9149-44A5-AF36-6EE210C75EBC}" type="presOf" srcId="{AC8B76C6-E048-45F8-B15A-1D9F52C1442A}" destId="{7DF4DFA5-BECB-460E-96C0-D94C5F12CADF}" srcOrd="0" destOrd="0" presId="urn:microsoft.com/office/officeart/2011/layout/CircleProcess"/>
    <dgm:cxn modelId="{767637FF-A25B-492E-B1B1-D5BB44AA746D}" type="presOf" srcId="{5C75E9D0-6407-49F6-882B-61E675238FF8}" destId="{8B9FCB36-D947-4B39-B63A-4893ECF0452A}" srcOrd="1" destOrd="0" presId="urn:microsoft.com/office/officeart/2011/layout/CircleProcess"/>
    <dgm:cxn modelId="{8857F9F8-43FD-40A8-81DE-A416FFB06C73}" type="presParOf" srcId="{35F0C408-4B9E-4AD2-9175-A58C5CAB9D21}" destId="{3C9A2029-C765-4196-BF19-078BD78D931A}" srcOrd="0" destOrd="0" presId="urn:microsoft.com/office/officeart/2011/layout/CircleProcess"/>
    <dgm:cxn modelId="{70DF88BC-7EC4-42AF-A740-F8173E9467DB}" type="presParOf" srcId="{3C9A2029-C765-4196-BF19-078BD78D931A}" destId="{B5CEACE1-3213-43C6-972B-F58101ABF491}" srcOrd="0" destOrd="0" presId="urn:microsoft.com/office/officeart/2011/layout/CircleProcess"/>
    <dgm:cxn modelId="{F650E510-DCB8-473E-863E-58D21D0AF62E}" type="presParOf" srcId="{35F0C408-4B9E-4AD2-9175-A58C5CAB9D21}" destId="{5031F7AB-0DC2-4173-A1B6-AA3385232342}" srcOrd="1" destOrd="0" presId="urn:microsoft.com/office/officeart/2011/layout/CircleProcess"/>
    <dgm:cxn modelId="{D901B273-AFD2-497D-B3C9-F122752C484D}" type="presParOf" srcId="{5031F7AB-0DC2-4173-A1B6-AA3385232342}" destId="{FF5E4B74-5D24-431D-A1A3-E9B37AFEADC6}" srcOrd="0" destOrd="0" presId="urn:microsoft.com/office/officeart/2011/layout/CircleProcess"/>
    <dgm:cxn modelId="{AFECD755-240B-462A-89D0-6DD79AE72301}" type="presParOf" srcId="{35F0C408-4B9E-4AD2-9175-A58C5CAB9D21}" destId="{8B9FCB36-D947-4B39-B63A-4893ECF0452A}" srcOrd="2" destOrd="0" presId="urn:microsoft.com/office/officeart/2011/layout/CircleProcess"/>
    <dgm:cxn modelId="{4FB12125-7580-4575-986C-747C68BF36DC}" type="presParOf" srcId="{35F0C408-4B9E-4AD2-9175-A58C5CAB9D21}" destId="{F8DC74F0-6154-4D43-80A0-8E6AAFDE936C}" srcOrd="3" destOrd="0" presId="urn:microsoft.com/office/officeart/2011/layout/CircleProcess"/>
    <dgm:cxn modelId="{0B1A7043-6966-445B-BFDE-F02E344F5903}" type="presParOf" srcId="{F8DC74F0-6154-4D43-80A0-8E6AAFDE936C}" destId="{9067C7BD-C404-4E4B-AFDB-07F345C2F622}" srcOrd="0" destOrd="0" presId="urn:microsoft.com/office/officeart/2011/layout/CircleProcess"/>
    <dgm:cxn modelId="{4F989E87-71DD-40E2-92BA-DE8D67B02063}" type="presParOf" srcId="{35F0C408-4B9E-4AD2-9175-A58C5CAB9D21}" destId="{A75BCD46-A744-4062-85C4-3D5DAD2A19E9}" srcOrd="4" destOrd="0" presId="urn:microsoft.com/office/officeart/2011/layout/CircleProcess"/>
    <dgm:cxn modelId="{0071C32E-A16D-4EFA-9590-A727FF0C7FA8}" type="presParOf" srcId="{A75BCD46-A744-4062-85C4-3D5DAD2A19E9}" destId="{0A359CB0-B7CA-46B6-8A1F-4D578677A2C1}" srcOrd="0" destOrd="0" presId="urn:microsoft.com/office/officeart/2011/layout/CircleProcess"/>
    <dgm:cxn modelId="{0C935D94-9294-4752-949A-82B5E16AFB81}" type="presParOf" srcId="{35F0C408-4B9E-4AD2-9175-A58C5CAB9D21}" destId="{4DDBD18B-9FE1-4BC1-8586-DA0DC0BCFB1A}" srcOrd="5" destOrd="0" presId="urn:microsoft.com/office/officeart/2011/layout/CircleProcess"/>
    <dgm:cxn modelId="{76D42A29-F0A0-4E9A-9693-8F21EB5AD232}" type="presParOf" srcId="{35F0C408-4B9E-4AD2-9175-A58C5CAB9D21}" destId="{6D3E5A4A-47C4-4CA8-A753-6830ABDADD77}" srcOrd="6" destOrd="0" presId="urn:microsoft.com/office/officeart/2011/layout/CircleProcess"/>
    <dgm:cxn modelId="{70A22AAC-4DE2-4D2A-9E32-21E88A14BB41}" type="presParOf" srcId="{6D3E5A4A-47C4-4CA8-A753-6830ABDADD77}" destId="{B0A42C85-3409-4CBD-8FF0-4D27FBDB4304}" srcOrd="0" destOrd="0" presId="urn:microsoft.com/office/officeart/2011/layout/CircleProcess"/>
    <dgm:cxn modelId="{45DD2FCD-932F-4A3E-ABEB-D691152837AF}" type="presParOf" srcId="{35F0C408-4B9E-4AD2-9175-A58C5CAB9D21}" destId="{5397BAEA-A1E7-4D0F-B843-AA8AD6862900}" srcOrd="7" destOrd="0" presId="urn:microsoft.com/office/officeart/2011/layout/CircleProcess"/>
    <dgm:cxn modelId="{3AD7FC14-02E2-4D34-B286-E8808F8ACC79}" type="presParOf" srcId="{5397BAEA-A1E7-4D0F-B843-AA8AD6862900}" destId="{7DF4DFA5-BECB-460E-96C0-D94C5F12CADF}" srcOrd="0" destOrd="0" presId="urn:microsoft.com/office/officeart/2011/layout/CircleProcess"/>
    <dgm:cxn modelId="{4E7AF43D-896D-4586-9F3F-3EF21B5C5A3D}" type="presParOf" srcId="{35F0C408-4B9E-4AD2-9175-A58C5CAB9D21}" destId="{42903922-EC92-4337-BEEE-E5DEF540E285}" srcOrd="8" destOrd="0" presId="urn:microsoft.com/office/officeart/2011/layout/CircleProcess"/>
    <dgm:cxn modelId="{BD81C86D-0743-4954-B806-4F2BA9F731D8}" type="presParOf" srcId="{35F0C408-4B9E-4AD2-9175-A58C5CAB9D21}" destId="{61D096DA-9920-401B-9635-692B33E1AEA9}" srcOrd="9" destOrd="0" presId="urn:microsoft.com/office/officeart/2011/layout/CircleProcess"/>
    <dgm:cxn modelId="{FD75CDC8-4C0D-4A15-929A-FB6BFC51B912}" type="presParOf" srcId="{61D096DA-9920-401B-9635-692B33E1AEA9}" destId="{66C81119-BC19-485F-A40B-BDED0EAEF046}" srcOrd="0" destOrd="0" presId="urn:microsoft.com/office/officeart/2011/layout/CircleProcess"/>
    <dgm:cxn modelId="{7F49F842-648E-4B12-B427-A249E7F6A9F6}" type="presParOf" srcId="{35F0C408-4B9E-4AD2-9175-A58C5CAB9D21}" destId="{40D93EC7-9A51-43CA-AA1E-070C1FDCFD24}" srcOrd="10" destOrd="0" presId="urn:microsoft.com/office/officeart/2011/layout/CircleProcess"/>
    <dgm:cxn modelId="{CB791448-0D5D-4C7F-95B4-06BB04EBBC4C}" type="presParOf" srcId="{40D93EC7-9A51-43CA-AA1E-070C1FDCFD24}" destId="{5AB58938-D3DC-4DA0-A132-9F36E4CB1811}" srcOrd="0" destOrd="0" presId="urn:microsoft.com/office/officeart/2011/layout/CircleProcess"/>
    <dgm:cxn modelId="{B003E336-C24F-43C1-BB05-040A9CAF9888}" type="presParOf" srcId="{35F0C408-4B9E-4AD2-9175-A58C5CAB9D21}" destId="{729BBA20-91C3-4CA2-9BAC-72111F803032}" srcOrd="11" destOrd="0" presId="urn:microsoft.com/office/officeart/2011/layout/CircleProcess"/>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701914-3E1A-4DD8-A022-A30439C7B092}" type="doc">
      <dgm:prSet loTypeId="urn:microsoft.com/office/officeart/2005/8/layout/cycle2" loCatId="cycle" qsTypeId="urn:microsoft.com/office/officeart/2005/8/quickstyle/3d1" qsCatId="3D" csTypeId="urn:microsoft.com/office/officeart/2005/8/colors/colorful5" csCatId="colorful" phldr="1"/>
      <dgm:spPr/>
      <dgm:t>
        <a:bodyPr/>
        <a:lstStyle/>
        <a:p>
          <a:endParaRPr lang="sv-SE"/>
        </a:p>
      </dgm:t>
    </dgm:pt>
    <dgm:pt modelId="{D9889A82-E733-4597-BE33-6BF5A83171CA}">
      <dgm:prSet phldrT="[Text]" custT="1"/>
      <dgm:spPr/>
      <dgm:t>
        <a:bodyPr/>
        <a:lstStyle/>
        <a:p>
          <a:r>
            <a:rPr lang="sv-SE" sz="1300" b="1">
              <a:latin typeface="+mj-lt"/>
            </a:rPr>
            <a:t>Engagemang</a:t>
          </a:r>
          <a:endParaRPr lang="sv-SE" sz="1300" dirty="0"/>
        </a:p>
      </dgm:t>
    </dgm:pt>
    <dgm:pt modelId="{1125D61D-72DB-4BC3-AB9A-8ECBCF76C439}" type="parTrans" cxnId="{48646673-7DFD-4516-B7A0-CFFDF5E926DC}">
      <dgm:prSet/>
      <dgm:spPr/>
      <dgm:t>
        <a:bodyPr/>
        <a:lstStyle/>
        <a:p>
          <a:endParaRPr lang="sv-SE"/>
        </a:p>
      </dgm:t>
    </dgm:pt>
    <dgm:pt modelId="{1529B1A5-95EC-4A04-9086-DCBB91110911}" type="sibTrans" cxnId="{48646673-7DFD-4516-B7A0-CFFDF5E926DC}">
      <dgm:prSet/>
      <dgm:spPr/>
      <dgm:t>
        <a:bodyPr/>
        <a:lstStyle/>
        <a:p>
          <a:endParaRPr lang="sv-SE"/>
        </a:p>
      </dgm:t>
    </dgm:pt>
    <dgm:pt modelId="{F53C6BA0-B895-490E-A1E1-0411CCB64657}">
      <dgm:prSet phldrT="[Text]"/>
      <dgm:spPr/>
      <dgm:t>
        <a:bodyPr/>
        <a:lstStyle/>
        <a:p>
          <a:r>
            <a:rPr lang="sv-SE" b="1" dirty="0"/>
            <a:t>Träning</a:t>
          </a:r>
        </a:p>
      </dgm:t>
    </dgm:pt>
    <dgm:pt modelId="{063E9DCF-B43C-4DA9-B64B-EB4CF265C24F}" type="parTrans" cxnId="{BE3B67E5-C6D0-4AE9-934B-C3EB59FA0317}">
      <dgm:prSet/>
      <dgm:spPr/>
      <dgm:t>
        <a:bodyPr/>
        <a:lstStyle/>
        <a:p>
          <a:endParaRPr lang="sv-SE"/>
        </a:p>
      </dgm:t>
    </dgm:pt>
    <dgm:pt modelId="{2E389DCD-8718-48FA-B7CA-6584E1A0327A}" type="sibTrans" cxnId="{BE3B67E5-C6D0-4AE9-934B-C3EB59FA0317}">
      <dgm:prSet/>
      <dgm:spPr/>
      <dgm:t>
        <a:bodyPr/>
        <a:lstStyle/>
        <a:p>
          <a:endParaRPr lang="sv-SE"/>
        </a:p>
      </dgm:t>
    </dgm:pt>
    <dgm:pt modelId="{59783834-D6F7-46F0-BC6B-2C7D82DEA7CF}">
      <dgm:prSet phldrT="[Text]"/>
      <dgm:spPr/>
      <dgm:t>
        <a:bodyPr/>
        <a:lstStyle/>
        <a:p>
          <a:r>
            <a:rPr lang="sv-SE" b="1" dirty="0">
              <a:latin typeface="+mj-lt"/>
            </a:rPr>
            <a:t>Kunskaper</a:t>
          </a:r>
          <a:endParaRPr lang="sv-SE" dirty="0"/>
        </a:p>
      </dgm:t>
    </dgm:pt>
    <dgm:pt modelId="{5482E47D-21A7-4D21-8C66-9165C9E123EC}" type="parTrans" cxnId="{D23B9DD4-3DE4-467B-B69C-3CA1C1ECBE1E}">
      <dgm:prSet/>
      <dgm:spPr/>
      <dgm:t>
        <a:bodyPr/>
        <a:lstStyle/>
        <a:p>
          <a:endParaRPr lang="sv-SE"/>
        </a:p>
      </dgm:t>
    </dgm:pt>
    <dgm:pt modelId="{43CB01C3-54E1-45F2-A270-3A674FAA1B73}" type="sibTrans" cxnId="{D23B9DD4-3DE4-467B-B69C-3CA1C1ECBE1E}">
      <dgm:prSet/>
      <dgm:spPr/>
      <dgm:t>
        <a:bodyPr/>
        <a:lstStyle/>
        <a:p>
          <a:endParaRPr lang="sv-SE"/>
        </a:p>
      </dgm:t>
    </dgm:pt>
    <dgm:pt modelId="{55C894FF-424C-486A-B913-7BE7F37D8DDF}">
      <dgm:prSet phldrT="[Text]" custT="1"/>
      <dgm:spPr/>
      <dgm:t>
        <a:bodyPr/>
        <a:lstStyle/>
        <a:p>
          <a:r>
            <a:rPr lang="sv-SE" sz="1400" b="1">
              <a:latin typeface="+mj-lt"/>
            </a:rPr>
            <a:t>Organiserad</a:t>
          </a:r>
          <a:endParaRPr lang="sv-SE" sz="1400" dirty="0"/>
        </a:p>
      </dgm:t>
    </dgm:pt>
    <dgm:pt modelId="{AF54662E-BB9B-467C-AF4A-9B652983A493}" type="parTrans" cxnId="{46A19794-4DF6-4899-A5E6-A40E8FADF74A}">
      <dgm:prSet/>
      <dgm:spPr/>
      <dgm:t>
        <a:bodyPr/>
        <a:lstStyle/>
        <a:p>
          <a:endParaRPr lang="sv-SE"/>
        </a:p>
      </dgm:t>
    </dgm:pt>
    <dgm:pt modelId="{113C28F6-1468-42AF-B2E6-1737C39C62EC}" type="sibTrans" cxnId="{46A19794-4DF6-4899-A5E6-A40E8FADF74A}">
      <dgm:prSet/>
      <dgm:spPr/>
      <dgm:t>
        <a:bodyPr/>
        <a:lstStyle/>
        <a:p>
          <a:endParaRPr lang="sv-SE"/>
        </a:p>
      </dgm:t>
    </dgm:pt>
    <dgm:pt modelId="{58F21834-F791-4EE5-A270-BF9E055AEB9A}">
      <dgm:prSet phldrT="[Text]" custT="1"/>
      <dgm:spPr/>
      <dgm:t>
        <a:bodyPr/>
        <a:lstStyle/>
        <a:p>
          <a:r>
            <a:rPr lang="sv-SE" sz="1600" b="1">
              <a:latin typeface="+mj-lt"/>
            </a:rPr>
            <a:t>Disciplin </a:t>
          </a:r>
          <a:endParaRPr lang="sv-SE" sz="1600" dirty="0"/>
        </a:p>
      </dgm:t>
    </dgm:pt>
    <dgm:pt modelId="{317BCF17-B906-4CA6-8871-6EFC0442AFD0}" type="parTrans" cxnId="{950918A2-1B62-4565-8129-20E65C36BF6F}">
      <dgm:prSet/>
      <dgm:spPr/>
      <dgm:t>
        <a:bodyPr/>
        <a:lstStyle/>
        <a:p>
          <a:endParaRPr lang="sv-SE"/>
        </a:p>
      </dgm:t>
    </dgm:pt>
    <dgm:pt modelId="{BA018ABA-B599-487B-9057-A8D8D0FC8C40}" type="sibTrans" cxnId="{950918A2-1B62-4565-8129-20E65C36BF6F}">
      <dgm:prSet/>
      <dgm:spPr/>
      <dgm:t>
        <a:bodyPr/>
        <a:lstStyle/>
        <a:p>
          <a:endParaRPr lang="sv-SE"/>
        </a:p>
      </dgm:t>
    </dgm:pt>
    <dgm:pt modelId="{086067D3-C9FC-47DA-9164-D5AC9B111B4E}">
      <dgm:prSet custT="1"/>
      <dgm:spPr/>
      <dgm:t>
        <a:bodyPr/>
        <a:lstStyle/>
        <a:p>
          <a:r>
            <a:rPr lang="sv-SE" sz="1600" b="1">
              <a:latin typeface="+mj-lt"/>
            </a:rPr>
            <a:t>Noggrann </a:t>
          </a:r>
          <a:endParaRPr lang="sv-SE" sz="1600" b="1" dirty="0">
            <a:latin typeface="+mj-lt"/>
          </a:endParaRPr>
        </a:p>
      </dgm:t>
    </dgm:pt>
    <dgm:pt modelId="{87EADFD5-416E-41ED-B1FC-2FCAC2D23D63}" type="parTrans" cxnId="{09E8AB6F-65A8-435D-A076-2CF234982255}">
      <dgm:prSet/>
      <dgm:spPr/>
      <dgm:t>
        <a:bodyPr/>
        <a:lstStyle/>
        <a:p>
          <a:endParaRPr lang="sv-SE"/>
        </a:p>
      </dgm:t>
    </dgm:pt>
    <dgm:pt modelId="{1D627F3C-6688-43E2-91EE-EBA4ADDBD4EB}" type="sibTrans" cxnId="{09E8AB6F-65A8-435D-A076-2CF234982255}">
      <dgm:prSet/>
      <dgm:spPr/>
      <dgm:t>
        <a:bodyPr/>
        <a:lstStyle/>
        <a:p>
          <a:endParaRPr lang="sv-SE"/>
        </a:p>
      </dgm:t>
    </dgm:pt>
    <dgm:pt modelId="{9F528854-83C3-4D6C-B8E2-21CA89CFB67B}">
      <dgm:prSet custT="1"/>
      <dgm:spPr/>
      <dgm:t>
        <a:bodyPr/>
        <a:lstStyle/>
        <a:p>
          <a:r>
            <a:rPr lang="sv-SE" sz="1600" b="1">
              <a:latin typeface="+mj-lt"/>
            </a:rPr>
            <a:t>Fysik</a:t>
          </a:r>
          <a:endParaRPr lang="sv-SE" sz="1300" b="1" dirty="0">
            <a:latin typeface="+mj-lt"/>
          </a:endParaRPr>
        </a:p>
      </dgm:t>
    </dgm:pt>
    <dgm:pt modelId="{956D7574-4671-47E6-867A-82106251F9C0}" type="parTrans" cxnId="{B2B69EA6-7D93-4859-B5F4-5D5F60CBB3BE}">
      <dgm:prSet/>
      <dgm:spPr/>
      <dgm:t>
        <a:bodyPr/>
        <a:lstStyle/>
        <a:p>
          <a:endParaRPr lang="sv-SE"/>
        </a:p>
      </dgm:t>
    </dgm:pt>
    <dgm:pt modelId="{770A15E7-69A1-4F30-B8AB-B756C9C8013B}" type="sibTrans" cxnId="{B2B69EA6-7D93-4859-B5F4-5D5F60CBB3BE}">
      <dgm:prSet/>
      <dgm:spPr/>
      <dgm:t>
        <a:bodyPr/>
        <a:lstStyle/>
        <a:p>
          <a:endParaRPr lang="sv-SE"/>
        </a:p>
      </dgm:t>
    </dgm:pt>
    <dgm:pt modelId="{EF80020D-9F83-4F14-A5D4-558F50C8B1DE}" type="pres">
      <dgm:prSet presAssocID="{0E701914-3E1A-4DD8-A022-A30439C7B092}" presName="cycle" presStyleCnt="0">
        <dgm:presLayoutVars>
          <dgm:dir/>
          <dgm:resizeHandles val="exact"/>
        </dgm:presLayoutVars>
      </dgm:prSet>
      <dgm:spPr/>
    </dgm:pt>
    <dgm:pt modelId="{3539CAE4-2717-4CD6-9FF4-F0CE7F2DD3F5}" type="pres">
      <dgm:prSet presAssocID="{D9889A82-E733-4597-BE33-6BF5A83171CA}" presName="node" presStyleLbl="node1" presStyleIdx="0" presStyleCnt="7">
        <dgm:presLayoutVars>
          <dgm:bulletEnabled val="1"/>
        </dgm:presLayoutVars>
      </dgm:prSet>
      <dgm:spPr/>
    </dgm:pt>
    <dgm:pt modelId="{11067703-9A55-402D-84B7-4FFDFE5B053C}" type="pres">
      <dgm:prSet presAssocID="{1529B1A5-95EC-4A04-9086-DCBB91110911}" presName="sibTrans" presStyleLbl="sibTrans2D1" presStyleIdx="0" presStyleCnt="7"/>
      <dgm:spPr/>
    </dgm:pt>
    <dgm:pt modelId="{4E4A6E64-3120-4482-99F6-1CD5AE784D6C}" type="pres">
      <dgm:prSet presAssocID="{1529B1A5-95EC-4A04-9086-DCBB91110911}" presName="connectorText" presStyleLbl="sibTrans2D1" presStyleIdx="0" presStyleCnt="7"/>
      <dgm:spPr/>
    </dgm:pt>
    <dgm:pt modelId="{7E1FB0C1-7972-40D5-9881-8AD55B859172}" type="pres">
      <dgm:prSet presAssocID="{F53C6BA0-B895-490E-A1E1-0411CCB64657}" presName="node" presStyleLbl="node1" presStyleIdx="1" presStyleCnt="7">
        <dgm:presLayoutVars>
          <dgm:bulletEnabled val="1"/>
        </dgm:presLayoutVars>
      </dgm:prSet>
      <dgm:spPr/>
    </dgm:pt>
    <dgm:pt modelId="{DDDCCDC5-02DE-42C7-90FC-322FF20DADE9}" type="pres">
      <dgm:prSet presAssocID="{2E389DCD-8718-48FA-B7CA-6584E1A0327A}" presName="sibTrans" presStyleLbl="sibTrans2D1" presStyleIdx="1" presStyleCnt="7"/>
      <dgm:spPr/>
    </dgm:pt>
    <dgm:pt modelId="{A9CDF4F4-B6BF-4473-9DA0-7E69613CD009}" type="pres">
      <dgm:prSet presAssocID="{2E389DCD-8718-48FA-B7CA-6584E1A0327A}" presName="connectorText" presStyleLbl="sibTrans2D1" presStyleIdx="1" presStyleCnt="7"/>
      <dgm:spPr/>
    </dgm:pt>
    <dgm:pt modelId="{415895FE-627E-4F0B-BC07-171160055A25}" type="pres">
      <dgm:prSet presAssocID="{59783834-D6F7-46F0-BC6B-2C7D82DEA7CF}" presName="node" presStyleLbl="node1" presStyleIdx="2" presStyleCnt="7">
        <dgm:presLayoutVars>
          <dgm:bulletEnabled val="1"/>
        </dgm:presLayoutVars>
      </dgm:prSet>
      <dgm:spPr/>
    </dgm:pt>
    <dgm:pt modelId="{83C68D45-D4DE-4552-9D12-35FCD9FCB828}" type="pres">
      <dgm:prSet presAssocID="{43CB01C3-54E1-45F2-A270-3A674FAA1B73}" presName="sibTrans" presStyleLbl="sibTrans2D1" presStyleIdx="2" presStyleCnt="7"/>
      <dgm:spPr/>
    </dgm:pt>
    <dgm:pt modelId="{A28FAD78-0BBF-4FB0-A9DF-52BA6E1F66BF}" type="pres">
      <dgm:prSet presAssocID="{43CB01C3-54E1-45F2-A270-3A674FAA1B73}" presName="connectorText" presStyleLbl="sibTrans2D1" presStyleIdx="2" presStyleCnt="7"/>
      <dgm:spPr/>
    </dgm:pt>
    <dgm:pt modelId="{2C993014-6B49-439E-9FE0-AD42004A1DE2}" type="pres">
      <dgm:prSet presAssocID="{55C894FF-424C-486A-B913-7BE7F37D8DDF}" presName="node" presStyleLbl="node1" presStyleIdx="3" presStyleCnt="7" custRadScaleRad="99449" custRadScaleInc="-435">
        <dgm:presLayoutVars>
          <dgm:bulletEnabled val="1"/>
        </dgm:presLayoutVars>
      </dgm:prSet>
      <dgm:spPr/>
    </dgm:pt>
    <dgm:pt modelId="{EC977F2E-E305-4653-9F19-E1649E2ED333}" type="pres">
      <dgm:prSet presAssocID="{113C28F6-1468-42AF-B2E6-1737C39C62EC}" presName="sibTrans" presStyleLbl="sibTrans2D1" presStyleIdx="3" presStyleCnt="7"/>
      <dgm:spPr/>
    </dgm:pt>
    <dgm:pt modelId="{7A0F167B-8C0E-4CBC-8A4D-C7BA38DC78E7}" type="pres">
      <dgm:prSet presAssocID="{113C28F6-1468-42AF-B2E6-1737C39C62EC}" presName="connectorText" presStyleLbl="sibTrans2D1" presStyleIdx="3" presStyleCnt="7"/>
      <dgm:spPr/>
    </dgm:pt>
    <dgm:pt modelId="{85B68236-1480-49BC-9993-27EFAA6856F9}" type="pres">
      <dgm:prSet presAssocID="{9F528854-83C3-4D6C-B8E2-21CA89CFB67B}" presName="node" presStyleLbl="node1" presStyleIdx="4" presStyleCnt="7">
        <dgm:presLayoutVars>
          <dgm:bulletEnabled val="1"/>
        </dgm:presLayoutVars>
      </dgm:prSet>
      <dgm:spPr/>
    </dgm:pt>
    <dgm:pt modelId="{1A462849-3CF9-41BA-9045-210AD3E4C8C6}" type="pres">
      <dgm:prSet presAssocID="{770A15E7-69A1-4F30-B8AB-B756C9C8013B}" presName="sibTrans" presStyleLbl="sibTrans2D1" presStyleIdx="4" presStyleCnt="7"/>
      <dgm:spPr/>
    </dgm:pt>
    <dgm:pt modelId="{34A1BC8F-A589-44EF-9EA4-F671AA4CD0D6}" type="pres">
      <dgm:prSet presAssocID="{770A15E7-69A1-4F30-B8AB-B756C9C8013B}" presName="connectorText" presStyleLbl="sibTrans2D1" presStyleIdx="4" presStyleCnt="7"/>
      <dgm:spPr/>
    </dgm:pt>
    <dgm:pt modelId="{7E140E24-0D52-4891-97E4-5682A975F2B3}" type="pres">
      <dgm:prSet presAssocID="{086067D3-C9FC-47DA-9164-D5AC9B111B4E}" presName="node" presStyleLbl="node1" presStyleIdx="5" presStyleCnt="7">
        <dgm:presLayoutVars>
          <dgm:bulletEnabled val="1"/>
        </dgm:presLayoutVars>
      </dgm:prSet>
      <dgm:spPr/>
    </dgm:pt>
    <dgm:pt modelId="{C8421A44-974D-4272-A4C8-50AB36CF67E1}" type="pres">
      <dgm:prSet presAssocID="{1D627F3C-6688-43E2-91EE-EBA4ADDBD4EB}" presName="sibTrans" presStyleLbl="sibTrans2D1" presStyleIdx="5" presStyleCnt="7"/>
      <dgm:spPr/>
    </dgm:pt>
    <dgm:pt modelId="{C8A67335-7325-4DB9-9CB3-9822EC2250BD}" type="pres">
      <dgm:prSet presAssocID="{1D627F3C-6688-43E2-91EE-EBA4ADDBD4EB}" presName="connectorText" presStyleLbl="sibTrans2D1" presStyleIdx="5" presStyleCnt="7"/>
      <dgm:spPr/>
    </dgm:pt>
    <dgm:pt modelId="{338201E2-BA1F-4EC2-93CE-0CF84AA4F6BC}" type="pres">
      <dgm:prSet presAssocID="{58F21834-F791-4EE5-A270-BF9E055AEB9A}" presName="node" presStyleLbl="node1" presStyleIdx="6" presStyleCnt="7">
        <dgm:presLayoutVars>
          <dgm:bulletEnabled val="1"/>
        </dgm:presLayoutVars>
      </dgm:prSet>
      <dgm:spPr/>
    </dgm:pt>
    <dgm:pt modelId="{CD809846-8544-4831-9994-B6FFC71121E4}" type="pres">
      <dgm:prSet presAssocID="{BA018ABA-B599-487B-9057-A8D8D0FC8C40}" presName="sibTrans" presStyleLbl="sibTrans2D1" presStyleIdx="6" presStyleCnt="7"/>
      <dgm:spPr/>
    </dgm:pt>
    <dgm:pt modelId="{954A00E7-D1C7-4FA5-89CF-C52FBB6E6F6F}" type="pres">
      <dgm:prSet presAssocID="{BA018ABA-B599-487B-9057-A8D8D0FC8C40}" presName="connectorText" presStyleLbl="sibTrans2D1" presStyleIdx="6" presStyleCnt="7"/>
      <dgm:spPr/>
    </dgm:pt>
  </dgm:ptLst>
  <dgm:cxnLst>
    <dgm:cxn modelId="{1DA39F0A-0C33-47CA-BF7D-70C9037C07CB}" type="presOf" srcId="{9F528854-83C3-4D6C-B8E2-21CA89CFB67B}" destId="{85B68236-1480-49BC-9993-27EFAA6856F9}" srcOrd="0" destOrd="0" presId="urn:microsoft.com/office/officeart/2005/8/layout/cycle2"/>
    <dgm:cxn modelId="{7C429E15-585B-4F17-AD71-DD171B4751E2}" type="presOf" srcId="{1D627F3C-6688-43E2-91EE-EBA4ADDBD4EB}" destId="{C8A67335-7325-4DB9-9CB3-9822EC2250BD}" srcOrd="1" destOrd="0" presId="urn:microsoft.com/office/officeart/2005/8/layout/cycle2"/>
    <dgm:cxn modelId="{BD6D5129-BBBF-4004-A528-FBB419B77787}" type="presOf" srcId="{F53C6BA0-B895-490E-A1E1-0411CCB64657}" destId="{7E1FB0C1-7972-40D5-9881-8AD55B859172}" srcOrd="0" destOrd="0" presId="urn:microsoft.com/office/officeart/2005/8/layout/cycle2"/>
    <dgm:cxn modelId="{D4698F33-6AA2-4CC1-8BA8-46124445C25F}" type="presOf" srcId="{43CB01C3-54E1-45F2-A270-3A674FAA1B73}" destId="{83C68D45-D4DE-4552-9D12-35FCD9FCB828}" srcOrd="0" destOrd="0" presId="urn:microsoft.com/office/officeart/2005/8/layout/cycle2"/>
    <dgm:cxn modelId="{C1AA5D39-9636-44CA-B792-495AECF6995A}" type="presOf" srcId="{55C894FF-424C-486A-B913-7BE7F37D8DDF}" destId="{2C993014-6B49-439E-9FE0-AD42004A1DE2}" srcOrd="0" destOrd="0" presId="urn:microsoft.com/office/officeart/2005/8/layout/cycle2"/>
    <dgm:cxn modelId="{821E363D-1406-4C8C-92EE-D2333F6ED3A9}" type="presOf" srcId="{D9889A82-E733-4597-BE33-6BF5A83171CA}" destId="{3539CAE4-2717-4CD6-9FF4-F0CE7F2DD3F5}" srcOrd="0" destOrd="0" presId="urn:microsoft.com/office/officeart/2005/8/layout/cycle2"/>
    <dgm:cxn modelId="{CCE8DB3D-6F4B-46AE-B725-A4A844A4EA04}" type="presOf" srcId="{770A15E7-69A1-4F30-B8AB-B756C9C8013B}" destId="{1A462849-3CF9-41BA-9045-210AD3E4C8C6}" srcOrd="0" destOrd="0" presId="urn:microsoft.com/office/officeart/2005/8/layout/cycle2"/>
    <dgm:cxn modelId="{35C92847-5BFB-4ADB-8E99-4C762AAB6849}" type="presOf" srcId="{BA018ABA-B599-487B-9057-A8D8D0FC8C40}" destId="{954A00E7-D1C7-4FA5-89CF-C52FBB6E6F6F}" srcOrd="1" destOrd="0" presId="urn:microsoft.com/office/officeart/2005/8/layout/cycle2"/>
    <dgm:cxn modelId="{2BC2DD49-8ED4-4843-B96C-9DC3D4304ED4}" type="presOf" srcId="{2E389DCD-8718-48FA-B7CA-6584E1A0327A}" destId="{A9CDF4F4-B6BF-4473-9DA0-7E69613CD009}" srcOrd="1" destOrd="0" presId="urn:microsoft.com/office/officeart/2005/8/layout/cycle2"/>
    <dgm:cxn modelId="{D347E856-A0E8-494A-AACF-193A76CF7321}" type="presOf" srcId="{770A15E7-69A1-4F30-B8AB-B756C9C8013B}" destId="{34A1BC8F-A589-44EF-9EA4-F671AA4CD0D6}" srcOrd="1" destOrd="0" presId="urn:microsoft.com/office/officeart/2005/8/layout/cycle2"/>
    <dgm:cxn modelId="{0ECD8458-81BC-4699-90F0-8130C6FE6CEC}" type="presOf" srcId="{1D627F3C-6688-43E2-91EE-EBA4ADDBD4EB}" destId="{C8421A44-974D-4272-A4C8-50AB36CF67E1}" srcOrd="0" destOrd="0" presId="urn:microsoft.com/office/officeart/2005/8/layout/cycle2"/>
    <dgm:cxn modelId="{81693B6E-1BD5-41F1-AA08-2ED819A2996F}" type="presOf" srcId="{1529B1A5-95EC-4A04-9086-DCBB91110911}" destId="{4E4A6E64-3120-4482-99F6-1CD5AE784D6C}" srcOrd="1" destOrd="0" presId="urn:microsoft.com/office/officeart/2005/8/layout/cycle2"/>
    <dgm:cxn modelId="{09E8AB6F-65A8-435D-A076-2CF234982255}" srcId="{0E701914-3E1A-4DD8-A022-A30439C7B092}" destId="{086067D3-C9FC-47DA-9164-D5AC9B111B4E}" srcOrd="5" destOrd="0" parTransId="{87EADFD5-416E-41ED-B1FC-2FCAC2D23D63}" sibTransId="{1D627F3C-6688-43E2-91EE-EBA4ADDBD4EB}"/>
    <dgm:cxn modelId="{48646673-7DFD-4516-B7A0-CFFDF5E926DC}" srcId="{0E701914-3E1A-4DD8-A022-A30439C7B092}" destId="{D9889A82-E733-4597-BE33-6BF5A83171CA}" srcOrd="0" destOrd="0" parTransId="{1125D61D-72DB-4BC3-AB9A-8ECBCF76C439}" sibTransId="{1529B1A5-95EC-4A04-9086-DCBB91110911}"/>
    <dgm:cxn modelId="{1D8D9F73-8343-4F70-8BA2-A69634D9A9A1}" type="presOf" srcId="{1529B1A5-95EC-4A04-9086-DCBB91110911}" destId="{11067703-9A55-402D-84B7-4FFDFE5B053C}" srcOrd="0" destOrd="0" presId="urn:microsoft.com/office/officeart/2005/8/layout/cycle2"/>
    <dgm:cxn modelId="{0166038F-A9A6-4C18-AD7B-D5EB755FA7EB}" type="presOf" srcId="{58F21834-F791-4EE5-A270-BF9E055AEB9A}" destId="{338201E2-BA1F-4EC2-93CE-0CF84AA4F6BC}" srcOrd="0" destOrd="0" presId="urn:microsoft.com/office/officeart/2005/8/layout/cycle2"/>
    <dgm:cxn modelId="{46A19794-4DF6-4899-A5E6-A40E8FADF74A}" srcId="{0E701914-3E1A-4DD8-A022-A30439C7B092}" destId="{55C894FF-424C-486A-B913-7BE7F37D8DDF}" srcOrd="3" destOrd="0" parTransId="{AF54662E-BB9B-467C-AF4A-9B652983A493}" sibTransId="{113C28F6-1468-42AF-B2E6-1737C39C62EC}"/>
    <dgm:cxn modelId="{950918A2-1B62-4565-8129-20E65C36BF6F}" srcId="{0E701914-3E1A-4DD8-A022-A30439C7B092}" destId="{58F21834-F791-4EE5-A270-BF9E055AEB9A}" srcOrd="6" destOrd="0" parTransId="{317BCF17-B906-4CA6-8871-6EFC0442AFD0}" sibTransId="{BA018ABA-B599-487B-9057-A8D8D0FC8C40}"/>
    <dgm:cxn modelId="{B2B69EA6-7D93-4859-B5F4-5D5F60CBB3BE}" srcId="{0E701914-3E1A-4DD8-A022-A30439C7B092}" destId="{9F528854-83C3-4D6C-B8E2-21CA89CFB67B}" srcOrd="4" destOrd="0" parTransId="{956D7574-4671-47E6-867A-82106251F9C0}" sibTransId="{770A15E7-69A1-4F30-B8AB-B756C9C8013B}"/>
    <dgm:cxn modelId="{3898A4AF-2D9B-4148-9F66-99309DA76276}" type="presOf" srcId="{59783834-D6F7-46F0-BC6B-2C7D82DEA7CF}" destId="{415895FE-627E-4F0B-BC07-171160055A25}" srcOrd="0" destOrd="0" presId="urn:microsoft.com/office/officeart/2005/8/layout/cycle2"/>
    <dgm:cxn modelId="{C741F0B0-744D-4984-AFE7-5D360675830D}" type="presOf" srcId="{113C28F6-1468-42AF-B2E6-1737C39C62EC}" destId="{EC977F2E-E305-4653-9F19-E1649E2ED333}" srcOrd="0" destOrd="0" presId="urn:microsoft.com/office/officeart/2005/8/layout/cycle2"/>
    <dgm:cxn modelId="{79B543C1-AA81-4155-A024-6F6EE2E52350}" type="presOf" srcId="{43CB01C3-54E1-45F2-A270-3A674FAA1B73}" destId="{A28FAD78-0BBF-4FB0-A9DF-52BA6E1F66BF}" srcOrd="1" destOrd="0" presId="urn:microsoft.com/office/officeart/2005/8/layout/cycle2"/>
    <dgm:cxn modelId="{D23B9DD4-3DE4-467B-B69C-3CA1C1ECBE1E}" srcId="{0E701914-3E1A-4DD8-A022-A30439C7B092}" destId="{59783834-D6F7-46F0-BC6B-2C7D82DEA7CF}" srcOrd="2" destOrd="0" parTransId="{5482E47D-21A7-4D21-8C66-9165C9E123EC}" sibTransId="{43CB01C3-54E1-45F2-A270-3A674FAA1B73}"/>
    <dgm:cxn modelId="{BE3B67E5-C6D0-4AE9-934B-C3EB59FA0317}" srcId="{0E701914-3E1A-4DD8-A022-A30439C7B092}" destId="{F53C6BA0-B895-490E-A1E1-0411CCB64657}" srcOrd="1" destOrd="0" parTransId="{063E9DCF-B43C-4DA9-B64B-EB4CF265C24F}" sibTransId="{2E389DCD-8718-48FA-B7CA-6584E1A0327A}"/>
    <dgm:cxn modelId="{D43E3AED-3725-45BE-B56C-DBBC01285D33}" type="presOf" srcId="{2E389DCD-8718-48FA-B7CA-6584E1A0327A}" destId="{DDDCCDC5-02DE-42C7-90FC-322FF20DADE9}" srcOrd="0" destOrd="0" presId="urn:microsoft.com/office/officeart/2005/8/layout/cycle2"/>
    <dgm:cxn modelId="{92D20CF4-9292-4FF1-898A-383C445F5523}" type="presOf" srcId="{086067D3-C9FC-47DA-9164-D5AC9B111B4E}" destId="{7E140E24-0D52-4891-97E4-5682A975F2B3}" srcOrd="0" destOrd="0" presId="urn:microsoft.com/office/officeart/2005/8/layout/cycle2"/>
    <dgm:cxn modelId="{880327FD-3BA5-44F7-A999-61FA5BCA824B}" type="presOf" srcId="{113C28F6-1468-42AF-B2E6-1737C39C62EC}" destId="{7A0F167B-8C0E-4CBC-8A4D-C7BA38DC78E7}" srcOrd="1" destOrd="0" presId="urn:microsoft.com/office/officeart/2005/8/layout/cycle2"/>
    <dgm:cxn modelId="{2DCF50FD-2C20-4494-BA1E-5E615E54703E}" type="presOf" srcId="{0E701914-3E1A-4DD8-A022-A30439C7B092}" destId="{EF80020D-9F83-4F14-A5D4-558F50C8B1DE}" srcOrd="0" destOrd="0" presId="urn:microsoft.com/office/officeart/2005/8/layout/cycle2"/>
    <dgm:cxn modelId="{7117C5FF-BAD1-48E0-B68D-AAE4B1EB439F}" type="presOf" srcId="{BA018ABA-B599-487B-9057-A8D8D0FC8C40}" destId="{CD809846-8544-4831-9994-B6FFC71121E4}" srcOrd="0" destOrd="0" presId="urn:microsoft.com/office/officeart/2005/8/layout/cycle2"/>
    <dgm:cxn modelId="{00D5AD0E-F4F4-41A5-A3F8-3EF01E0283E5}" type="presParOf" srcId="{EF80020D-9F83-4F14-A5D4-558F50C8B1DE}" destId="{3539CAE4-2717-4CD6-9FF4-F0CE7F2DD3F5}" srcOrd="0" destOrd="0" presId="urn:microsoft.com/office/officeart/2005/8/layout/cycle2"/>
    <dgm:cxn modelId="{480DA84B-E00E-4721-84CB-09C10C8FA28C}" type="presParOf" srcId="{EF80020D-9F83-4F14-A5D4-558F50C8B1DE}" destId="{11067703-9A55-402D-84B7-4FFDFE5B053C}" srcOrd="1" destOrd="0" presId="urn:microsoft.com/office/officeart/2005/8/layout/cycle2"/>
    <dgm:cxn modelId="{ABB71001-FCDF-456E-8C8D-B644F20AB106}" type="presParOf" srcId="{11067703-9A55-402D-84B7-4FFDFE5B053C}" destId="{4E4A6E64-3120-4482-99F6-1CD5AE784D6C}" srcOrd="0" destOrd="0" presId="urn:microsoft.com/office/officeart/2005/8/layout/cycle2"/>
    <dgm:cxn modelId="{FB3E8CC4-0B4E-4E7E-81F3-13D591EF0223}" type="presParOf" srcId="{EF80020D-9F83-4F14-A5D4-558F50C8B1DE}" destId="{7E1FB0C1-7972-40D5-9881-8AD55B859172}" srcOrd="2" destOrd="0" presId="urn:microsoft.com/office/officeart/2005/8/layout/cycle2"/>
    <dgm:cxn modelId="{D8E76FAD-C9EB-4655-846A-200AE345F917}" type="presParOf" srcId="{EF80020D-9F83-4F14-A5D4-558F50C8B1DE}" destId="{DDDCCDC5-02DE-42C7-90FC-322FF20DADE9}" srcOrd="3" destOrd="0" presId="urn:microsoft.com/office/officeart/2005/8/layout/cycle2"/>
    <dgm:cxn modelId="{AE825CF9-917C-419C-8107-881FEA2D5467}" type="presParOf" srcId="{DDDCCDC5-02DE-42C7-90FC-322FF20DADE9}" destId="{A9CDF4F4-B6BF-4473-9DA0-7E69613CD009}" srcOrd="0" destOrd="0" presId="urn:microsoft.com/office/officeart/2005/8/layout/cycle2"/>
    <dgm:cxn modelId="{94EB6E8C-4796-4E20-9BA7-4D304E79E74D}" type="presParOf" srcId="{EF80020D-9F83-4F14-A5D4-558F50C8B1DE}" destId="{415895FE-627E-4F0B-BC07-171160055A25}" srcOrd="4" destOrd="0" presId="urn:microsoft.com/office/officeart/2005/8/layout/cycle2"/>
    <dgm:cxn modelId="{A4C058D6-D88F-4067-ADBC-44657C27F979}" type="presParOf" srcId="{EF80020D-9F83-4F14-A5D4-558F50C8B1DE}" destId="{83C68D45-D4DE-4552-9D12-35FCD9FCB828}" srcOrd="5" destOrd="0" presId="urn:microsoft.com/office/officeart/2005/8/layout/cycle2"/>
    <dgm:cxn modelId="{7BE87DED-69AE-4475-B64F-7D0741E1A177}" type="presParOf" srcId="{83C68D45-D4DE-4552-9D12-35FCD9FCB828}" destId="{A28FAD78-0BBF-4FB0-A9DF-52BA6E1F66BF}" srcOrd="0" destOrd="0" presId="urn:microsoft.com/office/officeart/2005/8/layout/cycle2"/>
    <dgm:cxn modelId="{BF34C8D7-241F-4F44-83EE-47317AEC98DF}" type="presParOf" srcId="{EF80020D-9F83-4F14-A5D4-558F50C8B1DE}" destId="{2C993014-6B49-439E-9FE0-AD42004A1DE2}" srcOrd="6" destOrd="0" presId="urn:microsoft.com/office/officeart/2005/8/layout/cycle2"/>
    <dgm:cxn modelId="{C2A1EA7F-5496-4F0D-B2F9-701796E46539}" type="presParOf" srcId="{EF80020D-9F83-4F14-A5D4-558F50C8B1DE}" destId="{EC977F2E-E305-4653-9F19-E1649E2ED333}" srcOrd="7" destOrd="0" presId="urn:microsoft.com/office/officeart/2005/8/layout/cycle2"/>
    <dgm:cxn modelId="{1FD9CEBD-334A-465F-85D5-A5C3096393CD}" type="presParOf" srcId="{EC977F2E-E305-4653-9F19-E1649E2ED333}" destId="{7A0F167B-8C0E-4CBC-8A4D-C7BA38DC78E7}" srcOrd="0" destOrd="0" presId="urn:microsoft.com/office/officeart/2005/8/layout/cycle2"/>
    <dgm:cxn modelId="{86357380-B4D6-40AB-B476-95731E276E45}" type="presParOf" srcId="{EF80020D-9F83-4F14-A5D4-558F50C8B1DE}" destId="{85B68236-1480-49BC-9993-27EFAA6856F9}" srcOrd="8" destOrd="0" presId="urn:microsoft.com/office/officeart/2005/8/layout/cycle2"/>
    <dgm:cxn modelId="{B20039FF-B54D-4222-9C7F-F3216715954F}" type="presParOf" srcId="{EF80020D-9F83-4F14-A5D4-558F50C8B1DE}" destId="{1A462849-3CF9-41BA-9045-210AD3E4C8C6}" srcOrd="9" destOrd="0" presId="urn:microsoft.com/office/officeart/2005/8/layout/cycle2"/>
    <dgm:cxn modelId="{8C91D3D0-0A27-4B3E-85BD-A3CAC106C9EA}" type="presParOf" srcId="{1A462849-3CF9-41BA-9045-210AD3E4C8C6}" destId="{34A1BC8F-A589-44EF-9EA4-F671AA4CD0D6}" srcOrd="0" destOrd="0" presId="urn:microsoft.com/office/officeart/2005/8/layout/cycle2"/>
    <dgm:cxn modelId="{194F9098-AF3B-4EC1-9D3B-2093AE8F31D8}" type="presParOf" srcId="{EF80020D-9F83-4F14-A5D4-558F50C8B1DE}" destId="{7E140E24-0D52-4891-97E4-5682A975F2B3}" srcOrd="10" destOrd="0" presId="urn:microsoft.com/office/officeart/2005/8/layout/cycle2"/>
    <dgm:cxn modelId="{5F5B8DB7-0111-4670-ABB0-0238C66688B7}" type="presParOf" srcId="{EF80020D-9F83-4F14-A5D4-558F50C8B1DE}" destId="{C8421A44-974D-4272-A4C8-50AB36CF67E1}" srcOrd="11" destOrd="0" presId="urn:microsoft.com/office/officeart/2005/8/layout/cycle2"/>
    <dgm:cxn modelId="{76A3F06E-F0E9-4C3C-A913-B5D9FCD36B5B}" type="presParOf" srcId="{C8421A44-974D-4272-A4C8-50AB36CF67E1}" destId="{C8A67335-7325-4DB9-9CB3-9822EC2250BD}" srcOrd="0" destOrd="0" presId="urn:microsoft.com/office/officeart/2005/8/layout/cycle2"/>
    <dgm:cxn modelId="{8B97F04F-909C-4048-A935-B61BF9EBCF2D}" type="presParOf" srcId="{EF80020D-9F83-4F14-A5D4-558F50C8B1DE}" destId="{338201E2-BA1F-4EC2-93CE-0CF84AA4F6BC}" srcOrd="12" destOrd="0" presId="urn:microsoft.com/office/officeart/2005/8/layout/cycle2"/>
    <dgm:cxn modelId="{C962E264-4CE3-49CA-B148-4D4CCD0D05E8}" type="presParOf" srcId="{EF80020D-9F83-4F14-A5D4-558F50C8B1DE}" destId="{CD809846-8544-4831-9994-B6FFC71121E4}" srcOrd="13" destOrd="0" presId="urn:microsoft.com/office/officeart/2005/8/layout/cycle2"/>
    <dgm:cxn modelId="{8DCD061E-7EC4-4AE9-AE2E-D62B9811CD31}" type="presParOf" srcId="{CD809846-8544-4831-9994-B6FFC71121E4}" destId="{954A00E7-D1C7-4FA5-89CF-C52FBB6E6F6F}"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63CDC84-5E1E-43A2-AAFB-ACDECBE3F919}" type="doc">
      <dgm:prSet loTypeId="urn:microsoft.com/office/officeart/2005/8/layout/arrow5" loCatId="relationship" qsTypeId="urn:microsoft.com/office/officeart/2005/8/quickstyle/simple1" qsCatId="simple" csTypeId="urn:microsoft.com/office/officeart/2005/8/colors/colorful5" csCatId="colorful" phldr="1"/>
      <dgm:spPr>
        <a:scene3d>
          <a:camera prst="perspectiveLeft">
            <a:rot lat="0" lon="0" rev="0"/>
          </a:camera>
          <a:lightRig rig="harsh" dir="t">
            <a:rot lat="0" lon="0" rev="3000000"/>
          </a:lightRig>
        </a:scene3d>
      </dgm:spPr>
      <dgm:t>
        <a:bodyPr/>
        <a:lstStyle/>
        <a:p>
          <a:endParaRPr lang="sv-SE"/>
        </a:p>
      </dgm:t>
    </dgm:pt>
    <dgm:pt modelId="{D38BBEF6-E706-44AA-A2A8-407E4578FC16}">
      <dgm:prSet phldrT="[Text]" custT="1"/>
      <dgm:spPr>
        <a:sp3d extrusionH="254000" contourW="19050">
          <a:bevelT w="82550" h="44450" prst="angle"/>
          <a:bevelB w="82550" h="44450" prst="angle"/>
          <a:contourClr>
            <a:srgbClr val="FFFFFF"/>
          </a:contourClr>
        </a:sp3d>
      </dgm:spPr>
      <dgm:t>
        <a:bodyPr/>
        <a:lstStyle/>
        <a:p>
          <a:r>
            <a:rPr lang="sv-SE" sz="1200" b="1" dirty="0"/>
            <a:t>Attityd Pondus Karaktär</a:t>
          </a:r>
          <a:endParaRPr lang="sv-SE" sz="1200" dirty="0"/>
        </a:p>
      </dgm:t>
    </dgm:pt>
    <dgm:pt modelId="{88C7B3B6-0EC6-41D9-9D6E-CBDB5BD3C550}" type="sibTrans" cxnId="{1A613DF4-0B72-4A7B-BA31-DA25EAF90BAB}">
      <dgm:prSet/>
      <dgm:spPr/>
      <dgm:t>
        <a:bodyPr/>
        <a:lstStyle/>
        <a:p>
          <a:endParaRPr lang="sv-SE"/>
        </a:p>
      </dgm:t>
    </dgm:pt>
    <dgm:pt modelId="{9E4E5160-BD01-4FF9-B5BB-8A09F6C7AB0C}" type="parTrans" cxnId="{1A613DF4-0B72-4A7B-BA31-DA25EAF90BAB}">
      <dgm:prSet/>
      <dgm:spPr/>
      <dgm:t>
        <a:bodyPr/>
        <a:lstStyle/>
        <a:p>
          <a:endParaRPr lang="sv-SE"/>
        </a:p>
      </dgm:t>
    </dgm:pt>
    <dgm:pt modelId="{97EAE954-7A0C-45A2-B8F9-080B34004C1A}">
      <dgm:prSet phldrT="[Text]" custT="1"/>
      <dgm:spPr>
        <a:sp3d extrusionH="254000" contourW="19050">
          <a:bevelT w="82550" h="44450" prst="angle"/>
          <a:bevelB w="82550" h="44450" prst="angle"/>
          <a:contourClr>
            <a:srgbClr val="FFFFFF"/>
          </a:contourClr>
        </a:sp3d>
      </dgm:spPr>
      <dgm:t>
        <a:bodyPr/>
        <a:lstStyle/>
        <a:p>
          <a:r>
            <a:rPr lang="sv-SE" sz="1600" b="1" dirty="0"/>
            <a:t>Vara väl förbered </a:t>
          </a:r>
          <a:endParaRPr lang="sv-SE" sz="1600" dirty="0"/>
        </a:p>
      </dgm:t>
    </dgm:pt>
    <dgm:pt modelId="{ED581525-6620-420D-9F18-D32A07879561}" type="parTrans" cxnId="{E7F7F1DC-C0C3-4900-8765-FD8ED3FFCFA5}">
      <dgm:prSet/>
      <dgm:spPr/>
      <dgm:t>
        <a:bodyPr/>
        <a:lstStyle/>
        <a:p>
          <a:endParaRPr lang="sv-SE"/>
        </a:p>
      </dgm:t>
    </dgm:pt>
    <dgm:pt modelId="{64A39824-6821-415F-84FE-B8EA75BA6684}" type="sibTrans" cxnId="{E7F7F1DC-C0C3-4900-8765-FD8ED3FFCFA5}">
      <dgm:prSet/>
      <dgm:spPr/>
      <dgm:t>
        <a:bodyPr/>
        <a:lstStyle/>
        <a:p>
          <a:endParaRPr lang="sv-SE"/>
        </a:p>
      </dgm:t>
    </dgm:pt>
    <dgm:pt modelId="{894073F2-1022-4401-A49A-B1412F9FB005}">
      <dgm:prSet/>
      <dgm:spPr>
        <a:sp3d extrusionH="254000" contourW="19050">
          <a:bevelT w="82550" h="44450" prst="angle"/>
          <a:bevelB w="82550" h="44450" prst="angle"/>
          <a:contourClr>
            <a:srgbClr val="FFFFFF"/>
          </a:contourClr>
        </a:sp3d>
      </dgm:spPr>
      <dgm:t>
        <a:bodyPr/>
        <a:lstStyle/>
        <a:p>
          <a:r>
            <a:rPr lang="sv-SE" b="1"/>
            <a:t>God fysik</a:t>
          </a:r>
          <a:endParaRPr lang="sv-SE" b="1" dirty="0"/>
        </a:p>
      </dgm:t>
    </dgm:pt>
    <dgm:pt modelId="{0BF869E2-BEF5-4F58-894D-8FF7185B98D7}" type="parTrans" cxnId="{485E26F7-091E-4DE1-BFAD-4934F8521FFB}">
      <dgm:prSet/>
      <dgm:spPr/>
      <dgm:t>
        <a:bodyPr/>
        <a:lstStyle/>
        <a:p>
          <a:endParaRPr lang="sv-SE"/>
        </a:p>
      </dgm:t>
    </dgm:pt>
    <dgm:pt modelId="{36C4710A-2D0D-4CA1-8023-152BFC9DFEE8}" type="sibTrans" cxnId="{485E26F7-091E-4DE1-BFAD-4934F8521FFB}">
      <dgm:prSet/>
      <dgm:spPr/>
      <dgm:t>
        <a:bodyPr/>
        <a:lstStyle/>
        <a:p>
          <a:endParaRPr lang="sv-SE"/>
        </a:p>
      </dgm:t>
    </dgm:pt>
    <dgm:pt modelId="{6DCC13D2-F22A-4174-9757-0C843C84C977}">
      <dgm:prSet custT="1"/>
      <dgm:spPr>
        <a:sp3d extrusionH="254000" contourW="19050">
          <a:bevelT w="82550" h="44450" prst="angle"/>
          <a:bevelB w="82550" h="44450" prst="angle"/>
          <a:contourClr>
            <a:srgbClr val="FFFFFF"/>
          </a:contourClr>
        </a:sp3d>
      </dgm:spPr>
      <dgm:t>
        <a:bodyPr/>
        <a:lstStyle/>
        <a:p>
          <a:r>
            <a:rPr lang="sv-SE" sz="1400" b="1" dirty="0"/>
            <a:t>Vill prestera max </a:t>
          </a:r>
        </a:p>
        <a:p>
          <a:r>
            <a:rPr lang="sv-SE" sz="1400" b="1" dirty="0"/>
            <a:t>Vill nå nya nivåer</a:t>
          </a:r>
        </a:p>
      </dgm:t>
    </dgm:pt>
    <dgm:pt modelId="{36810750-4A9A-481D-B6B9-DDA0ED3EDA91}" type="parTrans" cxnId="{5385EA79-DCF7-4F4E-B377-6C2DA09543B6}">
      <dgm:prSet/>
      <dgm:spPr/>
      <dgm:t>
        <a:bodyPr/>
        <a:lstStyle/>
        <a:p>
          <a:endParaRPr lang="sv-SE"/>
        </a:p>
      </dgm:t>
    </dgm:pt>
    <dgm:pt modelId="{584AFACA-ED68-4B5B-A65B-9CC913F7F3A9}" type="sibTrans" cxnId="{5385EA79-DCF7-4F4E-B377-6C2DA09543B6}">
      <dgm:prSet/>
      <dgm:spPr/>
      <dgm:t>
        <a:bodyPr/>
        <a:lstStyle/>
        <a:p>
          <a:endParaRPr lang="sv-SE"/>
        </a:p>
      </dgm:t>
    </dgm:pt>
    <dgm:pt modelId="{8D568F3D-8874-4269-8856-CDB61D8A1EA2}">
      <dgm:prSet custT="1"/>
      <dgm:spPr>
        <a:sp3d extrusionH="254000" contourW="19050">
          <a:bevelT w="82550" h="44450" prst="angle"/>
          <a:bevelB w="82550" h="44450" prst="angle"/>
          <a:contourClr>
            <a:srgbClr val="FFFFFF"/>
          </a:contourClr>
        </a:sp3d>
      </dgm:spPr>
      <dgm:t>
        <a:bodyPr/>
        <a:lstStyle/>
        <a:p>
          <a:r>
            <a:rPr lang="sv-SE" sz="1400" b="1" dirty="0">
              <a:cs typeface="Arial" pitchFamily="34" charset="0"/>
            </a:rPr>
            <a:t>Visa hur bra du är</a:t>
          </a:r>
        </a:p>
      </dgm:t>
    </dgm:pt>
    <dgm:pt modelId="{DC10A1A1-D119-49F1-A5A1-DC5497100099}" type="parTrans" cxnId="{AE55CD04-C450-4009-8797-23EA3CD12E4C}">
      <dgm:prSet/>
      <dgm:spPr/>
      <dgm:t>
        <a:bodyPr/>
        <a:lstStyle/>
        <a:p>
          <a:endParaRPr lang="sv-SE"/>
        </a:p>
      </dgm:t>
    </dgm:pt>
    <dgm:pt modelId="{CAB77459-961D-47F8-9AA3-CFB99C8F7636}" type="sibTrans" cxnId="{AE55CD04-C450-4009-8797-23EA3CD12E4C}">
      <dgm:prSet/>
      <dgm:spPr/>
      <dgm:t>
        <a:bodyPr/>
        <a:lstStyle/>
        <a:p>
          <a:endParaRPr lang="sv-SE"/>
        </a:p>
      </dgm:t>
    </dgm:pt>
    <dgm:pt modelId="{82AA0D30-876C-4315-8F85-F29ACD30C8C9}">
      <dgm:prSet custT="1"/>
      <dgm:spPr>
        <a:sp3d extrusionH="254000" contourW="19050">
          <a:bevelT w="82550" h="44450" prst="angle"/>
          <a:bevelB w="82550" h="44450" prst="angle"/>
          <a:contourClr>
            <a:srgbClr val="FFFFFF"/>
          </a:contourClr>
        </a:sp3d>
      </dgm:spPr>
      <dgm:t>
        <a:bodyPr/>
        <a:lstStyle/>
        <a:p>
          <a:r>
            <a:rPr lang="sv-SE" sz="1400" b="1" dirty="0">
              <a:cs typeface="Arial" pitchFamily="34" charset="0"/>
            </a:rPr>
            <a:t>Synas &amp; ta plats </a:t>
          </a:r>
        </a:p>
      </dgm:t>
    </dgm:pt>
    <dgm:pt modelId="{9C4B162C-A20C-4D25-BFE1-20B98A6A559E}" type="parTrans" cxnId="{AFDBEE9F-886F-4361-8A26-B03173FB12EE}">
      <dgm:prSet/>
      <dgm:spPr/>
      <dgm:t>
        <a:bodyPr/>
        <a:lstStyle/>
        <a:p>
          <a:endParaRPr lang="sv-SE"/>
        </a:p>
      </dgm:t>
    </dgm:pt>
    <dgm:pt modelId="{1774C5B3-BEF8-4F9D-83AC-DAD628212584}" type="sibTrans" cxnId="{AFDBEE9F-886F-4361-8A26-B03173FB12EE}">
      <dgm:prSet/>
      <dgm:spPr/>
      <dgm:t>
        <a:bodyPr/>
        <a:lstStyle/>
        <a:p>
          <a:endParaRPr lang="sv-SE"/>
        </a:p>
      </dgm:t>
    </dgm:pt>
    <dgm:pt modelId="{D3233806-3082-4B29-A0BC-9220C3B7EDE9}">
      <dgm:prSet custT="1"/>
      <dgm:spPr>
        <a:sp3d extrusionH="254000" contourW="19050">
          <a:bevelT w="82550" h="44450" prst="angle"/>
          <a:bevelB w="82550" h="44450" prst="angle"/>
          <a:contourClr>
            <a:srgbClr val="FFFFFF"/>
          </a:contourClr>
        </a:sp3d>
      </dgm:spPr>
      <dgm:t>
        <a:bodyPr/>
        <a:lstStyle/>
        <a:p>
          <a:r>
            <a:rPr lang="sv-SE" sz="1100" b="1" dirty="0">
              <a:cs typeface="Arial" pitchFamily="34" charset="0"/>
            </a:rPr>
            <a:t>A</a:t>
          </a:r>
          <a:r>
            <a:rPr lang="sv-SE" sz="1400" b="1" dirty="0">
              <a:cs typeface="Arial" pitchFamily="34" charset="0"/>
            </a:rPr>
            <a:t>nta den roll  du blir tilldelad och göra det bästa av den</a:t>
          </a:r>
        </a:p>
      </dgm:t>
    </dgm:pt>
    <dgm:pt modelId="{171B3559-B682-45CA-B23D-FDA6988A2333}" type="parTrans" cxnId="{65446E12-EA4F-4E72-9677-846D84A638F3}">
      <dgm:prSet/>
      <dgm:spPr/>
      <dgm:t>
        <a:bodyPr/>
        <a:lstStyle/>
        <a:p>
          <a:endParaRPr lang="sv-SE"/>
        </a:p>
      </dgm:t>
    </dgm:pt>
    <dgm:pt modelId="{9C684C78-0161-4340-9B58-E8BAA78504D9}" type="sibTrans" cxnId="{65446E12-EA4F-4E72-9677-846D84A638F3}">
      <dgm:prSet/>
      <dgm:spPr/>
      <dgm:t>
        <a:bodyPr/>
        <a:lstStyle/>
        <a:p>
          <a:endParaRPr lang="sv-SE"/>
        </a:p>
      </dgm:t>
    </dgm:pt>
    <dgm:pt modelId="{86778D60-3742-4030-848A-CA2A9A8534F6}" type="pres">
      <dgm:prSet presAssocID="{263CDC84-5E1E-43A2-AAFB-ACDECBE3F919}" presName="diagram" presStyleCnt="0">
        <dgm:presLayoutVars>
          <dgm:dir/>
          <dgm:resizeHandles val="exact"/>
        </dgm:presLayoutVars>
      </dgm:prSet>
      <dgm:spPr/>
    </dgm:pt>
    <dgm:pt modelId="{8DC474C5-ED8A-4283-96FB-06425551351E}" type="pres">
      <dgm:prSet presAssocID="{D38BBEF6-E706-44AA-A2A8-407E4578FC16}" presName="arrow" presStyleLbl="node1" presStyleIdx="0" presStyleCnt="7">
        <dgm:presLayoutVars>
          <dgm:bulletEnabled val="1"/>
        </dgm:presLayoutVars>
      </dgm:prSet>
      <dgm:spPr/>
    </dgm:pt>
    <dgm:pt modelId="{EBE6E782-AF67-48C9-8A4E-506366066581}" type="pres">
      <dgm:prSet presAssocID="{97EAE954-7A0C-45A2-B8F9-080B34004C1A}" presName="arrow" presStyleLbl="node1" presStyleIdx="1" presStyleCnt="7">
        <dgm:presLayoutVars>
          <dgm:bulletEnabled val="1"/>
        </dgm:presLayoutVars>
      </dgm:prSet>
      <dgm:spPr/>
    </dgm:pt>
    <dgm:pt modelId="{FFDBF983-7E18-4991-8FFB-413362E34DA1}" type="pres">
      <dgm:prSet presAssocID="{894073F2-1022-4401-A49A-B1412F9FB005}" presName="arrow" presStyleLbl="node1" presStyleIdx="2" presStyleCnt="7">
        <dgm:presLayoutVars>
          <dgm:bulletEnabled val="1"/>
        </dgm:presLayoutVars>
      </dgm:prSet>
      <dgm:spPr/>
    </dgm:pt>
    <dgm:pt modelId="{6C2719E4-E906-4E38-8B6A-D53910FE4AD2}" type="pres">
      <dgm:prSet presAssocID="{6DCC13D2-F22A-4174-9757-0C843C84C977}" presName="arrow" presStyleLbl="node1" presStyleIdx="3" presStyleCnt="7">
        <dgm:presLayoutVars>
          <dgm:bulletEnabled val="1"/>
        </dgm:presLayoutVars>
      </dgm:prSet>
      <dgm:spPr/>
    </dgm:pt>
    <dgm:pt modelId="{54F993F9-350D-4A46-B033-6AE6A6B4383B}" type="pres">
      <dgm:prSet presAssocID="{8D568F3D-8874-4269-8856-CDB61D8A1EA2}" presName="arrow" presStyleLbl="node1" presStyleIdx="4" presStyleCnt="7">
        <dgm:presLayoutVars>
          <dgm:bulletEnabled val="1"/>
        </dgm:presLayoutVars>
      </dgm:prSet>
      <dgm:spPr/>
    </dgm:pt>
    <dgm:pt modelId="{6C203976-820F-4738-85C9-28D60D0CC12C}" type="pres">
      <dgm:prSet presAssocID="{82AA0D30-876C-4315-8F85-F29ACD30C8C9}" presName="arrow" presStyleLbl="node1" presStyleIdx="5" presStyleCnt="7">
        <dgm:presLayoutVars>
          <dgm:bulletEnabled val="1"/>
        </dgm:presLayoutVars>
      </dgm:prSet>
      <dgm:spPr/>
    </dgm:pt>
    <dgm:pt modelId="{A9207857-B849-4858-A9E0-D64B62BB5386}" type="pres">
      <dgm:prSet presAssocID="{D3233806-3082-4B29-A0BC-9220C3B7EDE9}" presName="arrow" presStyleLbl="node1" presStyleIdx="6" presStyleCnt="7">
        <dgm:presLayoutVars>
          <dgm:bulletEnabled val="1"/>
        </dgm:presLayoutVars>
      </dgm:prSet>
      <dgm:spPr/>
    </dgm:pt>
  </dgm:ptLst>
  <dgm:cxnLst>
    <dgm:cxn modelId="{20E24502-764E-4A63-828D-C78375AE1105}" type="presOf" srcId="{D38BBEF6-E706-44AA-A2A8-407E4578FC16}" destId="{8DC474C5-ED8A-4283-96FB-06425551351E}" srcOrd="0" destOrd="0" presId="urn:microsoft.com/office/officeart/2005/8/layout/arrow5"/>
    <dgm:cxn modelId="{AE55CD04-C450-4009-8797-23EA3CD12E4C}" srcId="{263CDC84-5E1E-43A2-AAFB-ACDECBE3F919}" destId="{8D568F3D-8874-4269-8856-CDB61D8A1EA2}" srcOrd="4" destOrd="0" parTransId="{DC10A1A1-D119-49F1-A5A1-DC5497100099}" sibTransId="{CAB77459-961D-47F8-9AA3-CFB99C8F7636}"/>
    <dgm:cxn modelId="{65446E12-EA4F-4E72-9677-846D84A638F3}" srcId="{263CDC84-5E1E-43A2-AAFB-ACDECBE3F919}" destId="{D3233806-3082-4B29-A0BC-9220C3B7EDE9}" srcOrd="6" destOrd="0" parTransId="{171B3559-B682-45CA-B23D-FDA6988A2333}" sibTransId="{9C684C78-0161-4340-9B58-E8BAA78504D9}"/>
    <dgm:cxn modelId="{222C5140-ED43-448C-84CC-079DE43613B5}" type="presOf" srcId="{D3233806-3082-4B29-A0BC-9220C3B7EDE9}" destId="{A9207857-B849-4858-A9E0-D64B62BB5386}" srcOrd="0" destOrd="0" presId="urn:microsoft.com/office/officeart/2005/8/layout/arrow5"/>
    <dgm:cxn modelId="{1B77FC40-F676-482D-942A-CEA8C6B40D6F}" type="presOf" srcId="{894073F2-1022-4401-A49A-B1412F9FB005}" destId="{FFDBF983-7E18-4991-8FFB-413362E34DA1}" srcOrd="0" destOrd="0" presId="urn:microsoft.com/office/officeart/2005/8/layout/arrow5"/>
    <dgm:cxn modelId="{1948314C-E5EC-488F-8530-74FCA32014B0}" type="presOf" srcId="{97EAE954-7A0C-45A2-B8F9-080B34004C1A}" destId="{EBE6E782-AF67-48C9-8A4E-506366066581}" srcOrd="0" destOrd="0" presId="urn:microsoft.com/office/officeart/2005/8/layout/arrow5"/>
    <dgm:cxn modelId="{5385EA79-DCF7-4F4E-B377-6C2DA09543B6}" srcId="{263CDC84-5E1E-43A2-AAFB-ACDECBE3F919}" destId="{6DCC13D2-F22A-4174-9757-0C843C84C977}" srcOrd="3" destOrd="0" parTransId="{36810750-4A9A-481D-B6B9-DDA0ED3EDA91}" sibTransId="{584AFACA-ED68-4B5B-A65B-9CC913F7F3A9}"/>
    <dgm:cxn modelId="{A54C197C-B40F-4D4A-9BDA-89FE790E63A7}" type="presOf" srcId="{6DCC13D2-F22A-4174-9757-0C843C84C977}" destId="{6C2719E4-E906-4E38-8B6A-D53910FE4AD2}" srcOrd="0" destOrd="0" presId="urn:microsoft.com/office/officeart/2005/8/layout/arrow5"/>
    <dgm:cxn modelId="{5C200B95-142E-4E3D-ABFF-603E3093FDC4}" type="presOf" srcId="{82AA0D30-876C-4315-8F85-F29ACD30C8C9}" destId="{6C203976-820F-4738-85C9-28D60D0CC12C}" srcOrd="0" destOrd="0" presId="urn:microsoft.com/office/officeart/2005/8/layout/arrow5"/>
    <dgm:cxn modelId="{AFDBEE9F-886F-4361-8A26-B03173FB12EE}" srcId="{263CDC84-5E1E-43A2-AAFB-ACDECBE3F919}" destId="{82AA0D30-876C-4315-8F85-F29ACD30C8C9}" srcOrd="5" destOrd="0" parTransId="{9C4B162C-A20C-4D25-BFE1-20B98A6A559E}" sibTransId="{1774C5B3-BEF8-4F9D-83AC-DAD628212584}"/>
    <dgm:cxn modelId="{11CED5A2-B05D-4BC0-A3E7-7F290C5497E5}" type="presOf" srcId="{263CDC84-5E1E-43A2-AAFB-ACDECBE3F919}" destId="{86778D60-3742-4030-848A-CA2A9A8534F6}" srcOrd="0" destOrd="0" presId="urn:microsoft.com/office/officeart/2005/8/layout/arrow5"/>
    <dgm:cxn modelId="{EC329CAF-FC60-4BD6-9A35-7FEBE9AEB840}" type="presOf" srcId="{8D568F3D-8874-4269-8856-CDB61D8A1EA2}" destId="{54F993F9-350D-4A46-B033-6AE6A6B4383B}" srcOrd="0" destOrd="0" presId="urn:microsoft.com/office/officeart/2005/8/layout/arrow5"/>
    <dgm:cxn modelId="{E7F7F1DC-C0C3-4900-8765-FD8ED3FFCFA5}" srcId="{263CDC84-5E1E-43A2-AAFB-ACDECBE3F919}" destId="{97EAE954-7A0C-45A2-B8F9-080B34004C1A}" srcOrd="1" destOrd="0" parTransId="{ED581525-6620-420D-9F18-D32A07879561}" sibTransId="{64A39824-6821-415F-84FE-B8EA75BA6684}"/>
    <dgm:cxn modelId="{1A613DF4-0B72-4A7B-BA31-DA25EAF90BAB}" srcId="{263CDC84-5E1E-43A2-AAFB-ACDECBE3F919}" destId="{D38BBEF6-E706-44AA-A2A8-407E4578FC16}" srcOrd="0" destOrd="0" parTransId="{9E4E5160-BD01-4FF9-B5BB-8A09F6C7AB0C}" sibTransId="{88C7B3B6-0EC6-41D9-9D6E-CBDB5BD3C550}"/>
    <dgm:cxn modelId="{485E26F7-091E-4DE1-BFAD-4934F8521FFB}" srcId="{263CDC84-5E1E-43A2-AAFB-ACDECBE3F919}" destId="{894073F2-1022-4401-A49A-B1412F9FB005}" srcOrd="2" destOrd="0" parTransId="{0BF869E2-BEF5-4F58-894D-8FF7185B98D7}" sibTransId="{36C4710A-2D0D-4CA1-8023-152BFC9DFEE8}"/>
    <dgm:cxn modelId="{2AE5F1FD-A0B1-4C7A-BB35-00A3522D6C87}" type="presParOf" srcId="{86778D60-3742-4030-848A-CA2A9A8534F6}" destId="{8DC474C5-ED8A-4283-96FB-06425551351E}" srcOrd="0" destOrd="0" presId="urn:microsoft.com/office/officeart/2005/8/layout/arrow5"/>
    <dgm:cxn modelId="{D8B6B249-C6DD-407A-AB7D-9AE0547EF07B}" type="presParOf" srcId="{86778D60-3742-4030-848A-CA2A9A8534F6}" destId="{EBE6E782-AF67-48C9-8A4E-506366066581}" srcOrd="1" destOrd="0" presId="urn:microsoft.com/office/officeart/2005/8/layout/arrow5"/>
    <dgm:cxn modelId="{1CB406D3-720E-4DEA-A421-7800ED8BF7C0}" type="presParOf" srcId="{86778D60-3742-4030-848A-CA2A9A8534F6}" destId="{FFDBF983-7E18-4991-8FFB-413362E34DA1}" srcOrd="2" destOrd="0" presId="urn:microsoft.com/office/officeart/2005/8/layout/arrow5"/>
    <dgm:cxn modelId="{FDD3139E-B12A-498F-B61C-C791A21CA8F2}" type="presParOf" srcId="{86778D60-3742-4030-848A-CA2A9A8534F6}" destId="{6C2719E4-E906-4E38-8B6A-D53910FE4AD2}" srcOrd="3" destOrd="0" presId="urn:microsoft.com/office/officeart/2005/8/layout/arrow5"/>
    <dgm:cxn modelId="{2AA47C45-D158-4812-AC71-A1A1DAECCE81}" type="presParOf" srcId="{86778D60-3742-4030-848A-CA2A9A8534F6}" destId="{54F993F9-350D-4A46-B033-6AE6A6B4383B}" srcOrd="4" destOrd="0" presId="urn:microsoft.com/office/officeart/2005/8/layout/arrow5"/>
    <dgm:cxn modelId="{5C5D7086-C95A-4005-85A5-0F599D8EF292}" type="presParOf" srcId="{86778D60-3742-4030-848A-CA2A9A8534F6}" destId="{6C203976-820F-4738-85C9-28D60D0CC12C}" srcOrd="5" destOrd="0" presId="urn:microsoft.com/office/officeart/2005/8/layout/arrow5"/>
    <dgm:cxn modelId="{2F086371-60A3-4F0D-BB1C-D45E450CDC47}" type="presParOf" srcId="{86778D60-3742-4030-848A-CA2A9A8534F6}" destId="{A9207857-B849-4858-A9E0-D64B62BB5386}" srcOrd="6" destOrd="0" presId="urn:microsoft.com/office/officeart/2005/8/layout/arrow5"/>
  </dgm:cxnLst>
  <dgm:bg>
    <a:noFill/>
    <a:effectLst>
      <a:softEdge rad="63500"/>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34D184-34AE-4E68-94BA-B12F2F420E6B}">
      <dsp:nvSpPr>
        <dsp:cNvPr id="0" name=""/>
        <dsp:cNvSpPr/>
      </dsp:nvSpPr>
      <dsp:spPr>
        <a:xfrm>
          <a:off x="69870" y="1584174"/>
          <a:ext cx="2273836" cy="1152130"/>
        </a:xfrm>
        <a:prstGeom prst="roundRect">
          <a:avLst>
            <a:gd name="adj" fmla="val 10000"/>
          </a:avLst>
        </a:prstGeom>
        <a:gradFill rotWithShape="0">
          <a:gsLst>
            <a:gs pos="0">
              <a:schemeClr val="accent3">
                <a:hueOff val="0"/>
                <a:satOff val="0"/>
                <a:lumOff val="0"/>
                <a:alphaOff val="0"/>
                <a:tint val="73000"/>
                <a:satMod val="150000"/>
              </a:schemeClr>
            </a:gs>
            <a:gs pos="25000">
              <a:schemeClr val="accent3">
                <a:hueOff val="0"/>
                <a:satOff val="0"/>
                <a:lumOff val="0"/>
                <a:alphaOff val="0"/>
                <a:tint val="96000"/>
                <a:shade val="80000"/>
                <a:satMod val="105000"/>
              </a:schemeClr>
            </a:gs>
            <a:gs pos="38000">
              <a:schemeClr val="accent3">
                <a:hueOff val="0"/>
                <a:satOff val="0"/>
                <a:lumOff val="0"/>
                <a:alphaOff val="0"/>
                <a:tint val="96000"/>
                <a:shade val="59000"/>
                <a:satMod val="120000"/>
              </a:schemeClr>
            </a:gs>
            <a:gs pos="55000">
              <a:schemeClr val="accent3">
                <a:hueOff val="0"/>
                <a:satOff val="0"/>
                <a:lumOff val="0"/>
                <a:alphaOff val="0"/>
                <a:shade val="57000"/>
                <a:satMod val="120000"/>
              </a:schemeClr>
            </a:gs>
            <a:gs pos="80000">
              <a:schemeClr val="accent3">
                <a:hueOff val="0"/>
                <a:satOff val="0"/>
                <a:lumOff val="0"/>
                <a:alphaOff val="0"/>
                <a:shade val="56000"/>
                <a:satMod val="145000"/>
              </a:schemeClr>
            </a:gs>
            <a:gs pos="88000">
              <a:schemeClr val="accent3">
                <a:hueOff val="0"/>
                <a:satOff val="0"/>
                <a:lumOff val="0"/>
                <a:alphaOff val="0"/>
                <a:shade val="63000"/>
                <a:satMod val="160000"/>
              </a:schemeClr>
            </a:gs>
            <a:gs pos="100000">
              <a:schemeClr val="accent3">
                <a:hueOff val="0"/>
                <a:satOff val="0"/>
                <a:lumOff val="0"/>
                <a:alphaOff val="0"/>
                <a:tint val="99555"/>
                <a:satMod val="155000"/>
              </a:schemeClr>
            </a:gs>
          </a:gsLst>
          <a:lin ang="5400000" scaled="1"/>
        </a:gradFill>
        <a:ln>
          <a:noFill/>
        </a:ln>
        <a:effectLst>
          <a:glow rad="76200">
            <a:schemeClr val="accent3">
              <a:hueOff val="0"/>
              <a:satOff val="0"/>
              <a:lumOff val="0"/>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0"/>
              <a:satOff val="0"/>
              <a:lumOff val="0"/>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sv-SE" sz="2800" b="1" kern="1200" dirty="0">
              <a:solidFill>
                <a:schemeClr val="tx1"/>
              </a:solidFill>
            </a:rPr>
            <a:t>Offensiv zon</a:t>
          </a:r>
          <a:endParaRPr lang="sv-SE" sz="2800" kern="1200" dirty="0">
            <a:solidFill>
              <a:schemeClr val="tx1"/>
            </a:solidFill>
          </a:endParaRPr>
        </a:p>
      </dsp:txBody>
      <dsp:txXfrm>
        <a:off x="103615" y="1617919"/>
        <a:ext cx="2206346" cy="1084640"/>
      </dsp:txXfrm>
    </dsp:sp>
    <dsp:sp modelId="{FBAB4004-4DA6-4A57-8C64-0BB8D0DA41DC}">
      <dsp:nvSpPr>
        <dsp:cNvPr id="0" name=""/>
        <dsp:cNvSpPr/>
      </dsp:nvSpPr>
      <dsp:spPr>
        <a:xfrm>
          <a:off x="2484095" y="1965391"/>
          <a:ext cx="297623" cy="389697"/>
        </a:xfrm>
        <a:prstGeom prst="rightArrow">
          <a:avLst>
            <a:gd name="adj1" fmla="val 60000"/>
            <a:gd name="adj2" fmla="val 50000"/>
          </a:avLst>
        </a:prstGeom>
        <a:gradFill rotWithShape="0">
          <a:gsLst>
            <a:gs pos="0">
              <a:schemeClr val="accent3">
                <a:hueOff val="0"/>
                <a:satOff val="0"/>
                <a:lumOff val="0"/>
                <a:alphaOff val="0"/>
                <a:tint val="73000"/>
                <a:satMod val="150000"/>
              </a:schemeClr>
            </a:gs>
            <a:gs pos="25000">
              <a:schemeClr val="accent3">
                <a:hueOff val="0"/>
                <a:satOff val="0"/>
                <a:lumOff val="0"/>
                <a:alphaOff val="0"/>
                <a:tint val="96000"/>
                <a:shade val="80000"/>
                <a:satMod val="105000"/>
              </a:schemeClr>
            </a:gs>
            <a:gs pos="38000">
              <a:schemeClr val="accent3">
                <a:hueOff val="0"/>
                <a:satOff val="0"/>
                <a:lumOff val="0"/>
                <a:alphaOff val="0"/>
                <a:tint val="96000"/>
                <a:shade val="59000"/>
                <a:satMod val="120000"/>
              </a:schemeClr>
            </a:gs>
            <a:gs pos="55000">
              <a:schemeClr val="accent3">
                <a:hueOff val="0"/>
                <a:satOff val="0"/>
                <a:lumOff val="0"/>
                <a:alphaOff val="0"/>
                <a:shade val="57000"/>
                <a:satMod val="120000"/>
              </a:schemeClr>
            </a:gs>
            <a:gs pos="80000">
              <a:schemeClr val="accent3">
                <a:hueOff val="0"/>
                <a:satOff val="0"/>
                <a:lumOff val="0"/>
                <a:alphaOff val="0"/>
                <a:shade val="56000"/>
                <a:satMod val="145000"/>
              </a:schemeClr>
            </a:gs>
            <a:gs pos="88000">
              <a:schemeClr val="accent3">
                <a:hueOff val="0"/>
                <a:satOff val="0"/>
                <a:lumOff val="0"/>
                <a:alphaOff val="0"/>
                <a:shade val="63000"/>
                <a:satMod val="160000"/>
              </a:schemeClr>
            </a:gs>
            <a:gs pos="100000">
              <a:schemeClr val="accent3">
                <a:hueOff val="0"/>
                <a:satOff val="0"/>
                <a:lumOff val="0"/>
                <a:alphaOff val="0"/>
                <a:tint val="99555"/>
                <a:satMod val="155000"/>
              </a:schemeClr>
            </a:gs>
          </a:gsLst>
          <a:lin ang="5400000" scaled="1"/>
        </a:gradFill>
        <a:ln>
          <a:noFill/>
        </a:ln>
        <a:effectLst>
          <a:glow rad="76200">
            <a:schemeClr val="accent3">
              <a:hueOff val="0"/>
              <a:satOff val="0"/>
              <a:lumOff val="0"/>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0"/>
              <a:satOff val="0"/>
              <a:lumOff val="0"/>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sv-SE" sz="1600" kern="1200"/>
        </a:p>
      </dsp:txBody>
      <dsp:txXfrm>
        <a:off x="2484095" y="2043330"/>
        <a:ext cx="208336" cy="233819"/>
      </dsp:txXfrm>
    </dsp:sp>
    <dsp:sp modelId="{23857A71-72E4-433D-B4C7-9084C3E23438}">
      <dsp:nvSpPr>
        <dsp:cNvPr id="0" name=""/>
        <dsp:cNvSpPr/>
      </dsp:nvSpPr>
      <dsp:spPr>
        <a:xfrm>
          <a:off x="2905260" y="1583750"/>
          <a:ext cx="2307683" cy="1152979"/>
        </a:xfrm>
        <a:prstGeom prst="roundRect">
          <a:avLst>
            <a:gd name="adj" fmla="val 10000"/>
          </a:avLst>
        </a:prstGeom>
        <a:gradFill rotWithShape="0">
          <a:gsLst>
            <a:gs pos="0">
              <a:schemeClr val="accent3">
                <a:hueOff val="5625132"/>
                <a:satOff val="-8440"/>
                <a:lumOff val="-1373"/>
                <a:alphaOff val="0"/>
                <a:tint val="73000"/>
                <a:satMod val="150000"/>
              </a:schemeClr>
            </a:gs>
            <a:gs pos="25000">
              <a:schemeClr val="accent3">
                <a:hueOff val="5625132"/>
                <a:satOff val="-8440"/>
                <a:lumOff val="-1373"/>
                <a:alphaOff val="0"/>
                <a:tint val="96000"/>
                <a:shade val="80000"/>
                <a:satMod val="105000"/>
              </a:schemeClr>
            </a:gs>
            <a:gs pos="38000">
              <a:schemeClr val="accent3">
                <a:hueOff val="5625132"/>
                <a:satOff val="-8440"/>
                <a:lumOff val="-1373"/>
                <a:alphaOff val="0"/>
                <a:tint val="96000"/>
                <a:shade val="59000"/>
                <a:satMod val="120000"/>
              </a:schemeClr>
            </a:gs>
            <a:gs pos="55000">
              <a:schemeClr val="accent3">
                <a:hueOff val="5625132"/>
                <a:satOff val="-8440"/>
                <a:lumOff val="-1373"/>
                <a:alphaOff val="0"/>
                <a:shade val="57000"/>
                <a:satMod val="120000"/>
              </a:schemeClr>
            </a:gs>
            <a:gs pos="80000">
              <a:schemeClr val="accent3">
                <a:hueOff val="5625132"/>
                <a:satOff val="-8440"/>
                <a:lumOff val="-1373"/>
                <a:alphaOff val="0"/>
                <a:shade val="56000"/>
                <a:satMod val="145000"/>
              </a:schemeClr>
            </a:gs>
            <a:gs pos="88000">
              <a:schemeClr val="accent3">
                <a:hueOff val="5625132"/>
                <a:satOff val="-8440"/>
                <a:lumOff val="-1373"/>
                <a:alphaOff val="0"/>
                <a:shade val="63000"/>
                <a:satMod val="160000"/>
              </a:schemeClr>
            </a:gs>
            <a:gs pos="100000">
              <a:schemeClr val="accent3">
                <a:hueOff val="5625132"/>
                <a:satOff val="-8440"/>
                <a:lumOff val="-1373"/>
                <a:alphaOff val="0"/>
                <a:tint val="99555"/>
                <a:satMod val="155000"/>
              </a:schemeClr>
            </a:gs>
          </a:gsLst>
          <a:lin ang="5400000" scaled="1"/>
        </a:gradFill>
        <a:ln>
          <a:noFill/>
        </a:ln>
        <a:effectLst>
          <a:glow rad="76200">
            <a:schemeClr val="accent3">
              <a:hueOff val="5625132"/>
              <a:satOff val="-8440"/>
              <a:lumOff val="-1373"/>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5625132"/>
              <a:satOff val="-8440"/>
              <a:lumOff val="-1373"/>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sv-SE" sz="2800" b="1" kern="1200" dirty="0">
              <a:solidFill>
                <a:schemeClr val="tx1"/>
              </a:solidFill>
            </a:rPr>
            <a:t>Mittzon</a:t>
          </a:r>
          <a:endParaRPr lang="sv-SE" sz="2800" kern="1200" dirty="0">
            <a:solidFill>
              <a:schemeClr val="tx1"/>
            </a:solidFill>
          </a:endParaRPr>
        </a:p>
      </dsp:txBody>
      <dsp:txXfrm>
        <a:off x="2939030" y="1617520"/>
        <a:ext cx="2240143" cy="1085439"/>
      </dsp:txXfrm>
    </dsp:sp>
    <dsp:sp modelId="{151842C7-194C-4796-B885-2DC1805115FE}">
      <dsp:nvSpPr>
        <dsp:cNvPr id="0" name=""/>
        <dsp:cNvSpPr/>
      </dsp:nvSpPr>
      <dsp:spPr>
        <a:xfrm>
          <a:off x="5370080" y="1965391"/>
          <a:ext cx="333128" cy="389697"/>
        </a:xfrm>
        <a:prstGeom prst="rightArrow">
          <a:avLst>
            <a:gd name="adj1" fmla="val 60000"/>
            <a:gd name="adj2" fmla="val 50000"/>
          </a:avLst>
        </a:prstGeom>
        <a:gradFill rotWithShape="0">
          <a:gsLst>
            <a:gs pos="0">
              <a:schemeClr val="accent3">
                <a:hueOff val="11250264"/>
                <a:satOff val="-16880"/>
                <a:lumOff val="-2745"/>
                <a:alphaOff val="0"/>
                <a:tint val="73000"/>
                <a:satMod val="150000"/>
              </a:schemeClr>
            </a:gs>
            <a:gs pos="25000">
              <a:schemeClr val="accent3">
                <a:hueOff val="11250264"/>
                <a:satOff val="-16880"/>
                <a:lumOff val="-2745"/>
                <a:alphaOff val="0"/>
                <a:tint val="96000"/>
                <a:shade val="80000"/>
                <a:satMod val="105000"/>
              </a:schemeClr>
            </a:gs>
            <a:gs pos="38000">
              <a:schemeClr val="accent3">
                <a:hueOff val="11250264"/>
                <a:satOff val="-16880"/>
                <a:lumOff val="-2745"/>
                <a:alphaOff val="0"/>
                <a:tint val="96000"/>
                <a:shade val="59000"/>
                <a:satMod val="120000"/>
              </a:schemeClr>
            </a:gs>
            <a:gs pos="55000">
              <a:schemeClr val="accent3">
                <a:hueOff val="11250264"/>
                <a:satOff val="-16880"/>
                <a:lumOff val="-2745"/>
                <a:alphaOff val="0"/>
                <a:shade val="57000"/>
                <a:satMod val="120000"/>
              </a:schemeClr>
            </a:gs>
            <a:gs pos="80000">
              <a:schemeClr val="accent3">
                <a:hueOff val="11250264"/>
                <a:satOff val="-16880"/>
                <a:lumOff val="-2745"/>
                <a:alphaOff val="0"/>
                <a:shade val="56000"/>
                <a:satMod val="145000"/>
              </a:schemeClr>
            </a:gs>
            <a:gs pos="88000">
              <a:schemeClr val="accent3">
                <a:hueOff val="11250264"/>
                <a:satOff val="-16880"/>
                <a:lumOff val="-2745"/>
                <a:alphaOff val="0"/>
                <a:shade val="63000"/>
                <a:satMod val="160000"/>
              </a:schemeClr>
            </a:gs>
            <a:gs pos="100000">
              <a:schemeClr val="accent3">
                <a:hueOff val="11250264"/>
                <a:satOff val="-16880"/>
                <a:lumOff val="-2745"/>
                <a:alphaOff val="0"/>
                <a:tint val="99555"/>
                <a:satMod val="155000"/>
              </a:schemeClr>
            </a:gs>
          </a:gsLst>
          <a:lin ang="5400000" scaled="1"/>
        </a:gradFill>
        <a:ln>
          <a:noFill/>
        </a:ln>
        <a:effectLst>
          <a:glow rad="76200">
            <a:schemeClr val="accent3">
              <a:hueOff val="11250264"/>
              <a:satOff val="-16880"/>
              <a:lumOff val="-2745"/>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11250264"/>
              <a:satOff val="-16880"/>
              <a:lumOff val="-2745"/>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sv-SE" sz="1600" kern="1200"/>
        </a:p>
      </dsp:txBody>
      <dsp:txXfrm>
        <a:off x="5370080" y="2043330"/>
        <a:ext cx="233190" cy="233819"/>
      </dsp:txXfrm>
    </dsp:sp>
    <dsp:sp modelId="{42F74B29-D01A-44EF-9FC0-1BA16AC4838A}">
      <dsp:nvSpPr>
        <dsp:cNvPr id="0" name=""/>
        <dsp:cNvSpPr/>
      </dsp:nvSpPr>
      <dsp:spPr>
        <a:xfrm>
          <a:off x="5841488" y="1559364"/>
          <a:ext cx="2292535" cy="1201751"/>
        </a:xfrm>
        <a:prstGeom prst="roundRect">
          <a:avLst>
            <a:gd name="adj" fmla="val 10000"/>
          </a:avLst>
        </a:prstGeom>
        <a:gradFill rotWithShape="0">
          <a:gsLst>
            <a:gs pos="0">
              <a:schemeClr val="accent3">
                <a:hueOff val="11250264"/>
                <a:satOff val="-16880"/>
                <a:lumOff val="-2745"/>
                <a:alphaOff val="0"/>
                <a:tint val="73000"/>
                <a:satMod val="150000"/>
              </a:schemeClr>
            </a:gs>
            <a:gs pos="25000">
              <a:schemeClr val="accent3">
                <a:hueOff val="11250264"/>
                <a:satOff val="-16880"/>
                <a:lumOff val="-2745"/>
                <a:alphaOff val="0"/>
                <a:tint val="96000"/>
                <a:shade val="80000"/>
                <a:satMod val="105000"/>
              </a:schemeClr>
            </a:gs>
            <a:gs pos="38000">
              <a:schemeClr val="accent3">
                <a:hueOff val="11250264"/>
                <a:satOff val="-16880"/>
                <a:lumOff val="-2745"/>
                <a:alphaOff val="0"/>
                <a:tint val="96000"/>
                <a:shade val="59000"/>
                <a:satMod val="120000"/>
              </a:schemeClr>
            </a:gs>
            <a:gs pos="55000">
              <a:schemeClr val="accent3">
                <a:hueOff val="11250264"/>
                <a:satOff val="-16880"/>
                <a:lumOff val="-2745"/>
                <a:alphaOff val="0"/>
                <a:shade val="57000"/>
                <a:satMod val="120000"/>
              </a:schemeClr>
            </a:gs>
            <a:gs pos="80000">
              <a:schemeClr val="accent3">
                <a:hueOff val="11250264"/>
                <a:satOff val="-16880"/>
                <a:lumOff val="-2745"/>
                <a:alphaOff val="0"/>
                <a:shade val="56000"/>
                <a:satMod val="145000"/>
              </a:schemeClr>
            </a:gs>
            <a:gs pos="88000">
              <a:schemeClr val="accent3">
                <a:hueOff val="11250264"/>
                <a:satOff val="-16880"/>
                <a:lumOff val="-2745"/>
                <a:alphaOff val="0"/>
                <a:shade val="63000"/>
                <a:satMod val="160000"/>
              </a:schemeClr>
            </a:gs>
            <a:gs pos="100000">
              <a:schemeClr val="accent3">
                <a:hueOff val="11250264"/>
                <a:satOff val="-16880"/>
                <a:lumOff val="-2745"/>
                <a:alphaOff val="0"/>
                <a:tint val="99555"/>
                <a:satMod val="155000"/>
              </a:schemeClr>
            </a:gs>
          </a:gsLst>
          <a:lin ang="5400000" scaled="1"/>
        </a:gradFill>
        <a:ln>
          <a:noFill/>
        </a:ln>
        <a:effectLst>
          <a:glow rad="76200">
            <a:schemeClr val="accent3">
              <a:hueOff val="11250264"/>
              <a:satOff val="-16880"/>
              <a:lumOff val="-2745"/>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11250264"/>
              <a:satOff val="-16880"/>
              <a:lumOff val="-2745"/>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sv-SE" sz="2700" b="1" kern="1200" dirty="0">
              <a:solidFill>
                <a:schemeClr val="tx1"/>
              </a:solidFill>
            </a:rPr>
            <a:t>Försvarszon</a:t>
          </a:r>
          <a:br>
            <a:rPr lang="sv-SE" sz="2700" b="1" kern="1200" dirty="0"/>
          </a:br>
          <a:r>
            <a:rPr lang="sv-SE" sz="2700" b="1" kern="1200" dirty="0">
              <a:solidFill>
                <a:schemeClr val="tx1"/>
              </a:solidFill>
            </a:rPr>
            <a:t>”egen zon”</a:t>
          </a:r>
        </a:p>
      </dsp:txBody>
      <dsp:txXfrm>
        <a:off x="5876686" y="1594562"/>
        <a:ext cx="2222139" cy="11313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34D184-34AE-4E68-94BA-B12F2F420E6B}">
      <dsp:nvSpPr>
        <dsp:cNvPr id="0" name=""/>
        <dsp:cNvSpPr/>
      </dsp:nvSpPr>
      <dsp:spPr>
        <a:xfrm>
          <a:off x="38435" y="1503484"/>
          <a:ext cx="3135976" cy="1313510"/>
        </a:xfrm>
        <a:prstGeom prst="roundRect">
          <a:avLst>
            <a:gd name="adj" fmla="val 10000"/>
          </a:avLst>
        </a:prstGeom>
        <a:gradFill rotWithShape="0">
          <a:gsLst>
            <a:gs pos="0">
              <a:schemeClr val="accent3">
                <a:hueOff val="0"/>
                <a:satOff val="0"/>
                <a:lumOff val="0"/>
                <a:alphaOff val="0"/>
                <a:tint val="73000"/>
                <a:satMod val="150000"/>
              </a:schemeClr>
            </a:gs>
            <a:gs pos="25000">
              <a:schemeClr val="accent3">
                <a:hueOff val="0"/>
                <a:satOff val="0"/>
                <a:lumOff val="0"/>
                <a:alphaOff val="0"/>
                <a:tint val="96000"/>
                <a:shade val="80000"/>
                <a:satMod val="105000"/>
              </a:schemeClr>
            </a:gs>
            <a:gs pos="38000">
              <a:schemeClr val="accent3">
                <a:hueOff val="0"/>
                <a:satOff val="0"/>
                <a:lumOff val="0"/>
                <a:alphaOff val="0"/>
                <a:tint val="96000"/>
                <a:shade val="59000"/>
                <a:satMod val="120000"/>
              </a:schemeClr>
            </a:gs>
            <a:gs pos="55000">
              <a:schemeClr val="accent3">
                <a:hueOff val="0"/>
                <a:satOff val="0"/>
                <a:lumOff val="0"/>
                <a:alphaOff val="0"/>
                <a:shade val="57000"/>
                <a:satMod val="120000"/>
              </a:schemeClr>
            </a:gs>
            <a:gs pos="80000">
              <a:schemeClr val="accent3">
                <a:hueOff val="0"/>
                <a:satOff val="0"/>
                <a:lumOff val="0"/>
                <a:alphaOff val="0"/>
                <a:shade val="56000"/>
                <a:satMod val="145000"/>
              </a:schemeClr>
            </a:gs>
            <a:gs pos="88000">
              <a:schemeClr val="accent3">
                <a:hueOff val="0"/>
                <a:satOff val="0"/>
                <a:lumOff val="0"/>
                <a:alphaOff val="0"/>
                <a:shade val="63000"/>
                <a:satMod val="160000"/>
              </a:schemeClr>
            </a:gs>
            <a:gs pos="100000">
              <a:schemeClr val="accent3">
                <a:hueOff val="0"/>
                <a:satOff val="0"/>
                <a:lumOff val="0"/>
                <a:alphaOff val="0"/>
                <a:tint val="99555"/>
                <a:satMod val="155000"/>
              </a:schemeClr>
            </a:gs>
          </a:gsLst>
          <a:lin ang="5400000" scaled="1"/>
        </a:gradFill>
        <a:ln>
          <a:noFill/>
        </a:ln>
        <a:effectLst>
          <a:glow rad="76200">
            <a:schemeClr val="accent3">
              <a:hueOff val="0"/>
              <a:satOff val="0"/>
              <a:lumOff val="0"/>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0"/>
              <a:satOff val="0"/>
              <a:lumOff val="0"/>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sv-SE" sz="2800" b="1" kern="1200" dirty="0">
              <a:solidFill>
                <a:schemeClr val="tx1"/>
              </a:solidFill>
            </a:rPr>
            <a:t>Offensiv zon</a:t>
          </a:r>
          <a:endParaRPr lang="sv-SE" sz="1600" kern="1200" dirty="0">
            <a:solidFill>
              <a:schemeClr val="tx1"/>
            </a:solidFill>
          </a:endParaRPr>
        </a:p>
      </dsp:txBody>
      <dsp:txXfrm>
        <a:off x="76906" y="1541955"/>
        <a:ext cx="3059034" cy="1236568"/>
      </dsp:txXfrm>
    </dsp:sp>
    <dsp:sp modelId="{FBAB4004-4DA6-4A57-8C64-0BB8D0DA41DC}">
      <dsp:nvSpPr>
        <dsp:cNvPr id="0" name=""/>
        <dsp:cNvSpPr/>
      </dsp:nvSpPr>
      <dsp:spPr>
        <a:xfrm>
          <a:off x="3245513" y="2061557"/>
          <a:ext cx="150733" cy="197365"/>
        </a:xfrm>
        <a:prstGeom prst="rightArrow">
          <a:avLst>
            <a:gd name="adj1" fmla="val 60000"/>
            <a:gd name="adj2" fmla="val 50000"/>
          </a:avLst>
        </a:prstGeom>
        <a:gradFill rotWithShape="0">
          <a:gsLst>
            <a:gs pos="0">
              <a:schemeClr val="accent3">
                <a:hueOff val="0"/>
                <a:satOff val="0"/>
                <a:lumOff val="0"/>
                <a:alphaOff val="0"/>
                <a:tint val="73000"/>
                <a:satMod val="150000"/>
              </a:schemeClr>
            </a:gs>
            <a:gs pos="25000">
              <a:schemeClr val="accent3">
                <a:hueOff val="0"/>
                <a:satOff val="0"/>
                <a:lumOff val="0"/>
                <a:alphaOff val="0"/>
                <a:tint val="96000"/>
                <a:shade val="80000"/>
                <a:satMod val="105000"/>
              </a:schemeClr>
            </a:gs>
            <a:gs pos="38000">
              <a:schemeClr val="accent3">
                <a:hueOff val="0"/>
                <a:satOff val="0"/>
                <a:lumOff val="0"/>
                <a:alphaOff val="0"/>
                <a:tint val="96000"/>
                <a:shade val="59000"/>
                <a:satMod val="120000"/>
              </a:schemeClr>
            </a:gs>
            <a:gs pos="55000">
              <a:schemeClr val="accent3">
                <a:hueOff val="0"/>
                <a:satOff val="0"/>
                <a:lumOff val="0"/>
                <a:alphaOff val="0"/>
                <a:shade val="57000"/>
                <a:satMod val="120000"/>
              </a:schemeClr>
            </a:gs>
            <a:gs pos="80000">
              <a:schemeClr val="accent3">
                <a:hueOff val="0"/>
                <a:satOff val="0"/>
                <a:lumOff val="0"/>
                <a:alphaOff val="0"/>
                <a:shade val="56000"/>
                <a:satMod val="145000"/>
              </a:schemeClr>
            </a:gs>
            <a:gs pos="88000">
              <a:schemeClr val="accent3">
                <a:hueOff val="0"/>
                <a:satOff val="0"/>
                <a:lumOff val="0"/>
                <a:alphaOff val="0"/>
                <a:shade val="63000"/>
                <a:satMod val="160000"/>
              </a:schemeClr>
            </a:gs>
            <a:gs pos="100000">
              <a:schemeClr val="accent3">
                <a:hueOff val="0"/>
                <a:satOff val="0"/>
                <a:lumOff val="0"/>
                <a:alphaOff val="0"/>
                <a:tint val="99555"/>
                <a:satMod val="155000"/>
              </a:schemeClr>
            </a:gs>
          </a:gsLst>
          <a:lin ang="5400000" scaled="1"/>
        </a:gradFill>
        <a:ln>
          <a:noFill/>
        </a:ln>
        <a:effectLst>
          <a:glow rad="76200">
            <a:schemeClr val="accent3">
              <a:hueOff val="0"/>
              <a:satOff val="0"/>
              <a:lumOff val="0"/>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0"/>
              <a:satOff val="0"/>
              <a:lumOff val="0"/>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sv-SE" sz="800" kern="1200"/>
        </a:p>
      </dsp:txBody>
      <dsp:txXfrm>
        <a:off x="3245513" y="2101030"/>
        <a:ext cx="105513" cy="118419"/>
      </dsp:txXfrm>
    </dsp:sp>
    <dsp:sp modelId="{23857A71-72E4-433D-B4C7-9084C3E23438}">
      <dsp:nvSpPr>
        <dsp:cNvPr id="0" name=""/>
        <dsp:cNvSpPr/>
      </dsp:nvSpPr>
      <dsp:spPr>
        <a:xfrm>
          <a:off x="3458815" y="1503000"/>
          <a:ext cx="1168745" cy="1314478"/>
        </a:xfrm>
        <a:prstGeom prst="roundRect">
          <a:avLst>
            <a:gd name="adj" fmla="val 10000"/>
          </a:avLst>
        </a:prstGeom>
        <a:gradFill rotWithShape="0">
          <a:gsLst>
            <a:gs pos="0">
              <a:schemeClr val="accent3">
                <a:hueOff val="5625132"/>
                <a:satOff val="-8440"/>
                <a:lumOff val="-1373"/>
                <a:alphaOff val="0"/>
                <a:tint val="73000"/>
                <a:satMod val="150000"/>
              </a:schemeClr>
            </a:gs>
            <a:gs pos="25000">
              <a:schemeClr val="accent3">
                <a:hueOff val="5625132"/>
                <a:satOff val="-8440"/>
                <a:lumOff val="-1373"/>
                <a:alphaOff val="0"/>
                <a:tint val="96000"/>
                <a:shade val="80000"/>
                <a:satMod val="105000"/>
              </a:schemeClr>
            </a:gs>
            <a:gs pos="38000">
              <a:schemeClr val="accent3">
                <a:hueOff val="5625132"/>
                <a:satOff val="-8440"/>
                <a:lumOff val="-1373"/>
                <a:alphaOff val="0"/>
                <a:tint val="96000"/>
                <a:shade val="59000"/>
                <a:satMod val="120000"/>
              </a:schemeClr>
            </a:gs>
            <a:gs pos="55000">
              <a:schemeClr val="accent3">
                <a:hueOff val="5625132"/>
                <a:satOff val="-8440"/>
                <a:lumOff val="-1373"/>
                <a:alphaOff val="0"/>
                <a:shade val="57000"/>
                <a:satMod val="120000"/>
              </a:schemeClr>
            </a:gs>
            <a:gs pos="80000">
              <a:schemeClr val="accent3">
                <a:hueOff val="5625132"/>
                <a:satOff val="-8440"/>
                <a:lumOff val="-1373"/>
                <a:alphaOff val="0"/>
                <a:shade val="56000"/>
                <a:satMod val="145000"/>
              </a:schemeClr>
            </a:gs>
            <a:gs pos="88000">
              <a:schemeClr val="accent3">
                <a:hueOff val="5625132"/>
                <a:satOff val="-8440"/>
                <a:lumOff val="-1373"/>
                <a:alphaOff val="0"/>
                <a:shade val="63000"/>
                <a:satMod val="160000"/>
              </a:schemeClr>
            </a:gs>
            <a:gs pos="100000">
              <a:schemeClr val="accent3">
                <a:hueOff val="5625132"/>
                <a:satOff val="-8440"/>
                <a:lumOff val="-1373"/>
                <a:alphaOff val="0"/>
                <a:tint val="99555"/>
                <a:satMod val="155000"/>
              </a:schemeClr>
            </a:gs>
          </a:gsLst>
          <a:lin ang="5400000" scaled="1"/>
        </a:gradFill>
        <a:ln>
          <a:noFill/>
        </a:ln>
        <a:effectLst>
          <a:glow rad="76200">
            <a:schemeClr val="accent3">
              <a:hueOff val="5625132"/>
              <a:satOff val="-8440"/>
              <a:lumOff val="-1373"/>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5625132"/>
              <a:satOff val="-8440"/>
              <a:lumOff val="-1373"/>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sv-SE" sz="2000" b="1" kern="1200" dirty="0">
              <a:solidFill>
                <a:schemeClr val="tx1"/>
              </a:solidFill>
            </a:rPr>
            <a:t>Mittzon</a:t>
          </a:r>
          <a:endParaRPr lang="sv-SE" sz="2000" kern="1200" dirty="0">
            <a:solidFill>
              <a:schemeClr val="tx1"/>
            </a:solidFill>
          </a:endParaRPr>
        </a:p>
      </dsp:txBody>
      <dsp:txXfrm>
        <a:off x="3493046" y="1537231"/>
        <a:ext cx="1100283" cy="1246016"/>
      </dsp:txXfrm>
    </dsp:sp>
    <dsp:sp modelId="{151842C7-194C-4796-B885-2DC1805115FE}">
      <dsp:nvSpPr>
        <dsp:cNvPr id="0" name=""/>
        <dsp:cNvSpPr/>
      </dsp:nvSpPr>
      <dsp:spPr>
        <a:xfrm>
          <a:off x="4707143" y="2061557"/>
          <a:ext cx="168715" cy="197365"/>
        </a:xfrm>
        <a:prstGeom prst="rightArrow">
          <a:avLst>
            <a:gd name="adj1" fmla="val 60000"/>
            <a:gd name="adj2" fmla="val 50000"/>
          </a:avLst>
        </a:prstGeom>
        <a:gradFill rotWithShape="0">
          <a:gsLst>
            <a:gs pos="0">
              <a:schemeClr val="accent3">
                <a:hueOff val="11250264"/>
                <a:satOff val="-16880"/>
                <a:lumOff val="-2745"/>
                <a:alphaOff val="0"/>
                <a:tint val="73000"/>
                <a:satMod val="150000"/>
              </a:schemeClr>
            </a:gs>
            <a:gs pos="25000">
              <a:schemeClr val="accent3">
                <a:hueOff val="11250264"/>
                <a:satOff val="-16880"/>
                <a:lumOff val="-2745"/>
                <a:alphaOff val="0"/>
                <a:tint val="96000"/>
                <a:shade val="80000"/>
                <a:satMod val="105000"/>
              </a:schemeClr>
            </a:gs>
            <a:gs pos="38000">
              <a:schemeClr val="accent3">
                <a:hueOff val="11250264"/>
                <a:satOff val="-16880"/>
                <a:lumOff val="-2745"/>
                <a:alphaOff val="0"/>
                <a:tint val="96000"/>
                <a:shade val="59000"/>
                <a:satMod val="120000"/>
              </a:schemeClr>
            </a:gs>
            <a:gs pos="55000">
              <a:schemeClr val="accent3">
                <a:hueOff val="11250264"/>
                <a:satOff val="-16880"/>
                <a:lumOff val="-2745"/>
                <a:alphaOff val="0"/>
                <a:shade val="57000"/>
                <a:satMod val="120000"/>
              </a:schemeClr>
            </a:gs>
            <a:gs pos="80000">
              <a:schemeClr val="accent3">
                <a:hueOff val="11250264"/>
                <a:satOff val="-16880"/>
                <a:lumOff val="-2745"/>
                <a:alphaOff val="0"/>
                <a:shade val="56000"/>
                <a:satMod val="145000"/>
              </a:schemeClr>
            </a:gs>
            <a:gs pos="88000">
              <a:schemeClr val="accent3">
                <a:hueOff val="11250264"/>
                <a:satOff val="-16880"/>
                <a:lumOff val="-2745"/>
                <a:alphaOff val="0"/>
                <a:shade val="63000"/>
                <a:satMod val="160000"/>
              </a:schemeClr>
            </a:gs>
            <a:gs pos="100000">
              <a:schemeClr val="accent3">
                <a:hueOff val="11250264"/>
                <a:satOff val="-16880"/>
                <a:lumOff val="-2745"/>
                <a:alphaOff val="0"/>
                <a:tint val="99555"/>
                <a:satMod val="155000"/>
              </a:schemeClr>
            </a:gs>
          </a:gsLst>
          <a:lin ang="5400000" scaled="1"/>
        </a:gradFill>
        <a:ln>
          <a:noFill/>
        </a:ln>
        <a:effectLst>
          <a:glow rad="76200">
            <a:schemeClr val="accent3">
              <a:hueOff val="11250264"/>
              <a:satOff val="-16880"/>
              <a:lumOff val="-2745"/>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11250264"/>
              <a:satOff val="-16880"/>
              <a:lumOff val="-2745"/>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sv-SE" sz="800" kern="1200"/>
        </a:p>
      </dsp:txBody>
      <dsp:txXfrm>
        <a:off x="4707143" y="2101030"/>
        <a:ext cx="118101" cy="118419"/>
      </dsp:txXfrm>
    </dsp:sp>
    <dsp:sp modelId="{42F74B29-D01A-44EF-9FC0-1BA16AC4838A}">
      <dsp:nvSpPr>
        <dsp:cNvPr id="0" name=""/>
        <dsp:cNvSpPr/>
      </dsp:nvSpPr>
      <dsp:spPr>
        <a:xfrm>
          <a:off x="4945892" y="1475199"/>
          <a:ext cx="3186503" cy="1370081"/>
        </a:xfrm>
        <a:prstGeom prst="roundRect">
          <a:avLst>
            <a:gd name="adj" fmla="val 10000"/>
          </a:avLst>
        </a:prstGeom>
        <a:gradFill rotWithShape="0">
          <a:gsLst>
            <a:gs pos="0">
              <a:schemeClr val="accent3">
                <a:hueOff val="11250264"/>
                <a:satOff val="-16880"/>
                <a:lumOff val="-2745"/>
                <a:alphaOff val="0"/>
                <a:tint val="73000"/>
                <a:satMod val="150000"/>
              </a:schemeClr>
            </a:gs>
            <a:gs pos="25000">
              <a:schemeClr val="accent3">
                <a:hueOff val="11250264"/>
                <a:satOff val="-16880"/>
                <a:lumOff val="-2745"/>
                <a:alphaOff val="0"/>
                <a:tint val="96000"/>
                <a:shade val="80000"/>
                <a:satMod val="105000"/>
              </a:schemeClr>
            </a:gs>
            <a:gs pos="38000">
              <a:schemeClr val="accent3">
                <a:hueOff val="11250264"/>
                <a:satOff val="-16880"/>
                <a:lumOff val="-2745"/>
                <a:alphaOff val="0"/>
                <a:tint val="96000"/>
                <a:shade val="59000"/>
                <a:satMod val="120000"/>
              </a:schemeClr>
            </a:gs>
            <a:gs pos="55000">
              <a:schemeClr val="accent3">
                <a:hueOff val="11250264"/>
                <a:satOff val="-16880"/>
                <a:lumOff val="-2745"/>
                <a:alphaOff val="0"/>
                <a:shade val="57000"/>
                <a:satMod val="120000"/>
              </a:schemeClr>
            </a:gs>
            <a:gs pos="80000">
              <a:schemeClr val="accent3">
                <a:hueOff val="11250264"/>
                <a:satOff val="-16880"/>
                <a:lumOff val="-2745"/>
                <a:alphaOff val="0"/>
                <a:shade val="56000"/>
                <a:satMod val="145000"/>
              </a:schemeClr>
            </a:gs>
            <a:gs pos="88000">
              <a:schemeClr val="accent3">
                <a:hueOff val="11250264"/>
                <a:satOff val="-16880"/>
                <a:lumOff val="-2745"/>
                <a:alphaOff val="0"/>
                <a:shade val="63000"/>
                <a:satMod val="160000"/>
              </a:schemeClr>
            </a:gs>
            <a:gs pos="100000">
              <a:schemeClr val="accent3">
                <a:hueOff val="11250264"/>
                <a:satOff val="-16880"/>
                <a:lumOff val="-2745"/>
                <a:alphaOff val="0"/>
                <a:tint val="99555"/>
                <a:satMod val="155000"/>
              </a:schemeClr>
            </a:gs>
          </a:gsLst>
          <a:lin ang="5400000" scaled="1"/>
        </a:gradFill>
        <a:ln>
          <a:noFill/>
        </a:ln>
        <a:effectLst>
          <a:glow rad="76200">
            <a:schemeClr val="accent3">
              <a:hueOff val="11250264"/>
              <a:satOff val="-16880"/>
              <a:lumOff val="-2745"/>
              <a:alphaOff val="0"/>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accent3">
              <a:hueOff val="11250264"/>
              <a:satOff val="-16880"/>
              <a:lumOff val="-2745"/>
              <a:alphaOff val="0"/>
              <a:shade val="30000"/>
              <a:satMod val="2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sv-SE" sz="2800" b="1" kern="1200" dirty="0">
              <a:solidFill>
                <a:schemeClr val="tx1"/>
              </a:solidFill>
            </a:rPr>
            <a:t>Försvarszon</a:t>
          </a:r>
          <a:br>
            <a:rPr lang="sv-SE" sz="2800" b="1" kern="1200" dirty="0"/>
          </a:br>
          <a:r>
            <a:rPr lang="sv-SE" sz="2800" b="1" kern="1200" dirty="0">
              <a:solidFill>
                <a:schemeClr val="tx1"/>
              </a:solidFill>
            </a:rPr>
            <a:t>”egen zon”</a:t>
          </a:r>
        </a:p>
      </dsp:txBody>
      <dsp:txXfrm>
        <a:off x="4986020" y="1515327"/>
        <a:ext cx="3106247" cy="12898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CEACE1-3213-43C6-972B-F58101ABF491}">
      <dsp:nvSpPr>
        <dsp:cNvPr id="0" name=""/>
        <dsp:cNvSpPr/>
      </dsp:nvSpPr>
      <dsp:spPr>
        <a:xfrm>
          <a:off x="5957203" y="944885"/>
          <a:ext cx="1782859" cy="178295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a:sp3d extrusionH="6350" contourW="6350" prstMaterial="dkEdge">
          <a:bevelT w="6350"/>
          <a:bevelB w="6350" h="266700"/>
        </a:sp3d>
      </dsp:spPr>
      <dsp:style>
        <a:lnRef idx="2">
          <a:scrgbClr r="0" g="0" b="0"/>
        </a:lnRef>
        <a:fillRef idx="1">
          <a:scrgbClr r="0" g="0" b="0"/>
        </a:fillRef>
        <a:effectRef idx="0">
          <a:scrgbClr r="0" g="0" b="0"/>
        </a:effectRef>
        <a:fontRef idx="minor">
          <a:schemeClr val="lt1"/>
        </a:fontRef>
      </dsp:style>
    </dsp:sp>
    <dsp:sp modelId="{FF5E4B74-5D24-431D-A1A3-E9B37AFEADC6}">
      <dsp:nvSpPr>
        <dsp:cNvPr id="0" name=""/>
        <dsp:cNvSpPr/>
      </dsp:nvSpPr>
      <dsp:spPr>
        <a:xfrm>
          <a:off x="6016836" y="1004327"/>
          <a:ext cx="1664359" cy="1664066"/>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a:scene3d>
          <a:camera prst="isometricRightUp">
            <a:rot lat="1800000" lon="20400000" rev="0"/>
          </a:camera>
          <a:lightRig rig="freezing" dir="t">
            <a:rot lat="0" lon="0" rev="1200000"/>
          </a:lightRig>
        </a:scene3d>
        <a:sp3d>
          <a:bevelB h="266700"/>
        </a:sp3d>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sv-SE" sz="2300" b="1" kern="1200" dirty="0"/>
            <a:t>Forwards</a:t>
          </a:r>
        </a:p>
      </dsp:txBody>
      <dsp:txXfrm>
        <a:off x="6254601" y="1242095"/>
        <a:ext cx="1188827" cy="1188529"/>
      </dsp:txXfrm>
    </dsp:sp>
    <dsp:sp modelId="{9067C7BD-C404-4E4B-AFDB-07F345C2F622}">
      <dsp:nvSpPr>
        <dsp:cNvPr id="0" name=""/>
        <dsp:cNvSpPr/>
      </dsp:nvSpPr>
      <dsp:spPr>
        <a:xfrm rot="2700000">
          <a:off x="4107051" y="944759"/>
          <a:ext cx="1782888" cy="1782888"/>
        </a:xfrm>
        <a:prstGeom prst="teardrop">
          <a:avLst>
            <a:gd name="adj" fmla="val 100000"/>
          </a:avLst>
        </a:prstGeom>
        <a:blipFill rotWithShape="0">
          <a:blip xmlns:r="http://schemas.openxmlformats.org/officeDocument/2006/relationships" r:embed="rId1"/>
          <a:stretch>
            <a:fillRect/>
          </a:stretch>
        </a:blipFill>
        <a:ln w="19050" cap="flat" cmpd="sng" algn="ctr">
          <a:solidFill>
            <a:schemeClr val="lt1">
              <a:hueOff val="0"/>
              <a:satOff val="0"/>
              <a:lumOff val="0"/>
              <a:alphaOff val="0"/>
            </a:schemeClr>
          </a:solidFill>
          <a:prstDash val="solid"/>
        </a:ln>
        <a:effectLst/>
        <a:sp3d extrusionH="6350" contourW="6350" prstMaterial="dkEdge">
          <a:bevelT w="6350"/>
          <a:bevelB w="6350" h="266700"/>
        </a:sp3d>
      </dsp:spPr>
      <dsp:style>
        <a:lnRef idx="2">
          <a:scrgbClr r="0" g="0" b="0"/>
        </a:lnRef>
        <a:fillRef idx="1">
          <a:scrgbClr r="0" g="0" b="0"/>
        </a:fillRef>
        <a:effectRef idx="0">
          <a:scrgbClr r="0" g="0" b="0"/>
        </a:effectRef>
        <a:fontRef idx="minor">
          <a:schemeClr val="lt1"/>
        </a:fontRef>
      </dsp:style>
    </dsp:sp>
    <dsp:sp modelId="{0A359CB0-B7CA-46B6-8A1F-4D578677A2C1}">
      <dsp:nvSpPr>
        <dsp:cNvPr id="0" name=""/>
        <dsp:cNvSpPr/>
      </dsp:nvSpPr>
      <dsp:spPr>
        <a:xfrm>
          <a:off x="4174344" y="1004327"/>
          <a:ext cx="1664359" cy="1664066"/>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a:scene3d>
          <a:camera prst="isometricRightUp">
            <a:rot lat="1800000" lon="20400000" rev="0"/>
          </a:camera>
          <a:lightRig rig="freezing" dir="t">
            <a:rot lat="0" lon="0" rev="1200000"/>
          </a:lightRig>
        </a:scene3d>
        <a:sp3d>
          <a:bevelB h="266700"/>
        </a:sp3d>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sv-SE" sz="2300" b="1" kern="1200" dirty="0"/>
            <a:t>Center</a:t>
          </a:r>
        </a:p>
      </dsp:txBody>
      <dsp:txXfrm>
        <a:off x="4412109" y="1242095"/>
        <a:ext cx="1188827" cy="1188529"/>
      </dsp:txXfrm>
    </dsp:sp>
    <dsp:sp modelId="{B0A42C85-3409-4CBD-8FF0-4D27FBDB4304}">
      <dsp:nvSpPr>
        <dsp:cNvPr id="0" name=""/>
        <dsp:cNvSpPr/>
      </dsp:nvSpPr>
      <dsp:spPr>
        <a:xfrm rot="2700000">
          <a:off x="2272205" y="944759"/>
          <a:ext cx="1782888" cy="1782888"/>
        </a:xfrm>
        <a:prstGeom prst="teardrop">
          <a:avLst>
            <a:gd name="adj" fmla="val 10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a:sp3d extrusionH="6350" contourW="6350" prstMaterial="dkEdge">
          <a:bevelT w="6350"/>
          <a:bevelB w="6350" h="266700"/>
        </a:sp3d>
      </dsp:spPr>
      <dsp:style>
        <a:lnRef idx="2">
          <a:scrgbClr r="0" g="0" b="0"/>
        </a:lnRef>
        <a:fillRef idx="1">
          <a:scrgbClr r="0" g="0" b="0"/>
        </a:fillRef>
        <a:effectRef idx="0">
          <a:scrgbClr r="0" g="0" b="0"/>
        </a:effectRef>
        <a:fontRef idx="minor">
          <a:schemeClr val="lt1"/>
        </a:fontRef>
      </dsp:style>
    </dsp:sp>
    <dsp:sp modelId="{7DF4DFA5-BECB-460E-96C0-D94C5F12CADF}">
      <dsp:nvSpPr>
        <dsp:cNvPr id="0" name=""/>
        <dsp:cNvSpPr/>
      </dsp:nvSpPr>
      <dsp:spPr>
        <a:xfrm>
          <a:off x="2331852" y="1004327"/>
          <a:ext cx="1664359" cy="1664066"/>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a:scene3d>
          <a:camera prst="isometricRightUp">
            <a:rot lat="1800000" lon="20400000" rev="0"/>
          </a:camera>
          <a:lightRig rig="freezing" dir="t">
            <a:rot lat="0" lon="0" rev="1200000"/>
          </a:lightRig>
        </a:scene3d>
        <a:sp3d>
          <a:bevelB h="266700"/>
        </a:sp3d>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sv-SE" sz="2300" b="1" kern="1200" dirty="0"/>
            <a:t>Backar</a:t>
          </a:r>
        </a:p>
      </dsp:txBody>
      <dsp:txXfrm>
        <a:off x="2569617" y="1242095"/>
        <a:ext cx="1188827" cy="1188529"/>
      </dsp:txXfrm>
    </dsp:sp>
    <dsp:sp modelId="{66C81119-BC19-485F-A40B-BDED0EAEF046}">
      <dsp:nvSpPr>
        <dsp:cNvPr id="0" name=""/>
        <dsp:cNvSpPr/>
      </dsp:nvSpPr>
      <dsp:spPr>
        <a:xfrm rot="2700000">
          <a:off x="429712" y="944759"/>
          <a:ext cx="1782888" cy="1782888"/>
        </a:xfrm>
        <a:prstGeom prst="teardrop">
          <a:avLst>
            <a:gd name="adj" fmla="val 10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a:sp3d extrusionH="6350" contourW="6350" prstMaterial="dkEdge">
          <a:bevelT w="6350"/>
          <a:bevelB w="6350" h="266700"/>
        </a:sp3d>
      </dsp:spPr>
      <dsp:style>
        <a:lnRef idx="2">
          <a:scrgbClr r="0" g="0" b="0"/>
        </a:lnRef>
        <a:fillRef idx="1">
          <a:scrgbClr r="0" g="0" b="0"/>
        </a:fillRef>
        <a:effectRef idx="0">
          <a:scrgbClr r="0" g="0" b="0"/>
        </a:effectRef>
        <a:fontRef idx="minor">
          <a:schemeClr val="lt1"/>
        </a:fontRef>
      </dsp:style>
    </dsp:sp>
    <dsp:sp modelId="{5AB58938-D3DC-4DA0-A132-9F36E4CB1811}">
      <dsp:nvSpPr>
        <dsp:cNvPr id="0" name=""/>
        <dsp:cNvSpPr/>
      </dsp:nvSpPr>
      <dsp:spPr>
        <a:xfrm>
          <a:off x="489360" y="1004327"/>
          <a:ext cx="1664359" cy="1664066"/>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a:scene3d>
          <a:camera prst="isometricRightUp">
            <a:rot lat="1800000" lon="20400000" rev="0"/>
          </a:camera>
          <a:lightRig rig="freezing" dir="t">
            <a:rot lat="0" lon="0" rev="1200000"/>
          </a:lightRig>
        </a:scene3d>
        <a:sp3d prstMaterial="dkEdge">
          <a:bevelB h="266700"/>
        </a:sp3d>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sv-SE" sz="2300" b="1" kern="1200" dirty="0"/>
            <a:t>Målvakt</a:t>
          </a:r>
        </a:p>
      </dsp:txBody>
      <dsp:txXfrm>
        <a:off x="727125" y="1242095"/>
        <a:ext cx="1188827" cy="118852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39CAE4-2717-4CD6-9FF4-F0CE7F2DD3F5}">
      <dsp:nvSpPr>
        <dsp:cNvPr id="0" name=""/>
        <dsp:cNvSpPr/>
      </dsp:nvSpPr>
      <dsp:spPr>
        <a:xfrm>
          <a:off x="3913157" y="1426"/>
          <a:ext cx="1319644" cy="1319644"/>
        </a:xfrm>
        <a:prstGeom prst="ellipse">
          <a:avLst/>
        </a:prstGeom>
        <a:gradFill rotWithShape="0">
          <a:gsLst>
            <a:gs pos="0">
              <a:schemeClr val="accent5">
                <a:hueOff val="0"/>
                <a:satOff val="0"/>
                <a:lumOff val="0"/>
                <a:alphaOff val="0"/>
                <a:tint val="73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shade val="57000"/>
                <a:satMod val="120000"/>
              </a:schemeClr>
            </a:gs>
            <a:gs pos="80000">
              <a:schemeClr val="accent5">
                <a:hueOff val="0"/>
                <a:satOff val="0"/>
                <a:lumOff val="0"/>
                <a:alphaOff val="0"/>
                <a:shade val="56000"/>
                <a:satMod val="145000"/>
              </a:schemeClr>
            </a:gs>
            <a:gs pos="88000">
              <a:schemeClr val="accent5">
                <a:hueOff val="0"/>
                <a:satOff val="0"/>
                <a:lumOff val="0"/>
                <a:alphaOff val="0"/>
                <a:shade val="63000"/>
                <a:satMod val="160000"/>
              </a:schemeClr>
            </a:gs>
            <a:gs pos="100000">
              <a:schemeClr val="accent5">
                <a:hueOff val="0"/>
                <a:satOff val="0"/>
                <a:lumOff val="0"/>
                <a:alphaOff val="0"/>
                <a:tint val="99555"/>
                <a:satMod val="155000"/>
              </a:schemeClr>
            </a:gs>
          </a:gsLst>
          <a:lin ang="5400000" scaled="1"/>
        </a:gradFill>
        <a:ln>
          <a:noFill/>
        </a:ln>
        <a:effectLst>
          <a:glow rad="70000">
            <a:schemeClr val="accent5">
              <a:hueOff val="0"/>
              <a:satOff val="0"/>
              <a:lumOff val="0"/>
              <a:alphaOff val="0"/>
              <a:tint val="30000"/>
              <a:shade val="95000"/>
              <a:satMod val="300000"/>
              <a:alpha val="50000"/>
            </a:schemeClr>
          </a:glo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sv-SE" sz="1300" b="1" kern="1200">
              <a:latin typeface="+mj-lt"/>
            </a:rPr>
            <a:t>Engagemang</a:t>
          </a:r>
          <a:endParaRPr lang="sv-SE" sz="1300" kern="1200" dirty="0"/>
        </a:p>
      </dsp:txBody>
      <dsp:txXfrm>
        <a:off x="4106414" y="194683"/>
        <a:ext cx="933130" cy="933130"/>
      </dsp:txXfrm>
    </dsp:sp>
    <dsp:sp modelId="{11067703-9A55-402D-84B7-4FFDFE5B053C}">
      <dsp:nvSpPr>
        <dsp:cNvPr id="0" name=""/>
        <dsp:cNvSpPr/>
      </dsp:nvSpPr>
      <dsp:spPr>
        <a:xfrm rot="1542857">
          <a:off x="5281120" y="863928"/>
          <a:ext cx="350297" cy="445379"/>
        </a:xfrm>
        <a:prstGeom prst="rightArrow">
          <a:avLst>
            <a:gd name="adj1" fmla="val 60000"/>
            <a:gd name="adj2" fmla="val 50000"/>
          </a:avLst>
        </a:prstGeom>
        <a:gradFill rotWithShape="0">
          <a:gsLst>
            <a:gs pos="0">
              <a:schemeClr val="accent5">
                <a:hueOff val="0"/>
                <a:satOff val="0"/>
                <a:lumOff val="0"/>
                <a:alphaOff val="0"/>
                <a:tint val="73000"/>
                <a:satMod val="150000"/>
              </a:schemeClr>
            </a:gs>
            <a:gs pos="25000">
              <a:schemeClr val="accent5">
                <a:hueOff val="0"/>
                <a:satOff val="0"/>
                <a:lumOff val="0"/>
                <a:alphaOff val="0"/>
                <a:tint val="96000"/>
                <a:shade val="80000"/>
                <a:satMod val="105000"/>
              </a:schemeClr>
            </a:gs>
            <a:gs pos="38000">
              <a:schemeClr val="accent5">
                <a:hueOff val="0"/>
                <a:satOff val="0"/>
                <a:lumOff val="0"/>
                <a:alphaOff val="0"/>
                <a:tint val="96000"/>
                <a:shade val="59000"/>
                <a:satMod val="120000"/>
              </a:schemeClr>
            </a:gs>
            <a:gs pos="55000">
              <a:schemeClr val="accent5">
                <a:hueOff val="0"/>
                <a:satOff val="0"/>
                <a:lumOff val="0"/>
                <a:alphaOff val="0"/>
                <a:shade val="57000"/>
                <a:satMod val="120000"/>
              </a:schemeClr>
            </a:gs>
            <a:gs pos="80000">
              <a:schemeClr val="accent5">
                <a:hueOff val="0"/>
                <a:satOff val="0"/>
                <a:lumOff val="0"/>
                <a:alphaOff val="0"/>
                <a:shade val="56000"/>
                <a:satMod val="145000"/>
              </a:schemeClr>
            </a:gs>
            <a:gs pos="88000">
              <a:schemeClr val="accent5">
                <a:hueOff val="0"/>
                <a:satOff val="0"/>
                <a:lumOff val="0"/>
                <a:alphaOff val="0"/>
                <a:shade val="63000"/>
                <a:satMod val="160000"/>
              </a:schemeClr>
            </a:gs>
            <a:gs pos="100000">
              <a:schemeClr val="accent5">
                <a:hueOff val="0"/>
                <a:satOff val="0"/>
                <a:lumOff val="0"/>
                <a:alphaOff val="0"/>
                <a:tint val="99555"/>
                <a:satMod val="155000"/>
              </a:schemeClr>
            </a:gs>
          </a:gsLst>
          <a:lin ang="5400000" scaled="1"/>
        </a:gradFill>
        <a:ln>
          <a:noFill/>
        </a:ln>
        <a:effectLst>
          <a:glow rad="70000">
            <a:schemeClr val="accent5">
              <a:hueOff val="0"/>
              <a:satOff val="0"/>
              <a:lumOff val="0"/>
              <a:alphaOff val="0"/>
              <a:tint val="30000"/>
              <a:shade val="95000"/>
              <a:satMod val="300000"/>
              <a:alpha val="50000"/>
            </a:schemeClr>
          </a:glo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sv-SE" sz="1300" kern="1200"/>
        </a:p>
      </dsp:txBody>
      <dsp:txXfrm>
        <a:off x="5286324" y="930206"/>
        <a:ext cx="245208" cy="267227"/>
      </dsp:txXfrm>
    </dsp:sp>
    <dsp:sp modelId="{7E1FB0C1-7972-40D5-9881-8AD55B859172}">
      <dsp:nvSpPr>
        <dsp:cNvPr id="0" name=""/>
        <dsp:cNvSpPr/>
      </dsp:nvSpPr>
      <dsp:spPr>
        <a:xfrm>
          <a:off x="5697601" y="860769"/>
          <a:ext cx="1319644" cy="1319644"/>
        </a:xfrm>
        <a:prstGeom prst="ellipse">
          <a:avLst/>
        </a:prstGeom>
        <a:gradFill rotWithShape="0">
          <a:gsLst>
            <a:gs pos="0">
              <a:schemeClr val="accent5">
                <a:hueOff val="-1655646"/>
                <a:satOff val="6635"/>
                <a:lumOff val="1438"/>
                <a:alphaOff val="0"/>
                <a:tint val="73000"/>
                <a:satMod val="150000"/>
              </a:schemeClr>
            </a:gs>
            <a:gs pos="25000">
              <a:schemeClr val="accent5">
                <a:hueOff val="-1655646"/>
                <a:satOff val="6635"/>
                <a:lumOff val="1438"/>
                <a:alphaOff val="0"/>
                <a:tint val="96000"/>
                <a:shade val="80000"/>
                <a:satMod val="105000"/>
              </a:schemeClr>
            </a:gs>
            <a:gs pos="38000">
              <a:schemeClr val="accent5">
                <a:hueOff val="-1655646"/>
                <a:satOff val="6635"/>
                <a:lumOff val="1438"/>
                <a:alphaOff val="0"/>
                <a:tint val="96000"/>
                <a:shade val="59000"/>
                <a:satMod val="120000"/>
              </a:schemeClr>
            </a:gs>
            <a:gs pos="55000">
              <a:schemeClr val="accent5">
                <a:hueOff val="-1655646"/>
                <a:satOff val="6635"/>
                <a:lumOff val="1438"/>
                <a:alphaOff val="0"/>
                <a:shade val="57000"/>
                <a:satMod val="120000"/>
              </a:schemeClr>
            </a:gs>
            <a:gs pos="80000">
              <a:schemeClr val="accent5">
                <a:hueOff val="-1655646"/>
                <a:satOff val="6635"/>
                <a:lumOff val="1438"/>
                <a:alphaOff val="0"/>
                <a:shade val="56000"/>
                <a:satMod val="145000"/>
              </a:schemeClr>
            </a:gs>
            <a:gs pos="88000">
              <a:schemeClr val="accent5">
                <a:hueOff val="-1655646"/>
                <a:satOff val="6635"/>
                <a:lumOff val="1438"/>
                <a:alphaOff val="0"/>
                <a:shade val="63000"/>
                <a:satMod val="160000"/>
              </a:schemeClr>
            </a:gs>
            <a:gs pos="100000">
              <a:schemeClr val="accent5">
                <a:hueOff val="-1655646"/>
                <a:satOff val="6635"/>
                <a:lumOff val="1438"/>
                <a:alphaOff val="0"/>
                <a:tint val="99555"/>
                <a:satMod val="155000"/>
              </a:schemeClr>
            </a:gs>
          </a:gsLst>
          <a:lin ang="5400000" scaled="1"/>
        </a:gradFill>
        <a:ln>
          <a:noFill/>
        </a:ln>
        <a:effectLst>
          <a:glow rad="70000">
            <a:schemeClr val="accent5">
              <a:hueOff val="-1655646"/>
              <a:satOff val="6635"/>
              <a:lumOff val="1438"/>
              <a:alphaOff val="0"/>
              <a:tint val="30000"/>
              <a:shade val="95000"/>
              <a:satMod val="300000"/>
              <a:alpha val="50000"/>
            </a:schemeClr>
          </a:glo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sv-SE" sz="1600" b="1" kern="1200" dirty="0"/>
            <a:t>Träning</a:t>
          </a:r>
        </a:p>
      </dsp:txBody>
      <dsp:txXfrm>
        <a:off x="5890858" y="1054026"/>
        <a:ext cx="933130" cy="933130"/>
      </dsp:txXfrm>
    </dsp:sp>
    <dsp:sp modelId="{DDDCCDC5-02DE-42C7-90FC-322FF20DADE9}">
      <dsp:nvSpPr>
        <dsp:cNvPr id="0" name=""/>
        <dsp:cNvSpPr/>
      </dsp:nvSpPr>
      <dsp:spPr>
        <a:xfrm rot="4628571">
          <a:off x="6400429" y="2253698"/>
          <a:ext cx="350297" cy="445379"/>
        </a:xfrm>
        <a:prstGeom prst="rightArrow">
          <a:avLst>
            <a:gd name="adj1" fmla="val 60000"/>
            <a:gd name="adj2" fmla="val 50000"/>
          </a:avLst>
        </a:prstGeom>
        <a:gradFill rotWithShape="0">
          <a:gsLst>
            <a:gs pos="0">
              <a:schemeClr val="accent5">
                <a:hueOff val="-1655646"/>
                <a:satOff val="6635"/>
                <a:lumOff val="1438"/>
                <a:alphaOff val="0"/>
                <a:tint val="73000"/>
                <a:satMod val="150000"/>
              </a:schemeClr>
            </a:gs>
            <a:gs pos="25000">
              <a:schemeClr val="accent5">
                <a:hueOff val="-1655646"/>
                <a:satOff val="6635"/>
                <a:lumOff val="1438"/>
                <a:alphaOff val="0"/>
                <a:tint val="96000"/>
                <a:shade val="80000"/>
                <a:satMod val="105000"/>
              </a:schemeClr>
            </a:gs>
            <a:gs pos="38000">
              <a:schemeClr val="accent5">
                <a:hueOff val="-1655646"/>
                <a:satOff val="6635"/>
                <a:lumOff val="1438"/>
                <a:alphaOff val="0"/>
                <a:tint val="96000"/>
                <a:shade val="59000"/>
                <a:satMod val="120000"/>
              </a:schemeClr>
            </a:gs>
            <a:gs pos="55000">
              <a:schemeClr val="accent5">
                <a:hueOff val="-1655646"/>
                <a:satOff val="6635"/>
                <a:lumOff val="1438"/>
                <a:alphaOff val="0"/>
                <a:shade val="57000"/>
                <a:satMod val="120000"/>
              </a:schemeClr>
            </a:gs>
            <a:gs pos="80000">
              <a:schemeClr val="accent5">
                <a:hueOff val="-1655646"/>
                <a:satOff val="6635"/>
                <a:lumOff val="1438"/>
                <a:alphaOff val="0"/>
                <a:shade val="56000"/>
                <a:satMod val="145000"/>
              </a:schemeClr>
            </a:gs>
            <a:gs pos="88000">
              <a:schemeClr val="accent5">
                <a:hueOff val="-1655646"/>
                <a:satOff val="6635"/>
                <a:lumOff val="1438"/>
                <a:alphaOff val="0"/>
                <a:shade val="63000"/>
                <a:satMod val="160000"/>
              </a:schemeClr>
            </a:gs>
            <a:gs pos="100000">
              <a:schemeClr val="accent5">
                <a:hueOff val="-1655646"/>
                <a:satOff val="6635"/>
                <a:lumOff val="1438"/>
                <a:alphaOff val="0"/>
                <a:tint val="99555"/>
                <a:satMod val="155000"/>
              </a:schemeClr>
            </a:gs>
          </a:gsLst>
          <a:lin ang="5400000" scaled="1"/>
        </a:gradFill>
        <a:ln>
          <a:noFill/>
        </a:ln>
        <a:effectLst>
          <a:glow rad="70000">
            <a:schemeClr val="accent5">
              <a:hueOff val="-1655646"/>
              <a:satOff val="6635"/>
              <a:lumOff val="1438"/>
              <a:alphaOff val="0"/>
              <a:tint val="30000"/>
              <a:shade val="95000"/>
              <a:satMod val="300000"/>
              <a:alpha val="50000"/>
            </a:schemeClr>
          </a:glo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sv-SE" sz="1300" kern="1200"/>
        </a:p>
      </dsp:txBody>
      <dsp:txXfrm>
        <a:off x="6441281" y="2291547"/>
        <a:ext cx="245208" cy="267227"/>
      </dsp:txXfrm>
    </dsp:sp>
    <dsp:sp modelId="{415895FE-627E-4F0B-BC07-171160055A25}">
      <dsp:nvSpPr>
        <dsp:cNvPr id="0" name=""/>
        <dsp:cNvSpPr/>
      </dsp:nvSpPr>
      <dsp:spPr>
        <a:xfrm>
          <a:off x="6138322" y="2791694"/>
          <a:ext cx="1319644" cy="1319644"/>
        </a:xfrm>
        <a:prstGeom prst="ellipse">
          <a:avLst/>
        </a:prstGeom>
        <a:gradFill rotWithShape="0">
          <a:gsLst>
            <a:gs pos="0">
              <a:schemeClr val="accent5">
                <a:hueOff val="-3311292"/>
                <a:satOff val="13270"/>
                <a:lumOff val="2876"/>
                <a:alphaOff val="0"/>
                <a:tint val="73000"/>
                <a:satMod val="150000"/>
              </a:schemeClr>
            </a:gs>
            <a:gs pos="25000">
              <a:schemeClr val="accent5">
                <a:hueOff val="-3311292"/>
                <a:satOff val="13270"/>
                <a:lumOff val="2876"/>
                <a:alphaOff val="0"/>
                <a:tint val="96000"/>
                <a:shade val="80000"/>
                <a:satMod val="105000"/>
              </a:schemeClr>
            </a:gs>
            <a:gs pos="38000">
              <a:schemeClr val="accent5">
                <a:hueOff val="-3311292"/>
                <a:satOff val="13270"/>
                <a:lumOff val="2876"/>
                <a:alphaOff val="0"/>
                <a:tint val="96000"/>
                <a:shade val="59000"/>
                <a:satMod val="120000"/>
              </a:schemeClr>
            </a:gs>
            <a:gs pos="55000">
              <a:schemeClr val="accent5">
                <a:hueOff val="-3311292"/>
                <a:satOff val="13270"/>
                <a:lumOff val="2876"/>
                <a:alphaOff val="0"/>
                <a:shade val="57000"/>
                <a:satMod val="120000"/>
              </a:schemeClr>
            </a:gs>
            <a:gs pos="80000">
              <a:schemeClr val="accent5">
                <a:hueOff val="-3311292"/>
                <a:satOff val="13270"/>
                <a:lumOff val="2876"/>
                <a:alphaOff val="0"/>
                <a:shade val="56000"/>
                <a:satMod val="145000"/>
              </a:schemeClr>
            </a:gs>
            <a:gs pos="88000">
              <a:schemeClr val="accent5">
                <a:hueOff val="-3311292"/>
                <a:satOff val="13270"/>
                <a:lumOff val="2876"/>
                <a:alphaOff val="0"/>
                <a:shade val="63000"/>
                <a:satMod val="160000"/>
              </a:schemeClr>
            </a:gs>
            <a:gs pos="100000">
              <a:schemeClr val="accent5">
                <a:hueOff val="-3311292"/>
                <a:satOff val="13270"/>
                <a:lumOff val="2876"/>
                <a:alphaOff val="0"/>
                <a:tint val="99555"/>
                <a:satMod val="155000"/>
              </a:schemeClr>
            </a:gs>
          </a:gsLst>
          <a:lin ang="5400000" scaled="1"/>
        </a:gradFill>
        <a:ln>
          <a:noFill/>
        </a:ln>
        <a:effectLst>
          <a:glow rad="70000">
            <a:schemeClr val="accent5">
              <a:hueOff val="-3311292"/>
              <a:satOff val="13270"/>
              <a:lumOff val="2876"/>
              <a:alphaOff val="0"/>
              <a:tint val="30000"/>
              <a:shade val="95000"/>
              <a:satMod val="300000"/>
              <a:alpha val="50000"/>
            </a:schemeClr>
          </a:glo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sv-SE" sz="1600" b="1" kern="1200" dirty="0">
              <a:latin typeface="+mj-lt"/>
            </a:rPr>
            <a:t>Kunskaper</a:t>
          </a:r>
          <a:endParaRPr lang="sv-SE" sz="1600" kern="1200" dirty="0"/>
        </a:p>
      </dsp:txBody>
      <dsp:txXfrm>
        <a:off x="6331579" y="2984951"/>
        <a:ext cx="933130" cy="933130"/>
      </dsp:txXfrm>
    </dsp:sp>
    <dsp:sp modelId="{83C68D45-D4DE-4552-9D12-35FCD9FCB828}">
      <dsp:nvSpPr>
        <dsp:cNvPr id="0" name=""/>
        <dsp:cNvSpPr/>
      </dsp:nvSpPr>
      <dsp:spPr>
        <a:xfrm rot="7730700">
          <a:off x="6013454" y="3988828"/>
          <a:ext cx="345300" cy="445379"/>
        </a:xfrm>
        <a:prstGeom prst="rightArrow">
          <a:avLst>
            <a:gd name="adj1" fmla="val 60000"/>
            <a:gd name="adj2" fmla="val 50000"/>
          </a:avLst>
        </a:prstGeom>
        <a:gradFill rotWithShape="0">
          <a:gsLst>
            <a:gs pos="0">
              <a:schemeClr val="accent5">
                <a:hueOff val="-3311292"/>
                <a:satOff val="13270"/>
                <a:lumOff val="2876"/>
                <a:alphaOff val="0"/>
                <a:tint val="73000"/>
                <a:satMod val="150000"/>
              </a:schemeClr>
            </a:gs>
            <a:gs pos="25000">
              <a:schemeClr val="accent5">
                <a:hueOff val="-3311292"/>
                <a:satOff val="13270"/>
                <a:lumOff val="2876"/>
                <a:alphaOff val="0"/>
                <a:tint val="96000"/>
                <a:shade val="80000"/>
                <a:satMod val="105000"/>
              </a:schemeClr>
            </a:gs>
            <a:gs pos="38000">
              <a:schemeClr val="accent5">
                <a:hueOff val="-3311292"/>
                <a:satOff val="13270"/>
                <a:lumOff val="2876"/>
                <a:alphaOff val="0"/>
                <a:tint val="96000"/>
                <a:shade val="59000"/>
                <a:satMod val="120000"/>
              </a:schemeClr>
            </a:gs>
            <a:gs pos="55000">
              <a:schemeClr val="accent5">
                <a:hueOff val="-3311292"/>
                <a:satOff val="13270"/>
                <a:lumOff val="2876"/>
                <a:alphaOff val="0"/>
                <a:shade val="57000"/>
                <a:satMod val="120000"/>
              </a:schemeClr>
            </a:gs>
            <a:gs pos="80000">
              <a:schemeClr val="accent5">
                <a:hueOff val="-3311292"/>
                <a:satOff val="13270"/>
                <a:lumOff val="2876"/>
                <a:alphaOff val="0"/>
                <a:shade val="56000"/>
                <a:satMod val="145000"/>
              </a:schemeClr>
            </a:gs>
            <a:gs pos="88000">
              <a:schemeClr val="accent5">
                <a:hueOff val="-3311292"/>
                <a:satOff val="13270"/>
                <a:lumOff val="2876"/>
                <a:alphaOff val="0"/>
                <a:shade val="63000"/>
                <a:satMod val="160000"/>
              </a:schemeClr>
            </a:gs>
            <a:gs pos="100000">
              <a:schemeClr val="accent5">
                <a:hueOff val="-3311292"/>
                <a:satOff val="13270"/>
                <a:lumOff val="2876"/>
                <a:alphaOff val="0"/>
                <a:tint val="99555"/>
                <a:satMod val="155000"/>
              </a:schemeClr>
            </a:gs>
          </a:gsLst>
          <a:lin ang="5400000" scaled="1"/>
        </a:gradFill>
        <a:ln>
          <a:noFill/>
        </a:ln>
        <a:effectLst>
          <a:glow rad="70000">
            <a:schemeClr val="accent5">
              <a:hueOff val="-3311292"/>
              <a:satOff val="13270"/>
              <a:lumOff val="2876"/>
              <a:alphaOff val="0"/>
              <a:tint val="30000"/>
              <a:shade val="95000"/>
              <a:satMod val="300000"/>
              <a:alpha val="50000"/>
            </a:schemeClr>
          </a:glo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sv-SE" sz="1300" kern="1200"/>
        </a:p>
      </dsp:txBody>
      <dsp:txXfrm rot="10800000">
        <a:off x="6097736" y="4037564"/>
        <a:ext cx="241710" cy="267227"/>
      </dsp:txXfrm>
    </dsp:sp>
    <dsp:sp modelId="{2C993014-6B49-439E-9FE0-AD42004A1DE2}">
      <dsp:nvSpPr>
        <dsp:cNvPr id="0" name=""/>
        <dsp:cNvSpPr/>
      </dsp:nvSpPr>
      <dsp:spPr>
        <a:xfrm>
          <a:off x="4901983" y="4326919"/>
          <a:ext cx="1319644" cy="1319644"/>
        </a:xfrm>
        <a:prstGeom prst="ellipse">
          <a:avLst/>
        </a:prstGeom>
        <a:gradFill rotWithShape="0">
          <a:gsLst>
            <a:gs pos="0">
              <a:schemeClr val="accent5">
                <a:hueOff val="-4966938"/>
                <a:satOff val="19906"/>
                <a:lumOff val="4314"/>
                <a:alphaOff val="0"/>
                <a:tint val="73000"/>
                <a:satMod val="150000"/>
              </a:schemeClr>
            </a:gs>
            <a:gs pos="25000">
              <a:schemeClr val="accent5">
                <a:hueOff val="-4966938"/>
                <a:satOff val="19906"/>
                <a:lumOff val="4314"/>
                <a:alphaOff val="0"/>
                <a:tint val="96000"/>
                <a:shade val="80000"/>
                <a:satMod val="105000"/>
              </a:schemeClr>
            </a:gs>
            <a:gs pos="38000">
              <a:schemeClr val="accent5">
                <a:hueOff val="-4966938"/>
                <a:satOff val="19906"/>
                <a:lumOff val="4314"/>
                <a:alphaOff val="0"/>
                <a:tint val="96000"/>
                <a:shade val="59000"/>
                <a:satMod val="120000"/>
              </a:schemeClr>
            </a:gs>
            <a:gs pos="55000">
              <a:schemeClr val="accent5">
                <a:hueOff val="-4966938"/>
                <a:satOff val="19906"/>
                <a:lumOff val="4314"/>
                <a:alphaOff val="0"/>
                <a:shade val="57000"/>
                <a:satMod val="120000"/>
              </a:schemeClr>
            </a:gs>
            <a:gs pos="80000">
              <a:schemeClr val="accent5">
                <a:hueOff val="-4966938"/>
                <a:satOff val="19906"/>
                <a:lumOff val="4314"/>
                <a:alphaOff val="0"/>
                <a:shade val="56000"/>
                <a:satMod val="145000"/>
              </a:schemeClr>
            </a:gs>
            <a:gs pos="88000">
              <a:schemeClr val="accent5">
                <a:hueOff val="-4966938"/>
                <a:satOff val="19906"/>
                <a:lumOff val="4314"/>
                <a:alphaOff val="0"/>
                <a:shade val="63000"/>
                <a:satMod val="160000"/>
              </a:schemeClr>
            </a:gs>
            <a:gs pos="100000">
              <a:schemeClr val="accent5">
                <a:hueOff val="-4966938"/>
                <a:satOff val="19906"/>
                <a:lumOff val="4314"/>
                <a:alphaOff val="0"/>
                <a:tint val="99555"/>
                <a:satMod val="155000"/>
              </a:schemeClr>
            </a:gs>
          </a:gsLst>
          <a:lin ang="5400000" scaled="1"/>
        </a:gradFill>
        <a:ln>
          <a:noFill/>
        </a:ln>
        <a:effectLst>
          <a:glow rad="70000">
            <a:schemeClr val="accent5">
              <a:hueOff val="-4966938"/>
              <a:satOff val="19906"/>
              <a:lumOff val="4314"/>
              <a:alphaOff val="0"/>
              <a:tint val="30000"/>
              <a:shade val="95000"/>
              <a:satMod val="300000"/>
              <a:alpha val="50000"/>
            </a:schemeClr>
          </a:glo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sv-SE" sz="1400" b="1" kern="1200">
              <a:latin typeface="+mj-lt"/>
            </a:rPr>
            <a:t>Organiserad</a:t>
          </a:r>
          <a:endParaRPr lang="sv-SE" sz="1400" kern="1200" dirty="0"/>
        </a:p>
      </dsp:txBody>
      <dsp:txXfrm>
        <a:off x="5095240" y="4520176"/>
        <a:ext cx="933130" cy="933130"/>
      </dsp:txXfrm>
    </dsp:sp>
    <dsp:sp modelId="{EC977F2E-E305-4653-9F19-E1649E2ED333}">
      <dsp:nvSpPr>
        <dsp:cNvPr id="0" name=""/>
        <dsp:cNvSpPr/>
      </dsp:nvSpPr>
      <dsp:spPr>
        <a:xfrm rot="10776973">
          <a:off x="4407367" y="4770614"/>
          <a:ext cx="349544" cy="445379"/>
        </a:xfrm>
        <a:prstGeom prst="rightArrow">
          <a:avLst>
            <a:gd name="adj1" fmla="val 60000"/>
            <a:gd name="adj2" fmla="val 50000"/>
          </a:avLst>
        </a:prstGeom>
        <a:gradFill rotWithShape="0">
          <a:gsLst>
            <a:gs pos="0">
              <a:schemeClr val="accent5">
                <a:hueOff val="-4966938"/>
                <a:satOff val="19906"/>
                <a:lumOff val="4314"/>
                <a:alphaOff val="0"/>
                <a:tint val="73000"/>
                <a:satMod val="150000"/>
              </a:schemeClr>
            </a:gs>
            <a:gs pos="25000">
              <a:schemeClr val="accent5">
                <a:hueOff val="-4966938"/>
                <a:satOff val="19906"/>
                <a:lumOff val="4314"/>
                <a:alphaOff val="0"/>
                <a:tint val="96000"/>
                <a:shade val="80000"/>
                <a:satMod val="105000"/>
              </a:schemeClr>
            </a:gs>
            <a:gs pos="38000">
              <a:schemeClr val="accent5">
                <a:hueOff val="-4966938"/>
                <a:satOff val="19906"/>
                <a:lumOff val="4314"/>
                <a:alphaOff val="0"/>
                <a:tint val="96000"/>
                <a:shade val="59000"/>
                <a:satMod val="120000"/>
              </a:schemeClr>
            </a:gs>
            <a:gs pos="55000">
              <a:schemeClr val="accent5">
                <a:hueOff val="-4966938"/>
                <a:satOff val="19906"/>
                <a:lumOff val="4314"/>
                <a:alphaOff val="0"/>
                <a:shade val="57000"/>
                <a:satMod val="120000"/>
              </a:schemeClr>
            </a:gs>
            <a:gs pos="80000">
              <a:schemeClr val="accent5">
                <a:hueOff val="-4966938"/>
                <a:satOff val="19906"/>
                <a:lumOff val="4314"/>
                <a:alphaOff val="0"/>
                <a:shade val="56000"/>
                <a:satMod val="145000"/>
              </a:schemeClr>
            </a:gs>
            <a:gs pos="88000">
              <a:schemeClr val="accent5">
                <a:hueOff val="-4966938"/>
                <a:satOff val="19906"/>
                <a:lumOff val="4314"/>
                <a:alphaOff val="0"/>
                <a:shade val="63000"/>
                <a:satMod val="160000"/>
              </a:schemeClr>
            </a:gs>
            <a:gs pos="100000">
              <a:schemeClr val="accent5">
                <a:hueOff val="-4966938"/>
                <a:satOff val="19906"/>
                <a:lumOff val="4314"/>
                <a:alphaOff val="0"/>
                <a:tint val="99555"/>
                <a:satMod val="155000"/>
              </a:schemeClr>
            </a:gs>
          </a:gsLst>
          <a:lin ang="5400000" scaled="1"/>
        </a:gradFill>
        <a:ln>
          <a:noFill/>
        </a:ln>
        <a:effectLst>
          <a:glow rad="70000">
            <a:schemeClr val="accent5">
              <a:hueOff val="-4966938"/>
              <a:satOff val="19906"/>
              <a:lumOff val="4314"/>
              <a:alphaOff val="0"/>
              <a:tint val="30000"/>
              <a:shade val="95000"/>
              <a:satMod val="300000"/>
              <a:alpha val="50000"/>
            </a:schemeClr>
          </a:glo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sv-SE" sz="1300" kern="1200"/>
        </a:p>
      </dsp:txBody>
      <dsp:txXfrm rot="10800000">
        <a:off x="4512229" y="4859339"/>
        <a:ext cx="244681" cy="267227"/>
      </dsp:txXfrm>
    </dsp:sp>
    <dsp:sp modelId="{85B68236-1480-49BC-9993-27EFAA6856F9}">
      <dsp:nvSpPr>
        <dsp:cNvPr id="0" name=""/>
        <dsp:cNvSpPr/>
      </dsp:nvSpPr>
      <dsp:spPr>
        <a:xfrm>
          <a:off x="2922866" y="4340176"/>
          <a:ext cx="1319644" cy="1319644"/>
        </a:xfrm>
        <a:prstGeom prst="ellipse">
          <a:avLst/>
        </a:prstGeom>
        <a:gradFill rotWithShape="0">
          <a:gsLst>
            <a:gs pos="0">
              <a:schemeClr val="accent5">
                <a:hueOff val="-6622584"/>
                <a:satOff val="26541"/>
                <a:lumOff val="5752"/>
                <a:alphaOff val="0"/>
                <a:tint val="73000"/>
                <a:satMod val="150000"/>
              </a:schemeClr>
            </a:gs>
            <a:gs pos="25000">
              <a:schemeClr val="accent5">
                <a:hueOff val="-6622584"/>
                <a:satOff val="26541"/>
                <a:lumOff val="5752"/>
                <a:alphaOff val="0"/>
                <a:tint val="96000"/>
                <a:shade val="80000"/>
                <a:satMod val="105000"/>
              </a:schemeClr>
            </a:gs>
            <a:gs pos="38000">
              <a:schemeClr val="accent5">
                <a:hueOff val="-6622584"/>
                <a:satOff val="26541"/>
                <a:lumOff val="5752"/>
                <a:alphaOff val="0"/>
                <a:tint val="96000"/>
                <a:shade val="59000"/>
                <a:satMod val="120000"/>
              </a:schemeClr>
            </a:gs>
            <a:gs pos="55000">
              <a:schemeClr val="accent5">
                <a:hueOff val="-6622584"/>
                <a:satOff val="26541"/>
                <a:lumOff val="5752"/>
                <a:alphaOff val="0"/>
                <a:shade val="57000"/>
                <a:satMod val="120000"/>
              </a:schemeClr>
            </a:gs>
            <a:gs pos="80000">
              <a:schemeClr val="accent5">
                <a:hueOff val="-6622584"/>
                <a:satOff val="26541"/>
                <a:lumOff val="5752"/>
                <a:alphaOff val="0"/>
                <a:shade val="56000"/>
                <a:satMod val="145000"/>
              </a:schemeClr>
            </a:gs>
            <a:gs pos="88000">
              <a:schemeClr val="accent5">
                <a:hueOff val="-6622584"/>
                <a:satOff val="26541"/>
                <a:lumOff val="5752"/>
                <a:alphaOff val="0"/>
                <a:shade val="63000"/>
                <a:satMod val="160000"/>
              </a:schemeClr>
            </a:gs>
            <a:gs pos="100000">
              <a:schemeClr val="accent5">
                <a:hueOff val="-6622584"/>
                <a:satOff val="26541"/>
                <a:lumOff val="5752"/>
                <a:alphaOff val="0"/>
                <a:tint val="99555"/>
                <a:satMod val="155000"/>
              </a:schemeClr>
            </a:gs>
          </a:gsLst>
          <a:lin ang="5400000" scaled="1"/>
        </a:gradFill>
        <a:ln>
          <a:noFill/>
        </a:ln>
        <a:effectLst>
          <a:glow rad="70000">
            <a:schemeClr val="accent5">
              <a:hueOff val="-6622584"/>
              <a:satOff val="26541"/>
              <a:lumOff val="5752"/>
              <a:alphaOff val="0"/>
              <a:tint val="30000"/>
              <a:shade val="95000"/>
              <a:satMod val="300000"/>
              <a:alpha val="50000"/>
            </a:schemeClr>
          </a:glo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sv-SE" sz="1600" b="1" kern="1200">
              <a:latin typeface="+mj-lt"/>
            </a:rPr>
            <a:t>Fysik</a:t>
          </a:r>
          <a:endParaRPr lang="sv-SE" sz="1300" b="1" kern="1200" dirty="0">
            <a:latin typeface="+mj-lt"/>
          </a:endParaRPr>
        </a:p>
      </dsp:txBody>
      <dsp:txXfrm>
        <a:off x="3116123" y="4533433"/>
        <a:ext cx="933130" cy="933130"/>
      </dsp:txXfrm>
    </dsp:sp>
    <dsp:sp modelId="{1A462849-3CF9-41BA-9045-210AD3E4C8C6}">
      <dsp:nvSpPr>
        <dsp:cNvPr id="0" name=""/>
        <dsp:cNvSpPr/>
      </dsp:nvSpPr>
      <dsp:spPr>
        <a:xfrm rot="13885714">
          <a:off x="2796284" y="4010819"/>
          <a:ext cx="350297" cy="445379"/>
        </a:xfrm>
        <a:prstGeom prst="rightArrow">
          <a:avLst>
            <a:gd name="adj1" fmla="val 60000"/>
            <a:gd name="adj2" fmla="val 50000"/>
          </a:avLst>
        </a:prstGeom>
        <a:gradFill rotWithShape="0">
          <a:gsLst>
            <a:gs pos="0">
              <a:schemeClr val="accent5">
                <a:hueOff val="-6622584"/>
                <a:satOff val="26541"/>
                <a:lumOff val="5752"/>
                <a:alphaOff val="0"/>
                <a:tint val="73000"/>
                <a:satMod val="150000"/>
              </a:schemeClr>
            </a:gs>
            <a:gs pos="25000">
              <a:schemeClr val="accent5">
                <a:hueOff val="-6622584"/>
                <a:satOff val="26541"/>
                <a:lumOff val="5752"/>
                <a:alphaOff val="0"/>
                <a:tint val="96000"/>
                <a:shade val="80000"/>
                <a:satMod val="105000"/>
              </a:schemeClr>
            </a:gs>
            <a:gs pos="38000">
              <a:schemeClr val="accent5">
                <a:hueOff val="-6622584"/>
                <a:satOff val="26541"/>
                <a:lumOff val="5752"/>
                <a:alphaOff val="0"/>
                <a:tint val="96000"/>
                <a:shade val="59000"/>
                <a:satMod val="120000"/>
              </a:schemeClr>
            </a:gs>
            <a:gs pos="55000">
              <a:schemeClr val="accent5">
                <a:hueOff val="-6622584"/>
                <a:satOff val="26541"/>
                <a:lumOff val="5752"/>
                <a:alphaOff val="0"/>
                <a:shade val="57000"/>
                <a:satMod val="120000"/>
              </a:schemeClr>
            </a:gs>
            <a:gs pos="80000">
              <a:schemeClr val="accent5">
                <a:hueOff val="-6622584"/>
                <a:satOff val="26541"/>
                <a:lumOff val="5752"/>
                <a:alphaOff val="0"/>
                <a:shade val="56000"/>
                <a:satMod val="145000"/>
              </a:schemeClr>
            </a:gs>
            <a:gs pos="88000">
              <a:schemeClr val="accent5">
                <a:hueOff val="-6622584"/>
                <a:satOff val="26541"/>
                <a:lumOff val="5752"/>
                <a:alphaOff val="0"/>
                <a:shade val="63000"/>
                <a:satMod val="160000"/>
              </a:schemeClr>
            </a:gs>
            <a:gs pos="100000">
              <a:schemeClr val="accent5">
                <a:hueOff val="-6622584"/>
                <a:satOff val="26541"/>
                <a:lumOff val="5752"/>
                <a:alphaOff val="0"/>
                <a:tint val="99555"/>
                <a:satMod val="155000"/>
              </a:schemeClr>
            </a:gs>
          </a:gsLst>
          <a:lin ang="5400000" scaled="1"/>
        </a:gradFill>
        <a:ln>
          <a:noFill/>
        </a:ln>
        <a:effectLst>
          <a:glow rad="70000">
            <a:schemeClr val="accent5">
              <a:hueOff val="-6622584"/>
              <a:satOff val="26541"/>
              <a:lumOff val="5752"/>
              <a:alphaOff val="0"/>
              <a:tint val="30000"/>
              <a:shade val="95000"/>
              <a:satMod val="300000"/>
              <a:alpha val="50000"/>
            </a:schemeClr>
          </a:glo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sv-SE" sz="1300" kern="1200"/>
        </a:p>
      </dsp:txBody>
      <dsp:txXfrm rot="10800000">
        <a:off x="2881589" y="4140976"/>
        <a:ext cx="245208" cy="267227"/>
      </dsp:txXfrm>
    </dsp:sp>
    <dsp:sp modelId="{7E140E24-0D52-4891-97E4-5682A975F2B3}">
      <dsp:nvSpPr>
        <dsp:cNvPr id="0" name=""/>
        <dsp:cNvSpPr/>
      </dsp:nvSpPr>
      <dsp:spPr>
        <a:xfrm>
          <a:off x="1687993" y="2791694"/>
          <a:ext cx="1319644" cy="1319644"/>
        </a:xfrm>
        <a:prstGeom prst="ellipse">
          <a:avLst/>
        </a:prstGeom>
        <a:gradFill rotWithShape="0">
          <a:gsLst>
            <a:gs pos="0">
              <a:schemeClr val="accent5">
                <a:hueOff val="-8278230"/>
                <a:satOff val="33176"/>
                <a:lumOff val="7190"/>
                <a:alphaOff val="0"/>
                <a:tint val="73000"/>
                <a:satMod val="150000"/>
              </a:schemeClr>
            </a:gs>
            <a:gs pos="25000">
              <a:schemeClr val="accent5">
                <a:hueOff val="-8278230"/>
                <a:satOff val="33176"/>
                <a:lumOff val="7190"/>
                <a:alphaOff val="0"/>
                <a:tint val="96000"/>
                <a:shade val="80000"/>
                <a:satMod val="105000"/>
              </a:schemeClr>
            </a:gs>
            <a:gs pos="38000">
              <a:schemeClr val="accent5">
                <a:hueOff val="-8278230"/>
                <a:satOff val="33176"/>
                <a:lumOff val="7190"/>
                <a:alphaOff val="0"/>
                <a:tint val="96000"/>
                <a:shade val="59000"/>
                <a:satMod val="120000"/>
              </a:schemeClr>
            </a:gs>
            <a:gs pos="55000">
              <a:schemeClr val="accent5">
                <a:hueOff val="-8278230"/>
                <a:satOff val="33176"/>
                <a:lumOff val="7190"/>
                <a:alphaOff val="0"/>
                <a:shade val="57000"/>
                <a:satMod val="120000"/>
              </a:schemeClr>
            </a:gs>
            <a:gs pos="80000">
              <a:schemeClr val="accent5">
                <a:hueOff val="-8278230"/>
                <a:satOff val="33176"/>
                <a:lumOff val="7190"/>
                <a:alphaOff val="0"/>
                <a:shade val="56000"/>
                <a:satMod val="145000"/>
              </a:schemeClr>
            </a:gs>
            <a:gs pos="88000">
              <a:schemeClr val="accent5">
                <a:hueOff val="-8278230"/>
                <a:satOff val="33176"/>
                <a:lumOff val="7190"/>
                <a:alphaOff val="0"/>
                <a:shade val="63000"/>
                <a:satMod val="160000"/>
              </a:schemeClr>
            </a:gs>
            <a:gs pos="100000">
              <a:schemeClr val="accent5">
                <a:hueOff val="-8278230"/>
                <a:satOff val="33176"/>
                <a:lumOff val="7190"/>
                <a:alphaOff val="0"/>
                <a:tint val="99555"/>
                <a:satMod val="155000"/>
              </a:schemeClr>
            </a:gs>
          </a:gsLst>
          <a:lin ang="5400000" scaled="1"/>
        </a:gradFill>
        <a:ln>
          <a:noFill/>
        </a:ln>
        <a:effectLst>
          <a:glow rad="70000">
            <a:schemeClr val="accent5">
              <a:hueOff val="-8278230"/>
              <a:satOff val="33176"/>
              <a:lumOff val="7190"/>
              <a:alphaOff val="0"/>
              <a:tint val="30000"/>
              <a:shade val="95000"/>
              <a:satMod val="300000"/>
              <a:alpha val="50000"/>
            </a:schemeClr>
          </a:glo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sv-SE" sz="1600" b="1" kern="1200">
              <a:latin typeface="+mj-lt"/>
            </a:rPr>
            <a:t>Noggrann </a:t>
          </a:r>
          <a:endParaRPr lang="sv-SE" sz="1600" b="1" kern="1200" dirty="0">
            <a:latin typeface="+mj-lt"/>
          </a:endParaRPr>
        </a:p>
      </dsp:txBody>
      <dsp:txXfrm>
        <a:off x="1881250" y="2984951"/>
        <a:ext cx="933130" cy="933130"/>
      </dsp:txXfrm>
    </dsp:sp>
    <dsp:sp modelId="{C8421A44-974D-4272-A4C8-50AB36CF67E1}">
      <dsp:nvSpPr>
        <dsp:cNvPr id="0" name=""/>
        <dsp:cNvSpPr/>
      </dsp:nvSpPr>
      <dsp:spPr>
        <a:xfrm rot="16971429">
          <a:off x="2390821" y="2273029"/>
          <a:ext cx="350297" cy="445379"/>
        </a:xfrm>
        <a:prstGeom prst="rightArrow">
          <a:avLst>
            <a:gd name="adj1" fmla="val 60000"/>
            <a:gd name="adj2" fmla="val 50000"/>
          </a:avLst>
        </a:prstGeom>
        <a:gradFill rotWithShape="0">
          <a:gsLst>
            <a:gs pos="0">
              <a:schemeClr val="accent5">
                <a:hueOff val="-8278230"/>
                <a:satOff val="33176"/>
                <a:lumOff val="7190"/>
                <a:alphaOff val="0"/>
                <a:tint val="73000"/>
                <a:satMod val="150000"/>
              </a:schemeClr>
            </a:gs>
            <a:gs pos="25000">
              <a:schemeClr val="accent5">
                <a:hueOff val="-8278230"/>
                <a:satOff val="33176"/>
                <a:lumOff val="7190"/>
                <a:alphaOff val="0"/>
                <a:tint val="96000"/>
                <a:shade val="80000"/>
                <a:satMod val="105000"/>
              </a:schemeClr>
            </a:gs>
            <a:gs pos="38000">
              <a:schemeClr val="accent5">
                <a:hueOff val="-8278230"/>
                <a:satOff val="33176"/>
                <a:lumOff val="7190"/>
                <a:alphaOff val="0"/>
                <a:tint val="96000"/>
                <a:shade val="59000"/>
                <a:satMod val="120000"/>
              </a:schemeClr>
            </a:gs>
            <a:gs pos="55000">
              <a:schemeClr val="accent5">
                <a:hueOff val="-8278230"/>
                <a:satOff val="33176"/>
                <a:lumOff val="7190"/>
                <a:alphaOff val="0"/>
                <a:shade val="57000"/>
                <a:satMod val="120000"/>
              </a:schemeClr>
            </a:gs>
            <a:gs pos="80000">
              <a:schemeClr val="accent5">
                <a:hueOff val="-8278230"/>
                <a:satOff val="33176"/>
                <a:lumOff val="7190"/>
                <a:alphaOff val="0"/>
                <a:shade val="56000"/>
                <a:satMod val="145000"/>
              </a:schemeClr>
            </a:gs>
            <a:gs pos="88000">
              <a:schemeClr val="accent5">
                <a:hueOff val="-8278230"/>
                <a:satOff val="33176"/>
                <a:lumOff val="7190"/>
                <a:alphaOff val="0"/>
                <a:shade val="63000"/>
                <a:satMod val="160000"/>
              </a:schemeClr>
            </a:gs>
            <a:gs pos="100000">
              <a:schemeClr val="accent5">
                <a:hueOff val="-8278230"/>
                <a:satOff val="33176"/>
                <a:lumOff val="7190"/>
                <a:alphaOff val="0"/>
                <a:tint val="99555"/>
                <a:satMod val="155000"/>
              </a:schemeClr>
            </a:gs>
          </a:gsLst>
          <a:lin ang="5400000" scaled="1"/>
        </a:gradFill>
        <a:ln>
          <a:noFill/>
        </a:ln>
        <a:effectLst>
          <a:glow rad="70000">
            <a:schemeClr val="accent5">
              <a:hueOff val="-8278230"/>
              <a:satOff val="33176"/>
              <a:lumOff val="7190"/>
              <a:alphaOff val="0"/>
              <a:tint val="30000"/>
              <a:shade val="95000"/>
              <a:satMod val="300000"/>
              <a:alpha val="50000"/>
            </a:schemeClr>
          </a:glo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sv-SE" sz="1300" kern="1200"/>
        </a:p>
      </dsp:txBody>
      <dsp:txXfrm>
        <a:off x="2431673" y="2413332"/>
        <a:ext cx="245208" cy="267227"/>
      </dsp:txXfrm>
    </dsp:sp>
    <dsp:sp modelId="{338201E2-BA1F-4EC2-93CE-0CF84AA4F6BC}">
      <dsp:nvSpPr>
        <dsp:cNvPr id="0" name=""/>
        <dsp:cNvSpPr/>
      </dsp:nvSpPr>
      <dsp:spPr>
        <a:xfrm>
          <a:off x="2128714" y="860769"/>
          <a:ext cx="1319644" cy="1319644"/>
        </a:xfrm>
        <a:prstGeom prst="ellipse">
          <a:avLst/>
        </a:prstGeom>
        <a:gradFill rotWithShape="0">
          <a:gsLst>
            <a:gs pos="0">
              <a:schemeClr val="accent5">
                <a:hueOff val="-9933876"/>
                <a:satOff val="39811"/>
                <a:lumOff val="8628"/>
                <a:alphaOff val="0"/>
                <a:tint val="73000"/>
                <a:satMod val="150000"/>
              </a:schemeClr>
            </a:gs>
            <a:gs pos="25000">
              <a:schemeClr val="accent5">
                <a:hueOff val="-9933876"/>
                <a:satOff val="39811"/>
                <a:lumOff val="8628"/>
                <a:alphaOff val="0"/>
                <a:tint val="96000"/>
                <a:shade val="80000"/>
                <a:satMod val="105000"/>
              </a:schemeClr>
            </a:gs>
            <a:gs pos="38000">
              <a:schemeClr val="accent5">
                <a:hueOff val="-9933876"/>
                <a:satOff val="39811"/>
                <a:lumOff val="8628"/>
                <a:alphaOff val="0"/>
                <a:tint val="96000"/>
                <a:shade val="59000"/>
                <a:satMod val="120000"/>
              </a:schemeClr>
            </a:gs>
            <a:gs pos="55000">
              <a:schemeClr val="accent5">
                <a:hueOff val="-9933876"/>
                <a:satOff val="39811"/>
                <a:lumOff val="8628"/>
                <a:alphaOff val="0"/>
                <a:shade val="57000"/>
                <a:satMod val="120000"/>
              </a:schemeClr>
            </a:gs>
            <a:gs pos="80000">
              <a:schemeClr val="accent5">
                <a:hueOff val="-9933876"/>
                <a:satOff val="39811"/>
                <a:lumOff val="8628"/>
                <a:alphaOff val="0"/>
                <a:shade val="56000"/>
                <a:satMod val="145000"/>
              </a:schemeClr>
            </a:gs>
            <a:gs pos="88000">
              <a:schemeClr val="accent5">
                <a:hueOff val="-9933876"/>
                <a:satOff val="39811"/>
                <a:lumOff val="8628"/>
                <a:alphaOff val="0"/>
                <a:shade val="63000"/>
                <a:satMod val="160000"/>
              </a:schemeClr>
            </a:gs>
            <a:gs pos="100000">
              <a:schemeClr val="accent5">
                <a:hueOff val="-9933876"/>
                <a:satOff val="39811"/>
                <a:lumOff val="8628"/>
                <a:alphaOff val="0"/>
                <a:tint val="99555"/>
                <a:satMod val="155000"/>
              </a:schemeClr>
            </a:gs>
          </a:gsLst>
          <a:lin ang="5400000" scaled="1"/>
        </a:gradFill>
        <a:ln>
          <a:noFill/>
        </a:ln>
        <a:effectLst>
          <a:glow rad="70000">
            <a:schemeClr val="accent5">
              <a:hueOff val="-9933876"/>
              <a:satOff val="39811"/>
              <a:lumOff val="8628"/>
              <a:alphaOff val="0"/>
              <a:tint val="30000"/>
              <a:shade val="95000"/>
              <a:satMod val="300000"/>
              <a:alpha val="50000"/>
            </a:schemeClr>
          </a:glo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sv-SE" sz="1600" b="1" kern="1200">
              <a:latin typeface="+mj-lt"/>
            </a:rPr>
            <a:t>Disciplin </a:t>
          </a:r>
          <a:endParaRPr lang="sv-SE" sz="1600" kern="1200" dirty="0"/>
        </a:p>
      </dsp:txBody>
      <dsp:txXfrm>
        <a:off x="2321971" y="1054026"/>
        <a:ext cx="933130" cy="933130"/>
      </dsp:txXfrm>
    </dsp:sp>
    <dsp:sp modelId="{CD809846-8544-4831-9994-B6FFC71121E4}">
      <dsp:nvSpPr>
        <dsp:cNvPr id="0" name=""/>
        <dsp:cNvSpPr/>
      </dsp:nvSpPr>
      <dsp:spPr>
        <a:xfrm rot="20057143">
          <a:off x="3496677" y="872531"/>
          <a:ext cx="350297" cy="445379"/>
        </a:xfrm>
        <a:prstGeom prst="rightArrow">
          <a:avLst>
            <a:gd name="adj1" fmla="val 60000"/>
            <a:gd name="adj2" fmla="val 50000"/>
          </a:avLst>
        </a:prstGeom>
        <a:gradFill rotWithShape="0">
          <a:gsLst>
            <a:gs pos="0">
              <a:schemeClr val="accent5">
                <a:hueOff val="-9933876"/>
                <a:satOff val="39811"/>
                <a:lumOff val="8628"/>
                <a:alphaOff val="0"/>
                <a:tint val="73000"/>
                <a:satMod val="150000"/>
              </a:schemeClr>
            </a:gs>
            <a:gs pos="25000">
              <a:schemeClr val="accent5">
                <a:hueOff val="-9933876"/>
                <a:satOff val="39811"/>
                <a:lumOff val="8628"/>
                <a:alphaOff val="0"/>
                <a:tint val="96000"/>
                <a:shade val="80000"/>
                <a:satMod val="105000"/>
              </a:schemeClr>
            </a:gs>
            <a:gs pos="38000">
              <a:schemeClr val="accent5">
                <a:hueOff val="-9933876"/>
                <a:satOff val="39811"/>
                <a:lumOff val="8628"/>
                <a:alphaOff val="0"/>
                <a:tint val="96000"/>
                <a:shade val="59000"/>
                <a:satMod val="120000"/>
              </a:schemeClr>
            </a:gs>
            <a:gs pos="55000">
              <a:schemeClr val="accent5">
                <a:hueOff val="-9933876"/>
                <a:satOff val="39811"/>
                <a:lumOff val="8628"/>
                <a:alphaOff val="0"/>
                <a:shade val="57000"/>
                <a:satMod val="120000"/>
              </a:schemeClr>
            </a:gs>
            <a:gs pos="80000">
              <a:schemeClr val="accent5">
                <a:hueOff val="-9933876"/>
                <a:satOff val="39811"/>
                <a:lumOff val="8628"/>
                <a:alphaOff val="0"/>
                <a:shade val="56000"/>
                <a:satMod val="145000"/>
              </a:schemeClr>
            </a:gs>
            <a:gs pos="88000">
              <a:schemeClr val="accent5">
                <a:hueOff val="-9933876"/>
                <a:satOff val="39811"/>
                <a:lumOff val="8628"/>
                <a:alphaOff val="0"/>
                <a:shade val="63000"/>
                <a:satMod val="160000"/>
              </a:schemeClr>
            </a:gs>
            <a:gs pos="100000">
              <a:schemeClr val="accent5">
                <a:hueOff val="-9933876"/>
                <a:satOff val="39811"/>
                <a:lumOff val="8628"/>
                <a:alphaOff val="0"/>
                <a:tint val="99555"/>
                <a:satMod val="155000"/>
              </a:schemeClr>
            </a:gs>
          </a:gsLst>
          <a:lin ang="5400000" scaled="1"/>
        </a:gradFill>
        <a:ln>
          <a:noFill/>
        </a:ln>
        <a:effectLst>
          <a:glow rad="70000">
            <a:schemeClr val="accent5">
              <a:hueOff val="-9933876"/>
              <a:satOff val="39811"/>
              <a:lumOff val="8628"/>
              <a:alphaOff val="0"/>
              <a:tint val="30000"/>
              <a:shade val="95000"/>
              <a:satMod val="300000"/>
              <a:alpha val="50000"/>
            </a:schemeClr>
          </a:glo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sv-SE" sz="1300" kern="1200"/>
        </a:p>
      </dsp:txBody>
      <dsp:txXfrm>
        <a:off x="3501881" y="984405"/>
        <a:ext cx="245208" cy="26722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C474C5-ED8A-4283-96FB-06425551351E}">
      <dsp:nvSpPr>
        <dsp:cNvPr id="0" name=""/>
        <dsp:cNvSpPr/>
      </dsp:nvSpPr>
      <dsp:spPr>
        <a:xfrm>
          <a:off x="3683496" y="2211"/>
          <a:ext cx="1777007" cy="1777007"/>
        </a:xfrm>
        <a:prstGeom prst="downArrow">
          <a:avLst>
            <a:gd name="adj1" fmla="val 50000"/>
            <a:gd name="adj2" fmla="val 35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a:scene3d>
          <a:camera prst="perspectiveLeft">
            <a:rot lat="0" lon="0" rev="0"/>
          </a:camera>
          <a:lightRig rig="harsh" dir="t">
            <a:rot lat="0" lon="0" rev="3000000"/>
          </a:lightRig>
        </a:scene3d>
        <a:sp3d extrusionH="254000" contourW="19050">
          <a:bevelT w="82550" h="44450" prst="angle"/>
          <a:bevelB w="82550" h="44450" prst="angle"/>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sv-SE" sz="1200" b="1" kern="1200" dirty="0"/>
            <a:t>Attityd Pondus Karaktär</a:t>
          </a:r>
          <a:endParaRPr lang="sv-SE" sz="1200" kern="1200" dirty="0"/>
        </a:p>
      </dsp:txBody>
      <dsp:txXfrm>
        <a:off x="4127748" y="2211"/>
        <a:ext cx="888503" cy="1466031"/>
      </dsp:txXfrm>
    </dsp:sp>
    <dsp:sp modelId="{EBE6E782-AF67-48C9-8A4E-506366066581}">
      <dsp:nvSpPr>
        <dsp:cNvPr id="0" name=""/>
        <dsp:cNvSpPr/>
      </dsp:nvSpPr>
      <dsp:spPr>
        <a:xfrm rot="3085714">
          <a:off x="5575344" y="913277"/>
          <a:ext cx="1777007" cy="1777007"/>
        </a:xfrm>
        <a:prstGeom prst="downArrow">
          <a:avLst>
            <a:gd name="adj1" fmla="val 50000"/>
            <a:gd name="adj2" fmla="val 35000"/>
          </a:avLst>
        </a:prstGeom>
        <a:solidFill>
          <a:schemeClr val="accent5">
            <a:hueOff val="-1655646"/>
            <a:satOff val="6635"/>
            <a:lumOff val="1438"/>
            <a:alphaOff val="0"/>
          </a:schemeClr>
        </a:solidFill>
        <a:ln w="19050" cap="flat" cmpd="sng" algn="ctr">
          <a:solidFill>
            <a:schemeClr val="lt1">
              <a:hueOff val="0"/>
              <a:satOff val="0"/>
              <a:lumOff val="0"/>
              <a:alphaOff val="0"/>
            </a:schemeClr>
          </a:solidFill>
          <a:prstDash val="solid"/>
        </a:ln>
        <a:effectLst/>
        <a:scene3d>
          <a:camera prst="perspectiveLeft">
            <a:rot lat="0" lon="0" rev="0"/>
          </a:camera>
          <a:lightRig rig="harsh" dir="t">
            <a:rot lat="0" lon="0" rev="3000000"/>
          </a:lightRig>
        </a:scene3d>
        <a:sp3d extrusionH="254000" contourW="19050">
          <a:bevelT w="82550" h="44450" prst="angle"/>
          <a:bevelB w="82550" h="44450" prst="angle"/>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sv-SE" sz="1600" b="1" kern="1200" dirty="0"/>
            <a:t>Vara väl förbered </a:t>
          </a:r>
          <a:endParaRPr lang="sv-SE" sz="1600" kern="1200" dirty="0"/>
        </a:p>
      </dsp:txBody>
      <dsp:txXfrm rot="-5400000">
        <a:off x="5852397" y="1260584"/>
        <a:ext cx="1466031" cy="888503"/>
      </dsp:txXfrm>
    </dsp:sp>
    <dsp:sp modelId="{FFDBF983-7E18-4991-8FFB-413362E34DA1}">
      <dsp:nvSpPr>
        <dsp:cNvPr id="0" name=""/>
        <dsp:cNvSpPr/>
      </dsp:nvSpPr>
      <dsp:spPr>
        <a:xfrm rot="6171429">
          <a:off x="6042592" y="2960424"/>
          <a:ext cx="1777007" cy="1777007"/>
        </a:xfrm>
        <a:prstGeom prst="downArrow">
          <a:avLst>
            <a:gd name="adj1" fmla="val 50000"/>
            <a:gd name="adj2" fmla="val 35000"/>
          </a:avLst>
        </a:prstGeom>
        <a:solidFill>
          <a:schemeClr val="accent5">
            <a:hueOff val="-3311292"/>
            <a:satOff val="13270"/>
            <a:lumOff val="2876"/>
            <a:alphaOff val="0"/>
          </a:schemeClr>
        </a:solidFill>
        <a:ln w="19050" cap="flat" cmpd="sng" algn="ctr">
          <a:solidFill>
            <a:schemeClr val="lt1">
              <a:hueOff val="0"/>
              <a:satOff val="0"/>
              <a:lumOff val="0"/>
              <a:alphaOff val="0"/>
            </a:schemeClr>
          </a:solidFill>
          <a:prstDash val="solid"/>
        </a:ln>
        <a:effectLst/>
        <a:scene3d>
          <a:camera prst="perspectiveLeft">
            <a:rot lat="0" lon="0" rev="0"/>
          </a:camera>
          <a:lightRig rig="harsh" dir="t">
            <a:rot lat="0" lon="0" rev="3000000"/>
          </a:lightRig>
        </a:scene3d>
        <a:sp3d extrusionH="254000" contourW="19050">
          <a:bevelT w="82550" h="44450" prst="angle"/>
          <a:bevelB w="82550" h="44450" prst="angle"/>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sv-SE" sz="2300" b="1" kern="1200"/>
            <a:t>God fysik</a:t>
          </a:r>
          <a:endParaRPr lang="sv-SE" sz="2300" b="1" kern="1200" dirty="0"/>
        </a:p>
      </dsp:txBody>
      <dsp:txXfrm rot="-5400000">
        <a:off x="6349670" y="3439275"/>
        <a:ext cx="1466031" cy="888503"/>
      </dsp:txXfrm>
    </dsp:sp>
    <dsp:sp modelId="{6C2719E4-E906-4E38-8B6A-D53910FE4AD2}">
      <dsp:nvSpPr>
        <dsp:cNvPr id="0" name=""/>
        <dsp:cNvSpPr/>
      </dsp:nvSpPr>
      <dsp:spPr>
        <a:xfrm rot="9257143">
          <a:off x="4733392" y="4602108"/>
          <a:ext cx="1777007" cy="1777007"/>
        </a:xfrm>
        <a:prstGeom prst="downArrow">
          <a:avLst>
            <a:gd name="adj1" fmla="val 50000"/>
            <a:gd name="adj2" fmla="val 35000"/>
          </a:avLst>
        </a:prstGeom>
        <a:solidFill>
          <a:schemeClr val="accent5">
            <a:hueOff val="-4966938"/>
            <a:satOff val="19906"/>
            <a:lumOff val="4314"/>
            <a:alphaOff val="0"/>
          </a:schemeClr>
        </a:solidFill>
        <a:ln w="19050" cap="flat" cmpd="sng" algn="ctr">
          <a:solidFill>
            <a:schemeClr val="lt1">
              <a:hueOff val="0"/>
              <a:satOff val="0"/>
              <a:lumOff val="0"/>
              <a:alphaOff val="0"/>
            </a:schemeClr>
          </a:solidFill>
          <a:prstDash val="solid"/>
        </a:ln>
        <a:effectLst/>
        <a:scene3d>
          <a:camera prst="perspectiveLeft">
            <a:rot lat="0" lon="0" rev="0"/>
          </a:camera>
          <a:lightRig rig="harsh" dir="t">
            <a:rot lat="0" lon="0" rev="3000000"/>
          </a:lightRig>
        </a:scene3d>
        <a:sp3d extrusionH="254000" contourW="19050">
          <a:bevelT w="82550" h="44450" prst="angle"/>
          <a:bevelB w="82550" h="44450" prst="angle"/>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sv-SE" sz="1400" b="1" kern="1200" dirty="0"/>
            <a:t>Vill prestera max </a:t>
          </a:r>
        </a:p>
        <a:p>
          <a:pPr marL="0" lvl="0" indent="0" algn="ctr" defTabSz="622300">
            <a:lnSpc>
              <a:spcPct val="90000"/>
            </a:lnSpc>
            <a:spcBef>
              <a:spcPct val="0"/>
            </a:spcBef>
            <a:spcAft>
              <a:spcPct val="35000"/>
            </a:spcAft>
            <a:buNone/>
          </a:pPr>
          <a:r>
            <a:rPr lang="sv-SE" sz="1400" b="1" kern="1200" dirty="0"/>
            <a:t>Vill nå nya nivåer</a:t>
          </a:r>
        </a:p>
      </dsp:txBody>
      <dsp:txXfrm rot="10800000">
        <a:off x="5245108" y="4897686"/>
        <a:ext cx="888503" cy="1466031"/>
      </dsp:txXfrm>
    </dsp:sp>
    <dsp:sp modelId="{54F993F9-350D-4A46-B033-6AE6A6B4383B}">
      <dsp:nvSpPr>
        <dsp:cNvPr id="0" name=""/>
        <dsp:cNvSpPr/>
      </dsp:nvSpPr>
      <dsp:spPr>
        <a:xfrm rot="12342857">
          <a:off x="2633599" y="4602108"/>
          <a:ext cx="1777007" cy="1777007"/>
        </a:xfrm>
        <a:prstGeom prst="downArrow">
          <a:avLst>
            <a:gd name="adj1" fmla="val 50000"/>
            <a:gd name="adj2" fmla="val 35000"/>
          </a:avLst>
        </a:prstGeom>
        <a:solidFill>
          <a:schemeClr val="accent5">
            <a:hueOff val="-6622584"/>
            <a:satOff val="26541"/>
            <a:lumOff val="5752"/>
            <a:alphaOff val="0"/>
          </a:schemeClr>
        </a:solidFill>
        <a:ln w="19050" cap="flat" cmpd="sng" algn="ctr">
          <a:solidFill>
            <a:schemeClr val="lt1">
              <a:hueOff val="0"/>
              <a:satOff val="0"/>
              <a:lumOff val="0"/>
              <a:alphaOff val="0"/>
            </a:schemeClr>
          </a:solidFill>
          <a:prstDash val="solid"/>
        </a:ln>
        <a:effectLst/>
        <a:scene3d>
          <a:camera prst="perspectiveLeft">
            <a:rot lat="0" lon="0" rev="0"/>
          </a:camera>
          <a:lightRig rig="harsh" dir="t">
            <a:rot lat="0" lon="0" rev="3000000"/>
          </a:lightRig>
        </a:scene3d>
        <a:sp3d extrusionH="254000" contourW="19050">
          <a:bevelT w="82550" h="44450" prst="angle"/>
          <a:bevelB w="82550" h="44450" prst="angle"/>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sv-SE" sz="1400" b="1" kern="1200" dirty="0">
              <a:cs typeface="Arial" pitchFamily="34" charset="0"/>
            </a:rPr>
            <a:t>Visa hur bra du är</a:t>
          </a:r>
        </a:p>
      </dsp:txBody>
      <dsp:txXfrm rot="10800000">
        <a:off x="3010387" y="4897686"/>
        <a:ext cx="888503" cy="1466031"/>
      </dsp:txXfrm>
    </dsp:sp>
    <dsp:sp modelId="{6C203976-820F-4738-85C9-28D60D0CC12C}">
      <dsp:nvSpPr>
        <dsp:cNvPr id="0" name=""/>
        <dsp:cNvSpPr/>
      </dsp:nvSpPr>
      <dsp:spPr>
        <a:xfrm rot="15428571">
          <a:off x="1324399" y="2960424"/>
          <a:ext cx="1777007" cy="1777007"/>
        </a:xfrm>
        <a:prstGeom prst="downArrow">
          <a:avLst>
            <a:gd name="adj1" fmla="val 50000"/>
            <a:gd name="adj2" fmla="val 35000"/>
          </a:avLst>
        </a:prstGeom>
        <a:solidFill>
          <a:schemeClr val="accent5">
            <a:hueOff val="-8278230"/>
            <a:satOff val="33176"/>
            <a:lumOff val="7190"/>
            <a:alphaOff val="0"/>
          </a:schemeClr>
        </a:solidFill>
        <a:ln w="19050" cap="flat" cmpd="sng" algn="ctr">
          <a:solidFill>
            <a:schemeClr val="lt1">
              <a:hueOff val="0"/>
              <a:satOff val="0"/>
              <a:lumOff val="0"/>
              <a:alphaOff val="0"/>
            </a:schemeClr>
          </a:solidFill>
          <a:prstDash val="solid"/>
        </a:ln>
        <a:effectLst/>
        <a:scene3d>
          <a:camera prst="perspectiveLeft">
            <a:rot lat="0" lon="0" rev="0"/>
          </a:camera>
          <a:lightRig rig="harsh" dir="t">
            <a:rot lat="0" lon="0" rev="3000000"/>
          </a:lightRig>
        </a:scene3d>
        <a:sp3d extrusionH="254000" contourW="19050">
          <a:bevelT w="82550" h="44450" prst="angle"/>
          <a:bevelB w="82550" h="44450" prst="angle"/>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sv-SE" sz="1400" b="1" kern="1200" dirty="0">
              <a:cs typeface="Arial" pitchFamily="34" charset="0"/>
            </a:rPr>
            <a:t>Synas &amp; ta plats </a:t>
          </a:r>
        </a:p>
      </dsp:txBody>
      <dsp:txXfrm rot="5400000">
        <a:off x="1328297" y="3439275"/>
        <a:ext cx="1466031" cy="888503"/>
      </dsp:txXfrm>
    </dsp:sp>
    <dsp:sp modelId="{A9207857-B849-4858-A9E0-D64B62BB5386}">
      <dsp:nvSpPr>
        <dsp:cNvPr id="0" name=""/>
        <dsp:cNvSpPr/>
      </dsp:nvSpPr>
      <dsp:spPr>
        <a:xfrm rot="18514286">
          <a:off x="1791647" y="913277"/>
          <a:ext cx="1777007" cy="1777007"/>
        </a:xfrm>
        <a:prstGeom prst="downArrow">
          <a:avLst>
            <a:gd name="adj1" fmla="val 50000"/>
            <a:gd name="adj2" fmla="val 35000"/>
          </a:avLst>
        </a:prstGeom>
        <a:solidFill>
          <a:schemeClr val="accent5">
            <a:hueOff val="-9933876"/>
            <a:satOff val="39811"/>
            <a:lumOff val="8628"/>
            <a:alphaOff val="0"/>
          </a:schemeClr>
        </a:solidFill>
        <a:ln w="19050" cap="flat" cmpd="sng" algn="ctr">
          <a:solidFill>
            <a:schemeClr val="lt1">
              <a:hueOff val="0"/>
              <a:satOff val="0"/>
              <a:lumOff val="0"/>
              <a:alphaOff val="0"/>
            </a:schemeClr>
          </a:solidFill>
          <a:prstDash val="solid"/>
        </a:ln>
        <a:effectLst/>
        <a:scene3d>
          <a:camera prst="perspectiveLeft">
            <a:rot lat="0" lon="0" rev="0"/>
          </a:camera>
          <a:lightRig rig="harsh" dir="t">
            <a:rot lat="0" lon="0" rev="3000000"/>
          </a:lightRig>
        </a:scene3d>
        <a:sp3d extrusionH="254000" contourW="19050">
          <a:bevelT w="82550" h="44450" prst="angle"/>
          <a:bevelB w="82550" h="44450" prst="angle"/>
          <a:contourClr>
            <a:srgbClr val="FFFFFF"/>
          </a:contourClr>
        </a:sp3d>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sv-SE" sz="1100" b="1" kern="1200" dirty="0">
              <a:cs typeface="Arial" pitchFamily="34" charset="0"/>
            </a:rPr>
            <a:t>A</a:t>
          </a:r>
          <a:r>
            <a:rPr lang="sv-SE" sz="1400" b="1" kern="1200" dirty="0">
              <a:cs typeface="Arial" pitchFamily="34" charset="0"/>
            </a:rPr>
            <a:t>nta den roll  du blir tilldelad och göra det bästa av den</a:t>
          </a:r>
        </a:p>
      </dsp:txBody>
      <dsp:txXfrm rot="5400000">
        <a:off x="1825570" y="1260584"/>
        <a:ext cx="1466031" cy="888503"/>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CircleProcess">
  <dgm:title val="Cirkelprocess"/>
  <dgm:desc val="Kan användas för att illustrera sekventiella steg i en process. Är begränsad till elva figurer på nivå 1 med ett obegränsat antal figurer på nivå 2. Fungerar bäst om det inte finns så mycket text. Text som inte används visas inte men är tillgänglig om du byter layout."/>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EAB7587E-BF5F-3DD9-4CE0-ABE9F65151FA}"/>
              </a:ext>
            </a:extLst>
          </p:cNvPr>
          <p:cNvSpPr>
            <a:spLocks noGrp="1"/>
          </p:cNvSpPr>
          <p:nvPr>
            <p:ph type="hdr" sz="quarter"/>
          </p:nvPr>
        </p:nvSpPr>
        <p:spPr>
          <a:xfrm>
            <a:off x="0" y="0"/>
            <a:ext cx="2943225"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sv-SE"/>
          </a:p>
        </p:txBody>
      </p:sp>
      <p:sp>
        <p:nvSpPr>
          <p:cNvPr id="3" name="Platshållare för datum 2">
            <a:extLst>
              <a:ext uri="{FF2B5EF4-FFF2-40B4-BE49-F238E27FC236}">
                <a16:creationId xmlns:a16="http://schemas.microsoft.com/office/drawing/2014/main" id="{51C84202-629B-8DC3-352B-2C3B2CDF3A3C}"/>
              </a:ext>
            </a:extLst>
          </p:cNvPr>
          <p:cNvSpPr>
            <a:spLocks noGrp="1"/>
          </p:cNvSpPr>
          <p:nvPr>
            <p:ph type="dt" idx="1"/>
          </p:nvPr>
        </p:nvSpPr>
        <p:spPr>
          <a:xfrm>
            <a:off x="3848100" y="0"/>
            <a:ext cx="2943225"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1CA63B64-45F0-4389-ACED-E5A50F8260D6}" type="datetimeFigureOut">
              <a:rPr lang="sv-SE"/>
              <a:pPr>
                <a:defRPr/>
              </a:pPr>
              <a:t>2023-12-18</a:t>
            </a:fld>
            <a:endParaRPr lang="sv-SE"/>
          </a:p>
        </p:txBody>
      </p:sp>
      <p:sp>
        <p:nvSpPr>
          <p:cNvPr id="4" name="Platshållare för bildobjekt 3">
            <a:extLst>
              <a:ext uri="{FF2B5EF4-FFF2-40B4-BE49-F238E27FC236}">
                <a16:creationId xmlns:a16="http://schemas.microsoft.com/office/drawing/2014/main" id="{4B195830-B51E-4FBE-480A-DB16B4E85472}"/>
              </a:ext>
            </a:extLst>
          </p:cNvPr>
          <p:cNvSpPr>
            <a:spLocks noGrp="1" noRot="1" noChangeAspect="1"/>
          </p:cNvSpPr>
          <p:nvPr>
            <p:ph type="sldImg" idx="2"/>
          </p:nvPr>
        </p:nvSpPr>
        <p:spPr>
          <a:xfrm>
            <a:off x="915988" y="744538"/>
            <a:ext cx="4960937" cy="3721100"/>
          </a:xfrm>
          <a:prstGeom prst="rect">
            <a:avLst/>
          </a:prstGeom>
          <a:noFill/>
          <a:ln w="12700">
            <a:solidFill>
              <a:prstClr val="black"/>
            </a:solidFill>
          </a:ln>
        </p:spPr>
        <p:txBody>
          <a:bodyPr vert="horz" lIns="91440" tIns="45720" rIns="91440" bIns="45720" rtlCol="0" anchor="ctr"/>
          <a:lstStyle/>
          <a:p>
            <a:pPr lvl="0"/>
            <a:endParaRPr lang="sv-SE" noProof="0"/>
          </a:p>
        </p:txBody>
      </p:sp>
      <p:sp>
        <p:nvSpPr>
          <p:cNvPr id="5" name="Platshållare för anteckningar 4">
            <a:extLst>
              <a:ext uri="{FF2B5EF4-FFF2-40B4-BE49-F238E27FC236}">
                <a16:creationId xmlns:a16="http://schemas.microsoft.com/office/drawing/2014/main" id="{803E980A-D63E-83E6-87C4-7F09E5055441}"/>
              </a:ext>
            </a:extLst>
          </p:cNvPr>
          <p:cNvSpPr>
            <a:spLocks noGrp="1"/>
          </p:cNvSpPr>
          <p:nvPr>
            <p:ph type="body" sz="quarter" idx="3"/>
          </p:nvPr>
        </p:nvSpPr>
        <p:spPr>
          <a:xfrm>
            <a:off x="679450" y="4714875"/>
            <a:ext cx="5434013" cy="4465638"/>
          </a:xfrm>
          <a:prstGeom prst="rect">
            <a:avLst/>
          </a:prstGeom>
        </p:spPr>
        <p:txBody>
          <a:bodyPr vert="horz" lIns="91440" tIns="45720" rIns="91440" bIns="45720" rtlCol="0"/>
          <a:lstStyle/>
          <a:p>
            <a:pPr lvl="0"/>
            <a:r>
              <a:rPr lang="sv-SE" noProof="0"/>
              <a:t>Klicka här för att ändra format på bakgrundstexten</a:t>
            </a:r>
          </a:p>
          <a:p>
            <a:pPr lvl="1"/>
            <a:r>
              <a:rPr lang="sv-SE" noProof="0"/>
              <a:t>Nivå två</a:t>
            </a:r>
          </a:p>
          <a:p>
            <a:pPr lvl="2"/>
            <a:r>
              <a:rPr lang="sv-SE" noProof="0"/>
              <a:t>Nivå tre</a:t>
            </a:r>
          </a:p>
          <a:p>
            <a:pPr lvl="3"/>
            <a:r>
              <a:rPr lang="sv-SE" noProof="0"/>
              <a:t>Nivå fyra</a:t>
            </a:r>
          </a:p>
          <a:p>
            <a:pPr lvl="4"/>
            <a:r>
              <a:rPr lang="sv-SE" noProof="0"/>
              <a:t>Nivå fem</a:t>
            </a:r>
          </a:p>
        </p:txBody>
      </p:sp>
      <p:sp>
        <p:nvSpPr>
          <p:cNvPr id="6" name="Platshållare för sidfot 5">
            <a:extLst>
              <a:ext uri="{FF2B5EF4-FFF2-40B4-BE49-F238E27FC236}">
                <a16:creationId xmlns:a16="http://schemas.microsoft.com/office/drawing/2014/main" id="{03D68751-375D-5E04-308E-B8460E3AFAC5}"/>
              </a:ext>
            </a:extLst>
          </p:cNvPr>
          <p:cNvSpPr>
            <a:spLocks noGrp="1"/>
          </p:cNvSpPr>
          <p:nvPr>
            <p:ph type="ftr" sz="quarter" idx="4"/>
          </p:nvPr>
        </p:nvSpPr>
        <p:spPr>
          <a:xfrm>
            <a:off x="0" y="9426575"/>
            <a:ext cx="2943225" cy="4968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sv-SE"/>
          </a:p>
        </p:txBody>
      </p:sp>
      <p:sp>
        <p:nvSpPr>
          <p:cNvPr id="7" name="Platshållare för bildnummer 6">
            <a:extLst>
              <a:ext uri="{FF2B5EF4-FFF2-40B4-BE49-F238E27FC236}">
                <a16:creationId xmlns:a16="http://schemas.microsoft.com/office/drawing/2014/main" id="{89A7DEA2-F44B-86FF-8E90-6DC6764C6028}"/>
              </a:ext>
            </a:extLst>
          </p:cNvPr>
          <p:cNvSpPr>
            <a:spLocks noGrp="1"/>
          </p:cNvSpPr>
          <p:nvPr>
            <p:ph type="sldNum" sz="quarter" idx="5"/>
          </p:nvPr>
        </p:nvSpPr>
        <p:spPr>
          <a:xfrm>
            <a:off x="3848100" y="9426575"/>
            <a:ext cx="2943225"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8527C2DF-86FF-4342-9912-268D6FC39B0A}" type="slidenum">
              <a:rPr lang="sv-SE" altLang="sv-SE"/>
              <a:pPr>
                <a:defRPr/>
              </a:pPr>
              <a:t>‹#›</a:t>
            </a:fld>
            <a:endParaRPr lang="sv-SE" altLang="sv-S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Platshållare för bildobjekt 1">
            <a:extLst>
              <a:ext uri="{FF2B5EF4-FFF2-40B4-BE49-F238E27FC236}">
                <a16:creationId xmlns:a16="http://schemas.microsoft.com/office/drawing/2014/main" id="{A40E376F-0B1B-D83C-FB06-4A7E6FE7D6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Platshållare för anteckningar 2">
            <a:extLst>
              <a:ext uri="{FF2B5EF4-FFF2-40B4-BE49-F238E27FC236}">
                <a16:creationId xmlns:a16="http://schemas.microsoft.com/office/drawing/2014/main" id="{71285EBF-1153-FE90-BACC-818AE3F922C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sv-SE" altLang="sv-SE"/>
              <a:t>Förklara vad ordet växelpress är för nått. När forward går på bollhållaren och den andra forwarden faller tillbaka men in mot mitten.</a:t>
            </a:r>
            <a:br>
              <a:rPr lang="sv-SE" altLang="sv-SE"/>
            </a:br>
            <a:endParaRPr lang="sv-SE" altLang="sv-SE"/>
          </a:p>
        </p:txBody>
      </p:sp>
      <p:sp>
        <p:nvSpPr>
          <p:cNvPr id="8196" name="Platshållare för bildnummer 3">
            <a:extLst>
              <a:ext uri="{FF2B5EF4-FFF2-40B4-BE49-F238E27FC236}">
                <a16:creationId xmlns:a16="http://schemas.microsoft.com/office/drawing/2014/main" id="{122A021E-3F54-9725-2388-6860B4AE034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F85E871-90FD-4E2D-9302-940CFC2FCDA8}" type="slidenum">
              <a:rPr lang="sv-SE" altLang="sv-SE" smtClean="0"/>
              <a:pPr>
                <a:spcBef>
                  <a:spcPct val="0"/>
                </a:spcBef>
              </a:pPr>
              <a:t>5</a:t>
            </a:fld>
            <a:endParaRPr lang="sv-SE" altLang="sv-S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a:t>Klicka här för att ändra format</a:t>
            </a:r>
          </a:p>
        </p:txBody>
      </p:sp>
      <p:sp>
        <p:nvSpPr>
          <p:cNvPr id="3" name="Underrubri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p>
        </p:txBody>
      </p:sp>
      <p:sp>
        <p:nvSpPr>
          <p:cNvPr id="4" name="Platshållare för datum 3">
            <a:extLst>
              <a:ext uri="{FF2B5EF4-FFF2-40B4-BE49-F238E27FC236}">
                <a16:creationId xmlns:a16="http://schemas.microsoft.com/office/drawing/2014/main" id="{CB88C9BB-25B5-9A66-91C5-7E3B92A0AADB}"/>
              </a:ext>
            </a:extLst>
          </p:cNvPr>
          <p:cNvSpPr>
            <a:spLocks noGrp="1"/>
          </p:cNvSpPr>
          <p:nvPr>
            <p:ph type="dt" sz="half" idx="10"/>
          </p:nvPr>
        </p:nvSpPr>
        <p:spPr/>
        <p:txBody>
          <a:bodyPr/>
          <a:lstStyle>
            <a:lvl1pPr>
              <a:defRPr/>
            </a:lvl1pPr>
          </a:lstStyle>
          <a:p>
            <a:pPr>
              <a:defRPr/>
            </a:pPr>
            <a:fld id="{A54A9B76-169D-41A9-AA29-2903192EAA59}" type="datetimeFigureOut">
              <a:rPr lang="sv-SE"/>
              <a:pPr>
                <a:defRPr/>
              </a:pPr>
              <a:t>2023-12-18</a:t>
            </a:fld>
            <a:endParaRPr lang="sv-SE"/>
          </a:p>
        </p:txBody>
      </p:sp>
      <p:sp>
        <p:nvSpPr>
          <p:cNvPr id="5" name="Platshållare för sidfot 4">
            <a:extLst>
              <a:ext uri="{FF2B5EF4-FFF2-40B4-BE49-F238E27FC236}">
                <a16:creationId xmlns:a16="http://schemas.microsoft.com/office/drawing/2014/main" id="{AF214D3E-6E54-8593-96BE-7E9460D1CFF0}"/>
              </a:ext>
            </a:extLst>
          </p:cNvPr>
          <p:cNvSpPr>
            <a:spLocks noGrp="1"/>
          </p:cNvSpPr>
          <p:nvPr>
            <p:ph type="ftr" sz="quarter" idx="11"/>
          </p:nvPr>
        </p:nvSpPr>
        <p:spPr/>
        <p:txBody>
          <a:bodyPr/>
          <a:lstStyle>
            <a:lvl1pPr>
              <a:defRPr/>
            </a:lvl1pPr>
          </a:lstStyle>
          <a:p>
            <a:pPr>
              <a:defRPr/>
            </a:pPr>
            <a:endParaRPr lang="sv-SE"/>
          </a:p>
        </p:txBody>
      </p:sp>
      <p:sp>
        <p:nvSpPr>
          <p:cNvPr id="6" name="Platshållare för bildnummer 5">
            <a:extLst>
              <a:ext uri="{FF2B5EF4-FFF2-40B4-BE49-F238E27FC236}">
                <a16:creationId xmlns:a16="http://schemas.microsoft.com/office/drawing/2014/main" id="{F09BEBDB-E305-7C19-0C6E-E6B1A1A0CB32}"/>
              </a:ext>
            </a:extLst>
          </p:cNvPr>
          <p:cNvSpPr>
            <a:spLocks noGrp="1"/>
          </p:cNvSpPr>
          <p:nvPr>
            <p:ph type="sldNum" sz="quarter" idx="12"/>
          </p:nvPr>
        </p:nvSpPr>
        <p:spPr/>
        <p:txBody>
          <a:bodyPr/>
          <a:lstStyle>
            <a:lvl1pPr>
              <a:defRPr/>
            </a:lvl1pPr>
          </a:lstStyle>
          <a:p>
            <a:pPr>
              <a:defRPr/>
            </a:pPr>
            <a:fld id="{ACF01DF0-26F3-4DC3-B857-004E9E2E3E1E}" type="slidenum">
              <a:rPr lang="sv-SE" altLang="sv-SE"/>
              <a:pPr>
                <a:defRPr/>
              </a:pPr>
              <a:t>‹#›</a:t>
            </a:fld>
            <a:endParaRPr lang="sv-SE" altLang="sv-SE"/>
          </a:p>
        </p:txBody>
      </p:sp>
    </p:spTree>
    <p:extLst>
      <p:ext uri="{BB962C8B-B14F-4D97-AF65-F5344CB8AC3E}">
        <p14:creationId xmlns:p14="http://schemas.microsoft.com/office/powerpoint/2010/main" val="2461453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F80F6A2E-1A1A-8748-0D63-5709BB74DEA8}"/>
              </a:ext>
            </a:extLst>
          </p:cNvPr>
          <p:cNvSpPr>
            <a:spLocks noGrp="1"/>
          </p:cNvSpPr>
          <p:nvPr>
            <p:ph type="dt" sz="half" idx="10"/>
          </p:nvPr>
        </p:nvSpPr>
        <p:spPr/>
        <p:txBody>
          <a:bodyPr/>
          <a:lstStyle>
            <a:lvl1pPr>
              <a:defRPr/>
            </a:lvl1pPr>
          </a:lstStyle>
          <a:p>
            <a:pPr>
              <a:defRPr/>
            </a:pPr>
            <a:fld id="{001C76C4-E112-4318-8366-A8128DCCDA84}" type="datetimeFigureOut">
              <a:rPr lang="sv-SE"/>
              <a:pPr>
                <a:defRPr/>
              </a:pPr>
              <a:t>2023-12-18</a:t>
            </a:fld>
            <a:endParaRPr lang="sv-SE"/>
          </a:p>
        </p:txBody>
      </p:sp>
      <p:sp>
        <p:nvSpPr>
          <p:cNvPr id="5" name="Platshållare för sidfot 4">
            <a:extLst>
              <a:ext uri="{FF2B5EF4-FFF2-40B4-BE49-F238E27FC236}">
                <a16:creationId xmlns:a16="http://schemas.microsoft.com/office/drawing/2014/main" id="{E898AE13-FA1F-ABCD-781A-B884ABC8901F}"/>
              </a:ext>
            </a:extLst>
          </p:cNvPr>
          <p:cNvSpPr>
            <a:spLocks noGrp="1"/>
          </p:cNvSpPr>
          <p:nvPr>
            <p:ph type="ftr" sz="quarter" idx="11"/>
          </p:nvPr>
        </p:nvSpPr>
        <p:spPr/>
        <p:txBody>
          <a:bodyPr/>
          <a:lstStyle>
            <a:lvl1pPr>
              <a:defRPr/>
            </a:lvl1pPr>
          </a:lstStyle>
          <a:p>
            <a:pPr>
              <a:defRPr/>
            </a:pPr>
            <a:endParaRPr lang="sv-SE"/>
          </a:p>
        </p:txBody>
      </p:sp>
      <p:sp>
        <p:nvSpPr>
          <p:cNvPr id="6" name="Platshållare för bildnummer 5">
            <a:extLst>
              <a:ext uri="{FF2B5EF4-FFF2-40B4-BE49-F238E27FC236}">
                <a16:creationId xmlns:a16="http://schemas.microsoft.com/office/drawing/2014/main" id="{1AE07EA0-E0E1-4C67-3C7D-CBAA2BFA01D4}"/>
              </a:ext>
            </a:extLst>
          </p:cNvPr>
          <p:cNvSpPr>
            <a:spLocks noGrp="1"/>
          </p:cNvSpPr>
          <p:nvPr>
            <p:ph type="sldNum" sz="quarter" idx="12"/>
          </p:nvPr>
        </p:nvSpPr>
        <p:spPr/>
        <p:txBody>
          <a:bodyPr/>
          <a:lstStyle>
            <a:lvl1pPr>
              <a:defRPr/>
            </a:lvl1pPr>
          </a:lstStyle>
          <a:p>
            <a:pPr>
              <a:defRPr/>
            </a:pPr>
            <a:fld id="{F2371CD0-C796-4725-AD92-0DA4500EB909}" type="slidenum">
              <a:rPr lang="sv-SE" altLang="sv-SE"/>
              <a:pPr>
                <a:defRPr/>
              </a:pPr>
              <a:t>‹#›</a:t>
            </a:fld>
            <a:endParaRPr lang="sv-SE" altLang="sv-SE"/>
          </a:p>
        </p:txBody>
      </p:sp>
    </p:spTree>
    <p:extLst>
      <p:ext uri="{BB962C8B-B14F-4D97-AF65-F5344CB8AC3E}">
        <p14:creationId xmlns:p14="http://schemas.microsoft.com/office/powerpoint/2010/main" val="1509236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a:t>Klicka här för att ändra format</a:t>
            </a:r>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1DB6B91C-906D-BAA4-5FF0-DD8FB638DC0F}"/>
              </a:ext>
            </a:extLst>
          </p:cNvPr>
          <p:cNvSpPr>
            <a:spLocks noGrp="1"/>
          </p:cNvSpPr>
          <p:nvPr>
            <p:ph type="dt" sz="half" idx="10"/>
          </p:nvPr>
        </p:nvSpPr>
        <p:spPr/>
        <p:txBody>
          <a:bodyPr/>
          <a:lstStyle>
            <a:lvl1pPr>
              <a:defRPr/>
            </a:lvl1pPr>
          </a:lstStyle>
          <a:p>
            <a:pPr>
              <a:defRPr/>
            </a:pPr>
            <a:fld id="{F8B1F646-51BC-49CD-9B2D-85FBEF012218}" type="datetimeFigureOut">
              <a:rPr lang="sv-SE"/>
              <a:pPr>
                <a:defRPr/>
              </a:pPr>
              <a:t>2023-12-18</a:t>
            </a:fld>
            <a:endParaRPr lang="sv-SE"/>
          </a:p>
        </p:txBody>
      </p:sp>
      <p:sp>
        <p:nvSpPr>
          <p:cNvPr id="5" name="Platshållare för sidfot 4">
            <a:extLst>
              <a:ext uri="{FF2B5EF4-FFF2-40B4-BE49-F238E27FC236}">
                <a16:creationId xmlns:a16="http://schemas.microsoft.com/office/drawing/2014/main" id="{077F9C41-2ED2-C04A-CA30-48380D4BAE6D}"/>
              </a:ext>
            </a:extLst>
          </p:cNvPr>
          <p:cNvSpPr>
            <a:spLocks noGrp="1"/>
          </p:cNvSpPr>
          <p:nvPr>
            <p:ph type="ftr" sz="quarter" idx="11"/>
          </p:nvPr>
        </p:nvSpPr>
        <p:spPr/>
        <p:txBody>
          <a:bodyPr/>
          <a:lstStyle>
            <a:lvl1pPr>
              <a:defRPr/>
            </a:lvl1pPr>
          </a:lstStyle>
          <a:p>
            <a:pPr>
              <a:defRPr/>
            </a:pPr>
            <a:endParaRPr lang="sv-SE"/>
          </a:p>
        </p:txBody>
      </p:sp>
      <p:sp>
        <p:nvSpPr>
          <p:cNvPr id="6" name="Platshållare för bildnummer 5">
            <a:extLst>
              <a:ext uri="{FF2B5EF4-FFF2-40B4-BE49-F238E27FC236}">
                <a16:creationId xmlns:a16="http://schemas.microsoft.com/office/drawing/2014/main" id="{492991C3-2DB4-50AC-214F-01BD03A6C384}"/>
              </a:ext>
            </a:extLst>
          </p:cNvPr>
          <p:cNvSpPr>
            <a:spLocks noGrp="1"/>
          </p:cNvSpPr>
          <p:nvPr>
            <p:ph type="sldNum" sz="quarter" idx="12"/>
          </p:nvPr>
        </p:nvSpPr>
        <p:spPr/>
        <p:txBody>
          <a:bodyPr/>
          <a:lstStyle>
            <a:lvl1pPr>
              <a:defRPr/>
            </a:lvl1pPr>
          </a:lstStyle>
          <a:p>
            <a:pPr>
              <a:defRPr/>
            </a:pPr>
            <a:fld id="{9B6F2A78-3E0A-4533-B8E8-73667404E713}" type="slidenum">
              <a:rPr lang="sv-SE" altLang="sv-SE"/>
              <a:pPr>
                <a:defRPr/>
              </a:pPr>
              <a:t>‹#›</a:t>
            </a:fld>
            <a:endParaRPr lang="sv-SE" altLang="sv-SE"/>
          </a:p>
        </p:txBody>
      </p:sp>
    </p:spTree>
    <p:extLst>
      <p:ext uri="{BB962C8B-B14F-4D97-AF65-F5344CB8AC3E}">
        <p14:creationId xmlns:p14="http://schemas.microsoft.com/office/powerpoint/2010/main" val="781650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datum 3">
            <a:extLst>
              <a:ext uri="{FF2B5EF4-FFF2-40B4-BE49-F238E27FC236}">
                <a16:creationId xmlns:a16="http://schemas.microsoft.com/office/drawing/2014/main" id="{23B95015-0A15-0257-6DF7-10635E7FF753}"/>
              </a:ext>
            </a:extLst>
          </p:cNvPr>
          <p:cNvSpPr>
            <a:spLocks noGrp="1"/>
          </p:cNvSpPr>
          <p:nvPr>
            <p:ph type="dt" sz="half" idx="10"/>
          </p:nvPr>
        </p:nvSpPr>
        <p:spPr/>
        <p:txBody>
          <a:bodyPr/>
          <a:lstStyle>
            <a:lvl1pPr>
              <a:defRPr/>
            </a:lvl1pPr>
          </a:lstStyle>
          <a:p>
            <a:pPr>
              <a:defRPr/>
            </a:pPr>
            <a:fld id="{648EA367-2714-492E-AAAE-5C3E9FCFCEDA}" type="datetimeFigureOut">
              <a:rPr lang="sv-SE"/>
              <a:pPr>
                <a:defRPr/>
              </a:pPr>
              <a:t>2023-12-18</a:t>
            </a:fld>
            <a:endParaRPr lang="sv-SE"/>
          </a:p>
        </p:txBody>
      </p:sp>
      <p:sp>
        <p:nvSpPr>
          <p:cNvPr id="6" name="Platshållare för sidfot 4">
            <a:extLst>
              <a:ext uri="{FF2B5EF4-FFF2-40B4-BE49-F238E27FC236}">
                <a16:creationId xmlns:a16="http://schemas.microsoft.com/office/drawing/2014/main" id="{D95316B8-BF39-9237-B0B8-CD90747C7618}"/>
              </a:ext>
            </a:extLst>
          </p:cNvPr>
          <p:cNvSpPr>
            <a:spLocks noGrp="1"/>
          </p:cNvSpPr>
          <p:nvPr>
            <p:ph type="ftr" sz="quarter" idx="11"/>
          </p:nvPr>
        </p:nvSpPr>
        <p:spPr/>
        <p:txBody>
          <a:bodyPr/>
          <a:lstStyle>
            <a:lvl1pPr>
              <a:defRPr/>
            </a:lvl1pPr>
          </a:lstStyle>
          <a:p>
            <a:pPr>
              <a:defRPr/>
            </a:pPr>
            <a:endParaRPr lang="sv-SE"/>
          </a:p>
        </p:txBody>
      </p:sp>
      <p:sp>
        <p:nvSpPr>
          <p:cNvPr id="7" name="Platshållare för bildnummer 5">
            <a:extLst>
              <a:ext uri="{FF2B5EF4-FFF2-40B4-BE49-F238E27FC236}">
                <a16:creationId xmlns:a16="http://schemas.microsoft.com/office/drawing/2014/main" id="{A6158594-9F4E-C625-AD4D-B3652B0CAF60}"/>
              </a:ext>
            </a:extLst>
          </p:cNvPr>
          <p:cNvSpPr>
            <a:spLocks noGrp="1"/>
          </p:cNvSpPr>
          <p:nvPr>
            <p:ph type="sldNum" sz="quarter" idx="12"/>
          </p:nvPr>
        </p:nvSpPr>
        <p:spPr/>
        <p:txBody>
          <a:bodyPr/>
          <a:lstStyle>
            <a:lvl1pPr>
              <a:defRPr/>
            </a:lvl1pPr>
          </a:lstStyle>
          <a:p>
            <a:pPr>
              <a:defRPr/>
            </a:pPr>
            <a:fld id="{56C7A064-80F9-45CC-BE9D-BEE617A00D3D}" type="slidenum">
              <a:rPr lang="sv-SE" altLang="sv-SE"/>
              <a:pPr>
                <a:defRPr/>
              </a:pPr>
              <a:t>‹#›</a:t>
            </a:fld>
            <a:endParaRPr lang="sv-SE" altLang="sv-SE"/>
          </a:p>
        </p:txBody>
      </p:sp>
    </p:spTree>
    <p:extLst>
      <p:ext uri="{BB962C8B-B14F-4D97-AF65-F5344CB8AC3E}">
        <p14:creationId xmlns:p14="http://schemas.microsoft.com/office/powerpoint/2010/main" val="1514042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a:t>Klicka här för att ändra format</a:t>
            </a:r>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7" name="Platshållare för datum 3">
            <a:extLst>
              <a:ext uri="{FF2B5EF4-FFF2-40B4-BE49-F238E27FC236}">
                <a16:creationId xmlns:a16="http://schemas.microsoft.com/office/drawing/2014/main" id="{C4A49CF6-32D2-97DA-6811-7431CDCD769B}"/>
              </a:ext>
            </a:extLst>
          </p:cNvPr>
          <p:cNvSpPr>
            <a:spLocks noGrp="1"/>
          </p:cNvSpPr>
          <p:nvPr>
            <p:ph type="dt" sz="half" idx="10"/>
          </p:nvPr>
        </p:nvSpPr>
        <p:spPr/>
        <p:txBody>
          <a:bodyPr/>
          <a:lstStyle>
            <a:lvl1pPr>
              <a:defRPr/>
            </a:lvl1pPr>
          </a:lstStyle>
          <a:p>
            <a:pPr>
              <a:defRPr/>
            </a:pPr>
            <a:fld id="{92212EF0-0546-4E0C-A9D7-285D65A905B3}" type="datetimeFigureOut">
              <a:rPr lang="sv-SE"/>
              <a:pPr>
                <a:defRPr/>
              </a:pPr>
              <a:t>2023-12-18</a:t>
            </a:fld>
            <a:endParaRPr lang="sv-SE"/>
          </a:p>
        </p:txBody>
      </p:sp>
      <p:sp>
        <p:nvSpPr>
          <p:cNvPr id="8" name="Platshållare för sidfot 4">
            <a:extLst>
              <a:ext uri="{FF2B5EF4-FFF2-40B4-BE49-F238E27FC236}">
                <a16:creationId xmlns:a16="http://schemas.microsoft.com/office/drawing/2014/main" id="{C4E29392-5647-31EC-07F1-D577E8D86982}"/>
              </a:ext>
            </a:extLst>
          </p:cNvPr>
          <p:cNvSpPr>
            <a:spLocks noGrp="1"/>
          </p:cNvSpPr>
          <p:nvPr>
            <p:ph type="ftr" sz="quarter" idx="11"/>
          </p:nvPr>
        </p:nvSpPr>
        <p:spPr/>
        <p:txBody>
          <a:bodyPr/>
          <a:lstStyle>
            <a:lvl1pPr>
              <a:defRPr/>
            </a:lvl1pPr>
          </a:lstStyle>
          <a:p>
            <a:pPr>
              <a:defRPr/>
            </a:pPr>
            <a:endParaRPr lang="sv-SE"/>
          </a:p>
        </p:txBody>
      </p:sp>
      <p:sp>
        <p:nvSpPr>
          <p:cNvPr id="9" name="Platshållare för bildnummer 5">
            <a:extLst>
              <a:ext uri="{FF2B5EF4-FFF2-40B4-BE49-F238E27FC236}">
                <a16:creationId xmlns:a16="http://schemas.microsoft.com/office/drawing/2014/main" id="{C89D82CC-F311-A191-CC9D-8060BDE26391}"/>
              </a:ext>
            </a:extLst>
          </p:cNvPr>
          <p:cNvSpPr>
            <a:spLocks noGrp="1"/>
          </p:cNvSpPr>
          <p:nvPr>
            <p:ph type="sldNum" sz="quarter" idx="12"/>
          </p:nvPr>
        </p:nvSpPr>
        <p:spPr/>
        <p:txBody>
          <a:bodyPr/>
          <a:lstStyle>
            <a:lvl1pPr>
              <a:defRPr/>
            </a:lvl1pPr>
          </a:lstStyle>
          <a:p>
            <a:pPr>
              <a:defRPr/>
            </a:pPr>
            <a:fld id="{95260A69-DA17-47FD-8704-5010A6E00568}" type="slidenum">
              <a:rPr lang="sv-SE" altLang="sv-SE"/>
              <a:pPr>
                <a:defRPr/>
              </a:pPr>
              <a:t>‹#›</a:t>
            </a:fld>
            <a:endParaRPr lang="sv-SE" altLang="sv-SE"/>
          </a:p>
        </p:txBody>
      </p:sp>
    </p:spTree>
    <p:extLst>
      <p:ext uri="{BB962C8B-B14F-4D97-AF65-F5344CB8AC3E}">
        <p14:creationId xmlns:p14="http://schemas.microsoft.com/office/powerpoint/2010/main" val="1650588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datum 3">
            <a:extLst>
              <a:ext uri="{FF2B5EF4-FFF2-40B4-BE49-F238E27FC236}">
                <a16:creationId xmlns:a16="http://schemas.microsoft.com/office/drawing/2014/main" id="{22C3365D-C3B0-0D2E-23F6-B62EB7531102}"/>
              </a:ext>
            </a:extLst>
          </p:cNvPr>
          <p:cNvSpPr>
            <a:spLocks noGrp="1"/>
          </p:cNvSpPr>
          <p:nvPr>
            <p:ph type="dt" sz="half" idx="10"/>
          </p:nvPr>
        </p:nvSpPr>
        <p:spPr/>
        <p:txBody>
          <a:bodyPr/>
          <a:lstStyle>
            <a:lvl1pPr>
              <a:defRPr/>
            </a:lvl1pPr>
          </a:lstStyle>
          <a:p>
            <a:pPr>
              <a:defRPr/>
            </a:pPr>
            <a:fld id="{568CDDEA-4BF1-43BD-BE4A-81F90D1DFF0C}" type="datetimeFigureOut">
              <a:rPr lang="sv-SE"/>
              <a:pPr>
                <a:defRPr/>
              </a:pPr>
              <a:t>2023-12-18</a:t>
            </a:fld>
            <a:endParaRPr lang="sv-SE"/>
          </a:p>
        </p:txBody>
      </p:sp>
      <p:sp>
        <p:nvSpPr>
          <p:cNvPr id="4" name="Platshållare för sidfot 4">
            <a:extLst>
              <a:ext uri="{FF2B5EF4-FFF2-40B4-BE49-F238E27FC236}">
                <a16:creationId xmlns:a16="http://schemas.microsoft.com/office/drawing/2014/main" id="{DB531D2A-32FD-812B-9974-8A20C921D345}"/>
              </a:ext>
            </a:extLst>
          </p:cNvPr>
          <p:cNvSpPr>
            <a:spLocks noGrp="1"/>
          </p:cNvSpPr>
          <p:nvPr>
            <p:ph type="ftr" sz="quarter" idx="11"/>
          </p:nvPr>
        </p:nvSpPr>
        <p:spPr/>
        <p:txBody>
          <a:bodyPr/>
          <a:lstStyle>
            <a:lvl1pPr>
              <a:defRPr/>
            </a:lvl1pPr>
          </a:lstStyle>
          <a:p>
            <a:pPr>
              <a:defRPr/>
            </a:pPr>
            <a:endParaRPr lang="sv-SE"/>
          </a:p>
        </p:txBody>
      </p:sp>
      <p:sp>
        <p:nvSpPr>
          <p:cNvPr id="5" name="Platshållare för bildnummer 5">
            <a:extLst>
              <a:ext uri="{FF2B5EF4-FFF2-40B4-BE49-F238E27FC236}">
                <a16:creationId xmlns:a16="http://schemas.microsoft.com/office/drawing/2014/main" id="{7D0CD674-CCCF-C553-CA47-A26E5F09E428}"/>
              </a:ext>
            </a:extLst>
          </p:cNvPr>
          <p:cNvSpPr>
            <a:spLocks noGrp="1"/>
          </p:cNvSpPr>
          <p:nvPr>
            <p:ph type="sldNum" sz="quarter" idx="12"/>
          </p:nvPr>
        </p:nvSpPr>
        <p:spPr/>
        <p:txBody>
          <a:bodyPr/>
          <a:lstStyle>
            <a:lvl1pPr>
              <a:defRPr/>
            </a:lvl1pPr>
          </a:lstStyle>
          <a:p>
            <a:pPr>
              <a:defRPr/>
            </a:pPr>
            <a:fld id="{665884D0-DFCB-4314-82C0-ABBC44B6B609}" type="slidenum">
              <a:rPr lang="sv-SE" altLang="sv-SE"/>
              <a:pPr>
                <a:defRPr/>
              </a:pPr>
              <a:t>‹#›</a:t>
            </a:fld>
            <a:endParaRPr lang="sv-SE" altLang="sv-SE"/>
          </a:p>
        </p:txBody>
      </p:sp>
    </p:spTree>
    <p:extLst>
      <p:ext uri="{BB962C8B-B14F-4D97-AF65-F5344CB8AC3E}">
        <p14:creationId xmlns:p14="http://schemas.microsoft.com/office/powerpoint/2010/main" val="3931413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3">
            <a:extLst>
              <a:ext uri="{FF2B5EF4-FFF2-40B4-BE49-F238E27FC236}">
                <a16:creationId xmlns:a16="http://schemas.microsoft.com/office/drawing/2014/main" id="{340F9035-B91D-793F-6A6C-75C113F5A176}"/>
              </a:ext>
            </a:extLst>
          </p:cNvPr>
          <p:cNvSpPr>
            <a:spLocks noGrp="1"/>
          </p:cNvSpPr>
          <p:nvPr>
            <p:ph type="dt" sz="half" idx="10"/>
          </p:nvPr>
        </p:nvSpPr>
        <p:spPr/>
        <p:txBody>
          <a:bodyPr/>
          <a:lstStyle>
            <a:lvl1pPr>
              <a:defRPr/>
            </a:lvl1pPr>
          </a:lstStyle>
          <a:p>
            <a:pPr>
              <a:defRPr/>
            </a:pPr>
            <a:fld id="{E5A58342-2662-45C0-9709-33711A19A58F}" type="datetimeFigureOut">
              <a:rPr lang="sv-SE"/>
              <a:pPr>
                <a:defRPr/>
              </a:pPr>
              <a:t>2023-12-18</a:t>
            </a:fld>
            <a:endParaRPr lang="sv-SE"/>
          </a:p>
        </p:txBody>
      </p:sp>
      <p:sp>
        <p:nvSpPr>
          <p:cNvPr id="3" name="Platshållare för sidfot 4">
            <a:extLst>
              <a:ext uri="{FF2B5EF4-FFF2-40B4-BE49-F238E27FC236}">
                <a16:creationId xmlns:a16="http://schemas.microsoft.com/office/drawing/2014/main" id="{092CDC88-826E-240E-0E20-1B1E7621064B}"/>
              </a:ext>
            </a:extLst>
          </p:cNvPr>
          <p:cNvSpPr>
            <a:spLocks noGrp="1"/>
          </p:cNvSpPr>
          <p:nvPr>
            <p:ph type="ftr" sz="quarter" idx="11"/>
          </p:nvPr>
        </p:nvSpPr>
        <p:spPr/>
        <p:txBody>
          <a:bodyPr/>
          <a:lstStyle>
            <a:lvl1pPr>
              <a:defRPr/>
            </a:lvl1pPr>
          </a:lstStyle>
          <a:p>
            <a:pPr>
              <a:defRPr/>
            </a:pPr>
            <a:endParaRPr lang="sv-SE"/>
          </a:p>
        </p:txBody>
      </p:sp>
      <p:sp>
        <p:nvSpPr>
          <p:cNvPr id="4" name="Platshållare för bildnummer 5">
            <a:extLst>
              <a:ext uri="{FF2B5EF4-FFF2-40B4-BE49-F238E27FC236}">
                <a16:creationId xmlns:a16="http://schemas.microsoft.com/office/drawing/2014/main" id="{EDC5CDF6-038F-1D16-0980-88FB2ED59915}"/>
              </a:ext>
            </a:extLst>
          </p:cNvPr>
          <p:cNvSpPr>
            <a:spLocks noGrp="1"/>
          </p:cNvSpPr>
          <p:nvPr>
            <p:ph type="sldNum" sz="quarter" idx="12"/>
          </p:nvPr>
        </p:nvSpPr>
        <p:spPr/>
        <p:txBody>
          <a:bodyPr/>
          <a:lstStyle>
            <a:lvl1pPr>
              <a:defRPr/>
            </a:lvl1pPr>
          </a:lstStyle>
          <a:p>
            <a:pPr>
              <a:defRPr/>
            </a:pPr>
            <a:fld id="{79C6A739-3202-44B2-9DBD-E4462D0A9D6E}" type="slidenum">
              <a:rPr lang="sv-SE" altLang="sv-SE"/>
              <a:pPr>
                <a:defRPr/>
              </a:pPr>
              <a:t>‹#›</a:t>
            </a:fld>
            <a:endParaRPr lang="sv-SE" altLang="sv-SE"/>
          </a:p>
        </p:txBody>
      </p:sp>
    </p:spTree>
    <p:extLst>
      <p:ext uri="{BB962C8B-B14F-4D97-AF65-F5344CB8AC3E}">
        <p14:creationId xmlns:p14="http://schemas.microsoft.com/office/powerpoint/2010/main" val="3151025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a:t>Klicka här för att ändra format</a:t>
            </a:r>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Platshållare för datum 3">
            <a:extLst>
              <a:ext uri="{FF2B5EF4-FFF2-40B4-BE49-F238E27FC236}">
                <a16:creationId xmlns:a16="http://schemas.microsoft.com/office/drawing/2014/main" id="{6C02FA2C-9400-B446-C275-844B6AE072C4}"/>
              </a:ext>
            </a:extLst>
          </p:cNvPr>
          <p:cNvSpPr>
            <a:spLocks noGrp="1"/>
          </p:cNvSpPr>
          <p:nvPr>
            <p:ph type="dt" sz="half" idx="10"/>
          </p:nvPr>
        </p:nvSpPr>
        <p:spPr/>
        <p:txBody>
          <a:bodyPr/>
          <a:lstStyle>
            <a:lvl1pPr>
              <a:defRPr/>
            </a:lvl1pPr>
          </a:lstStyle>
          <a:p>
            <a:pPr>
              <a:defRPr/>
            </a:pPr>
            <a:fld id="{85FC1D5F-2A6D-4ED2-8CFF-93B86334F494}" type="datetimeFigureOut">
              <a:rPr lang="sv-SE"/>
              <a:pPr>
                <a:defRPr/>
              </a:pPr>
              <a:t>2023-12-18</a:t>
            </a:fld>
            <a:endParaRPr lang="sv-SE"/>
          </a:p>
        </p:txBody>
      </p:sp>
      <p:sp>
        <p:nvSpPr>
          <p:cNvPr id="6" name="Platshållare för sidfot 4">
            <a:extLst>
              <a:ext uri="{FF2B5EF4-FFF2-40B4-BE49-F238E27FC236}">
                <a16:creationId xmlns:a16="http://schemas.microsoft.com/office/drawing/2014/main" id="{991F5976-A096-6AB5-FACB-76C3988843B6}"/>
              </a:ext>
            </a:extLst>
          </p:cNvPr>
          <p:cNvSpPr>
            <a:spLocks noGrp="1"/>
          </p:cNvSpPr>
          <p:nvPr>
            <p:ph type="ftr" sz="quarter" idx="11"/>
          </p:nvPr>
        </p:nvSpPr>
        <p:spPr/>
        <p:txBody>
          <a:bodyPr/>
          <a:lstStyle>
            <a:lvl1pPr>
              <a:defRPr/>
            </a:lvl1pPr>
          </a:lstStyle>
          <a:p>
            <a:pPr>
              <a:defRPr/>
            </a:pPr>
            <a:endParaRPr lang="sv-SE"/>
          </a:p>
        </p:txBody>
      </p:sp>
      <p:sp>
        <p:nvSpPr>
          <p:cNvPr id="7" name="Platshållare för bildnummer 5">
            <a:extLst>
              <a:ext uri="{FF2B5EF4-FFF2-40B4-BE49-F238E27FC236}">
                <a16:creationId xmlns:a16="http://schemas.microsoft.com/office/drawing/2014/main" id="{7FB913BF-3AB4-42F9-ED29-26DDBED1A0F2}"/>
              </a:ext>
            </a:extLst>
          </p:cNvPr>
          <p:cNvSpPr>
            <a:spLocks noGrp="1"/>
          </p:cNvSpPr>
          <p:nvPr>
            <p:ph type="sldNum" sz="quarter" idx="12"/>
          </p:nvPr>
        </p:nvSpPr>
        <p:spPr/>
        <p:txBody>
          <a:bodyPr/>
          <a:lstStyle>
            <a:lvl1pPr>
              <a:defRPr/>
            </a:lvl1pPr>
          </a:lstStyle>
          <a:p>
            <a:pPr>
              <a:defRPr/>
            </a:pPr>
            <a:fld id="{6468B6B6-FE41-4E2C-B75D-FE66C9995710}" type="slidenum">
              <a:rPr lang="sv-SE" altLang="sv-SE"/>
              <a:pPr>
                <a:defRPr/>
              </a:pPr>
              <a:t>‹#›</a:t>
            </a:fld>
            <a:endParaRPr lang="sv-SE" altLang="sv-SE"/>
          </a:p>
        </p:txBody>
      </p:sp>
    </p:spTree>
    <p:extLst>
      <p:ext uri="{BB962C8B-B14F-4D97-AF65-F5344CB8AC3E}">
        <p14:creationId xmlns:p14="http://schemas.microsoft.com/office/powerpoint/2010/main" val="472890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a:t>Klicka här för att ändra format</a:t>
            </a:r>
          </a:p>
        </p:txBody>
      </p:sp>
      <p:sp>
        <p:nvSpPr>
          <p:cNvPr id="3" name="Platshållare för bild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v-SE" noProof="0"/>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Platshållare för datum 3">
            <a:extLst>
              <a:ext uri="{FF2B5EF4-FFF2-40B4-BE49-F238E27FC236}">
                <a16:creationId xmlns:a16="http://schemas.microsoft.com/office/drawing/2014/main" id="{EFE85A7F-035F-7CA1-0C93-97648CFC4902}"/>
              </a:ext>
            </a:extLst>
          </p:cNvPr>
          <p:cNvSpPr>
            <a:spLocks noGrp="1"/>
          </p:cNvSpPr>
          <p:nvPr>
            <p:ph type="dt" sz="half" idx="10"/>
          </p:nvPr>
        </p:nvSpPr>
        <p:spPr/>
        <p:txBody>
          <a:bodyPr/>
          <a:lstStyle>
            <a:lvl1pPr>
              <a:defRPr/>
            </a:lvl1pPr>
          </a:lstStyle>
          <a:p>
            <a:pPr>
              <a:defRPr/>
            </a:pPr>
            <a:fld id="{D24417DA-AFA3-468F-81DF-0C27774445D7}" type="datetimeFigureOut">
              <a:rPr lang="sv-SE"/>
              <a:pPr>
                <a:defRPr/>
              </a:pPr>
              <a:t>2023-12-18</a:t>
            </a:fld>
            <a:endParaRPr lang="sv-SE"/>
          </a:p>
        </p:txBody>
      </p:sp>
      <p:sp>
        <p:nvSpPr>
          <p:cNvPr id="6" name="Platshållare för sidfot 4">
            <a:extLst>
              <a:ext uri="{FF2B5EF4-FFF2-40B4-BE49-F238E27FC236}">
                <a16:creationId xmlns:a16="http://schemas.microsoft.com/office/drawing/2014/main" id="{003FB50B-7937-D6A9-7906-1A62D609F6DF}"/>
              </a:ext>
            </a:extLst>
          </p:cNvPr>
          <p:cNvSpPr>
            <a:spLocks noGrp="1"/>
          </p:cNvSpPr>
          <p:nvPr>
            <p:ph type="ftr" sz="quarter" idx="11"/>
          </p:nvPr>
        </p:nvSpPr>
        <p:spPr/>
        <p:txBody>
          <a:bodyPr/>
          <a:lstStyle>
            <a:lvl1pPr>
              <a:defRPr/>
            </a:lvl1pPr>
          </a:lstStyle>
          <a:p>
            <a:pPr>
              <a:defRPr/>
            </a:pPr>
            <a:endParaRPr lang="sv-SE"/>
          </a:p>
        </p:txBody>
      </p:sp>
      <p:sp>
        <p:nvSpPr>
          <p:cNvPr id="7" name="Platshållare för bildnummer 5">
            <a:extLst>
              <a:ext uri="{FF2B5EF4-FFF2-40B4-BE49-F238E27FC236}">
                <a16:creationId xmlns:a16="http://schemas.microsoft.com/office/drawing/2014/main" id="{2939BEED-8E1F-4E4D-6A0B-685AD253BDEB}"/>
              </a:ext>
            </a:extLst>
          </p:cNvPr>
          <p:cNvSpPr>
            <a:spLocks noGrp="1"/>
          </p:cNvSpPr>
          <p:nvPr>
            <p:ph type="sldNum" sz="quarter" idx="12"/>
          </p:nvPr>
        </p:nvSpPr>
        <p:spPr/>
        <p:txBody>
          <a:bodyPr/>
          <a:lstStyle>
            <a:lvl1pPr>
              <a:defRPr/>
            </a:lvl1pPr>
          </a:lstStyle>
          <a:p>
            <a:pPr>
              <a:defRPr/>
            </a:pPr>
            <a:fld id="{EC651D34-BD12-405D-A582-FE4C47B2DD0E}" type="slidenum">
              <a:rPr lang="sv-SE" altLang="sv-SE"/>
              <a:pPr>
                <a:defRPr/>
              </a:pPr>
              <a:t>‹#›</a:t>
            </a:fld>
            <a:endParaRPr lang="sv-SE" altLang="sv-SE"/>
          </a:p>
        </p:txBody>
      </p:sp>
    </p:spTree>
    <p:extLst>
      <p:ext uri="{BB962C8B-B14F-4D97-AF65-F5344CB8AC3E}">
        <p14:creationId xmlns:p14="http://schemas.microsoft.com/office/powerpoint/2010/main" val="2496411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lodrät text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B0179482-F950-6603-1BA8-0D3AAC9F6CE5}"/>
              </a:ext>
            </a:extLst>
          </p:cNvPr>
          <p:cNvSpPr>
            <a:spLocks noGrp="1"/>
          </p:cNvSpPr>
          <p:nvPr>
            <p:ph type="dt" sz="half" idx="10"/>
          </p:nvPr>
        </p:nvSpPr>
        <p:spPr/>
        <p:txBody>
          <a:bodyPr/>
          <a:lstStyle>
            <a:lvl1pPr>
              <a:defRPr/>
            </a:lvl1pPr>
          </a:lstStyle>
          <a:p>
            <a:pPr>
              <a:defRPr/>
            </a:pPr>
            <a:fld id="{85060E0B-3BBF-4D3F-AF80-5EEAA9DD4693}" type="datetimeFigureOut">
              <a:rPr lang="sv-SE"/>
              <a:pPr>
                <a:defRPr/>
              </a:pPr>
              <a:t>2023-12-18</a:t>
            </a:fld>
            <a:endParaRPr lang="sv-SE"/>
          </a:p>
        </p:txBody>
      </p:sp>
      <p:sp>
        <p:nvSpPr>
          <p:cNvPr id="5" name="Platshållare för sidfot 4">
            <a:extLst>
              <a:ext uri="{FF2B5EF4-FFF2-40B4-BE49-F238E27FC236}">
                <a16:creationId xmlns:a16="http://schemas.microsoft.com/office/drawing/2014/main" id="{ADFE7438-0FF1-DD8C-D6C4-0BC463EB1917}"/>
              </a:ext>
            </a:extLst>
          </p:cNvPr>
          <p:cNvSpPr>
            <a:spLocks noGrp="1"/>
          </p:cNvSpPr>
          <p:nvPr>
            <p:ph type="ftr" sz="quarter" idx="11"/>
          </p:nvPr>
        </p:nvSpPr>
        <p:spPr/>
        <p:txBody>
          <a:bodyPr/>
          <a:lstStyle>
            <a:lvl1pPr>
              <a:defRPr/>
            </a:lvl1pPr>
          </a:lstStyle>
          <a:p>
            <a:pPr>
              <a:defRPr/>
            </a:pPr>
            <a:endParaRPr lang="sv-SE"/>
          </a:p>
        </p:txBody>
      </p:sp>
      <p:sp>
        <p:nvSpPr>
          <p:cNvPr id="6" name="Platshållare för bildnummer 5">
            <a:extLst>
              <a:ext uri="{FF2B5EF4-FFF2-40B4-BE49-F238E27FC236}">
                <a16:creationId xmlns:a16="http://schemas.microsoft.com/office/drawing/2014/main" id="{0F41174A-3EC7-1B0F-6B4F-5C63CE005A3A}"/>
              </a:ext>
            </a:extLst>
          </p:cNvPr>
          <p:cNvSpPr>
            <a:spLocks noGrp="1"/>
          </p:cNvSpPr>
          <p:nvPr>
            <p:ph type="sldNum" sz="quarter" idx="12"/>
          </p:nvPr>
        </p:nvSpPr>
        <p:spPr/>
        <p:txBody>
          <a:bodyPr/>
          <a:lstStyle>
            <a:lvl1pPr>
              <a:defRPr/>
            </a:lvl1pPr>
          </a:lstStyle>
          <a:p>
            <a:pPr>
              <a:defRPr/>
            </a:pPr>
            <a:fld id="{E7707BAE-9DE5-4B50-A64E-807DF8E07F59}" type="slidenum">
              <a:rPr lang="sv-SE" altLang="sv-SE"/>
              <a:pPr>
                <a:defRPr/>
              </a:pPr>
              <a:t>‹#›</a:t>
            </a:fld>
            <a:endParaRPr lang="sv-SE" altLang="sv-SE"/>
          </a:p>
        </p:txBody>
      </p:sp>
    </p:spTree>
    <p:extLst>
      <p:ext uri="{BB962C8B-B14F-4D97-AF65-F5344CB8AC3E}">
        <p14:creationId xmlns:p14="http://schemas.microsoft.com/office/powerpoint/2010/main" val="926588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851525"/>
          </a:xfrm>
        </p:spPr>
        <p:txBody>
          <a:bodyPr vert="eaVert"/>
          <a:lstStyle/>
          <a:p>
            <a:r>
              <a:rPr lang="sv-SE"/>
              <a:t>Klicka här för att ändra format</a:t>
            </a:r>
          </a:p>
        </p:txBody>
      </p:sp>
      <p:sp>
        <p:nvSpPr>
          <p:cNvPr id="3" name="Platshållare för lodrät text 2"/>
          <p:cNvSpPr>
            <a:spLocks noGrp="1"/>
          </p:cNvSpPr>
          <p:nvPr>
            <p:ph type="body" orient="vert" idx="1"/>
          </p:nvPr>
        </p:nvSpPr>
        <p:spPr>
          <a:xfrm>
            <a:off x="457200" y="274638"/>
            <a:ext cx="6019800" cy="5851525"/>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542DF2C5-4D32-9F51-5B7D-09F618D036A9}"/>
              </a:ext>
            </a:extLst>
          </p:cNvPr>
          <p:cNvSpPr>
            <a:spLocks noGrp="1"/>
          </p:cNvSpPr>
          <p:nvPr>
            <p:ph type="dt" sz="half" idx="10"/>
          </p:nvPr>
        </p:nvSpPr>
        <p:spPr/>
        <p:txBody>
          <a:bodyPr/>
          <a:lstStyle>
            <a:lvl1pPr>
              <a:defRPr/>
            </a:lvl1pPr>
          </a:lstStyle>
          <a:p>
            <a:pPr>
              <a:defRPr/>
            </a:pPr>
            <a:fld id="{05CA4E14-45C6-4CCB-9912-6E9F0DEF923A}" type="datetimeFigureOut">
              <a:rPr lang="sv-SE"/>
              <a:pPr>
                <a:defRPr/>
              </a:pPr>
              <a:t>2023-12-18</a:t>
            </a:fld>
            <a:endParaRPr lang="sv-SE"/>
          </a:p>
        </p:txBody>
      </p:sp>
      <p:sp>
        <p:nvSpPr>
          <p:cNvPr id="5" name="Platshållare för sidfot 4">
            <a:extLst>
              <a:ext uri="{FF2B5EF4-FFF2-40B4-BE49-F238E27FC236}">
                <a16:creationId xmlns:a16="http://schemas.microsoft.com/office/drawing/2014/main" id="{AF9F3574-C4A2-F27B-BFE4-E9A096210636}"/>
              </a:ext>
            </a:extLst>
          </p:cNvPr>
          <p:cNvSpPr>
            <a:spLocks noGrp="1"/>
          </p:cNvSpPr>
          <p:nvPr>
            <p:ph type="ftr" sz="quarter" idx="11"/>
          </p:nvPr>
        </p:nvSpPr>
        <p:spPr/>
        <p:txBody>
          <a:bodyPr/>
          <a:lstStyle>
            <a:lvl1pPr>
              <a:defRPr/>
            </a:lvl1pPr>
          </a:lstStyle>
          <a:p>
            <a:pPr>
              <a:defRPr/>
            </a:pPr>
            <a:endParaRPr lang="sv-SE"/>
          </a:p>
        </p:txBody>
      </p:sp>
      <p:sp>
        <p:nvSpPr>
          <p:cNvPr id="6" name="Platshållare för bildnummer 5">
            <a:extLst>
              <a:ext uri="{FF2B5EF4-FFF2-40B4-BE49-F238E27FC236}">
                <a16:creationId xmlns:a16="http://schemas.microsoft.com/office/drawing/2014/main" id="{DCF21194-085E-0B88-FF6A-890007BCCC82}"/>
              </a:ext>
            </a:extLst>
          </p:cNvPr>
          <p:cNvSpPr>
            <a:spLocks noGrp="1"/>
          </p:cNvSpPr>
          <p:nvPr>
            <p:ph type="sldNum" sz="quarter" idx="12"/>
          </p:nvPr>
        </p:nvSpPr>
        <p:spPr/>
        <p:txBody>
          <a:bodyPr/>
          <a:lstStyle>
            <a:lvl1pPr>
              <a:defRPr/>
            </a:lvl1pPr>
          </a:lstStyle>
          <a:p>
            <a:pPr>
              <a:defRPr/>
            </a:pPr>
            <a:fld id="{13D31889-06D0-49C6-A66E-DFBBC62A303A}" type="slidenum">
              <a:rPr lang="sv-SE" altLang="sv-SE"/>
              <a:pPr>
                <a:defRPr/>
              </a:pPr>
              <a:t>‹#›</a:t>
            </a:fld>
            <a:endParaRPr lang="sv-SE" altLang="sv-SE"/>
          </a:p>
        </p:txBody>
      </p:sp>
    </p:spTree>
    <p:extLst>
      <p:ext uri="{BB962C8B-B14F-4D97-AF65-F5344CB8AC3E}">
        <p14:creationId xmlns:p14="http://schemas.microsoft.com/office/powerpoint/2010/main" val="3053652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Platshållare för rubrik 1">
            <a:extLst>
              <a:ext uri="{FF2B5EF4-FFF2-40B4-BE49-F238E27FC236}">
                <a16:creationId xmlns:a16="http://schemas.microsoft.com/office/drawing/2014/main" id="{976CDFCD-4CF5-B98A-ADC4-F62618F28491}"/>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v-SE" altLang="sv-SE"/>
              <a:t>Klicka här för att ändra format</a:t>
            </a:r>
          </a:p>
        </p:txBody>
      </p:sp>
      <p:sp>
        <p:nvSpPr>
          <p:cNvPr id="1027" name="Platshållare för text 2">
            <a:extLst>
              <a:ext uri="{FF2B5EF4-FFF2-40B4-BE49-F238E27FC236}">
                <a16:creationId xmlns:a16="http://schemas.microsoft.com/office/drawing/2014/main" id="{EFB7053B-2976-CD24-874E-7F6F5A46F4CF}"/>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v-SE" altLang="sv-SE"/>
              <a:t>Klicka här för att ändra format på bakgrundstexten</a:t>
            </a:r>
          </a:p>
          <a:p>
            <a:pPr lvl="1"/>
            <a:r>
              <a:rPr lang="sv-SE" altLang="sv-SE"/>
              <a:t>Nivå två</a:t>
            </a:r>
          </a:p>
          <a:p>
            <a:pPr lvl="2"/>
            <a:r>
              <a:rPr lang="sv-SE" altLang="sv-SE"/>
              <a:t>Nivå tre</a:t>
            </a:r>
          </a:p>
          <a:p>
            <a:pPr lvl="3"/>
            <a:r>
              <a:rPr lang="sv-SE" altLang="sv-SE"/>
              <a:t>Nivå fyra</a:t>
            </a:r>
          </a:p>
          <a:p>
            <a:pPr lvl="4"/>
            <a:r>
              <a:rPr lang="sv-SE" altLang="sv-SE"/>
              <a:t>Nivå fem</a:t>
            </a:r>
          </a:p>
        </p:txBody>
      </p:sp>
      <p:sp>
        <p:nvSpPr>
          <p:cNvPr id="4" name="Platshållare för datum 3">
            <a:extLst>
              <a:ext uri="{FF2B5EF4-FFF2-40B4-BE49-F238E27FC236}">
                <a16:creationId xmlns:a16="http://schemas.microsoft.com/office/drawing/2014/main" id="{5F499CA1-D304-9019-9C37-D9FC045F170F}"/>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25EA7F94-0601-435C-8451-91F484C5DF31}" type="datetimeFigureOut">
              <a:rPr lang="sv-SE"/>
              <a:pPr>
                <a:defRPr/>
              </a:pPr>
              <a:t>2023-12-18</a:t>
            </a:fld>
            <a:endParaRPr lang="sv-SE"/>
          </a:p>
        </p:txBody>
      </p:sp>
      <p:sp>
        <p:nvSpPr>
          <p:cNvPr id="5" name="Platshållare för sidfot 4">
            <a:extLst>
              <a:ext uri="{FF2B5EF4-FFF2-40B4-BE49-F238E27FC236}">
                <a16:creationId xmlns:a16="http://schemas.microsoft.com/office/drawing/2014/main" id="{5B8B6A0E-43E3-E910-34B8-388BBAF859D3}"/>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sv-SE"/>
          </a:p>
        </p:txBody>
      </p:sp>
      <p:sp>
        <p:nvSpPr>
          <p:cNvPr id="6" name="Platshållare för bildnummer 5">
            <a:extLst>
              <a:ext uri="{FF2B5EF4-FFF2-40B4-BE49-F238E27FC236}">
                <a16:creationId xmlns:a16="http://schemas.microsoft.com/office/drawing/2014/main" id="{76CE5222-4A91-1529-A2E0-65A1DB32282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93D4ED3E-D872-48DB-A823-B8C94C18C40C}" type="slidenum">
              <a:rPr lang="sv-SE" altLang="sv-SE"/>
              <a:pPr>
                <a:defRPr/>
              </a:pPr>
              <a:t>‹#›</a:t>
            </a:fld>
            <a:endParaRPr lang="sv-SE" altLang="sv-S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3.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3.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Bildobjekt 8">
            <a:extLst>
              <a:ext uri="{FF2B5EF4-FFF2-40B4-BE49-F238E27FC236}">
                <a16:creationId xmlns:a16="http://schemas.microsoft.com/office/drawing/2014/main" id="{DAC079E4-A8BA-45B7-5D75-BFAEC063B1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6488" y="0"/>
            <a:ext cx="67675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ruta 9">
            <a:extLst>
              <a:ext uri="{FF2B5EF4-FFF2-40B4-BE49-F238E27FC236}">
                <a16:creationId xmlns:a16="http://schemas.microsoft.com/office/drawing/2014/main" id="{1A9D5F82-AEF3-0BA3-6CCE-2F7F7B51F16E}"/>
              </a:ext>
            </a:extLst>
          </p:cNvPr>
          <p:cNvSpPr txBox="1"/>
          <p:nvPr/>
        </p:nvSpPr>
        <p:spPr>
          <a:xfrm>
            <a:off x="827088" y="3933825"/>
            <a:ext cx="4572000" cy="1546225"/>
          </a:xfrm>
          <a:prstGeom prst="rect">
            <a:avLst/>
          </a:prstGeom>
          <a:noFill/>
        </p:spPr>
        <p:txBody>
          <a:bodyPr>
            <a:spAutoFit/>
          </a:bodyPr>
          <a:lstStyle/>
          <a:p>
            <a:pPr eaLnBrk="1" hangingPunct="1">
              <a:defRPr/>
            </a:pPr>
            <a:r>
              <a:rPr lang="sv-SE" sz="2400" b="1" dirty="0">
                <a:solidFill>
                  <a:schemeClr val="bg2"/>
                </a:solidFill>
              </a:rPr>
              <a:t>Försvarsspel Grund</a:t>
            </a:r>
            <a:br>
              <a:rPr lang="sv-SE" sz="2400" dirty="0">
                <a:solidFill>
                  <a:schemeClr val="bg2"/>
                </a:solidFill>
              </a:rPr>
            </a:br>
            <a:br>
              <a:rPr lang="sv-SE" sz="2400" dirty="0">
                <a:solidFill>
                  <a:schemeClr val="bg2"/>
                </a:solidFill>
              </a:rPr>
            </a:br>
            <a:r>
              <a:rPr lang="sv-SE" sz="2400" dirty="0">
                <a:solidFill>
                  <a:schemeClr val="bg2"/>
                </a:solidFill>
              </a:rPr>
              <a:t> </a:t>
            </a:r>
            <a:br>
              <a:rPr lang="sv-SE" sz="2400" dirty="0">
                <a:solidFill>
                  <a:schemeClr val="bg2"/>
                </a:solidFill>
              </a:rPr>
            </a:br>
            <a:endParaRPr lang="sv-SE" sz="2250" dirty="0">
              <a:solidFill>
                <a:schemeClr val="bg2"/>
              </a:solidFill>
              <a:latin typeface="Montserrat ExtraBold" panose="00000900000000000000" pitchFamily="50" charset="0"/>
            </a:endParaRPr>
          </a:p>
        </p:txBody>
      </p:sp>
      <p:pic>
        <p:nvPicPr>
          <p:cNvPr id="3076" name="Bildobjekt 10">
            <a:extLst>
              <a:ext uri="{FF2B5EF4-FFF2-40B4-BE49-F238E27FC236}">
                <a16:creationId xmlns:a16="http://schemas.microsoft.com/office/drawing/2014/main" id="{28851AF9-3176-21F0-AA92-77FBE43EEF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1360488"/>
            <a:ext cx="3028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ktangel 1">
            <a:extLst>
              <a:ext uri="{FF2B5EF4-FFF2-40B4-BE49-F238E27FC236}">
                <a16:creationId xmlns:a16="http://schemas.microsoft.com/office/drawing/2014/main" id="{3A96D344-28F2-FC0C-9185-D3559D88EAB1}"/>
              </a:ext>
            </a:extLst>
          </p:cNvPr>
          <p:cNvSpPr/>
          <p:nvPr/>
        </p:nvSpPr>
        <p:spPr>
          <a:xfrm>
            <a:off x="331788" y="2908300"/>
            <a:ext cx="4572000" cy="438150"/>
          </a:xfrm>
          <a:prstGeom prst="rect">
            <a:avLst/>
          </a:prstGeom>
        </p:spPr>
        <p:txBody>
          <a:bodyPr>
            <a:spAutoFit/>
          </a:bodyPr>
          <a:lstStyle/>
          <a:p>
            <a:pPr eaLnBrk="1" hangingPunct="1">
              <a:defRPr/>
            </a:pPr>
            <a:r>
              <a:rPr lang="sv-SE" sz="2250" dirty="0">
                <a:solidFill>
                  <a:schemeClr val="bg1"/>
                </a:solidFill>
                <a:latin typeface="Montserrat ExtraBold" panose="00000900000000000000" pitchFamily="50" charset="0"/>
              </a:rPr>
              <a:t>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ubrik 1">
            <a:extLst>
              <a:ext uri="{FF2B5EF4-FFF2-40B4-BE49-F238E27FC236}">
                <a16:creationId xmlns:a16="http://schemas.microsoft.com/office/drawing/2014/main" id="{10EB5519-BF30-8557-4509-85D4F19D3D1B}"/>
              </a:ext>
            </a:extLst>
          </p:cNvPr>
          <p:cNvSpPr>
            <a:spLocks noGrp="1"/>
          </p:cNvSpPr>
          <p:nvPr>
            <p:ph type="title"/>
          </p:nvPr>
        </p:nvSpPr>
        <p:spPr/>
        <p:txBody>
          <a:bodyPr/>
          <a:lstStyle/>
          <a:p>
            <a:pPr eaLnBrk="1" hangingPunct="1"/>
            <a:r>
              <a:rPr lang="sv-SE" altLang="sv-SE" b="1">
                <a:solidFill>
                  <a:schemeClr val="bg1"/>
                </a:solidFill>
                <a:latin typeface="Arial Black" panose="020B0A04020102020204" pitchFamily="34" charset="0"/>
              </a:rPr>
              <a:t>SPELVISION</a:t>
            </a:r>
          </a:p>
        </p:txBody>
      </p:sp>
      <p:sp>
        <p:nvSpPr>
          <p:cNvPr id="6" name="Rektangel 5">
            <a:extLst>
              <a:ext uri="{FF2B5EF4-FFF2-40B4-BE49-F238E27FC236}">
                <a16:creationId xmlns:a16="http://schemas.microsoft.com/office/drawing/2014/main" id="{085F7C32-4E88-0C87-AC26-6059916619B6}"/>
              </a:ext>
            </a:extLst>
          </p:cNvPr>
          <p:cNvSpPr>
            <a:spLocks noChangeArrowheads="1"/>
          </p:cNvSpPr>
          <p:nvPr/>
        </p:nvSpPr>
        <p:spPr bwMode="auto">
          <a:xfrm>
            <a:off x="323850" y="1341438"/>
            <a:ext cx="8496300" cy="504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sv-SE" altLang="sv-SE" sz="2800" b="1">
                <a:solidFill>
                  <a:schemeClr val="bg1"/>
                </a:solidFill>
              </a:rPr>
              <a:t>Vi utgår ifrån 2-1-2 (zon) med växelpress, dock kommer även höger- &amp; vänsterstyrning att förekomma samt helplanspress </a:t>
            </a:r>
          </a:p>
          <a:p>
            <a:pPr eaLnBrk="1" hangingPunct="1">
              <a:spcBef>
                <a:spcPct val="50000"/>
              </a:spcBef>
              <a:buFontTx/>
              <a:buNone/>
            </a:pPr>
            <a:r>
              <a:rPr lang="sv-SE" altLang="sv-SE" sz="2800" b="1">
                <a:solidFill>
                  <a:schemeClr val="bg1"/>
                </a:solidFill>
              </a:rPr>
              <a:t>Vi vill spela ett rörligt anfallsspel med högt bolltempo och med platsbyten</a:t>
            </a:r>
          </a:p>
          <a:p>
            <a:pPr eaLnBrk="1" hangingPunct="1">
              <a:spcBef>
                <a:spcPct val="50000"/>
              </a:spcBef>
              <a:buFontTx/>
              <a:buNone/>
            </a:pPr>
            <a:r>
              <a:rPr lang="sv-SE" altLang="sv-SE" sz="2800" b="1">
                <a:solidFill>
                  <a:schemeClr val="bg1"/>
                </a:solidFill>
              </a:rPr>
              <a:t>Vi vill ha ett </a:t>
            </a:r>
            <a:r>
              <a:rPr lang="sv-SE" altLang="sv-SE" sz="2800" b="1" u="sng">
                <a:solidFill>
                  <a:schemeClr val="bg1"/>
                </a:solidFill>
              </a:rPr>
              <a:t>aggressivt </a:t>
            </a:r>
            <a:r>
              <a:rPr lang="sv-SE" altLang="sv-SE" sz="2800" b="1">
                <a:solidFill>
                  <a:schemeClr val="bg1"/>
                </a:solidFill>
              </a:rPr>
              <a:t>försvarsspel</a:t>
            </a:r>
          </a:p>
          <a:p>
            <a:pPr eaLnBrk="1" hangingPunct="1">
              <a:spcBef>
                <a:spcPct val="50000"/>
              </a:spcBef>
              <a:buFontTx/>
              <a:buNone/>
            </a:pPr>
            <a:r>
              <a:rPr lang="sv-SE" altLang="sv-SE" sz="2800" b="1">
                <a:solidFill>
                  <a:schemeClr val="bg1"/>
                </a:solidFill>
              </a:rPr>
              <a:t>Vi vill få med backarna i anfallet </a:t>
            </a:r>
          </a:p>
          <a:p>
            <a:pPr eaLnBrk="1" hangingPunct="1">
              <a:spcBef>
                <a:spcPct val="50000"/>
              </a:spcBef>
              <a:buFontTx/>
              <a:buNone/>
            </a:pPr>
            <a:r>
              <a:rPr lang="sv-SE" altLang="sv-SE" sz="2800" b="1">
                <a:solidFill>
                  <a:schemeClr val="bg1"/>
                </a:solidFill>
              </a:rPr>
              <a:t>Vi vill gå ”rakt” på mål, utan att det tar bort bollinnehav </a:t>
            </a:r>
          </a:p>
          <a:p>
            <a:pPr eaLnBrk="1" hangingPunct="1">
              <a:spcBef>
                <a:spcPct val="50000"/>
              </a:spcBef>
              <a:buFontTx/>
              <a:buNone/>
            </a:pPr>
            <a:r>
              <a:rPr lang="sv-SE" altLang="sv-SE" sz="2800" b="1">
                <a:solidFill>
                  <a:schemeClr val="bg1"/>
                </a:solidFill>
              </a:rPr>
              <a:t>Vi vill ha snabba spelvändningar</a:t>
            </a:r>
          </a:p>
        </p:txBody>
      </p:sp>
      <p:pic>
        <p:nvPicPr>
          <p:cNvPr id="4100" name="Bildobjekt 4">
            <a:extLst>
              <a:ext uri="{FF2B5EF4-FFF2-40B4-BE49-F238E27FC236}">
                <a16:creationId xmlns:a16="http://schemas.microsoft.com/office/drawing/2014/main" id="{ECEACBDB-8A39-FA32-2897-4947AC4991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138" y="293688"/>
            <a:ext cx="1866900"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advTm="23983">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anim calcmode="lin" valueType="num">
                                      <p:cBhvr>
                                        <p:cTn id="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fade">
                                      <p:cBhvr>
                                        <p:cTn id="21" dur="1000"/>
                                        <p:tgtEl>
                                          <p:spTgt spid="6">
                                            <p:txEl>
                                              <p:pRg st="3" end="3"/>
                                            </p:txEl>
                                          </p:spTgt>
                                        </p:tgtEl>
                                      </p:cBhvr>
                                    </p:animEffect>
                                    <p:anim calcmode="lin" valueType="num">
                                      <p:cBhvr>
                                        <p:cTn id="22"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Effect transition="in" filter="fade">
                                      <p:cBhvr>
                                        <p:cTn id="28" dur="1000"/>
                                        <p:tgtEl>
                                          <p:spTgt spid="6">
                                            <p:txEl>
                                              <p:pRg st="4" end="4"/>
                                            </p:txEl>
                                          </p:spTgt>
                                        </p:tgtEl>
                                      </p:cBhvr>
                                    </p:animEffect>
                                    <p:anim calcmode="lin" valueType="num">
                                      <p:cBhvr>
                                        <p:cTn id="29"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Effect transition="in" filter="fade">
                                      <p:cBhvr>
                                        <p:cTn id="35" dur="1000"/>
                                        <p:tgtEl>
                                          <p:spTgt spid="6">
                                            <p:txEl>
                                              <p:pRg st="5" end="5"/>
                                            </p:txEl>
                                          </p:spTgt>
                                        </p:tgtEl>
                                      </p:cBhvr>
                                    </p:animEffect>
                                    <p:anim calcmode="lin" valueType="num">
                                      <p:cBhvr>
                                        <p:cTn id="36"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ubrik 1">
            <a:extLst>
              <a:ext uri="{FF2B5EF4-FFF2-40B4-BE49-F238E27FC236}">
                <a16:creationId xmlns:a16="http://schemas.microsoft.com/office/drawing/2014/main" id="{DB7A6B74-99DC-E84E-CB1F-485E67AA52F1}"/>
              </a:ext>
            </a:extLst>
          </p:cNvPr>
          <p:cNvSpPr>
            <a:spLocks noGrp="1"/>
          </p:cNvSpPr>
          <p:nvPr>
            <p:ph type="title"/>
          </p:nvPr>
        </p:nvSpPr>
        <p:spPr/>
        <p:txBody>
          <a:bodyPr/>
          <a:lstStyle/>
          <a:p>
            <a:pPr eaLnBrk="1" hangingPunct="1"/>
            <a:r>
              <a:rPr lang="sv-SE" altLang="sv-SE" sz="4000" b="1">
                <a:solidFill>
                  <a:schemeClr val="bg1"/>
                </a:solidFill>
                <a:latin typeface="Arial Black" panose="020B0A04020102020204" pitchFamily="34" charset="0"/>
              </a:rPr>
              <a:t>FÖRSVARSSPEL</a:t>
            </a:r>
          </a:p>
        </p:txBody>
      </p:sp>
      <p:sp>
        <p:nvSpPr>
          <p:cNvPr id="3" name="Platshållare för innehåll 2">
            <a:extLst>
              <a:ext uri="{FF2B5EF4-FFF2-40B4-BE49-F238E27FC236}">
                <a16:creationId xmlns:a16="http://schemas.microsoft.com/office/drawing/2014/main" id="{A7C69F18-61C3-1DBA-F75F-C057E626213F}"/>
              </a:ext>
            </a:extLst>
          </p:cNvPr>
          <p:cNvSpPr>
            <a:spLocks noGrp="1"/>
          </p:cNvSpPr>
          <p:nvPr>
            <p:ph idx="1"/>
          </p:nvPr>
        </p:nvSpPr>
        <p:spPr>
          <a:xfrm>
            <a:off x="457200" y="1125538"/>
            <a:ext cx="8229600" cy="5732462"/>
          </a:xfrm>
        </p:spPr>
        <p:txBody>
          <a:bodyPr rtlCol="0">
            <a:normAutofit fontScale="77500" lnSpcReduction="20000"/>
          </a:bodyPr>
          <a:lstStyle/>
          <a:p>
            <a:pPr marL="0" indent="0" eaLnBrk="1" fontAlgn="auto" hangingPunct="1">
              <a:spcAft>
                <a:spcPts val="0"/>
              </a:spcAft>
              <a:buFont typeface="Arial" panose="020B0604020202020204" pitchFamily="34" charset="0"/>
              <a:buNone/>
              <a:defRPr/>
            </a:pPr>
            <a:r>
              <a:rPr lang="sv-SE" b="1" dirty="0">
                <a:solidFill>
                  <a:schemeClr val="bg1"/>
                </a:solidFill>
              </a:rPr>
              <a:t>Generellet gäller följande:</a:t>
            </a:r>
          </a:p>
          <a:p>
            <a:pPr eaLnBrk="1" fontAlgn="auto" hangingPunct="1">
              <a:spcAft>
                <a:spcPts val="0"/>
              </a:spcAft>
              <a:defRPr/>
            </a:pPr>
            <a:endParaRPr lang="sv-SE" b="1" dirty="0">
              <a:solidFill>
                <a:schemeClr val="bg1"/>
              </a:solidFill>
            </a:endParaRPr>
          </a:p>
          <a:p>
            <a:pPr marL="0" indent="0" eaLnBrk="1" fontAlgn="auto" hangingPunct="1">
              <a:spcAft>
                <a:spcPts val="0"/>
              </a:spcAft>
              <a:buFont typeface="Arial" panose="020B0604020202020204" pitchFamily="34" charset="0"/>
              <a:buNone/>
              <a:defRPr/>
            </a:pPr>
            <a:r>
              <a:rPr lang="sv-SE" b="1" dirty="0">
                <a:solidFill>
                  <a:schemeClr val="bg1"/>
                </a:solidFill>
              </a:rPr>
              <a:t>Försvarsspel, är det </a:t>
            </a:r>
            <a:r>
              <a:rPr lang="sv-SE" b="1" u="sng" dirty="0">
                <a:solidFill>
                  <a:schemeClr val="bg1"/>
                </a:solidFill>
              </a:rPr>
              <a:t>alltid</a:t>
            </a:r>
            <a:r>
              <a:rPr lang="sv-SE" b="1" dirty="0">
                <a:solidFill>
                  <a:schemeClr val="bg1"/>
                </a:solidFill>
              </a:rPr>
              <a:t> när det egna laget inte har bollen.</a:t>
            </a:r>
          </a:p>
          <a:p>
            <a:pPr marL="0" indent="0" eaLnBrk="1" fontAlgn="auto" hangingPunct="1">
              <a:spcAft>
                <a:spcPts val="0"/>
              </a:spcAft>
              <a:buFont typeface="Arial" panose="020B0604020202020204" pitchFamily="34" charset="0"/>
              <a:buNone/>
              <a:defRPr/>
            </a:pPr>
            <a:endParaRPr lang="sv-SE" b="1" dirty="0">
              <a:solidFill>
                <a:schemeClr val="bg1"/>
              </a:solidFill>
            </a:endParaRPr>
          </a:p>
          <a:p>
            <a:pPr marL="0" indent="0" eaLnBrk="1" fontAlgn="auto" hangingPunct="1">
              <a:spcAft>
                <a:spcPts val="0"/>
              </a:spcAft>
              <a:buFont typeface="Arial" panose="020B0604020202020204" pitchFamily="34" charset="0"/>
              <a:buNone/>
              <a:defRPr/>
            </a:pPr>
            <a:r>
              <a:rPr lang="sv-SE" b="1" dirty="0">
                <a:solidFill>
                  <a:schemeClr val="bg1"/>
                </a:solidFill>
              </a:rPr>
              <a:t>Man kan dela upp försvarsspelet i tre delar. </a:t>
            </a:r>
          </a:p>
          <a:p>
            <a:pPr marL="0" indent="0" eaLnBrk="1" fontAlgn="auto" hangingPunct="1">
              <a:spcAft>
                <a:spcPts val="0"/>
              </a:spcAft>
              <a:buFont typeface="Arial" panose="020B0604020202020204" pitchFamily="34" charset="0"/>
              <a:buNone/>
              <a:defRPr/>
            </a:pPr>
            <a:endParaRPr lang="sv-SE" b="1" dirty="0">
              <a:solidFill>
                <a:schemeClr val="bg1"/>
              </a:solidFill>
            </a:endParaRPr>
          </a:p>
          <a:p>
            <a:pPr marL="0" indent="0" eaLnBrk="1" fontAlgn="auto" hangingPunct="1">
              <a:spcAft>
                <a:spcPts val="0"/>
              </a:spcAft>
              <a:buFont typeface="Arial" panose="020B0604020202020204" pitchFamily="34" charset="0"/>
              <a:buNone/>
              <a:defRPr/>
            </a:pPr>
            <a:r>
              <a:rPr lang="sv-SE" b="1" dirty="0">
                <a:solidFill>
                  <a:schemeClr val="bg1"/>
                </a:solidFill>
              </a:rPr>
              <a:t>		</a:t>
            </a:r>
          </a:p>
          <a:p>
            <a:pPr marL="0" indent="0" eaLnBrk="1" fontAlgn="auto" hangingPunct="1">
              <a:spcAft>
                <a:spcPts val="0"/>
              </a:spcAft>
              <a:buFont typeface="Arial" panose="020B0604020202020204" pitchFamily="34" charset="0"/>
              <a:buNone/>
              <a:defRPr/>
            </a:pPr>
            <a:endParaRPr lang="sv-SE" b="1" dirty="0">
              <a:solidFill>
                <a:schemeClr val="bg1"/>
              </a:solidFill>
            </a:endParaRPr>
          </a:p>
          <a:p>
            <a:pPr marL="0" indent="0" eaLnBrk="1" fontAlgn="auto" hangingPunct="1">
              <a:spcAft>
                <a:spcPts val="0"/>
              </a:spcAft>
              <a:buFont typeface="Arial" panose="020B0604020202020204" pitchFamily="34" charset="0"/>
              <a:buNone/>
              <a:defRPr/>
            </a:pPr>
            <a:endParaRPr lang="sv-SE" b="1" dirty="0">
              <a:solidFill>
                <a:schemeClr val="bg1"/>
              </a:solidFill>
            </a:endParaRPr>
          </a:p>
          <a:p>
            <a:pPr marL="0" indent="0" eaLnBrk="1" fontAlgn="auto" hangingPunct="1">
              <a:spcAft>
                <a:spcPts val="0"/>
              </a:spcAft>
              <a:buFont typeface="Arial" panose="020B0604020202020204" pitchFamily="34" charset="0"/>
              <a:buNone/>
              <a:defRPr/>
            </a:pPr>
            <a:endParaRPr lang="sv-SE" b="1" dirty="0">
              <a:solidFill>
                <a:schemeClr val="bg1"/>
              </a:solidFill>
            </a:endParaRPr>
          </a:p>
          <a:p>
            <a:pPr marL="0" indent="0" eaLnBrk="1" fontAlgn="auto" hangingPunct="1">
              <a:spcAft>
                <a:spcPts val="0"/>
              </a:spcAft>
              <a:buFont typeface="Arial" panose="020B0604020202020204" pitchFamily="34" charset="0"/>
              <a:buNone/>
              <a:defRPr/>
            </a:pPr>
            <a:r>
              <a:rPr lang="sv-SE" b="1" dirty="0">
                <a:solidFill>
                  <a:schemeClr val="bg1"/>
                </a:solidFill>
              </a:rPr>
              <a:t>Få motståndaren att göra sina misstag där man vill vinna bollen. </a:t>
            </a:r>
          </a:p>
          <a:p>
            <a:pPr marL="0" indent="0" eaLnBrk="1" fontAlgn="auto" hangingPunct="1">
              <a:spcAft>
                <a:spcPts val="0"/>
              </a:spcAft>
              <a:buFont typeface="Arial" panose="020B0604020202020204" pitchFamily="34" charset="0"/>
              <a:buNone/>
              <a:defRPr/>
            </a:pPr>
            <a:r>
              <a:rPr lang="sv-SE" b="1" dirty="0">
                <a:solidFill>
                  <a:schemeClr val="bg1"/>
                </a:solidFill>
              </a:rPr>
              <a:t>Hålla ihop laget och göra det trångt för motståndaren.</a:t>
            </a:r>
          </a:p>
          <a:p>
            <a:pPr marL="0" indent="0" eaLnBrk="1" fontAlgn="auto" hangingPunct="1">
              <a:spcAft>
                <a:spcPts val="0"/>
              </a:spcAft>
              <a:buFont typeface="Arial" panose="020B0604020202020204" pitchFamily="34" charset="0"/>
              <a:buNone/>
              <a:defRPr/>
            </a:pPr>
            <a:r>
              <a:rPr lang="sv-SE" b="1" dirty="0">
                <a:solidFill>
                  <a:schemeClr val="bg1"/>
                </a:solidFill>
              </a:rPr>
              <a:t>Ur ett starkt fungerande försvarsspel kommer ett bra anfallsspel</a:t>
            </a:r>
            <a:r>
              <a:rPr lang="sv-SE" sz="2800" b="1" dirty="0">
                <a:solidFill>
                  <a:schemeClr val="bg1"/>
                </a:solidFill>
              </a:rPr>
              <a:t>.</a:t>
            </a:r>
          </a:p>
          <a:p>
            <a:pPr marL="0" indent="0" eaLnBrk="1" fontAlgn="auto" hangingPunct="1">
              <a:spcAft>
                <a:spcPts val="0"/>
              </a:spcAft>
              <a:buFont typeface="Arial" panose="020B0604020202020204" pitchFamily="34" charset="0"/>
              <a:buNone/>
              <a:defRPr/>
            </a:pPr>
            <a:endParaRPr lang="sv-SE" dirty="0">
              <a:solidFill>
                <a:schemeClr val="bg1"/>
              </a:solidFill>
            </a:endParaRPr>
          </a:p>
        </p:txBody>
      </p:sp>
      <p:graphicFrame>
        <p:nvGraphicFramePr>
          <p:cNvPr id="4" name="Diagram 3">
            <a:extLst>
              <a:ext uri="{FF2B5EF4-FFF2-40B4-BE49-F238E27FC236}">
                <a16:creationId xmlns:a16="http://schemas.microsoft.com/office/drawing/2014/main" id="{BED01A65-F3E6-5B1C-DE24-127483F6F2D8}"/>
              </a:ext>
            </a:extLst>
          </p:cNvPr>
          <p:cNvGraphicFramePr/>
          <p:nvPr/>
        </p:nvGraphicFramePr>
        <p:xfrm>
          <a:off x="467544" y="1700808"/>
          <a:ext cx="8136904"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5" name="Bildobjekt 5">
            <a:extLst>
              <a:ext uri="{FF2B5EF4-FFF2-40B4-BE49-F238E27FC236}">
                <a16:creationId xmlns:a16="http://schemas.microsoft.com/office/drawing/2014/main" id="{F869F3DF-01CA-85A3-464B-6B2C2A06D4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8138" y="293688"/>
            <a:ext cx="1866900"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Grupp 3">
            <a:extLst>
              <a:ext uri="{FF2B5EF4-FFF2-40B4-BE49-F238E27FC236}">
                <a16:creationId xmlns:a16="http://schemas.microsoft.com/office/drawing/2014/main" id="{5DB8E08B-601C-6155-DFB7-11FB29CE1B38}"/>
              </a:ext>
            </a:extLst>
          </p:cNvPr>
          <p:cNvGrpSpPr>
            <a:grpSpLocks/>
          </p:cNvGrpSpPr>
          <p:nvPr/>
        </p:nvGrpSpPr>
        <p:grpSpPr bwMode="auto">
          <a:xfrm>
            <a:off x="458788" y="315913"/>
            <a:ext cx="8281987" cy="4824412"/>
            <a:chOff x="539552" y="1772816"/>
            <a:chExt cx="8280920" cy="4824536"/>
          </a:xfrm>
        </p:grpSpPr>
        <p:sp>
          <p:nvSpPr>
            <p:cNvPr id="5" name="Rektangel med rundade hörn 4">
              <a:extLst>
                <a:ext uri="{FF2B5EF4-FFF2-40B4-BE49-F238E27FC236}">
                  <a16:creationId xmlns:a16="http://schemas.microsoft.com/office/drawing/2014/main" id="{F7D51E5D-8F7E-EB25-CE74-C2023DC02384}"/>
                </a:ext>
              </a:extLst>
            </p:cNvPr>
            <p:cNvSpPr/>
            <p:nvPr/>
          </p:nvSpPr>
          <p:spPr>
            <a:xfrm>
              <a:off x="539552" y="1772816"/>
              <a:ext cx="8280920" cy="4824536"/>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sv-SE"/>
            </a:p>
          </p:txBody>
        </p:sp>
        <p:sp>
          <p:nvSpPr>
            <p:cNvPr id="6" name="Rektangel 5">
              <a:extLst>
                <a:ext uri="{FF2B5EF4-FFF2-40B4-BE49-F238E27FC236}">
                  <a16:creationId xmlns:a16="http://schemas.microsoft.com/office/drawing/2014/main" id="{8A4B7901-C72E-8812-712E-B38F368DF971}"/>
                </a:ext>
              </a:extLst>
            </p:cNvPr>
            <p:cNvSpPr/>
            <p:nvPr/>
          </p:nvSpPr>
          <p:spPr>
            <a:xfrm>
              <a:off x="1115740" y="3501647"/>
              <a:ext cx="1079361" cy="1366873"/>
            </a:xfrm>
            <a:prstGeom prst="rect">
              <a:avLst/>
            </a:prstGeom>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sv-SE"/>
            </a:p>
          </p:txBody>
        </p:sp>
        <p:sp>
          <p:nvSpPr>
            <p:cNvPr id="7" name="Rektangel 6">
              <a:extLst>
                <a:ext uri="{FF2B5EF4-FFF2-40B4-BE49-F238E27FC236}">
                  <a16:creationId xmlns:a16="http://schemas.microsoft.com/office/drawing/2014/main" id="{9F8B6313-61F3-C813-500A-6863DFD01E09}"/>
                </a:ext>
              </a:extLst>
            </p:cNvPr>
            <p:cNvSpPr/>
            <p:nvPr/>
          </p:nvSpPr>
          <p:spPr>
            <a:xfrm>
              <a:off x="7307780" y="3501647"/>
              <a:ext cx="1080948" cy="1366873"/>
            </a:xfrm>
            <a:prstGeom prst="rect">
              <a:avLst/>
            </a:prstGeom>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sv-SE"/>
            </a:p>
          </p:txBody>
        </p:sp>
        <p:cxnSp>
          <p:nvCxnSpPr>
            <p:cNvPr id="8" name="Rak 7">
              <a:extLst>
                <a:ext uri="{FF2B5EF4-FFF2-40B4-BE49-F238E27FC236}">
                  <a16:creationId xmlns:a16="http://schemas.microsoft.com/office/drawing/2014/main" id="{68C6F06D-CBF2-4FE1-0CB3-C97551CEF225}"/>
                </a:ext>
              </a:extLst>
            </p:cNvPr>
            <p:cNvCxnSpPr>
              <a:stCxn id="5" idx="0"/>
              <a:endCxn id="5" idx="2"/>
            </p:cNvCxnSpPr>
            <p:nvPr/>
          </p:nvCxnSpPr>
          <p:spPr>
            <a:xfrm>
              <a:off x="4680805" y="1772816"/>
              <a:ext cx="0" cy="4824536"/>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18" name="Diagram 17">
            <a:extLst>
              <a:ext uri="{FF2B5EF4-FFF2-40B4-BE49-F238E27FC236}">
                <a16:creationId xmlns:a16="http://schemas.microsoft.com/office/drawing/2014/main" id="{C6666C28-0E38-DCD8-B440-D95D86CBBE2D}"/>
              </a:ext>
            </a:extLst>
          </p:cNvPr>
          <p:cNvGraphicFramePr/>
          <p:nvPr/>
        </p:nvGraphicFramePr>
        <p:xfrm>
          <a:off x="540907" y="2276872"/>
          <a:ext cx="8136904"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upp 25">
            <a:extLst>
              <a:ext uri="{FF2B5EF4-FFF2-40B4-BE49-F238E27FC236}">
                <a16:creationId xmlns:a16="http://schemas.microsoft.com/office/drawing/2014/main" id="{2523DB64-B368-44FC-B4C8-A033B60DFCEF}"/>
              </a:ext>
            </a:extLst>
          </p:cNvPr>
          <p:cNvGrpSpPr>
            <a:grpSpLocks/>
          </p:cNvGrpSpPr>
          <p:nvPr/>
        </p:nvGrpSpPr>
        <p:grpSpPr bwMode="auto">
          <a:xfrm>
            <a:off x="1166813" y="-635000"/>
            <a:ext cx="6780212" cy="2184400"/>
            <a:chOff x="1166936" y="-635207"/>
            <a:chExt cx="6780434" cy="2184908"/>
          </a:xfrm>
        </p:grpSpPr>
        <p:sp>
          <p:nvSpPr>
            <p:cNvPr id="13" name="Klippt cirkel 12">
              <a:extLst>
                <a:ext uri="{FF2B5EF4-FFF2-40B4-BE49-F238E27FC236}">
                  <a16:creationId xmlns:a16="http://schemas.microsoft.com/office/drawing/2014/main" id="{55D4B8AC-9EB5-0654-B947-8358E8474879}"/>
                </a:ext>
              </a:extLst>
            </p:cNvPr>
            <p:cNvSpPr/>
            <p:nvPr/>
          </p:nvSpPr>
          <p:spPr>
            <a:xfrm rot="17667559">
              <a:off x="1239749" y="-708020"/>
              <a:ext cx="2142036" cy="2287662"/>
            </a:xfrm>
            <a:prstGeom prst="chord">
              <a:avLst>
                <a:gd name="adj1" fmla="val 3558566"/>
                <a:gd name="adj2" fmla="val 15144971"/>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sv-SE"/>
            </a:p>
          </p:txBody>
        </p:sp>
        <p:sp>
          <p:nvSpPr>
            <p:cNvPr id="6151" name="textruta 13">
              <a:extLst>
                <a:ext uri="{FF2B5EF4-FFF2-40B4-BE49-F238E27FC236}">
                  <a16:creationId xmlns:a16="http://schemas.microsoft.com/office/drawing/2014/main" id="{7FCB680F-CDF3-BD04-F86A-7B6AEC3F6B4C}"/>
                </a:ext>
              </a:extLst>
            </p:cNvPr>
            <p:cNvSpPr txBox="1">
              <a:spLocks noChangeArrowheads="1"/>
            </p:cNvSpPr>
            <p:nvPr/>
          </p:nvSpPr>
          <p:spPr bwMode="auto">
            <a:xfrm>
              <a:off x="1519438" y="460338"/>
              <a:ext cx="158417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v-SE" altLang="sv-SE" b="1"/>
                <a:t>FICKA 3</a:t>
              </a:r>
              <a:endParaRPr lang="sv-SE" altLang="sv-SE" sz="1800" b="1"/>
            </a:p>
          </p:txBody>
        </p:sp>
        <p:sp>
          <p:nvSpPr>
            <p:cNvPr id="6152" name="textruta 15">
              <a:extLst>
                <a:ext uri="{FF2B5EF4-FFF2-40B4-BE49-F238E27FC236}">
                  <a16:creationId xmlns:a16="http://schemas.microsoft.com/office/drawing/2014/main" id="{DF86B0C5-4BAD-97E4-782D-7108EBDAA4BE}"/>
                </a:ext>
              </a:extLst>
            </p:cNvPr>
            <p:cNvSpPr txBox="1">
              <a:spLocks noChangeArrowheads="1"/>
            </p:cNvSpPr>
            <p:nvPr/>
          </p:nvSpPr>
          <p:spPr bwMode="auto">
            <a:xfrm>
              <a:off x="6256450" y="435892"/>
              <a:ext cx="158417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v-SE" altLang="sv-SE" b="1"/>
                <a:t>FICKA 1</a:t>
              </a:r>
              <a:endParaRPr lang="sv-SE" altLang="sv-SE" sz="1800" b="1"/>
            </a:p>
          </p:txBody>
        </p:sp>
        <p:sp>
          <p:nvSpPr>
            <p:cNvPr id="23" name="Klippt cirkel 22">
              <a:extLst>
                <a:ext uri="{FF2B5EF4-FFF2-40B4-BE49-F238E27FC236}">
                  <a16:creationId xmlns:a16="http://schemas.microsoft.com/office/drawing/2014/main" id="{479900F8-28AA-D1DA-2D8A-359BB5EAF9F9}"/>
                </a:ext>
              </a:extLst>
            </p:cNvPr>
            <p:cNvSpPr/>
            <p:nvPr/>
          </p:nvSpPr>
          <p:spPr>
            <a:xfrm rot="17667559">
              <a:off x="5732522" y="-665148"/>
              <a:ext cx="2142036" cy="2287662"/>
            </a:xfrm>
            <a:prstGeom prst="chord">
              <a:avLst>
                <a:gd name="adj1" fmla="val 3558566"/>
                <a:gd name="adj2" fmla="val 15144971"/>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sv-SE"/>
            </a:p>
          </p:txBody>
        </p:sp>
        <p:sp>
          <p:nvSpPr>
            <p:cNvPr id="22" name="Klippt cirkel 21">
              <a:extLst>
                <a:ext uri="{FF2B5EF4-FFF2-40B4-BE49-F238E27FC236}">
                  <a16:creationId xmlns:a16="http://schemas.microsoft.com/office/drawing/2014/main" id="{114ED40C-827B-3F3D-1A7C-75F91BA83F1B}"/>
                </a:ext>
              </a:extLst>
            </p:cNvPr>
            <p:cNvSpPr/>
            <p:nvPr/>
          </p:nvSpPr>
          <p:spPr>
            <a:xfrm rot="17667559">
              <a:off x="3484548" y="-681027"/>
              <a:ext cx="2142036" cy="2287662"/>
            </a:xfrm>
            <a:prstGeom prst="chord">
              <a:avLst>
                <a:gd name="adj1" fmla="val 3558566"/>
                <a:gd name="adj2" fmla="val 15144971"/>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sv-SE"/>
            </a:p>
          </p:txBody>
        </p:sp>
        <p:sp>
          <p:nvSpPr>
            <p:cNvPr id="6155" name="textruta 23">
              <a:extLst>
                <a:ext uri="{FF2B5EF4-FFF2-40B4-BE49-F238E27FC236}">
                  <a16:creationId xmlns:a16="http://schemas.microsoft.com/office/drawing/2014/main" id="{E9E0375F-7CAF-D461-6BB8-667F5BE1BB29}"/>
                </a:ext>
              </a:extLst>
            </p:cNvPr>
            <p:cNvSpPr txBox="1">
              <a:spLocks noChangeArrowheads="1"/>
            </p:cNvSpPr>
            <p:nvPr/>
          </p:nvSpPr>
          <p:spPr bwMode="auto">
            <a:xfrm>
              <a:off x="6109572" y="478601"/>
              <a:ext cx="158417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v-SE" altLang="sv-SE" b="1"/>
                <a:t>FICKA 1</a:t>
              </a:r>
              <a:endParaRPr lang="sv-SE" altLang="sv-SE" sz="1800" b="1"/>
            </a:p>
          </p:txBody>
        </p:sp>
        <p:sp>
          <p:nvSpPr>
            <p:cNvPr id="6156" name="textruta 24">
              <a:extLst>
                <a:ext uri="{FF2B5EF4-FFF2-40B4-BE49-F238E27FC236}">
                  <a16:creationId xmlns:a16="http://schemas.microsoft.com/office/drawing/2014/main" id="{D0FB991B-A556-FAE5-7F57-BE3A59A05CCA}"/>
                </a:ext>
              </a:extLst>
            </p:cNvPr>
            <p:cNvSpPr txBox="1">
              <a:spLocks noChangeArrowheads="1"/>
            </p:cNvSpPr>
            <p:nvPr/>
          </p:nvSpPr>
          <p:spPr bwMode="auto">
            <a:xfrm>
              <a:off x="3817271" y="462236"/>
              <a:ext cx="158417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v-SE" altLang="sv-SE" b="1"/>
                <a:t>FICKA 2</a:t>
              </a:r>
              <a:endParaRPr lang="sv-SE" altLang="sv-SE" sz="1800" b="1"/>
            </a:p>
          </p:txBody>
        </p:sp>
      </p:grpSp>
      <p:pic>
        <p:nvPicPr>
          <p:cNvPr id="6149" name="Bildobjekt 15">
            <a:extLst>
              <a:ext uri="{FF2B5EF4-FFF2-40B4-BE49-F238E27FC236}">
                <a16:creationId xmlns:a16="http://schemas.microsoft.com/office/drawing/2014/main" id="{AAEA199B-7704-BA9D-E51A-0000A2AB407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600" y="6132513"/>
            <a:ext cx="1866900"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style.rotation</p:attrName>
                                        </p:attrNameLst>
                                      </p:cBhvr>
                                      <p:tavLst>
                                        <p:tav tm="0">
                                          <p:val>
                                            <p:fltVal val="90"/>
                                          </p:val>
                                        </p:tav>
                                        <p:tav tm="100000">
                                          <p:val>
                                            <p:fltVal val="0"/>
                                          </p:val>
                                        </p:tav>
                                      </p:tavLst>
                                    </p:anim>
                                    <p:animEffect transition="in" filter="fade">
                                      <p:cBhvr>
                                        <p:cTn id="10" dur="1000"/>
                                        <p:tgtEl>
                                          <p:spTgt spid="1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88898B7-D5C3-D812-358F-D671811B54DE}"/>
              </a:ext>
            </a:extLst>
          </p:cNvPr>
          <p:cNvSpPr>
            <a:spLocks noGrp="1"/>
          </p:cNvSpPr>
          <p:nvPr>
            <p:ph type="title"/>
          </p:nvPr>
        </p:nvSpPr>
        <p:spPr>
          <a:xfrm>
            <a:off x="395288" y="476250"/>
            <a:ext cx="8229600" cy="1143000"/>
          </a:xfrm>
        </p:spPr>
        <p:txBody>
          <a:bodyPr rtlCol="0">
            <a:normAutofit fontScale="90000"/>
          </a:bodyPr>
          <a:lstStyle/>
          <a:p>
            <a:pPr eaLnBrk="1" fontAlgn="auto" hangingPunct="1">
              <a:spcAft>
                <a:spcPts val="0"/>
              </a:spcAft>
              <a:defRPr/>
            </a:pPr>
            <a:r>
              <a:rPr lang="sv-SE" sz="3600" b="1" dirty="0">
                <a:solidFill>
                  <a:schemeClr val="bg1"/>
                </a:solidFill>
              </a:rPr>
              <a:t>FÖRSVARSSPEL OFFENSIVA/MITTZON</a:t>
            </a:r>
            <a:br>
              <a:rPr lang="sv-SE" sz="3600" b="1" dirty="0">
                <a:solidFill>
                  <a:schemeClr val="bg1"/>
                </a:solidFill>
              </a:rPr>
            </a:br>
            <a:r>
              <a:rPr lang="sv-SE" sz="3600" b="1" dirty="0">
                <a:solidFill>
                  <a:schemeClr val="bg1"/>
                </a:solidFill>
              </a:rPr>
              <a:t>Motståndarens uppspelsfas</a:t>
            </a:r>
          </a:p>
        </p:txBody>
      </p:sp>
      <p:sp>
        <p:nvSpPr>
          <p:cNvPr id="3" name="Platshållare för innehåll 2">
            <a:extLst>
              <a:ext uri="{FF2B5EF4-FFF2-40B4-BE49-F238E27FC236}">
                <a16:creationId xmlns:a16="http://schemas.microsoft.com/office/drawing/2014/main" id="{59DC47B0-E850-4606-4765-2CF89AD9AF31}"/>
              </a:ext>
            </a:extLst>
          </p:cNvPr>
          <p:cNvSpPr>
            <a:spLocks noGrp="1"/>
          </p:cNvSpPr>
          <p:nvPr>
            <p:ph idx="1"/>
          </p:nvPr>
        </p:nvSpPr>
        <p:spPr>
          <a:xfrm>
            <a:off x="539750" y="1484313"/>
            <a:ext cx="8229600" cy="5040312"/>
          </a:xfrm>
        </p:spPr>
        <p:txBody>
          <a:bodyPr/>
          <a:lstStyle/>
          <a:p>
            <a:pPr marL="0" indent="0" eaLnBrk="1" hangingPunct="1">
              <a:buFont typeface="Arial" panose="020B0604020202020204" pitchFamily="34" charset="0"/>
              <a:buNone/>
            </a:pPr>
            <a:r>
              <a:rPr lang="sv-SE" altLang="sv-SE" sz="2400" b="1">
                <a:solidFill>
                  <a:schemeClr val="bg1"/>
                </a:solidFill>
              </a:rPr>
              <a:t>Forwards:</a:t>
            </a:r>
            <a:br>
              <a:rPr lang="sv-SE" altLang="sv-SE" sz="2400" b="1">
                <a:solidFill>
                  <a:schemeClr val="bg1"/>
                </a:solidFill>
              </a:rPr>
            </a:br>
            <a:r>
              <a:rPr lang="sv-SE" altLang="sv-SE" sz="2400" b="1">
                <a:solidFill>
                  <a:schemeClr val="bg1"/>
                </a:solidFill>
              </a:rPr>
              <a:t>Utgångsläge för stötande forwards är ca 2-3 meter över mittlinjen. Släpp fram ”lura” motståndarens backar så krymper vi ytorna bakom våra lagdelar. Alternativt att hela laget flyttar fram.</a:t>
            </a:r>
          </a:p>
          <a:p>
            <a:pPr marL="0" indent="0" eaLnBrk="1" hangingPunct="1">
              <a:buFont typeface="Arial" panose="020B0604020202020204" pitchFamily="34" charset="0"/>
              <a:buNone/>
            </a:pPr>
            <a:r>
              <a:rPr lang="sv-SE" altLang="sv-SE" sz="2400" b="1">
                <a:solidFill>
                  <a:schemeClr val="bg1"/>
                </a:solidFill>
              </a:rPr>
              <a:t>Sätt press med en forward i taget. Jobba med växelpress. Har pressande forward fått backen att vända sig om sätter hela laget press. </a:t>
            </a:r>
          </a:p>
          <a:p>
            <a:pPr marL="0" indent="0" eaLnBrk="1" hangingPunct="1">
              <a:buFont typeface="Arial" panose="020B0604020202020204" pitchFamily="34" charset="0"/>
              <a:buNone/>
            </a:pPr>
            <a:r>
              <a:rPr lang="sv-SE" altLang="sv-SE" sz="2400" b="1">
                <a:solidFill>
                  <a:schemeClr val="bg1"/>
                </a:solidFill>
              </a:rPr>
              <a:t>Om du blir överspelad, SKA du ge allt hem i bollens riktning. Då kan vi överbelasta (dubbla) i ficka 2, ihop med center eller back </a:t>
            </a:r>
          </a:p>
          <a:p>
            <a:pPr marL="0" indent="0" eaLnBrk="1" hangingPunct="1">
              <a:buFont typeface="Arial" panose="020B0604020202020204" pitchFamily="34" charset="0"/>
              <a:buNone/>
            </a:pPr>
            <a:r>
              <a:rPr lang="sv-SE" altLang="sv-SE" sz="2400" b="1">
                <a:solidFill>
                  <a:schemeClr val="bg1"/>
                </a:solidFill>
              </a:rPr>
              <a:t>Den andra forwarden jobbar in i banan så vi stänger av diagonalpass, samt jobbar direkt ned i höga slottet. </a:t>
            </a:r>
            <a:br>
              <a:rPr lang="sv-SE" altLang="sv-SE" sz="2000" b="1">
                <a:solidFill>
                  <a:schemeClr val="bg1"/>
                </a:solidFill>
              </a:rPr>
            </a:br>
            <a:endParaRPr lang="sv-SE" altLang="sv-SE" sz="2000"/>
          </a:p>
        </p:txBody>
      </p:sp>
      <p:pic>
        <p:nvPicPr>
          <p:cNvPr id="7172" name="Bildobjekt 4">
            <a:extLst>
              <a:ext uri="{FF2B5EF4-FFF2-40B4-BE49-F238E27FC236}">
                <a16:creationId xmlns:a16="http://schemas.microsoft.com/office/drawing/2014/main" id="{7965988D-D4A3-BA4D-5AF5-8EDCDECD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15888"/>
            <a:ext cx="1865313"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1">
            <a:extLst>
              <a:ext uri="{FF2B5EF4-FFF2-40B4-BE49-F238E27FC236}">
                <a16:creationId xmlns:a16="http://schemas.microsoft.com/office/drawing/2014/main" id="{831A6F95-6775-D16D-2C85-BEF2033091B1}"/>
              </a:ext>
            </a:extLst>
          </p:cNvPr>
          <p:cNvSpPr>
            <a:spLocks noGrp="1"/>
          </p:cNvSpPr>
          <p:nvPr>
            <p:ph type="title"/>
          </p:nvPr>
        </p:nvSpPr>
        <p:spPr>
          <a:xfrm>
            <a:off x="468313" y="476250"/>
            <a:ext cx="8229600" cy="1143000"/>
          </a:xfrm>
        </p:spPr>
        <p:txBody>
          <a:bodyPr rtlCol="0">
            <a:normAutofit fontScale="90000"/>
          </a:bodyPr>
          <a:lstStyle/>
          <a:p>
            <a:pPr eaLnBrk="1" fontAlgn="auto" hangingPunct="1">
              <a:spcAft>
                <a:spcPts val="0"/>
              </a:spcAft>
              <a:defRPr/>
            </a:pPr>
            <a:r>
              <a:rPr lang="sv-SE" sz="3600" b="1" dirty="0">
                <a:solidFill>
                  <a:schemeClr val="bg1"/>
                </a:solidFill>
              </a:rPr>
              <a:t>FÖRSVARSSPEL OFFENSIVA/MITTZON</a:t>
            </a:r>
            <a:br>
              <a:rPr lang="sv-SE" sz="3600" b="1" dirty="0">
                <a:solidFill>
                  <a:schemeClr val="bg1"/>
                </a:solidFill>
              </a:rPr>
            </a:br>
            <a:r>
              <a:rPr lang="sv-SE" sz="3600" b="1" dirty="0">
                <a:solidFill>
                  <a:schemeClr val="bg1"/>
                </a:solidFill>
              </a:rPr>
              <a:t>Motståndarens uppspelsfas</a:t>
            </a:r>
          </a:p>
        </p:txBody>
      </p:sp>
      <p:sp>
        <p:nvSpPr>
          <p:cNvPr id="5" name="Platshållare för innehåll 2">
            <a:extLst>
              <a:ext uri="{FF2B5EF4-FFF2-40B4-BE49-F238E27FC236}">
                <a16:creationId xmlns:a16="http://schemas.microsoft.com/office/drawing/2014/main" id="{A84D4955-442D-4A21-D3E6-A22B5972F197}"/>
              </a:ext>
            </a:extLst>
          </p:cNvPr>
          <p:cNvSpPr>
            <a:spLocks noGrp="1"/>
          </p:cNvSpPr>
          <p:nvPr>
            <p:ph idx="1"/>
          </p:nvPr>
        </p:nvSpPr>
        <p:spPr>
          <a:xfrm>
            <a:off x="539750" y="1412875"/>
            <a:ext cx="8229600" cy="5445125"/>
          </a:xfrm>
        </p:spPr>
        <p:txBody>
          <a:bodyPr rtlCol="0">
            <a:noAutofit/>
          </a:bodyPr>
          <a:lstStyle/>
          <a:p>
            <a:pPr marL="0" indent="0" eaLnBrk="1" fontAlgn="auto" hangingPunct="1">
              <a:spcAft>
                <a:spcPts val="0"/>
              </a:spcAft>
              <a:buFont typeface="Arial" panose="020B0604020202020204" pitchFamily="34" charset="0"/>
              <a:buNone/>
              <a:defRPr/>
            </a:pPr>
            <a:r>
              <a:rPr lang="sv-SE" sz="2000" b="1" dirty="0">
                <a:solidFill>
                  <a:schemeClr val="bg1"/>
                </a:solidFill>
              </a:rPr>
              <a:t>Center: </a:t>
            </a:r>
            <a:br>
              <a:rPr lang="sv-SE" sz="2000" b="1" dirty="0">
                <a:solidFill>
                  <a:schemeClr val="bg1"/>
                </a:solidFill>
              </a:rPr>
            </a:br>
            <a:r>
              <a:rPr lang="sv-SE" sz="2000" b="1" dirty="0">
                <a:solidFill>
                  <a:schemeClr val="bg1"/>
                </a:solidFill>
              </a:rPr>
              <a:t>Ligger i utgångsläge centralt i banan och väntar på direktiv av backarna på vilken kant centerns spelare finns. När uppdelningen av spelare är klar kan centern flytta ut en bit till sin spelare på kanten. Spelas bollen till denna spelare ska du se till att spelaren inte kan bryta in i banan, du ska försöka uppehålla spelaren vid sarg för att din forward ska kunna dubbla med dig. </a:t>
            </a:r>
          </a:p>
          <a:p>
            <a:pPr marL="0" indent="0" eaLnBrk="1" fontAlgn="auto" hangingPunct="1">
              <a:spcAft>
                <a:spcPts val="0"/>
              </a:spcAft>
              <a:buFont typeface="Arial" panose="020B0604020202020204" pitchFamily="34" charset="0"/>
              <a:buNone/>
              <a:defRPr/>
            </a:pPr>
            <a:endParaRPr lang="sv-SE" sz="2000" b="1" dirty="0">
              <a:solidFill>
                <a:schemeClr val="bg1"/>
              </a:solidFill>
            </a:endParaRPr>
          </a:p>
          <a:p>
            <a:pPr marL="0" indent="0" eaLnBrk="1" fontAlgn="auto" hangingPunct="1">
              <a:spcAft>
                <a:spcPts val="0"/>
              </a:spcAft>
              <a:buFont typeface="Arial" panose="020B0604020202020204" pitchFamily="34" charset="0"/>
              <a:buNone/>
              <a:defRPr/>
            </a:pPr>
            <a:r>
              <a:rPr lang="sv-SE" sz="2000" b="1" dirty="0">
                <a:solidFill>
                  <a:schemeClr val="bg1"/>
                </a:solidFill>
              </a:rPr>
              <a:t>Backar: </a:t>
            </a:r>
            <a:br>
              <a:rPr lang="sv-SE" sz="2000" b="1" dirty="0">
                <a:solidFill>
                  <a:schemeClr val="bg1"/>
                </a:solidFill>
              </a:rPr>
            </a:br>
            <a:r>
              <a:rPr lang="sv-SE" sz="2000" b="1" dirty="0">
                <a:solidFill>
                  <a:schemeClr val="bg1"/>
                </a:solidFill>
              </a:rPr>
              <a:t>Backarna ska ligga framför sin forward om det är möjligt. </a:t>
            </a:r>
            <a:br>
              <a:rPr lang="sv-SE" sz="2000" b="1" dirty="0">
                <a:solidFill>
                  <a:schemeClr val="bg1"/>
                </a:solidFill>
              </a:rPr>
            </a:br>
            <a:r>
              <a:rPr lang="sv-SE" sz="2000" b="1" dirty="0">
                <a:solidFill>
                  <a:schemeClr val="bg1"/>
                </a:solidFill>
              </a:rPr>
              <a:t>Back ska flytta upp på sin forward om denne befinner sig i en spelficka, ficka 1 &amp; nedre delen av ficka 2.</a:t>
            </a:r>
            <a:br>
              <a:rPr lang="sv-SE" sz="2000" b="1" dirty="0">
                <a:solidFill>
                  <a:schemeClr val="bg1"/>
                </a:solidFill>
              </a:rPr>
            </a:br>
            <a:r>
              <a:rPr lang="sv-SE" sz="2000" b="1" dirty="0">
                <a:solidFill>
                  <a:schemeClr val="bg1"/>
                </a:solidFill>
              </a:rPr>
              <a:t>Byt spelare om forwards har rörelse så spar du energi. </a:t>
            </a:r>
            <a:br>
              <a:rPr lang="sv-SE" sz="2000" b="1" dirty="0">
                <a:solidFill>
                  <a:schemeClr val="bg1"/>
                </a:solidFill>
              </a:rPr>
            </a:br>
            <a:r>
              <a:rPr lang="sv-SE" sz="2000" b="1" dirty="0">
                <a:solidFill>
                  <a:schemeClr val="bg1"/>
                </a:solidFill>
              </a:rPr>
              <a:t>Snacka alltid med center om vilken kant  center ska bevaka.</a:t>
            </a:r>
          </a:p>
          <a:p>
            <a:pPr marL="0" indent="0" eaLnBrk="1" fontAlgn="auto" hangingPunct="1">
              <a:spcAft>
                <a:spcPts val="0"/>
              </a:spcAft>
              <a:buFont typeface="Arial" panose="020B0604020202020204" pitchFamily="34" charset="0"/>
              <a:buNone/>
              <a:defRPr/>
            </a:pPr>
            <a:endParaRPr lang="sv-SE" sz="2000" b="1" dirty="0">
              <a:solidFill>
                <a:schemeClr val="bg1"/>
              </a:solidFill>
            </a:endParaRPr>
          </a:p>
          <a:p>
            <a:pPr marL="0" indent="0" eaLnBrk="1" fontAlgn="auto" hangingPunct="1">
              <a:spcAft>
                <a:spcPts val="0"/>
              </a:spcAft>
              <a:buFont typeface="Arial" panose="020B0604020202020204" pitchFamily="34" charset="0"/>
              <a:buNone/>
              <a:defRPr/>
            </a:pPr>
            <a:r>
              <a:rPr lang="sv-SE" sz="2000" b="1" dirty="0">
                <a:solidFill>
                  <a:schemeClr val="bg1"/>
                </a:solidFill>
              </a:rPr>
              <a:t>I hög press ska hela laget flytta upp på varsin spelare</a:t>
            </a:r>
          </a:p>
          <a:p>
            <a:pPr eaLnBrk="1" fontAlgn="auto" hangingPunct="1">
              <a:spcAft>
                <a:spcPts val="0"/>
              </a:spcAft>
              <a:defRPr/>
            </a:pPr>
            <a:endParaRPr lang="sv-SE" sz="1800" dirty="0"/>
          </a:p>
        </p:txBody>
      </p:sp>
      <p:pic>
        <p:nvPicPr>
          <p:cNvPr id="9220" name="Bildobjekt 5">
            <a:extLst>
              <a:ext uri="{FF2B5EF4-FFF2-40B4-BE49-F238E27FC236}">
                <a16:creationId xmlns:a16="http://schemas.microsoft.com/office/drawing/2014/main" id="{39F5BFC0-171A-9301-2AC4-7556BFE33C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98425"/>
            <a:ext cx="1866900"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innehåll 3">
            <a:extLst>
              <a:ext uri="{FF2B5EF4-FFF2-40B4-BE49-F238E27FC236}">
                <a16:creationId xmlns:a16="http://schemas.microsoft.com/office/drawing/2014/main" id="{451A6026-9BE6-6F22-E157-2CF8F3465371}"/>
              </a:ext>
            </a:extLst>
          </p:cNvPr>
          <p:cNvSpPr>
            <a:spLocks noGrp="1"/>
          </p:cNvSpPr>
          <p:nvPr>
            <p:ph idx="1"/>
          </p:nvPr>
        </p:nvSpPr>
        <p:spPr>
          <a:xfrm>
            <a:off x="323850" y="1412875"/>
            <a:ext cx="8640763" cy="5661025"/>
          </a:xfrm>
        </p:spPr>
        <p:txBody>
          <a:bodyPr rtlCol="0">
            <a:normAutofit/>
          </a:bodyPr>
          <a:lstStyle/>
          <a:p>
            <a:pPr marL="0" indent="0" algn="ctr" eaLnBrk="1" fontAlgn="auto" hangingPunct="1">
              <a:spcAft>
                <a:spcPts val="0"/>
              </a:spcAft>
              <a:buFont typeface="Arial" panose="020B0604020202020204" pitchFamily="34" charset="0"/>
              <a:buNone/>
              <a:defRPr/>
            </a:pPr>
            <a:r>
              <a:rPr lang="sv-SE" sz="3400" b="1" dirty="0">
                <a:solidFill>
                  <a:schemeClr val="bg1"/>
                </a:solidFill>
                <a:latin typeface="Arial Black" pitchFamily="34" charset="0"/>
              </a:rPr>
              <a:t>Vi delar in laget i dessa delar.</a:t>
            </a:r>
          </a:p>
          <a:p>
            <a:pPr marL="0" indent="0" eaLnBrk="1" fontAlgn="auto" hangingPunct="1">
              <a:spcAft>
                <a:spcPts val="0"/>
              </a:spcAft>
              <a:buFont typeface="Arial" panose="020B0604020202020204" pitchFamily="34" charset="0"/>
              <a:buNone/>
              <a:defRPr/>
            </a:pPr>
            <a:endParaRPr lang="sv-SE" sz="3400" b="1" dirty="0">
              <a:solidFill>
                <a:schemeClr val="bg1"/>
              </a:solidFill>
              <a:latin typeface="Arial Black" pitchFamily="34" charset="0"/>
            </a:endParaRPr>
          </a:p>
          <a:p>
            <a:pPr eaLnBrk="1" fontAlgn="auto" hangingPunct="1">
              <a:spcAft>
                <a:spcPts val="0"/>
              </a:spcAft>
              <a:defRPr/>
            </a:pPr>
            <a:endParaRPr lang="sv-SE" sz="3400" b="1" dirty="0">
              <a:solidFill>
                <a:schemeClr val="bg1"/>
              </a:solidFill>
              <a:latin typeface="Arial Black" pitchFamily="34" charset="0"/>
            </a:endParaRPr>
          </a:p>
          <a:p>
            <a:pPr eaLnBrk="1" fontAlgn="auto" hangingPunct="1">
              <a:spcAft>
                <a:spcPts val="0"/>
              </a:spcAft>
              <a:defRPr/>
            </a:pPr>
            <a:endParaRPr lang="sv-SE" sz="1800" b="1" dirty="0">
              <a:solidFill>
                <a:schemeClr val="bg1"/>
              </a:solidFill>
              <a:latin typeface="Arial Black" pitchFamily="34" charset="0"/>
            </a:endParaRPr>
          </a:p>
          <a:p>
            <a:pPr eaLnBrk="1" fontAlgn="auto" hangingPunct="1">
              <a:spcAft>
                <a:spcPts val="0"/>
              </a:spcAft>
              <a:defRPr/>
            </a:pPr>
            <a:endParaRPr lang="sv-SE" sz="1800" b="1" dirty="0">
              <a:solidFill>
                <a:schemeClr val="bg1"/>
              </a:solidFill>
              <a:latin typeface="Arial Black" pitchFamily="34" charset="0"/>
            </a:endParaRPr>
          </a:p>
          <a:p>
            <a:pPr eaLnBrk="1" fontAlgn="auto" hangingPunct="1">
              <a:spcAft>
                <a:spcPts val="0"/>
              </a:spcAft>
              <a:defRPr/>
            </a:pPr>
            <a:endParaRPr lang="sv-SE" sz="1800" b="1" dirty="0">
              <a:solidFill>
                <a:schemeClr val="bg1"/>
              </a:solidFill>
              <a:latin typeface="Arial Black" pitchFamily="34" charset="0"/>
            </a:endParaRPr>
          </a:p>
          <a:p>
            <a:pPr eaLnBrk="1" fontAlgn="auto" hangingPunct="1">
              <a:spcAft>
                <a:spcPts val="0"/>
              </a:spcAft>
              <a:defRPr/>
            </a:pPr>
            <a:endParaRPr lang="sv-SE" sz="1800" b="1" dirty="0">
              <a:solidFill>
                <a:schemeClr val="bg1"/>
              </a:solidFill>
              <a:latin typeface="Arial Black" pitchFamily="34" charset="0"/>
            </a:endParaRPr>
          </a:p>
          <a:p>
            <a:pPr eaLnBrk="1" fontAlgn="auto" hangingPunct="1">
              <a:spcAft>
                <a:spcPts val="0"/>
              </a:spcAft>
              <a:defRPr/>
            </a:pPr>
            <a:endParaRPr lang="sv-SE" sz="1800" b="1" dirty="0">
              <a:solidFill>
                <a:schemeClr val="bg1"/>
              </a:solidFill>
              <a:latin typeface="Arial Black" pitchFamily="34" charset="0"/>
            </a:endParaRPr>
          </a:p>
          <a:p>
            <a:pPr marL="0" indent="0" eaLnBrk="1" fontAlgn="auto" hangingPunct="1">
              <a:spcAft>
                <a:spcPts val="0"/>
              </a:spcAft>
              <a:buFont typeface="Arial" panose="020B0604020202020204" pitchFamily="34" charset="0"/>
              <a:buNone/>
              <a:defRPr/>
            </a:pPr>
            <a:r>
              <a:rPr lang="sv-SE" sz="1800" b="1" dirty="0">
                <a:solidFill>
                  <a:schemeClr val="bg1"/>
                </a:solidFill>
                <a:latin typeface="Arial Black" pitchFamily="34" charset="0"/>
              </a:rPr>
              <a:t>Dessa ”lagdelar” har olika ansvarsområden i försvarsspelet. </a:t>
            </a:r>
          </a:p>
          <a:p>
            <a:pPr marL="0" indent="0" eaLnBrk="1" fontAlgn="auto" hangingPunct="1">
              <a:spcAft>
                <a:spcPts val="0"/>
              </a:spcAft>
              <a:buFont typeface="Arial" panose="020B0604020202020204" pitchFamily="34" charset="0"/>
              <a:buNone/>
              <a:defRPr/>
            </a:pPr>
            <a:r>
              <a:rPr lang="sv-SE" sz="1800" b="1" dirty="0">
                <a:solidFill>
                  <a:schemeClr val="bg1"/>
                </a:solidFill>
                <a:latin typeface="Arial Black" pitchFamily="34" charset="0"/>
              </a:rPr>
              <a:t>I början när man lär sig ett nytt ”system” behöver inte det olika lagdelarna kunna varandras arbetssätt. </a:t>
            </a:r>
            <a:br>
              <a:rPr lang="sv-SE" sz="1800" b="1" dirty="0">
                <a:solidFill>
                  <a:schemeClr val="bg1"/>
                </a:solidFill>
                <a:latin typeface="Arial Black" pitchFamily="34" charset="0"/>
              </a:rPr>
            </a:br>
            <a:r>
              <a:rPr lang="sv-SE" sz="1800" b="1" dirty="0">
                <a:solidFill>
                  <a:schemeClr val="bg1"/>
                </a:solidFill>
                <a:latin typeface="Arial Black" pitchFamily="34" charset="0"/>
              </a:rPr>
              <a:t>Det bästa är att fokusera på sitt område för att sedan sy ihop allt till en enhet.</a:t>
            </a:r>
            <a:endParaRPr lang="sv-SE" dirty="0"/>
          </a:p>
        </p:txBody>
      </p:sp>
      <p:sp>
        <p:nvSpPr>
          <p:cNvPr id="10243" name="Rubrik 4">
            <a:extLst>
              <a:ext uri="{FF2B5EF4-FFF2-40B4-BE49-F238E27FC236}">
                <a16:creationId xmlns:a16="http://schemas.microsoft.com/office/drawing/2014/main" id="{C2D70F97-603A-3342-28BA-43BC70981093}"/>
              </a:ext>
            </a:extLst>
          </p:cNvPr>
          <p:cNvSpPr>
            <a:spLocks noGrp="1"/>
          </p:cNvSpPr>
          <p:nvPr>
            <p:ph type="title"/>
          </p:nvPr>
        </p:nvSpPr>
        <p:spPr>
          <a:xfrm>
            <a:off x="468313" y="549275"/>
            <a:ext cx="8229600" cy="1143000"/>
          </a:xfrm>
        </p:spPr>
        <p:txBody>
          <a:bodyPr/>
          <a:lstStyle/>
          <a:p>
            <a:pPr eaLnBrk="1" hangingPunct="1"/>
            <a:r>
              <a:rPr lang="sv-SE" altLang="sv-SE" sz="3200" b="1">
                <a:solidFill>
                  <a:schemeClr val="bg1"/>
                </a:solidFill>
                <a:latin typeface="Arial Black" panose="020B0A04020102020204" pitchFamily="34" charset="0"/>
              </a:rPr>
              <a:t>FÖRSVARSSPEL EGEN ZON 2-1-2</a:t>
            </a:r>
          </a:p>
        </p:txBody>
      </p:sp>
      <p:graphicFrame>
        <p:nvGraphicFramePr>
          <p:cNvPr id="2" name="Diagram 1">
            <a:extLst>
              <a:ext uri="{FF2B5EF4-FFF2-40B4-BE49-F238E27FC236}">
                <a16:creationId xmlns:a16="http://schemas.microsoft.com/office/drawing/2014/main" id="{7CB15292-205C-7094-6518-7974D40A1D79}"/>
              </a:ext>
            </a:extLst>
          </p:cNvPr>
          <p:cNvGraphicFramePr/>
          <p:nvPr/>
        </p:nvGraphicFramePr>
        <p:xfrm>
          <a:off x="683568" y="1484784"/>
          <a:ext cx="7800528" cy="36724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45" name="Bildobjekt 5">
            <a:extLst>
              <a:ext uri="{FF2B5EF4-FFF2-40B4-BE49-F238E27FC236}">
                <a16:creationId xmlns:a16="http://schemas.microsoft.com/office/drawing/2014/main" id="{003054DC-91DE-441C-AFC2-C202885D2F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1613" y="188913"/>
            <a:ext cx="1865312"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advTm="15693">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4">
                                            <p:txEl>
                                              <p:pRg st="8" end="8"/>
                                            </p:txEl>
                                          </p:spTgt>
                                        </p:tgtEl>
                                        <p:attrNameLst>
                                          <p:attrName>style.visibility</p:attrName>
                                        </p:attrNameLst>
                                      </p:cBhvr>
                                      <p:to>
                                        <p:strVal val="visible"/>
                                      </p:to>
                                    </p:set>
                                    <p:anim calcmode="lin" valueType="num">
                                      <p:cBhvr additive="base">
                                        <p:cTn id="20"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8" end="8"/>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4">
                                            <p:txEl>
                                              <p:pRg st="9" end="9"/>
                                            </p:txEl>
                                          </p:spTgt>
                                        </p:tgtEl>
                                        <p:attrNameLst>
                                          <p:attrName>style.visibility</p:attrName>
                                        </p:attrNameLst>
                                      </p:cBhvr>
                                      <p:to>
                                        <p:strVal val="visible"/>
                                      </p:to>
                                    </p:set>
                                    <p:anim calcmode="lin" valueType="num">
                                      <p:cBhvr additive="base">
                                        <p:cTn id="24"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ubrik 1">
            <a:extLst>
              <a:ext uri="{FF2B5EF4-FFF2-40B4-BE49-F238E27FC236}">
                <a16:creationId xmlns:a16="http://schemas.microsoft.com/office/drawing/2014/main" id="{4184DBA4-52F5-CE34-A562-C83A5CF476BB}"/>
              </a:ext>
            </a:extLst>
          </p:cNvPr>
          <p:cNvSpPr>
            <a:spLocks noGrp="1"/>
          </p:cNvSpPr>
          <p:nvPr>
            <p:ph type="title"/>
          </p:nvPr>
        </p:nvSpPr>
        <p:spPr>
          <a:xfrm>
            <a:off x="425450" y="476250"/>
            <a:ext cx="8229600" cy="1143000"/>
          </a:xfrm>
        </p:spPr>
        <p:txBody>
          <a:bodyPr/>
          <a:lstStyle/>
          <a:p>
            <a:pPr eaLnBrk="1" hangingPunct="1"/>
            <a:r>
              <a:rPr lang="sv-SE" altLang="sv-SE" sz="3200">
                <a:solidFill>
                  <a:schemeClr val="bg1"/>
                </a:solidFill>
                <a:latin typeface="Arial Black" panose="020B0A04020102020204" pitchFamily="34" charset="0"/>
              </a:rPr>
              <a:t>FÖRSVARSSPEL I EGEN ZON</a:t>
            </a:r>
            <a:br>
              <a:rPr lang="sv-SE" altLang="sv-SE" sz="3200">
                <a:solidFill>
                  <a:schemeClr val="bg1"/>
                </a:solidFill>
                <a:latin typeface="Arial Black" panose="020B0A04020102020204" pitchFamily="34" charset="0"/>
              </a:rPr>
            </a:br>
            <a:r>
              <a:rPr lang="sv-SE" altLang="sv-SE" sz="3200">
                <a:solidFill>
                  <a:schemeClr val="bg1"/>
                </a:solidFill>
                <a:latin typeface="Arial Black" panose="020B0A04020102020204" pitchFamily="34" charset="0"/>
              </a:rPr>
              <a:t>MÅLVAKT</a:t>
            </a:r>
            <a:endParaRPr lang="sv-SE" altLang="sv-SE" sz="3200"/>
          </a:p>
        </p:txBody>
      </p:sp>
      <p:sp>
        <p:nvSpPr>
          <p:cNvPr id="3" name="Platshållare för innehåll 2">
            <a:extLst>
              <a:ext uri="{FF2B5EF4-FFF2-40B4-BE49-F238E27FC236}">
                <a16:creationId xmlns:a16="http://schemas.microsoft.com/office/drawing/2014/main" id="{CC8A5246-6BC2-143E-BEDC-5F8575F807F1}"/>
              </a:ext>
            </a:extLst>
          </p:cNvPr>
          <p:cNvSpPr>
            <a:spLocks noGrp="1"/>
          </p:cNvSpPr>
          <p:nvPr>
            <p:ph idx="1"/>
          </p:nvPr>
        </p:nvSpPr>
        <p:spPr>
          <a:xfrm>
            <a:off x="323528" y="1700808"/>
            <a:ext cx="8661648" cy="3816424"/>
          </a:xfrm>
          <a:ln>
            <a:miter lim="800000"/>
            <a:headEnd/>
            <a:tailEnd/>
          </a:ln>
        </p:spPr>
        <p:txBody>
          <a:bodyPr rtlCol="0">
            <a:normAutofit/>
            <a:scene3d>
              <a:camera prst="orthographicFront"/>
              <a:lightRig rig="threePt" dir="t"/>
            </a:scene3d>
            <a:sp3d prstMaterial="dkEdge"/>
          </a:bodyPr>
          <a:lstStyle/>
          <a:p>
            <a:pPr marL="0" indent="0" eaLnBrk="1" fontAlgn="auto" hangingPunct="1">
              <a:spcAft>
                <a:spcPts val="0"/>
              </a:spcAft>
              <a:buFont typeface="Arial" panose="020B0604020202020204" pitchFamily="34" charset="0"/>
              <a:buNone/>
              <a:defRPr/>
            </a:pPr>
            <a:br>
              <a:rPr lang="sv-SE" b="1" dirty="0">
                <a:solidFill>
                  <a:schemeClr val="bg1"/>
                </a:solidFill>
              </a:rPr>
            </a:br>
            <a:br>
              <a:rPr lang="sv-SE" b="1" dirty="0">
                <a:solidFill>
                  <a:schemeClr val="bg1"/>
                </a:solidFill>
              </a:rPr>
            </a:br>
            <a:br>
              <a:rPr lang="sv-SE" b="1" dirty="0">
                <a:solidFill>
                  <a:schemeClr val="bg1"/>
                </a:solidFill>
              </a:rPr>
            </a:br>
            <a:endParaRPr lang="sv-SE" b="1" dirty="0">
              <a:solidFill>
                <a:schemeClr val="bg1"/>
              </a:solidFill>
            </a:endParaRPr>
          </a:p>
        </p:txBody>
      </p:sp>
      <p:sp>
        <p:nvSpPr>
          <p:cNvPr id="11" name="Rektangel 10">
            <a:extLst>
              <a:ext uri="{FF2B5EF4-FFF2-40B4-BE49-F238E27FC236}">
                <a16:creationId xmlns:a16="http://schemas.microsoft.com/office/drawing/2014/main" id="{840162BB-4B0E-13F0-0492-FBE52223CF18}"/>
              </a:ext>
            </a:extLst>
          </p:cNvPr>
          <p:cNvSpPr>
            <a:spLocks noChangeArrowheads="1"/>
          </p:cNvSpPr>
          <p:nvPr/>
        </p:nvSpPr>
        <p:spPr bwMode="auto">
          <a:xfrm>
            <a:off x="425450" y="5157788"/>
            <a:ext cx="73818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sv-SE" altLang="sv-SE" b="1">
                <a:solidFill>
                  <a:schemeClr val="bg1"/>
                </a:solidFill>
              </a:rPr>
              <a:t>Var alltid delaktig i alla moment på planen</a:t>
            </a:r>
          </a:p>
        </p:txBody>
      </p:sp>
      <p:sp>
        <p:nvSpPr>
          <p:cNvPr id="11269" name="Rektangel 11">
            <a:extLst>
              <a:ext uri="{FF2B5EF4-FFF2-40B4-BE49-F238E27FC236}">
                <a16:creationId xmlns:a16="http://schemas.microsoft.com/office/drawing/2014/main" id="{C2CBE7C8-CD75-7378-20CA-6FB70F26B2D5}"/>
              </a:ext>
            </a:extLst>
          </p:cNvPr>
          <p:cNvSpPr>
            <a:spLocks noChangeArrowheads="1"/>
          </p:cNvSpPr>
          <p:nvPr/>
        </p:nvSpPr>
        <p:spPr bwMode="auto">
          <a:xfrm>
            <a:off x="395288" y="1844675"/>
            <a:ext cx="8748712"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sv-SE" altLang="sv-SE" b="1">
                <a:solidFill>
                  <a:schemeClr val="bg1"/>
                </a:solidFill>
              </a:rPr>
              <a:t>”Kungar i målområdet”, delaktig </a:t>
            </a:r>
            <a:br>
              <a:rPr lang="sv-SE" altLang="sv-SE" b="1">
                <a:solidFill>
                  <a:schemeClr val="bg1"/>
                </a:solidFill>
              </a:rPr>
            </a:br>
            <a:r>
              <a:rPr lang="sv-SE" altLang="sv-SE" b="1">
                <a:solidFill>
                  <a:schemeClr val="bg1"/>
                </a:solidFill>
              </a:rPr>
              <a:t>(arbeta enligt målvaktsstrategi), </a:t>
            </a:r>
            <a:br>
              <a:rPr lang="sv-SE" altLang="sv-SE" b="1">
                <a:solidFill>
                  <a:schemeClr val="bg1"/>
                </a:solidFill>
              </a:rPr>
            </a:br>
            <a:r>
              <a:rPr lang="sv-SE" altLang="sv-SE" b="1">
                <a:solidFill>
                  <a:schemeClr val="bg1"/>
                </a:solidFill>
              </a:rPr>
              <a:t>offensiv, trygg &amp; rörlig.</a:t>
            </a:r>
            <a:endParaRPr lang="sv-SE" altLang="sv-SE"/>
          </a:p>
        </p:txBody>
      </p:sp>
      <p:sp>
        <p:nvSpPr>
          <p:cNvPr id="13" name="Rektangel 12">
            <a:extLst>
              <a:ext uri="{FF2B5EF4-FFF2-40B4-BE49-F238E27FC236}">
                <a16:creationId xmlns:a16="http://schemas.microsoft.com/office/drawing/2014/main" id="{BC091EE2-B783-609B-D794-F8963D1C4FD8}"/>
              </a:ext>
            </a:extLst>
          </p:cNvPr>
          <p:cNvSpPr>
            <a:spLocks noChangeArrowheads="1"/>
          </p:cNvSpPr>
          <p:nvPr/>
        </p:nvSpPr>
        <p:spPr bwMode="auto">
          <a:xfrm>
            <a:off x="395288" y="3879850"/>
            <a:ext cx="26781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sv-SE" altLang="sv-SE" b="1">
                <a:solidFill>
                  <a:schemeClr val="bg1"/>
                </a:solidFill>
              </a:rPr>
              <a:t>Snacka mycket</a:t>
            </a:r>
          </a:p>
        </p:txBody>
      </p:sp>
      <p:pic>
        <p:nvPicPr>
          <p:cNvPr id="11271" name="Bildobjekt 7">
            <a:extLst>
              <a:ext uri="{FF2B5EF4-FFF2-40B4-BE49-F238E27FC236}">
                <a16:creationId xmlns:a16="http://schemas.microsoft.com/office/drawing/2014/main" id="{CF5012E7-E8AC-5212-0C16-EF7C495849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25413"/>
            <a:ext cx="1865313"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ubrik 1">
            <a:extLst>
              <a:ext uri="{FF2B5EF4-FFF2-40B4-BE49-F238E27FC236}">
                <a16:creationId xmlns:a16="http://schemas.microsoft.com/office/drawing/2014/main" id="{9C1BEBAD-CBA6-8F26-5533-E7D119534E0D}"/>
              </a:ext>
            </a:extLst>
          </p:cNvPr>
          <p:cNvSpPr>
            <a:spLocks noGrp="1"/>
          </p:cNvSpPr>
          <p:nvPr>
            <p:ph type="title"/>
          </p:nvPr>
        </p:nvSpPr>
        <p:spPr>
          <a:xfrm>
            <a:off x="454025" y="0"/>
            <a:ext cx="8229600" cy="1143000"/>
          </a:xfrm>
        </p:spPr>
        <p:txBody>
          <a:bodyPr/>
          <a:lstStyle/>
          <a:p>
            <a:pPr eaLnBrk="1" hangingPunct="1"/>
            <a:r>
              <a:rPr lang="sv-SE" altLang="sv-SE" sz="3600">
                <a:solidFill>
                  <a:schemeClr val="bg1"/>
                </a:solidFill>
              </a:rPr>
              <a:t>MÅLVAKTSSTRATEGI</a:t>
            </a:r>
          </a:p>
        </p:txBody>
      </p:sp>
      <p:grpSp>
        <p:nvGrpSpPr>
          <p:cNvPr id="12291" name="Group 2">
            <a:extLst>
              <a:ext uri="{FF2B5EF4-FFF2-40B4-BE49-F238E27FC236}">
                <a16:creationId xmlns:a16="http://schemas.microsoft.com/office/drawing/2014/main" id="{A749436E-DF0F-60FE-140C-DBCB73A6F78B}"/>
              </a:ext>
            </a:extLst>
          </p:cNvPr>
          <p:cNvGrpSpPr>
            <a:grpSpLocks/>
          </p:cNvGrpSpPr>
          <p:nvPr/>
        </p:nvGrpSpPr>
        <p:grpSpPr bwMode="auto">
          <a:xfrm>
            <a:off x="1500188" y="728663"/>
            <a:ext cx="6335712" cy="5938837"/>
            <a:chOff x="890" y="567"/>
            <a:chExt cx="2722" cy="4988"/>
          </a:xfrm>
        </p:grpSpPr>
        <p:sp>
          <p:nvSpPr>
            <p:cNvPr id="12299" name="AutoShape 3">
              <a:extLst>
                <a:ext uri="{FF2B5EF4-FFF2-40B4-BE49-F238E27FC236}">
                  <a16:creationId xmlns:a16="http://schemas.microsoft.com/office/drawing/2014/main" id="{59783C1C-80A5-13DC-5E36-8993B8B1D62F}"/>
                </a:ext>
              </a:extLst>
            </p:cNvPr>
            <p:cNvSpPr>
              <a:spLocks noChangeArrowheads="1"/>
            </p:cNvSpPr>
            <p:nvPr/>
          </p:nvSpPr>
          <p:spPr bwMode="auto">
            <a:xfrm rot="5400000">
              <a:off x="-243" y="1700"/>
              <a:ext cx="4988" cy="2722"/>
            </a:xfrm>
            <a:prstGeom prst="roundRect">
              <a:avLst>
                <a:gd name="adj" fmla="val 16667"/>
              </a:avLst>
            </a:prstGeom>
            <a:solidFill>
              <a:schemeClr val="accent1"/>
            </a:solidFill>
            <a:ln w="9525">
              <a:solidFill>
                <a:schemeClr val="tx1"/>
              </a:solidFill>
              <a:round/>
              <a:headEnd/>
              <a:tailEnd/>
            </a:ln>
          </p:spPr>
          <p:txBody>
            <a:bodyPr rot="10800000"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sv-SE" altLang="sv-SE" sz="1800">
                <a:latin typeface="Arial" panose="020B0604020202020204" pitchFamily="34" charset="0"/>
                <a:ea typeface="ＭＳ Ｐゴシック" panose="020B0600070205080204" pitchFamily="34" charset="-128"/>
              </a:endParaRPr>
            </a:p>
          </p:txBody>
        </p:sp>
        <p:sp>
          <p:nvSpPr>
            <p:cNvPr id="12300" name="Line 4">
              <a:extLst>
                <a:ext uri="{FF2B5EF4-FFF2-40B4-BE49-F238E27FC236}">
                  <a16:creationId xmlns:a16="http://schemas.microsoft.com/office/drawing/2014/main" id="{55B673BB-01B5-C538-A83C-978A0599BCCE}"/>
                </a:ext>
              </a:extLst>
            </p:cNvPr>
            <p:cNvSpPr>
              <a:spLocks noChangeShapeType="1"/>
            </p:cNvSpPr>
            <p:nvPr/>
          </p:nvSpPr>
          <p:spPr bwMode="auto">
            <a:xfrm rot="5400000">
              <a:off x="2251" y="1701"/>
              <a:ext cx="0" cy="272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1" name="Rectangle 5">
              <a:extLst>
                <a:ext uri="{FF2B5EF4-FFF2-40B4-BE49-F238E27FC236}">
                  <a16:creationId xmlns:a16="http://schemas.microsoft.com/office/drawing/2014/main" id="{EE212F13-F1EC-14B3-1628-6A439F127DF6}"/>
                </a:ext>
              </a:extLst>
            </p:cNvPr>
            <p:cNvSpPr>
              <a:spLocks noChangeArrowheads="1"/>
            </p:cNvSpPr>
            <p:nvPr/>
          </p:nvSpPr>
          <p:spPr bwMode="auto">
            <a:xfrm rot="5400000">
              <a:off x="2039" y="644"/>
              <a:ext cx="471" cy="693"/>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sv-SE" altLang="sv-SE" sz="1800">
                <a:latin typeface="Arial" panose="020B0604020202020204" pitchFamily="34" charset="0"/>
                <a:ea typeface="ＭＳ Ｐゴシック" panose="020B0600070205080204" pitchFamily="34" charset="-128"/>
              </a:endParaRPr>
            </a:p>
          </p:txBody>
        </p:sp>
        <p:sp>
          <p:nvSpPr>
            <p:cNvPr id="12302" name="Line 6">
              <a:extLst>
                <a:ext uri="{FF2B5EF4-FFF2-40B4-BE49-F238E27FC236}">
                  <a16:creationId xmlns:a16="http://schemas.microsoft.com/office/drawing/2014/main" id="{232EA196-F2C9-2D06-CED0-9B626E3FD2E7}"/>
                </a:ext>
              </a:extLst>
            </p:cNvPr>
            <p:cNvSpPr>
              <a:spLocks noChangeShapeType="1"/>
            </p:cNvSpPr>
            <p:nvPr/>
          </p:nvSpPr>
          <p:spPr bwMode="auto">
            <a:xfrm rot="5400000">
              <a:off x="2275" y="701"/>
              <a:ext cx="0" cy="29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03" name="Rectangle 7">
              <a:extLst>
                <a:ext uri="{FF2B5EF4-FFF2-40B4-BE49-F238E27FC236}">
                  <a16:creationId xmlns:a16="http://schemas.microsoft.com/office/drawing/2014/main" id="{4A56A04E-EA25-5752-2521-AA8A2FE09727}"/>
                </a:ext>
              </a:extLst>
            </p:cNvPr>
            <p:cNvSpPr>
              <a:spLocks noChangeArrowheads="1"/>
            </p:cNvSpPr>
            <p:nvPr/>
          </p:nvSpPr>
          <p:spPr bwMode="auto">
            <a:xfrm rot="5400000">
              <a:off x="1999" y="4765"/>
              <a:ext cx="471" cy="693"/>
            </a:xfrm>
            <a:prstGeom prst="rect">
              <a:avLst/>
            </a:prstGeom>
            <a:solidFill>
              <a:schemeClr val="accent1"/>
            </a:solidFill>
            <a:ln w="9525">
              <a:solidFill>
                <a:schemeClr val="tx1"/>
              </a:solidFill>
              <a:miter lim="800000"/>
              <a:headEnd/>
              <a:tailEnd/>
            </a:ln>
          </p:spPr>
          <p:txBody>
            <a:bodyPr rot="10800000" vert="eaVert"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sv-SE" altLang="sv-SE" sz="1800">
                <a:latin typeface="Arial" panose="020B0604020202020204" pitchFamily="34" charset="0"/>
                <a:ea typeface="ＭＳ Ｐゴシック" panose="020B0600070205080204" pitchFamily="34" charset="-128"/>
              </a:endParaRPr>
            </a:p>
          </p:txBody>
        </p:sp>
        <p:sp>
          <p:nvSpPr>
            <p:cNvPr id="12304" name="Line 8">
              <a:extLst>
                <a:ext uri="{FF2B5EF4-FFF2-40B4-BE49-F238E27FC236}">
                  <a16:creationId xmlns:a16="http://schemas.microsoft.com/office/drawing/2014/main" id="{00E60CF8-8845-D04A-AE63-485F7BE919D5}"/>
                </a:ext>
              </a:extLst>
            </p:cNvPr>
            <p:cNvSpPr>
              <a:spLocks noChangeShapeType="1"/>
            </p:cNvSpPr>
            <p:nvPr/>
          </p:nvSpPr>
          <p:spPr bwMode="auto">
            <a:xfrm rot="5400000">
              <a:off x="2222" y="5125"/>
              <a:ext cx="0" cy="29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2292" name="Text Box 10">
            <a:extLst>
              <a:ext uri="{FF2B5EF4-FFF2-40B4-BE49-F238E27FC236}">
                <a16:creationId xmlns:a16="http://schemas.microsoft.com/office/drawing/2014/main" id="{1BE07A4F-D49E-6641-FBBE-47F67DB65D01}"/>
              </a:ext>
            </a:extLst>
          </p:cNvPr>
          <p:cNvSpPr txBox="1">
            <a:spLocks noChangeArrowheads="1"/>
          </p:cNvSpPr>
          <p:nvPr/>
        </p:nvSpPr>
        <p:spPr bwMode="auto">
          <a:xfrm>
            <a:off x="1595438" y="1863725"/>
            <a:ext cx="6145212" cy="968375"/>
          </a:xfrm>
          <a:prstGeom prst="rect">
            <a:avLst/>
          </a:prstGeom>
          <a:solidFill>
            <a:srgbClr val="00800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v-SE" altLang="sv-SE" sz="2400" b="1" u="sng">
                <a:latin typeface="Arial" panose="020B0604020202020204" pitchFamily="34" charset="0"/>
                <a:ea typeface="ＭＳ Ｐゴシック" panose="020B0600070205080204" pitchFamily="34" charset="-128"/>
              </a:rPr>
              <a:t>Ståzonen</a:t>
            </a:r>
          </a:p>
          <a:p>
            <a:pPr algn="ctr" eaLnBrk="1" hangingPunct="1">
              <a:spcBef>
                <a:spcPct val="0"/>
              </a:spcBef>
              <a:buFontTx/>
              <a:buNone/>
            </a:pPr>
            <a:r>
              <a:rPr lang="sv-SE" altLang="sv-SE" sz="1800">
                <a:latin typeface="Arial" panose="020B0604020202020204" pitchFamily="34" charset="0"/>
                <a:ea typeface="ＭＳ Ｐゴシック" panose="020B0600070205080204" pitchFamily="34" charset="-128"/>
              </a:rPr>
              <a:t>Målvakten står upp </a:t>
            </a:r>
          </a:p>
          <a:p>
            <a:pPr algn="ctr" eaLnBrk="1" hangingPunct="1">
              <a:spcBef>
                <a:spcPct val="0"/>
              </a:spcBef>
              <a:buFont typeface="Wingdings" panose="05000000000000000000" pitchFamily="2" charset="2"/>
              <a:buChar char="è"/>
            </a:pPr>
            <a:r>
              <a:rPr lang="sv-SE" altLang="sv-SE" sz="1800">
                <a:latin typeface="Arial" panose="020B0604020202020204" pitchFamily="34" charset="0"/>
                <a:ea typeface="ＭＳ Ｐゴシック" panose="020B0600070205080204" pitchFamily="34" charset="-128"/>
                <a:sym typeface="Wingdings" panose="05000000000000000000" pitchFamily="2" charset="2"/>
              </a:rPr>
              <a:t> </a:t>
            </a:r>
            <a:r>
              <a:rPr lang="sv-SE" altLang="sv-SE" sz="1800" i="1">
                <a:latin typeface="Arial" panose="020B0604020202020204" pitchFamily="34" charset="0"/>
                <a:ea typeface="ＭＳ Ｐゴシック" panose="020B0600070205080204" pitchFamily="34" charset="-128"/>
                <a:sym typeface="Wingdings" panose="05000000000000000000" pitchFamily="2" charset="2"/>
              </a:rPr>
              <a:t>hinner ner till grundställning på </a:t>
            </a:r>
            <a:r>
              <a:rPr lang="sv-SE" altLang="sv-SE" sz="1800" i="1">
                <a:latin typeface="Arial" panose="020B0604020202020204" pitchFamily="34" charset="0"/>
                <a:ea typeface="ＭＳ Ｐゴシック" panose="020B0600070205080204" pitchFamily="34" charset="-128"/>
              </a:rPr>
              <a:t>ev avslut</a:t>
            </a:r>
          </a:p>
          <a:p>
            <a:pPr algn="ctr" eaLnBrk="1" hangingPunct="1">
              <a:spcBef>
                <a:spcPct val="0"/>
              </a:spcBef>
              <a:buFont typeface="Wingdings" panose="05000000000000000000" pitchFamily="2" charset="2"/>
              <a:buChar char="è"/>
            </a:pPr>
            <a:endParaRPr lang="sv-SE" altLang="sv-SE" sz="1800" i="1">
              <a:latin typeface="Arial" panose="020B0604020202020204" pitchFamily="34" charset="0"/>
              <a:ea typeface="ＭＳ Ｐゴシック" panose="020B0600070205080204" pitchFamily="34" charset="-128"/>
            </a:endParaRPr>
          </a:p>
        </p:txBody>
      </p:sp>
      <p:sp>
        <p:nvSpPr>
          <p:cNvPr id="12293" name="Text Box 11">
            <a:extLst>
              <a:ext uri="{FF2B5EF4-FFF2-40B4-BE49-F238E27FC236}">
                <a16:creationId xmlns:a16="http://schemas.microsoft.com/office/drawing/2014/main" id="{7A52EC8D-FF57-EC28-FBCF-EB6237314B3A}"/>
              </a:ext>
            </a:extLst>
          </p:cNvPr>
          <p:cNvSpPr txBox="1">
            <a:spLocks noChangeArrowheads="1"/>
          </p:cNvSpPr>
          <p:nvPr/>
        </p:nvSpPr>
        <p:spPr bwMode="auto">
          <a:xfrm>
            <a:off x="4284663" y="5859463"/>
            <a:ext cx="701675"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sv-SE" altLang="sv-SE" sz="1800" b="1">
                <a:latin typeface="Arial" panose="020B0604020202020204" pitchFamily="34" charset="0"/>
                <a:ea typeface="ＭＳ Ｐゴシック" panose="020B0600070205080204" pitchFamily="34" charset="-128"/>
              </a:rPr>
              <a:t>MV</a:t>
            </a:r>
          </a:p>
        </p:txBody>
      </p:sp>
      <p:sp>
        <p:nvSpPr>
          <p:cNvPr id="12294" name="Line 12">
            <a:extLst>
              <a:ext uri="{FF2B5EF4-FFF2-40B4-BE49-F238E27FC236}">
                <a16:creationId xmlns:a16="http://schemas.microsoft.com/office/drawing/2014/main" id="{FDF991ED-D6C7-64A0-28BD-28085CA5D382}"/>
              </a:ext>
            </a:extLst>
          </p:cNvPr>
          <p:cNvSpPr>
            <a:spLocks noChangeShapeType="1"/>
          </p:cNvSpPr>
          <p:nvPr/>
        </p:nvSpPr>
        <p:spPr bwMode="auto">
          <a:xfrm flipV="1">
            <a:off x="1500188" y="3051175"/>
            <a:ext cx="6240462" cy="0"/>
          </a:xfrm>
          <a:prstGeom prst="line">
            <a:avLst/>
          </a:prstGeom>
          <a:noFill/>
          <a:ln w="2540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12295" name="Freeform 13">
            <a:extLst>
              <a:ext uri="{FF2B5EF4-FFF2-40B4-BE49-F238E27FC236}">
                <a16:creationId xmlns:a16="http://schemas.microsoft.com/office/drawing/2014/main" id="{917A68DE-67CE-1919-991B-E9CF1167C526}"/>
              </a:ext>
            </a:extLst>
          </p:cNvPr>
          <p:cNvSpPr>
            <a:spLocks/>
          </p:cNvSpPr>
          <p:nvPr/>
        </p:nvSpPr>
        <p:spPr bwMode="auto">
          <a:xfrm>
            <a:off x="1595438" y="4076700"/>
            <a:ext cx="6335712" cy="927100"/>
          </a:xfrm>
          <a:custGeom>
            <a:avLst/>
            <a:gdLst>
              <a:gd name="T0" fmla="*/ 0 w 2993"/>
              <a:gd name="T1" fmla="*/ 2147483646 h 772"/>
              <a:gd name="T2" fmla="*/ 2147483646 w 2993"/>
              <a:gd name="T3" fmla="*/ 2147483646 h 772"/>
              <a:gd name="T4" fmla="*/ 2147483646 w 2993"/>
              <a:gd name="T5" fmla="*/ 2147483646 h 772"/>
              <a:gd name="T6" fmla="*/ 2147483646 w 2993"/>
              <a:gd name="T7" fmla="*/ 2147483646 h 772"/>
              <a:gd name="T8" fmla="*/ 2147483646 w 2993"/>
              <a:gd name="T9" fmla="*/ 2147483646 h 772"/>
              <a:gd name="T10" fmla="*/ 2147483646 w 2993"/>
              <a:gd name="T11" fmla="*/ 2147483646 h 772"/>
              <a:gd name="T12" fmla="*/ 0 60000 65536"/>
              <a:gd name="T13" fmla="*/ 0 60000 65536"/>
              <a:gd name="T14" fmla="*/ 0 60000 65536"/>
              <a:gd name="T15" fmla="*/ 0 60000 65536"/>
              <a:gd name="T16" fmla="*/ 0 60000 65536"/>
              <a:gd name="T17" fmla="*/ 0 60000 65536"/>
              <a:gd name="T18" fmla="*/ 0 w 2993"/>
              <a:gd name="T19" fmla="*/ 0 h 772"/>
              <a:gd name="T20" fmla="*/ 2993 w 2993"/>
              <a:gd name="T21" fmla="*/ 772 h 772"/>
            </a:gdLst>
            <a:ahLst/>
            <a:cxnLst>
              <a:cxn ang="T12">
                <a:pos x="T0" y="T1"/>
              </a:cxn>
              <a:cxn ang="T13">
                <a:pos x="T2" y="T3"/>
              </a:cxn>
              <a:cxn ang="T14">
                <a:pos x="T4" y="T5"/>
              </a:cxn>
              <a:cxn ang="T15">
                <a:pos x="T6" y="T7"/>
              </a:cxn>
              <a:cxn ang="T16">
                <a:pos x="T8" y="T9"/>
              </a:cxn>
              <a:cxn ang="T17">
                <a:pos x="T10" y="T11"/>
              </a:cxn>
            </a:cxnLst>
            <a:rect l="T18" t="T19" r="T20" b="T21"/>
            <a:pathLst>
              <a:path w="2993" h="772">
                <a:moveTo>
                  <a:pt x="0" y="598"/>
                </a:moveTo>
                <a:cubicBezTo>
                  <a:pt x="98" y="443"/>
                  <a:pt x="196" y="288"/>
                  <a:pt x="453" y="190"/>
                </a:cubicBezTo>
                <a:cubicBezTo>
                  <a:pt x="710" y="92"/>
                  <a:pt x="1164" y="0"/>
                  <a:pt x="1542" y="8"/>
                </a:cubicBezTo>
                <a:cubicBezTo>
                  <a:pt x="1920" y="16"/>
                  <a:pt x="2487" y="122"/>
                  <a:pt x="2721" y="235"/>
                </a:cubicBezTo>
                <a:cubicBezTo>
                  <a:pt x="2955" y="348"/>
                  <a:pt x="2903" y="606"/>
                  <a:pt x="2948" y="689"/>
                </a:cubicBezTo>
                <a:cubicBezTo>
                  <a:pt x="2993" y="772"/>
                  <a:pt x="2993" y="753"/>
                  <a:pt x="2993" y="734"/>
                </a:cubicBezTo>
              </a:path>
            </a:pathLst>
          </a:custGeom>
          <a:noFill/>
          <a:ln w="25400">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2296" name="Text Box 14">
            <a:extLst>
              <a:ext uri="{FF2B5EF4-FFF2-40B4-BE49-F238E27FC236}">
                <a16:creationId xmlns:a16="http://schemas.microsoft.com/office/drawing/2014/main" id="{703F1C53-FABC-8FA8-2EE4-95C920A1BD2A}"/>
              </a:ext>
            </a:extLst>
          </p:cNvPr>
          <p:cNvSpPr txBox="1">
            <a:spLocks noChangeArrowheads="1"/>
          </p:cNvSpPr>
          <p:nvPr/>
        </p:nvSpPr>
        <p:spPr bwMode="auto">
          <a:xfrm>
            <a:off x="2076450" y="3105150"/>
            <a:ext cx="5100638" cy="968375"/>
          </a:xfrm>
          <a:prstGeom prst="rect">
            <a:avLst/>
          </a:prstGeom>
          <a:solidFill>
            <a:srgbClr val="FF660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v-SE" altLang="sv-SE" sz="2400" b="1" u="sng">
                <a:latin typeface="Arial" panose="020B0604020202020204" pitchFamily="34" charset="0"/>
                <a:ea typeface="ＭＳ Ｐゴシック" panose="020B0600070205080204" pitchFamily="34" charset="-128"/>
              </a:rPr>
              <a:t>Paradzonen</a:t>
            </a:r>
          </a:p>
          <a:p>
            <a:pPr algn="ctr" eaLnBrk="1" hangingPunct="1">
              <a:spcBef>
                <a:spcPct val="0"/>
              </a:spcBef>
              <a:buFontTx/>
              <a:buNone/>
            </a:pPr>
            <a:r>
              <a:rPr lang="sv-SE" altLang="sv-SE" sz="1800">
                <a:latin typeface="Arial" panose="020B0604020202020204" pitchFamily="34" charset="0"/>
                <a:ea typeface="ＭＳ Ｐゴシック" panose="020B0600070205080204" pitchFamily="34" charset="-128"/>
              </a:rPr>
              <a:t>Målvakten sitter i grundställning</a:t>
            </a:r>
          </a:p>
          <a:p>
            <a:pPr algn="ctr" eaLnBrk="1" hangingPunct="1">
              <a:spcBef>
                <a:spcPct val="0"/>
              </a:spcBef>
              <a:buFontTx/>
              <a:buNone/>
            </a:pPr>
            <a:r>
              <a:rPr lang="sv-SE" altLang="sv-SE" sz="1800">
                <a:latin typeface="Arial" panose="020B0604020202020204" pitchFamily="34" charset="0"/>
                <a:ea typeface="ＭＳ Ｐゴシック" panose="020B0600070205080204" pitchFamily="34" charset="-128"/>
                <a:sym typeface="Wingdings" panose="05000000000000000000" pitchFamily="2" charset="2"/>
              </a:rPr>
              <a:t> </a:t>
            </a:r>
            <a:r>
              <a:rPr lang="sv-SE" altLang="sv-SE" sz="1800" i="1">
                <a:latin typeface="Arial" panose="020B0604020202020204" pitchFamily="34" charset="0"/>
                <a:ea typeface="ＭＳ Ｐゴシック" panose="020B0600070205080204" pitchFamily="34" charset="-128"/>
                <a:sym typeface="Wingdings" panose="05000000000000000000" pitchFamily="2" charset="2"/>
              </a:rPr>
              <a:t>hinner rädda ev avslut</a:t>
            </a:r>
          </a:p>
          <a:p>
            <a:pPr eaLnBrk="1" hangingPunct="1">
              <a:spcBef>
                <a:spcPct val="0"/>
              </a:spcBef>
              <a:buFontTx/>
              <a:buNone/>
            </a:pPr>
            <a:endParaRPr lang="sv-SE" altLang="sv-SE" sz="1800" i="1">
              <a:latin typeface="Arial" panose="020B0604020202020204" pitchFamily="34" charset="0"/>
              <a:ea typeface="ＭＳ Ｐゴシック" panose="020B0600070205080204" pitchFamily="34" charset="-128"/>
            </a:endParaRPr>
          </a:p>
        </p:txBody>
      </p:sp>
      <p:sp>
        <p:nvSpPr>
          <p:cNvPr id="12297" name="Text Box 15">
            <a:extLst>
              <a:ext uri="{FF2B5EF4-FFF2-40B4-BE49-F238E27FC236}">
                <a16:creationId xmlns:a16="http://schemas.microsoft.com/office/drawing/2014/main" id="{59B2529E-E1A4-2BF8-5276-168F8865396D}"/>
              </a:ext>
            </a:extLst>
          </p:cNvPr>
          <p:cNvSpPr txBox="1">
            <a:spLocks noChangeArrowheads="1"/>
          </p:cNvSpPr>
          <p:nvPr/>
        </p:nvSpPr>
        <p:spPr bwMode="auto">
          <a:xfrm>
            <a:off x="2443163" y="4724400"/>
            <a:ext cx="4719637" cy="979488"/>
          </a:xfrm>
          <a:prstGeom prst="rect">
            <a:avLst/>
          </a:prstGeom>
          <a:solidFill>
            <a:srgbClr val="FF0000"/>
          </a:solidFill>
          <a:ln w="25400">
            <a:solidFill>
              <a:schemeClr val="tx1"/>
            </a:solidFill>
            <a:miter lim="800000"/>
            <a:headEnd/>
            <a:tailEnd/>
          </a:ln>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sv-SE" altLang="sv-SE" sz="2400" b="1" u="sng">
                <a:latin typeface="Arial" panose="020B0604020202020204" pitchFamily="34" charset="0"/>
                <a:ea typeface="ＭＳ Ｐゴシック" panose="020B0600070205080204" pitchFamily="34" charset="-128"/>
              </a:rPr>
              <a:t>Täckzonen</a:t>
            </a:r>
          </a:p>
          <a:p>
            <a:pPr algn="ctr" eaLnBrk="1" hangingPunct="1">
              <a:spcBef>
                <a:spcPct val="0"/>
              </a:spcBef>
              <a:buFontTx/>
              <a:buNone/>
            </a:pPr>
            <a:r>
              <a:rPr lang="sv-SE" altLang="sv-SE" sz="1800">
                <a:latin typeface="Arial" panose="020B0604020202020204" pitchFamily="34" charset="0"/>
                <a:ea typeface="ＭＳ Ｐゴシック" panose="020B0600070205080204" pitchFamily="34" charset="-128"/>
              </a:rPr>
              <a:t>Målvakten sitter i täckställning</a:t>
            </a:r>
          </a:p>
          <a:p>
            <a:pPr algn="ctr" eaLnBrk="1" hangingPunct="1">
              <a:spcBef>
                <a:spcPct val="0"/>
              </a:spcBef>
              <a:buFont typeface="Wingdings" panose="05000000000000000000" pitchFamily="2" charset="2"/>
              <a:buChar char="è"/>
            </a:pPr>
            <a:r>
              <a:rPr lang="sv-SE" altLang="sv-SE" sz="1800" i="1">
                <a:latin typeface="Arial" panose="020B0604020202020204" pitchFamily="34" charset="0"/>
                <a:ea typeface="ＭＳ Ｐゴシック" panose="020B0600070205080204" pitchFamily="34" charset="-128"/>
                <a:sym typeface="Wingdings" panose="05000000000000000000" pitchFamily="2" charset="2"/>
              </a:rPr>
              <a:t>måste </a:t>
            </a:r>
            <a:r>
              <a:rPr lang="ja-JP" altLang="sv-SE" sz="1800" i="1">
                <a:latin typeface="Arial" panose="020B0604020202020204" pitchFamily="34" charset="0"/>
                <a:sym typeface="Wingdings" panose="05000000000000000000" pitchFamily="2" charset="2"/>
              </a:rPr>
              <a:t>”</a:t>
            </a:r>
            <a:r>
              <a:rPr lang="sv-SE" altLang="ja-JP" sz="1800" i="1">
                <a:latin typeface="Arial" panose="020B0604020202020204" pitchFamily="34" charset="0"/>
                <a:sym typeface="Wingdings" panose="05000000000000000000" pitchFamily="2" charset="2"/>
              </a:rPr>
              <a:t>ha tur</a:t>
            </a:r>
            <a:r>
              <a:rPr lang="ja-JP" altLang="sv-SE" sz="1800" i="1">
                <a:latin typeface="Arial" panose="020B0604020202020204" pitchFamily="34" charset="0"/>
                <a:sym typeface="Wingdings" panose="05000000000000000000" pitchFamily="2" charset="2"/>
              </a:rPr>
              <a:t>”</a:t>
            </a:r>
            <a:r>
              <a:rPr lang="sv-SE" altLang="ja-JP" sz="1800" i="1">
                <a:latin typeface="Arial" panose="020B0604020202020204" pitchFamily="34" charset="0"/>
                <a:sym typeface="Wingdings" panose="05000000000000000000" pitchFamily="2" charset="2"/>
              </a:rPr>
              <a:t>, få bollen på sig</a:t>
            </a:r>
          </a:p>
          <a:p>
            <a:pPr algn="ctr" eaLnBrk="1" hangingPunct="1">
              <a:spcBef>
                <a:spcPct val="0"/>
              </a:spcBef>
              <a:buFont typeface="Wingdings" panose="05000000000000000000" pitchFamily="2" charset="2"/>
              <a:buChar char="è"/>
            </a:pPr>
            <a:endParaRPr lang="sv-SE" altLang="sv-SE" sz="1800" i="1">
              <a:latin typeface="Arial" panose="020B0604020202020204" pitchFamily="34" charset="0"/>
              <a:ea typeface="ＭＳ Ｐゴシック" panose="020B0600070205080204" pitchFamily="34" charset="-128"/>
            </a:endParaRPr>
          </a:p>
        </p:txBody>
      </p:sp>
      <p:pic>
        <p:nvPicPr>
          <p:cNvPr id="12298" name="Bildobjekt 16">
            <a:extLst>
              <a:ext uri="{FF2B5EF4-FFF2-40B4-BE49-F238E27FC236}">
                <a16:creationId xmlns:a16="http://schemas.microsoft.com/office/drawing/2014/main" id="{67CA9552-129E-FD0A-F798-6959C763BE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613" y="188913"/>
            <a:ext cx="1865312"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5389B9F1-4F6A-A2A9-8E35-1528F576D747}"/>
              </a:ext>
            </a:extLst>
          </p:cNvPr>
          <p:cNvSpPr>
            <a:spLocks noChangeArrowheads="1"/>
          </p:cNvSpPr>
          <p:nvPr/>
        </p:nvSpPr>
        <p:spPr bwMode="auto">
          <a:xfrm>
            <a:off x="301625" y="1341438"/>
            <a:ext cx="8497888"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sv-SE" altLang="sv-SE" sz="2400" b="1">
                <a:solidFill>
                  <a:schemeClr val="bg1"/>
                </a:solidFill>
              </a:rPr>
              <a:t>Vi spelar i grunden man-man i den egna arbetszonen.</a:t>
            </a:r>
          </a:p>
          <a:p>
            <a:pPr eaLnBrk="1" hangingPunct="1">
              <a:spcBef>
                <a:spcPct val="0"/>
              </a:spcBef>
              <a:buFontTx/>
              <a:buNone/>
            </a:pPr>
            <a:r>
              <a:rPr lang="sv-SE" altLang="sv-SE" sz="2200" b="1">
                <a:solidFill>
                  <a:schemeClr val="bg1"/>
                </a:solidFill>
              </a:rPr>
              <a:t>Ska ligga tätt på motståndarnas forwards. Vi byter gärna spelare med varandra så slipper vi löpa i onödan. </a:t>
            </a:r>
          </a:p>
          <a:p>
            <a:pPr eaLnBrk="1" hangingPunct="1">
              <a:spcBef>
                <a:spcPct val="0"/>
              </a:spcBef>
              <a:buFontTx/>
              <a:buNone/>
            </a:pPr>
            <a:br>
              <a:rPr lang="sv-SE" altLang="sv-SE" sz="2200" b="1">
                <a:solidFill>
                  <a:schemeClr val="bg1"/>
                </a:solidFill>
              </a:rPr>
            </a:br>
            <a:r>
              <a:rPr lang="sv-SE" altLang="sv-SE" sz="2200" b="1">
                <a:solidFill>
                  <a:schemeClr val="bg1"/>
                </a:solidFill>
              </a:rPr>
              <a:t>Våga ställa dig framför motståndarens forwards i motståndarens uppspelsfas. </a:t>
            </a:r>
          </a:p>
          <a:p>
            <a:pPr eaLnBrk="1" hangingPunct="1">
              <a:spcBef>
                <a:spcPct val="0"/>
              </a:spcBef>
              <a:buFontTx/>
              <a:buNone/>
            </a:pPr>
            <a:br>
              <a:rPr lang="sv-SE" altLang="sv-SE" sz="2200" b="1">
                <a:solidFill>
                  <a:schemeClr val="bg1"/>
                </a:solidFill>
              </a:rPr>
            </a:br>
            <a:r>
              <a:rPr lang="sv-SE" altLang="sv-SE" sz="2200" b="1">
                <a:solidFill>
                  <a:schemeClr val="bg1"/>
                </a:solidFill>
              </a:rPr>
              <a:t>Motståndare ska styras ut efter sarg ned i eget hörn där man uppehåller motståndare tills du får hjälp/understöd av forward. Se till att dom inte tar sig in i banan genom att gå förbi dig. Ta spelare före boll.</a:t>
            </a:r>
          </a:p>
          <a:p>
            <a:pPr eaLnBrk="1" hangingPunct="1">
              <a:spcBef>
                <a:spcPct val="0"/>
              </a:spcBef>
              <a:buFontTx/>
              <a:buNone/>
            </a:pPr>
            <a:endParaRPr lang="sv-SE" altLang="sv-SE" sz="2200" b="1">
              <a:solidFill>
                <a:schemeClr val="bg1"/>
              </a:solidFill>
            </a:endParaRPr>
          </a:p>
          <a:p>
            <a:pPr eaLnBrk="1" hangingPunct="1">
              <a:spcBef>
                <a:spcPct val="0"/>
              </a:spcBef>
              <a:buFontTx/>
              <a:buNone/>
            </a:pPr>
            <a:r>
              <a:rPr lang="sv-SE" altLang="sv-SE" sz="2200" b="1">
                <a:solidFill>
                  <a:schemeClr val="bg1"/>
                </a:solidFill>
              </a:rPr>
              <a:t>Backarna ska helst inte släppa förbi motståndarna bakom eget mål. Obs! (om taktiken är att vinna boll vid dubbling i hörn) om spelaren är på väg bakom mål, ge en liten lätt tackling så spelaren tappar balansen och bollkontakten. </a:t>
            </a:r>
            <a:br>
              <a:rPr lang="sv-SE" altLang="sv-SE" sz="2400">
                <a:solidFill>
                  <a:schemeClr val="bg1"/>
                </a:solidFill>
              </a:rPr>
            </a:br>
            <a:br>
              <a:rPr lang="sv-SE" altLang="sv-SE" sz="1800">
                <a:solidFill>
                  <a:schemeClr val="bg1"/>
                </a:solidFill>
              </a:rPr>
            </a:br>
            <a:endParaRPr lang="sv-SE" altLang="sv-SE" sz="1800">
              <a:solidFill>
                <a:schemeClr val="bg1"/>
              </a:solidFill>
            </a:endParaRPr>
          </a:p>
        </p:txBody>
      </p:sp>
      <p:sp>
        <p:nvSpPr>
          <p:cNvPr id="13315" name="Rubrik 4">
            <a:extLst>
              <a:ext uri="{FF2B5EF4-FFF2-40B4-BE49-F238E27FC236}">
                <a16:creationId xmlns:a16="http://schemas.microsoft.com/office/drawing/2014/main" id="{9452E081-75A7-DE33-AB0B-D85BCD6F86A4}"/>
              </a:ext>
            </a:extLst>
          </p:cNvPr>
          <p:cNvSpPr>
            <a:spLocks noGrp="1"/>
          </p:cNvSpPr>
          <p:nvPr>
            <p:ph type="title"/>
          </p:nvPr>
        </p:nvSpPr>
        <p:spPr>
          <a:xfrm>
            <a:off x="434975" y="404813"/>
            <a:ext cx="8229600" cy="1143000"/>
          </a:xfrm>
        </p:spPr>
        <p:txBody>
          <a:bodyPr/>
          <a:lstStyle/>
          <a:p>
            <a:pPr eaLnBrk="1" hangingPunct="1"/>
            <a:r>
              <a:rPr lang="sv-SE" altLang="sv-SE" sz="3200">
                <a:solidFill>
                  <a:schemeClr val="bg1"/>
                </a:solidFill>
                <a:latin typeface="Arial Black" panose="020B0A04020102020204" pitchFamily="34" charset="0"/>
              </a:rPr>
              <a:t>FÖRSVARSSPEL I EGEN ZON</a:t>
            </a:r>
            <a:br>
              <a:rPr lang="sv-SE" altLang="sv-SE" sz="3200">
                <a:solidFill>
                  <a:schemeClr val="bg1"/>
                </a:solidFill>
                <a:latin typeface="Arial Black" panose="020B0A04020102020204" pitchFamily="34" charset="0"/>
              </a:rPr>
            </a:br>
            <a:r>
              <a:rPr lang="sv-SE" altLang="sv-SE" sz="3200">
                <a:solidFill>
                  <a:schemeClr val="bg1"/>
                </a:solidFill>
                <a:latin typeface="Arial Black" panose="020B0A04020102020204" pitchFamily="34" charset="0"/>
              </a:rPr>
              <a:t>Back</a:t>
            </a:r>
          </a:p>
        </p:txBody>
      </p:sp>
      <p:pic>
        <p:nvPicPr>
          <p:cNvPr id="13316" name="Bildobjekt 4">
            <a:extLst>
              <a:ext uri="{FF2B5EF4-FFF2-40B4-BE49-F238E27FC236}">
                <a16:creationId xmlns:a16="http://schemas.microsoft.com/office/drawing/2014/main" id="{1874E60A-F377-3EF7-E644-4ACAC13C82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450"/>
            <a:ext cx="1865313"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advTm="21676">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ubrik 1">
            <a:extLst>
              <a:ext uri="{FF2B5EF4-FFF2-40B4-BE49-F238E27FC236}">
                <a16:creationId xmlns:a16="http://schemas.microsoft.com/office/drawing/2014/main" id="{D6A18CD7-B3D3-EC98-136E-F2FFB79FC365}"/>
              </a:ext>
            </a:extLst>
          </p:cNvPr>
          <p:cNvSpPr>
            <a:spLocks noGrp="1"/>
          </p:cNvSpPr>
          <p:nvPr>
            <p:ph type="title"/>
          </p:nvPr>
        </p:nvSpPr>
        <p:spPr>
          <a:xfrm>
            <a:off x="395288" y="476250"/>
            <a:ext cx="8229600" cy="1143000"/>
          </a:xfrm>
        </p:spPr>
        <p:txBody>
          <a:bodyPr/>
          <a:lstStyle/>
          <a:p>
            <a:pPr eaLnBrk="1" hangingPunct="1"/>
            <a:r>
              <a:rPr lang="sv-SE" altLang="sv-SE" sz="3200">
                <a:solidFill>
                  <a:schemeClr val="bg1"/>
                </a:solidFill>
                <a:latin typeface="Arial Black" panose="020B0A04020102020204" pitchFamily="34" charset="0"/>
              </a:rPr>
              <a:t>FÖRSVARSSPEL I EGEN ZON</a:t>
            </a:r>
            <a:br>
              <a:rPr lang="sv-SE" altLang="sv-SE" sz="3200">
                <a:solidFill>
                  <a:schemeClr val="bg1"/>
                </a:solidFill>
                <a:latin typeface="Arial Black" panose="020B0A04020102020204" pitchFamily="34" charset="0"/>
              </a:rPr>
            </a:br>
            <a:r>
              <a:rPr lang="sv-SE" altLang="sv-SE" sz="3200">
                <a:solidFill>
                  <a:schemeClr val="bg1"/>
                </a:solidFill>
                <a:latin typeface="Arial Black" panose="020B0A04020102020204" pitchFamily="34" charset="0"/>
              </a:rPr>
              <a:t>Back</a:t>
            </a:r>
            <a:endParaRPr lang="sv-SE" altLang="sv-SE" sz="3200"/>
          </a:p>
        </p:txBody>
      </p:sp>
      <p:sp>
        <p:nvSpPr>
          <p:cNvPr id="3" name="Platshållare för innehåll 2">
            <a:extLst>
              <a:ext uri="{FF2B5EF4-FFF2-40B4-BE49-F238E27FC236}">
                <a16:creationId xmlns:a16="http://schemas.microsoft.com/office/drawing/2014/main" id="{CC7CD466-77F2-56EF-5AF7-41D04835B026}"/>
              </a:ext>
            </a:extLst>
          </p:cNvPr>
          <p:cNvSpPr>
            <a:spLocks noGrp="1"/>
          </p:cNvSpPr>
          <p:nvPr>
            <p:ph idx="1"/>
          </p:nvPr>
        </p:nvSpPr>
        <p:spPr>
          <a:xfrm>
            <a:off x="457200" y="1600200"/>
            <a:ext cx="8229600" cy="5141913"/>
          </a:xfrm>
        </p:spPr>
        <p:txBody>
          <a:bodyPr rtlCol="0">
            <a:normAutofit/>
          </a:bodyPr>
          <a:lstStyle/>
          <a:p>
            <a:pPr marL="0" indent="0" eaLnBrk="1" fontAlgn="auto" hangingPunct="1">
              <a:spcAft>
                <a:spcPts val="0"/>
              </a:spcAft>
              <a:buFont typeface="Arial" panose="020B0604020202020204" pitchFamily="34" charset="0"/>
              <a:buNone/>
              <a:defRPr/>
            </a:pPr>
            <a:r>
              <a:rPr lang="sv-SE" sz="2400" b="1" dirty="0">
                <a:solidFill>
                  <a:schemeClr val="bg1"/>
                </a:solidFill>
              </a:rPr>
              <a:t>I detta moment är det viktigt att du inte blir bort snurrad när du ska stoppa spelaren så denne inte kan gå in i banan innan din hjälpspelare är på plats. </a:t>
            </a:r>
            <a:br>
              <a:rPr lang="sv-SE" sz="2400" b="1" dirty="0">
                <a:solidFill>
                  <a:schemeClr val="bg1"/>
                </a:solidFill>
              </a:rPr>
            </a:br>
            <a:br>
              <a:rPr lang="sv-SE" sz="2400" b="1" dirty="0">
                <a:solidFill>
                  <a:schemeClr val="bg1"/>
                </a:solidFill>
              </a:rPr>
            </a:br>
            <a:r>
              <a:rPr lang="sv-SE" sz="2400" b="1" dirty="0">
                <a:solidFill>
                  <a:schemeClr val="bg1"/>
                </a:solidFill>
              </a:rPr>
              <a:t>Bollen ska i grunden vinnas i hörnen/fickan vid dubbling! </a:t>
            </a:r>
          </a:p>
          <a:p>
            <a:pPr marL="0" indent="0" eaLnBrk="1" fontAlgn="auto" hangingPunct="1">
              <a:spcAft>
                <a:spcPts val="0"/>
              </a:spcAft>
              <a:buFont typeface="Arial" panose="020B0604020202020204" pitchFamily="34" charset="0"/>
              <a:buNone/>
              <a:defRPr/>
            </a:pPr>
            <a:br>
              <a:rPr lang="sv-SE" sz="2400" b="1" dirty="0">
                <a:solidFill>
                  <a:schemeClr val="bg1"/>
                </a:solidFill>
              </a:rPr>
            </a:br>
            <a:r>
              <a:rPr lang="sv-SE" sz="2400" b="1" dirty="0">
                <a:solidFill>
                  <a:schemeClr val="bg1"/>
                </a:solidFill>
              </a:rPr>
              <a:t>Se till att alltid ha en back framför det egna målet. Framför motståndaren vid målet, inte bakom motståndaren.</a:t>
            </a:r>
          </a:p>
          <a:p>
            <a:pPr marL="0" indent="0" eaLnBrk="1" fontAlgn="auto" hangingPunct="1">
              <a:spcAft>
                <a:spcPts val="0"/>
              </a:spcAft>
              <a:buFont typeface="Arial" panose="020B0604020202020204" pitchFamily="34" charset="0"/>
              <a:buNone/>
              <a:defRPr/>
            </a:pPr>
            <a:br>
              <a:rPr lang="sv-SE" sz="2400" b="1" dirty="0">
                <a:solidFill>
                  <a:schemeClr val="bg1"/>
                </a:solidFill>
              </a:rPr>
            </a:br>
            <a:r>
              <a:rPr lang="sv-SE" sz="2400" b="1" dirty="0">
                <a:solidFill>
                  <a:schemeClr val="bg1"/>
                </a:solidFill>
              </a:rPr>
              <a:t>Om taktiken är att vinna boll bakom egen kasse när man misslyckats med dubbling i hörn så ska back på andra sidan tajma och trycka till (press) när motståndaren driver boll MITT bakom mål.</a:t>
            </a:r>
          </a:p>
          <a:p>
            <a:pPr eaLnBrk="1" fontAlgn="auto" hangingPunct="1">
              <a:spcAft>
                <a:spcPts val="0"/>
              </a:spcAft>
              <a:defRPr/>
            </a:pPr>
            <a:endParaRPr lang="sv-SE" b="1" dirty="0"/>
          </a:p>
        </p:txBody>
      </p:sp>
      <p:pic>
        <p:nvPicPr>
          <p:cNvPr id="14340" name="Bildobjekt 4">
            <a:extLst>
              <a:ext uri="{FF2B5EF4-FFF2-40B4-BE49-F238E27FC236}">
                <a16:creationId xmlns:a16="http://schemas.microsoft.com/office/drawing/2014/main" id="{5D6DC7C9-29D6-021C-72EA-DDC91A76A3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15888"/>
            <a:ext cx="1865313"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4">
            <a:extLst>
              <a:ext uri="{FF2B5EF4-FFF2-40B4-BE49-F238E27FC236}">
                <a16:creationId xmlns:a16="http://schemas.microsoft.com/office/drawing/2014/main" id="{5D450B52-9D01-2BF0-ADCE-365C3BAAA037}"/>
              </a:ext>
            </a:extLst>
          </p:cNvPr>
          <p:cNvSpPr>
            <a:spLocks noGrp="1"/>
          </p:cNvSpPr>
          <p:nvPr>
            <p:ph type="title"/>
          </p:nvPr>
        </p:nvSpPr>
        <p:spPr>
          <a:xfrm>
            <a:off x="468313" y="646113"/>
            <a:ext cx="8229600" cy="1143000"/>
          </a:xfrm>
        </p:spPr>
        <p:txBody>
          <a:bodyPr rtlCol="0">
            <a:normAutofit fontScale="90000"/>
          </a:bodyPr>
          <a:lstStyle/>
          <a:p>
            <a:pPr eaLnBrk="1" fontAlgn="auto" hangingPunct="1">
              <a:spcAft>
                <a:spcPts val="0"/>
              </a:spcAft>
              <a:defRPr/>
            </a:pPr>
            <a:r>
              <a:rPr lang="sv-SE" sz="4000" dirty="0">
                <a:solidFill>
                  <a:schemeClr val="bg1"/>
                </a:solidFill>
                <a:latin typeface="Arial Black" pitchFamily="34" charset="0"/>
              </a:rPr>
              <a:t>FÖRSVARSSPEL I EGEN ZON</a:t>
            </a:r>
            <a:br>
              <a:rPr lang="sv-SE" sz="4000" dirty="0">
                <a:solidFill>
                  <a:schemeClr val="bg1"/>
                </a:solidFill>
                <a:latin typeface="Arial Black" pitchFamily="34" charset="0"/>
              </a:rPr>
            </a:br>
            <a:r>
              <a:rPr lang="sv-SE" sz="4000" dirty="0">
                <a:solidFill>
                  <a:schemeClr val="bg1"/>
                </a:solidFill>
                <a:latin typeface="Arial Black" pitchFamily="34" charset="0"/>
              </a:rPr>
              <a:t>Center</a:t>
            </a:r>
          </a:p>
        </p:txBody>
      </p:sp>
      <p:sp>
        <p:nvSpPr>
          <p:cNvPr id="5" name="Platshållare för innehåll 4">
            <a:extLst>
              <a:ext uri="{FF2B5EF4-FFF2-40B4-BE49-F238E27FC236}">
                <a16:creationId xmlns:a16="http://schemas.microsoft.com/office/drawing/2014/main" id="{69065645-CE64-B6EB-86AC-FF93FF8C52DB}"/>
              </a:ext>
            </a:extLst>
          </p:cNvPr>
          <p:cNvSpPr txBox="1">
            <a:spLocks noGrp="1"/>
          </p:cNvSpPr>
          <p:nvPr>
            <p:ph idx="1"/>
          </p:nvPr>
        </p:nvSpPr>
        <p:spPr>
          <a:xfrm>
            <a:off x="539750" y="1844675"/>
            <a:ext cx="8229600" cy="5743575"/>
          </a:xfrm>
        </p:spPr>
        <p:txBody>
          <a:bodyPr rtlCol="0">
            <a:spAutoFit/>
          </a:bodyPr>
          <a:lstStyle/>
          <a:p>
            <a:pPr marL="0" indent="0" eaLnBrk="1" fontAlgn="auto" hangingPunct="1">
              <a:spcAft>
                <a:spcPts val="0"/>
              </a:spcAft>
              <a:buFont typeface="Arial" panose="020B0604020202020204" pitchFamily="34" charset="0"/>
              <a:buNone/>
              <a:defRPr/>
            </a:pPr>
            <a:r>
              <a:rPr lang="sv-SE" sz="2400" b="1" dirty="0">
                <a:solidFill>
                  <a:schemeClr val="bg1"/>
                </a:solidFill>
                <a:latin typeface="+mj-lt"/>
              </a:rPr>
              <a:t>Vi spelar i grunden man-man i den egna arbetszonen. </a:t>
            </a:r>
          </a:p>
          <a:p>
            <a:pPr marL="0" indent="0" eaLnBrk="1" fontAlgn="auto" hangingPunct="1">
              <a:spcAft>
                <a:spcPts val="0"/>
              </a:spcAft>
              <a:buFont typeface="Arial" panose="020B0604020202020204" pitchFamily="34" charset="0"/>
              <a:buNone/>
              <a:defRPr/>
            </a:pPr>
            <a:endParaRPr lang="sv-SE" sz="2400" b="1" dirty="0">
              <a:solidFill>
                <a:schemeClr val="bg1"/>
              </a:solidFill>
              <a:latin typeface="+mj-lt"/>
            </a:endParaRPr>
          </a:p>
          <a:p>
            <a:pPr marL="0" indent="0" eaLnBrk="1" fontAlgn="auto" hangingPunct="1">
              <a:spcAft>
                <a:spcPts val="0"/>
              </a:spcAft>
              <a:buFont typeface="Arial" panose="020B0604020202020204" pitchFamily="34" charset="0"/>
              <a:buNone/>
              <a:defRPr/>
            </a:pPr>
            <a:r>
              <a:rPr lang="sv-SE" sz="2400" b="1" dirty="0">
                <a:solidFill>
                  <a:schemeClr val="bg1"/>
                </a:solidFill>
              </a:rPr>
              <a:t>Center</a:t>
            </a:r>
            <a:r>
              <a:rPr lang="sv-SE" sz="2400" dirty="0">
                <a:solidFill>
                  <a:schemeClr val="bg1"/>
                </a:solidFill>
              </a:rPr>
              <a:t> </a:t>
            </a:r>
            <a:r>
              <a:rPr lang="sv-SE" sz="2400" b="1" dirty="0">
                <a:solidFill>
                  <a:schemeClr val="bg1"/>
                </a:solidFill>
              </a:rPr>
              <a:t>ska ”äga” slottet, lämnar </a:t>
            </a:r>
            <a:r>
              <a:rPr lang="sv-SE" sz="2400" b="1" u="sng" dirty="0">
                <a:solidFill>
                  <a:schemeClr val="bg1"/>
                </a:solidFill>
              </a:rPr>
              <a:t>aldrig</a:t>
            </a:r>
            <a:r>
              <a:rPr lang="sv-SE" sz="2400" b="1" dirty="0">
                <a:solidFill>
                  <a:schemeClr val="bg1"/>
                </a:solidFill>
              </a:rPr>
              <a:t> slottet i egen zon</a:t>
            </a:r>
          </a:p>
          <a:p>
            <a:pPr marL="0" indent="0" eaLnBrk="1" fontAlgn="auto" hangingPunct="1">
              <a:spcAft>
                <a:spcPts val="0"/>
              </a:spcAft>
              <a:buFont typeface="Arial" panose="020B0604020202020204" pitchFamily="34" charset="0"/>
              <a:buNone/>
              <a:defRPr/>
            </a:pPr>
            <a:endParaRPr lang="sv-SE" sz="2400" b="1" dirty="0">
              <a:solidFill>
                <a:schemeClr val="bg1"/>
              </a:solidFill>
              <a:latin typeface="+mj-lt"/>
            </a:endParaRPr>
          </a:p>
          <a:p>
            <a:pPr marL="0" indent="0" eaLnBrk="1" fontAlgn="auto" hangingPunct="1">
              <a:spcAft>
                <a:spcPts val="0"/>
              </a:spcAft>
              <a:buFont typeface="Arial" panose="020B0604020202020204" pitchFamily="34" charset="0"/>
              <a:buNone/>
              <a:defRPr/>
            </a:pPr>
            <a:r>
              <a:rPr lang="sv-SE" sz="2400" b="1" dirty="0">
                <a:solidFill>
                  <a:schemeClr val="bg1"/>
                </a:solidFill>
                <a:latin typeface="+mj-lt"/>
              </a:rPr>
              <a:t>Centern ska </a:t>
            </a:r>
            <a:r>
              <a:rPr lang="sv-SE" sz="2400" b="1" u="sng" dirty="0">
                <a:solidFill>
                  <a:schemeClr val="bg1"/>
                </a:solidFill>
                <a:latin typeface="+mj-lt"/>
              </a:rPr>
              <a:t>INTE</a:t>
            </a:r>
            <a:r>
              <a:rPr lang="sv-SE" sz="2400" b="1" dirty="0">
                <a:solidFill>
                  <a:schemeClr val="bg1"/>
                </a:solidFill>
                <a:latin typeface="+mj-lt"/>
              </a:rPr>
              <a:t> gå ut på sarg och jobba </a:t>
            </a:r>
            <a:br>
              <a:rPr lang="sv-SE" sz="2400" b="1" dirty="0">
                <a:solidFill>
                  <a:schemeClr val="bg1"/>
                </a:solidFill>
                <a:latin typeface="+mj-lt"/>
              </a:rPr>
            </a:br>
            <a:endParaRPr lang="sv-SE" sz="2400" b="1" dirty="0">
              <a:solidFill>
                <a:schemeClr val="bg1"/>
              </a:solidFill>
              <a:latin typeface="+mj-lt"/>
            </a:endParaRPr>
          </a:p>
          <a:p>
            <a:pPr marL="0" indent="0" eaLnBrk="1" fontAlgn="auto" hangingPunct="1">
              <a:spcAft>
                <a:spcPts val="0"/>
              </a:spcAft>
              <a:buFont typeface="Arial" panose="020B0604020202020204" pitchFamily="34" charset="0"/>
              <a:buNone/>
              <a:defRPr/>
            </a:pPr>
            <a:r>
              <a:rPr lang="sv-SE" sz="2400" b="1" dirty="0">
                <a:solidFill>
                  <a:schemeClr val="bg1"/>
                </a:solidFill>
                <a:latin typeface="+mj-lt"/>
              </a:rPr>
              <a:t>Center ska vara spelbar för kontringar, hålla rent i slottet och markera ut befintlig eller </a:t>
            </a:r>
            <a:r>
              <a:rPr lang="sv-SE" sz="2400" b="1" dirty="0" err="1">
                <a:solidFill>
                  <a:schemeClr val="bg1"/>
                </a:solidFill>
                <a:latin typeface="+mj-lt"/>
              </a:rPr>
              <a:t>inkomande</a:t>
            </a:r>
            <a:r>
              <a:rPr lang="sv-SE" sz="2400" b="1" dirty="0">
                <a:solidFill>
                  <a:schemeClr val="bg1"/>
                </a:solidFill>
                <a:latin typeface="+mj-lt"/>
              </a:rPr>
              <a:t> motståndare, alltid vänd mot mittpunkten</a:t>
            </a:r>
            <a:br>
              <a:rPr lang="sv-SE" sz="2400" b="1" dirty="0">
                <a:solidFill>
                  <a:schemeClr val="bg1"/>
                </a:solidFill>
                <a:latin typeface="+mj-lt"/>
              </a:rPr>
            </a:br>
            <a:endParaRPr lang="sv-SE" sz="2400" b="1" dirty="0">
              <a:solidFill>
                <a:schemeClr val="bg1"/>
              </a:solidFill>
              <a:latin typeface="+mj-lt"/>
            </a:endParaRPr>
          </a:p>
          <a:p>
            <a:pPr marL="0" indent="0" eaLnBrk="1" fontAlgn="auto" hangingPunct="1">
              <a:spcAft>
                <a:spcPts val="0"/>
              </a:spcAft>
              <a:buFont typeface="Arial" panose="020B0604020202020204" pitchFamily="34" charset="0"/>
              <a:buNone/>
              <a:defRPr/>
            </a:pPr>
            <a:r>
              <a:rPr lang="sv-SE" sz="2400" b="1" dirty="0">
                <a:solidFill>
                  <a:schemeClr val="bg1"/>
                </a:solidFill>
                <a:latin typeface="+mj-lt"/>
              </a:rPr>
              <a:t>Ligg väldigt tätt på din markering så inte motståndare har möjlighet att ta direktskott. </a:t>
            </a:r>
          </a:p>
          <a:p>
            <a:pPr eaLnBrk="1" fontAlgn="auto" hangingPunct="1">
              <a:spcAft>
                <a:spcPts val="0"/>
              </a:spcAft>
              <a:defRPr/>
            </a:pPr>
            <a:endParaRPr lang="sv-SE" sz="2000" dirty="0"/>
          </a:p>
          <a:p>
            <a:pPr eaLnBrk="1" fontAlgn="auto" hangingPunct="1">
              <a:spcAft>
                <a:spcPts val="0"/>
              </a:spcAft>
              <a:defRPr/>
            </a:pPr>
            <a:endParaRPr lang="sv-SE" sz="2200" b="1" dirty="0">
              <a:latin typeface="+mj-lt"/>
            </a:endParaRPr>
          </a:p>
        </p:txBody>
      </p:sp>
      <p:sp>
        <p:nvSpPr>
          <p:cNvPr id="15364" name="Rektangel 1">
            <a:extLst>
              <a:ext uri="{FF2B5EF4-FFF2-40B4-BE49-F238E27FC236}">
                <a16:creationId xmlns:a16="http://schemas.microsoft.com/office/drawing/2014/main" id="{FDCF540D-CFFE-3A1E-EA2B-80E897C4CBB0}"/>
              </a:ext>
            </a:extLst>
          </p:cNvPr>
          <p:cNvSpPr>
            <a:spLocks noChangeArrowheads="1"/>
          </p:cNvSpPr>
          <p:nvPr/>
        </p:nvSpPr>
        <p:spPr bwMode="auto">
          <a:xfrm>
            <a:off x="1619250" y="6211888"/>
            <a:ext cx="457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sv-SE" altLang="sv-SE" sz="1800" b="1">
              <a:solidFill>
                <a:schemeClr val="bg1"/>
              </a:solidFill>
            </a:endParaRPr>
          </a:p>
        </p:txBody>
      </p:sp>
      <p:pic>
        <p:nvPicPr>
          <p:cNvPr id="15365" name="Bildobjekt 5">
            <a:extLst>
              <a:ext uri="{FF2B5EF4-FFF2-40B4-BE49-F238E27FC236}">
                <a16:creationId xmlns:a16="http://schemas.microsoft.com/office/drawing/2014/main" id="{54927865-5973-C02C-CA58-947F8493C4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52400"/>
            <a:ext cx="1865313"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ubrik 1">
            <a:extLst>
              <a:ext uri="{FF2B5EF4-FFF2-40B4-BE49-F238E27FC236}">
                <a16:creationId xmlns:a16="http://schemas.microsoft.com/office/drawing/2014/main" id="{EA739C6B-D9A4-1773-DBD5-868A4D341A2C}"/>
              </a:ext>
            </a:extLst>
          </p:cNvPr>
          <p:cNvSpPr>
            <a:spLocks noGrp="1"/>
          </p:cNvSpPr>
          <p:nvPr>
            <p:ph type="title"/>
          </p:nvPr>
        </p:nvSpPr>
        <p:spPr>
          <a:xfrm>
            <a:off x="107950" y="549275"/>
            <a:ext cx="8856663" cy="1143000"/>
          </a:xfrm>
        </p:spPr>
        <p:txBody>
          <a:bodyPr/>
          <a:lstStyle/>
          <a:p>
            <a:pPr eaLnBrk="1" hangingPunct="1"/>
            <a:r>
              <a:rPr lang="sv-SE" altLang="sv-SE" sz="3600">
                <a:solidFill>
                  <a:schemeClr val="bg1"/>
                </a:solidFill>
                <a:latin typeface="Arial Black" panose="020B0A04020102020204" pitchFamily="34" charset="0"/>
              </a:rPr>
              <a:t>FÖRSVARSSPEL I EGEN ZON</a:t>
            </a:r>
            <a:br>
              <a:rPr lang="sv-SE" altLang="sv-SE" sz="3600">
                <a:solidFill>
                  <a:schemeClr val="bg1"/>
                </a:solidFill>
                <a:latin typeface="Arial Black" panose="020B0A04020102020204" pitchFamily="34" charset="0"/>
              </a:rPr>
            </a:br>
            <a:r>
              <a:rPr lang="sv-SE" altLang="sv-SE" sz="3600">
                <a:solidFill>
                  <a:schemeClr val="bg1"/>
                </a:solidFill>
                <a:latin typeface="Arial Black" panose="020B0A04020102020204" pitchFamily="34" charset="0"/>
              </a:rPr>
              <a:t>Center</a:t>
            </a:r>
            <a:endParaRPr lang="sv-SE" altLang="sv-SE" sz="3600"/>
          </a:p>
        </p:txBody>
      </p:sp>
      <p:sp>
        <p:nvSpPr>
          <p:cNvPr id="3" name="Platshållare för innehåll 2">
            <a:extLst>
              <a:ext uri="{FF2B5EF4-FFF2-40B4-BE49-F238E27FC236}">
                <a16:creationId xmlns:a16="http://schemas.microsoft.com/office/drawing/2014/main" id="{3D699934-D010-9296-EECA-8F4B3EE6504A}"/>
              </a:ext>
            </a:extLst>
          </p:cNvPr>
          <p:cNvSpPr>
            <a:spLocks noGrp="1"/>
          </p:cNvSpPr>
          <p:nvPr>
            <p:ph idx="1"/>
          </p:nvPr>
        </p:nvSpPr>
        <p:spPr>
          <a:xfrm>
            <a:off x="457200" y="1600200"/>
            <a:ext cx="8229600" cy="5257800"/>
          </a:xfrm>
        </p:spPr>
        <p:txBody>
          <a:bodyPr/>
          <a:lstStyle/>
          <a:p>
            <a:pPr marL="0" indent="0" eaLnBrk="1" hangingPunct="1">
              <a:buFont typeface="Arial" panose="020B0604020202020204" pitchFamily="34" charset="0"/>
              <a:buNone/>
            </a:pPr>
            <a:r>
              <a:rPr lang="sv-SE" altLang="sv-SE" sz="2400" b="1">
                <a:solidFill>
                  <a:schemeClr val="bg1"/>
                </a:solidFill>
              </a:rPr>
              <a:t>Möt passning/kontring från hörn. Tala om att du finns där! Viktigt är att du samtidigt har koll vad som händer bakom din rygg. </a:t>
            </a:r>
          </a:p>
          <a:p>
            <a:pPr marL="0" indent="0" eaLnBrk="1" hangingPunct="1">
              <a:buFont typeface="Arial" panose="020B0604020202020204" pitchFamily="34" charset="0"/>
              <a:buNone/>
            </a:pPr>
            <a:br>
              <a:rPr lang="sv-SE" altLang="sv-SE" sz="2400" b="1">
                <a:solidFill>
                  <a:schemeClr val="bg1"/>
                </a:solidFill>
              </a:rPr>
            </a:br>
            <a:r>
              <a:rPr lang="sv-SE" altLang="sv-SE" sz="2400" b="1">
                <a:solidFill>
                  <a:schemeClr val="bg1"/>
                </a:solidFill>
              </a:rPr>
              <a:t>Var behjälplig att täcka skott från motståndares backar tex.om bollen har spelats upp från hörn, alltså du täcker skottet i slottet utan att släppa din ev. markering. </a:t>
            </a:r>
          </a:p>
          <a:p>
            <a:pPr marL="0" indent="0" eaLnBrk="1" hangingPunct="1">
              <a:buFont typeface="Arial" panose="020B0604020202020204" pitchFamily="34" charset="0"/>
              <a:buNone/>
            </a:pPr>
            <a:br>
              <a:rPr lang="sv-SE" altLang="sv-SE" sz="2400" b="1">
                <a:solidFill>
                  <a:schemeClr val="bg1"/>
                </a:solidFill>
              </a:rPr>
            </a:br>
            <a:r>
              <a:rPr lang="sv-SE" altLang="sv-SE" sz="2400" b="1">
                <a:solidFill>
                  <a:schemeClr val="bg1"/>
                </a:solidFill>
              </a:rPr>
              <a:t>Center ska även kunna täcka upp ev. inspel om din back har gått bakom egen kasse. (se till att täcka bort inspel bakifrån målet utan att släppa din markering) släpper du markering i detta läge och bollen går förbi dig så är motståndaren ”ren”</a:t>
            </a:r>
            <a:endParaRPr lang="sv-SE" altLang="sv-SE" sz="2400" b="1"/>
          </a:p>
        </p:txBody>
      </p:sp>
      <p:pic>
        <p:nvPicPr>
          <p:cNvPr id="16388" name="Bildobjekt 4">
            <a:extLst>
              <a:ext uri="{FF2B5EF4-FFF2-40B4-BE49-F238E27FC236}">
                <a16:creationId xmlns:a16="http://schemas.microsoft.com/office/drawing/2014/main" id="{45DD48E2-90F4-16BF-E833-61442F6229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413" y="117475"/>
            <a:ext cx="1865312"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ubrik 1">
            <a:extLst>
              <a:ext uri="{FF2B5EF4-FFF2-40B4-BE49-F238E27FC236}">
                <a16:creationId xmlns:a16="http://schemas.microsoft.com/office/drawing/2014/main" id="{DD05FF04-C9A2-84A0-AF3D-75376DEBC3FB}"/>
              </a:ext>
            </a:extLst>
          </p:cNvPr>
          <p:cNvSpPr>
            <a:spLocks noGrp="1"/>
          </p:cNvSpPr>
          <p:nvPr>
            <p:ph type="title"/>
          </p:nvPr>
        </p:nvSpPr>
        <p:spPr>
          <a:xfrm>
            <a:off x="468313" y="646113"/>
            <a:ext cx="8229600" cy="1143000"/>
          </a:xfrm>
        </p:spPr>
        <p:txBody>
          <a:bodyPr/>
          <a:lstStyle/>
          <a:p>
            <a:pPr eaLnBrk="1" hangingPunct="1"/>
            <a:r>
              <a:rPr lang="sv-SE" altLang="sv-SE" sz="3600">
                <a:solidFill>
                  <a:schemeClr val="bg1"/>
                </a:solidFill>
                <a:latin typeface="Arial Black" panose="020B0A04020102020204" pitchFamily="34" charset="0"/>
              </a:rPr>
              <a:t>FÖRSVARSSPEL I EGEN ZON</a:t>
            </a:r>
            <a:br>
              <a:rPr lang="sv-SE" altLang="sv-SE" sz="3600">
                <a:solidFill>
                  <a:schemeClr val="bg1"/>
                </a:solidFill>
                <a:latin typeface="Arial Black" panose="020B0A04020102020204" pitchFamily="34" charset="0"/>
              </a:rPr>
            </a:br>
            <a:r>
              <a:rPr lang="sv-SE" altLang="sv-SE" sz="3600">
                <a:solidFill>
                  <a:schemeClr val="bg1"/>
                </a:solidFill>
                <a:latin typeface="Arial Black" panose="020B0A04020102020204" pitchFamily="34" charset="0"/>
              </a:rPr>
              <a:t>FORWARD</a:t>
            </a:r>
            <a:endParaRPr lang="sv-SE" altLang="sv-SE" sz="3600"/>
          </a:p>
        </p:txBody>
      </p:sp>
      <p:sp>
        <p:nvSpPr>
          <p:cNvPr id="3" name="Platshållare för innehåll 2">
            <a:extLst>
              <a:ext uri="{FF2B5EF4-FFF2-40B4-BE49-F238E27FC236}">
                <a16:creationId xmlns:a16="http://schemas.microsoft.com/office/drawing/2014/main" id="{4C9D223E-AA5D-F71A-61C1-C9B8645C0BE9}"/>
              </a:ext>
            </a:extLst>
          </p:cNvPr>
          <p:cNvSpPr>
            <a:spLocks noGrp="1"/>
          </p:cNvSpPr>
          <p:nvPr>
            <p:ph idx="1"/>
          </p:nvPr>
        </p:nvSpPr>
        <p:spPr>
          <a:xfrm>
            <a:off x="468313" y="1844675"/>
            <a:ext cx="8229600" cy="5141913"/>
          </a:xfrm>
        </p:spPr>
        <p:txBody>
          <a:bodyPr rtlCol="0">
            <a:normAutofit fontScale="77500" lnSpcReduction="20000"/>
          </a:bodyPr>
          <a:lstStyle/>
          <a:p>
            <a:pPr marL="0" indent="0" eaLnBrk="1" fontAlgn="auto" hangingPunct="1">
              <a:spcAft>
                <a:spcPts val="0"/>
              </a:spcAft>
              <a:buFont typeface="Arial" panose="020B0604020202020204" pitchFamily="34" charset="0"/>
              <a:buNone/>
              <a:defRPr/>
            </a:pPr>
            <a:r>
              <a:rPr lang="sv-SE" sz="2800" b="1" dirty="0">
                <a:solidFill>
                  <a:schemeClr val="bg1"/>
                </a:solidFill>
              </a:rPr>
              <a:t>Forward ska vara med och dubbla/stänga fickan i det egna hörnet. </a:t>
            </a:r>
          </a:p>
          <a:p>
            <a:pPr marL="0" indent="0" eaLnBrk="1" fontAlgn="auto" hangingPunct="1">
              <a:spcAft>
                <a:spcPts val="0"/>
              </a:spcAft>
              <a:buFont typeface="Arial" panose="020B0604020202020204" pitchFamily="34" charset="0"/>
              <a:buNone/>
              <a:defRPr/>
            </a:pPr>
            <a:endParaRPr lang="sv-SE" sz="2800" b="1" dirty="0">
              <a:solidFill>
                <a:schemeClr val="bg1"/>
              </a:solidFill>
            </a:endParaRPr>
          </a:p>
          <a:p>
            <a:pPr marL="0" indent="0" eaLnBrk="1" fontAlgn="auto" hangingPunct="1">
              <a:spcAft>
                <a:spcPts val="0"/>
              </a:spcAft>
              <a:buFont typeface="Arial" panose="020B0604020202020204" pitchFamily="34" charset="0"/>
              <a:buNone/>
              <a:defRPr/>
            </a:pPr>
            <a:r>
              <a:rPr lang="sv-SE" sz="2800" b="1" dirty="0">
                <a:solidFill>
                  <a:schemeClr val="bg1"/>
                </a:solidFill>
              </a:rPr>
              <a:t>Forward som inte dubblar/stänger ska placera sig i mellan motståndarens backar i höga slottet.</a:t>
            </a:r>
          </a:p>
          <a:p>
            <a:pPr marL="0" indent="0" eaLnBrk="1" fontAlgn="auto" hangingPunct="1">
              <a:spcAft>
                <a:spcPts val="0"/>
              </a:spcAft>
              <a:buFont typeface="Arial" panose="020B0604020202020204" pitchFamily="34" charset="0"/>
              <a:buNone/>
              <a:defRPr/>
            </a:pPr>
            <a:endParaRPr lang="sv-SE" sz="2800" b="1" dirty="0">
              <a:solidFill>
                <a:schemeClr val="bg1"/>
              </a:solidFill>
            </a:endParaRPr>
          </a:p>
          <a:p>
            <a:pPr marL="0" indent="0" eaLnBrk="1" fontAlgn="auto" hangingPunct="1">
              <a:spcAft>
                <a:spcPts val="0"/>
              </a:spcAft>
              <a:buFont typeface="Arial" panose="020B0604020202020204" pitchFamily="34" charset="0"/>
              <a:buNone/>
              <a:defRPr/>
            </a:pPr>
            <a:r>
              <a:rPr lang="sv-SE" sz="2800" b="1" dirty="0">
                <a:solidFill>
                  <a:schemeClr val="bg1"/>
                </a:solidFill>
              </a:rPr>
              <a:t>Om motståndare lyckas spela bollen bakom mål (alltså byta bollkant) ska forward som placerat sig mellan motståndarens backar jobba ned för dubbling/stänga fickan på sin kant (nuvarande bollkant.) </a:t>
            </a:r>
          </a:p>
          <a:p>
            <a:pPr marL="0" indent="0" eaLnBrk="1" fontAlgn="auto" hangingPunct="1">
              <a:spcAft>
                <a:spcPts val="0"/>
              </a:spcAft>
              <a:buFont typeface="Arial" panose="020B0604020202020204" pitchFamily="34" charset="0"/>
              <a:buNone/>
              <a:defRPr/>
            </a:pPr>
            <a:r>
              <a:rPr lang="sv-SE" sz="2800" b="1" dirty="0">
                <a:solidFill>
                  <a:schemeClr val="bg1"/>
                </a:solidFill>
              </a:rPr>
              <a:t>Forward som misslyckats med dubbling placerar sig nu mellan motståndarens backar i höga slottet, på så vis får vi en överbelastning i slottet. (Du blir då lagets toppspelare/kontringsspelare vid bollvinst) </a:t>
            </a:r>
          </a:p>
          <a:p>
            <a:pPr marL="0" indent="0" eaLnBrk="1" fontAlgn="auto" hangingPunct="1">
              <a:spcAft>
                <a:spcPts val="0"/>
              </a:spcAft>
              <a:buFont typeface="Arial" panose="020B0604020202020204" pitchFamily="34" charset="0"/>
              <a:buNone/>
              <a:defRPr/>
            </a:pPr>
            <a:endParaRPr lang="sv-SE" sz="2800" b="1" dirty="0">
              <a:solidFill>
                <a:schemeClr val="bg1"/>
              </a:solidFill>
            </a:endParaRPr>
          </a:p>
          <a:p>
            <a:pPr marL="0" indent="0" eaLnBrk="1" fontAlgn="auto" hangingPunct="1">
              <a:spcAft>
                <a:spcPts val="0"/>
              </a:spcAft>
              <a:buFont typeface="Arial" panose="020B0604020202020204" pitchFamily="34" charset="0"/>
              <a:buNone/>
              <a:defRPr/>
            </a:pPr>
            <a:r>
              <a:rPr lang="sv-SE" sz="2800" b="1" dirty="0">
                <a:solidFill>
                  <a:schemeClr val="bg1"/>
                </a:solidFill>
              </a:rPr>
              <a:t>Se till att täcka eventuella skott som kommer från motståndarens backar. Ha koll bakom ryggen om motståndarens back faller ned i zon, om så är fallet måste du följa med och ställa den i skugga. </a:t>
            </a:r>
          </a:p>
          <a:p>
            <a:pPr eaLnBrk="1" fontAlgn="auto" hangingPunct="1">
              <a:spcAft>
                <a:spcPts val="0"/>
              </a:spcAft>
              <a:defRPr/>
            </a:pPr>
            <a:endParaRPr lang="sv-SE" sz="2400" dirty="0">
              <a:solidFill>
                <a:schemeClr val="bg1"/>
              </a:solidFill>
            </a:endParaRPr>
          </a:p>
        </p:txBody>
      </p:sp>
      <p:pic>
        <p:nvPicPr>
          <p:cNvPr id="17412" name="Bildobjekt 4">
            <a:extLst>
              <a:ext uri="{FF2B5EF4-FFF2-40B4-BE49-F238E27FC236}">
                <a16:creationId xmlns:a16="http://schemas.microsoft.com/office/drawing/2014/main" id="{541CB607-0392-E7DF-E050-595F0FEC10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19063"/>
            <a:ext cx="1865313"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ubrik 1">
            <a:extLst>
              <a:ext uri="{FF2B5EF4-FFF2-40B4-BE49-F238E27FC236}">
                <a16:creationId xmlns:a16="http://schemas.microsoft.com/office/drawing/2014/main" id="{ABCE72D2-0788-789C-44FD-24B8E334413E}"/>
              </a:ext>
            </a:extLst>
          </p:cNvPr>
          <p:cNvSpPr>
            <a:spLocks noGrp="1"/>
          </p:cNvSpPr>
          <p:nvPr>
            <p:ph type="title"/>
          </p:nvPr>
        </p:nvSpPr>
        <p:spPr>
          <a:xfrm>
            <a:off x="250825" y="765175"/>
            <a:ext cx="8642350" cy="1143000"/>
          </a:xfrm>
        </p:spPr>
        <p:txBody>
          <a:bodyPr/>
          <a:lstStyle/>
          <a:p>
            <a:pPr eaLnBrk="1" hangingPunct="1"/>
            <a:r>
              <a:rPr lang="sv-SE" altLang="sv-SE" sz="3600">
                <a:solidFill>
                  <a:schemeClr val="bg1"/>
                </a:solidFill>
                <a:latin typeface="Arial Black" panose="020B0A04020102020204" pitchFamily="34" charset="0"/>
              </a:rPr>
              <a:t>FÖRSVARSSPEL I EGEN ZON</a:t>
            </a:r>
            <a:br>
              <a:rPr lang="sv-SE" altLang="sv-SE" sz="3600">
                <a:solidFill>
                  <a:schemeClr val="bg1"/>
                </a:solidFill>
                <a:latin typeface="Arial Black" panose="020B0A04020102020204" pitchFamily="34" charset="0"/>
              </a:rPr>
            </a:br>
            <a:r>
              <a:rPr lang="sv-SE" altLang="sv-SE" sz="3600">
                <a:solidFill>
                  <a:schemeClr val="bg1"/>
                </a:solidFill>
                <a:latin typeface="Arial Black" panose="020B0A04020102020204" pitchFamily="34" charset="0"/>
              </a:rPr>
              <a:t>FORWARD</a:t>
            </a:r>
            <a:endParaRPr lang="sv-SE" altLang="sv-SE" sz="3600"/>
          </a:p>
        </p:txBody>
      </p:sp>
      <p:sp>
        <p:nvSpPr>
          <p:cNvPr id="4" name="Platshållare för innehåll 3">
            <a:extLst>
              <a:ext uri="{FF2B5EF4-FFF2-40B4-BE49-F238E27FC236}">
                <a16:creationId xmlns:a16="http://schemas.microsoft.com/office/drawing/2014/main" id="{6943AF98-C7F0-41F6-74C8-D17D7BEA70DA}"/>
              </a:ext>
            </a:extLst>
          </p:cNvPr>
          <p:cNvSpPr txBox="1">
            <a:spLocks noGrp="1"/>
          </p:cNvSpPr>
          <p:nvPr>
            <p:ph idx="1"/>
          </p:nvPr>
        </p:nvSpPr>
        <p:spPr>
          <a:xfrm>
            <a:off x="457200" y="1600200"/>
            <a:ext cx="8229600" cy="4413250"/>
          </a:xfrm>
        </p:spPr>
        <p:txBody>
          <a:bodyPr rtlCol="0">
            <a:spAutoFit/>
          </a:bodyPr>
          <a:lstStyle/>
          <a:p>
            <a:pPr marL="0" indent="0" eaLnBrk="1" fontAlgn="auto" hangingPunct="1">
              <a:spcAft>
                <a:spcPts val="0"/>
              </a:spcAft>
              <a:buFont typeface="Arial" panose="020B0604020202020204" pitchFamily="34" charset="0"/>
              <a:buNone/>
              <a:defRPr/>
            </a:pPr>
            <a:endParaRPr lang="sv-SE" sz="2400" b="1" dirty="0">
              <a:solidFill>
                <a:schemeClr val="bg1"/>
              </a:solidFill>
              <a:latin typeface="+mj-lt"/>
            </a:endParaRPr>
          </a:p>
          <a:p>
            <a:pPr marL="0" indent="0" eaLnBrk="1" fontAlgn="auto" hangingPunct="1">
              <a:spcAft>
                <a:spcPts val="0"/>
              </a:spcAft>
              <a:buFont typeface="Arial" panose="020B0604020202020204" pitchFamily="34" charset="0"/>
              <a:buNone/>
              <a:defRPr/>
            </a:pPr>
            <a:r>
              <a:rPr lang="sv-SE" sz="2400" b="1" dirty="0">
                <a:solidFill>
                  <a:schemeClr val="bg1"/>
                </a:solidFill>
                <a:latin typeface="+mj-lt"/>
              </a:rPr>
              <a:t>Forward som inte dubblar ska även vara med på att täcka skott från back på bollkant om din forward/back misslyckats med dubbling och bollen spelats upp till motståndarens back.</a:t>
            </a:r>
          </a:p>
          <a:p>
            <a:pPr marL="0" indent="0" eaLnBrk="1" fontAlgn="auto" hangingPunct="1">
              <a:spcAft>
                <a:spcPts val="0"/>
              </a:spcAft>
              <a:buFont typeface="Arial" panose="020B0604020202020204" pitchFamily="34" charset="0"/>
              <a:buNone/>
              <a:defRPr/>
            </a:pPr>
            <a:endParaRPr lang="sv-SE" sz="2400" b="1" dirty="0">
              <a:solidFill>
                <a:schemeClr val="bg1"/>
              </a:solidFill>
              <a:latin typeface="+mj-lt"/>
            </a:endParaRPr>
          </a:p>
          <a:p>
            <a:pPr marL="0" indent="0" eaLnBrk="1" fontAlgn="auto" hangingPunct="1">
              <a:spcAft>
                <a:spcPts val="0"/>
              </a:spcAft>
              <a:buFont typeface="Arial" panose="020B0604020202020204" pitchFamily="34" charset="0"/>
              <a:buNone/>
              <a:defRPr/>
            </a:pPr>
            <a:br>
              <a:rPr lang="sv-SE" sz="2400" b="1" dirty="0">
                <a:solidFill>
                  <a:schemeClr val="bg1"/>
                </a:solidFill>
                <a:latin typeface="+mj-lt"/>
              </a:rPr>
            </a:br>
            <a:r>
              <a:rPr lang="sv-SE" sz="2400" b="1" dirty="0">
                <a:solidFill>
                  <a:schemeClr val="bg1"/>
                </a:solidFill>
                <a:latin typeface="+mj-lt"/>
              </a:rPr>
              <a:t>Dubblande forward ska löpa diagonalt in i banan för att täcka skott från motståndarens back om bollen spelas upp längs sargen</a:t>
            </a:r>
            <a:endParaRPr lang="sv-SE" sz="2400" dirty="0">
              <a:solidFill>
                <a:schemeClr val="bg1"/>
              </a:solidFill>
              <a:latin typeface="+mj-lt"/>
            </a:endParaRPr>
          </a:p>
          <a:p>
            <a:pPr eaLnBrk="1" fontAlgn="auto" hangingPunct="1">
              <a:spcAft>
                <a:spcPts val="0"/>
              </a:spcAft>
              <a:defRPr/>
            </a:pPr>
            <a:endParaRPr lang="sv-SE" sz="2000" dirty="0"/>
          </a:p>
          <a:p>
            <a:pPr eaLnBrk="1" fontAlgn="auto" hangingPunct="1">
              <a:spcAft>
                <a:spcPts val="0"/>
              </a:spcAft>
              <a:defRPr/>
            </a:pPr>
            <a:endParaRPr lang="sv-SE" sz="2200" b="1" dirty="0">
              <a:latin typeface="+mj-lt"/>
            </a:endParaRPr>
          </a:p>
        </p:txBody>
      </p:sp>
      <p:pic>
        <p:nvPicPr>
          <p:cNvPr id="18436" name="Bildobjekt 4">
            <a:extLst>
              <a:ext uri="{FF2B5EF4-FFF2-40B4-BE49-F238E27FC236}">
                <a16:creationId xmlns:a16="http://schemas.microsoft.com/office/drawing/2014/main" id="{989CE285-E67E-63C8-9FA4-58A142DE72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53988"/>
            <a:ext cx="1865313"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ubrik 1">
            <a:extLst>
              <a:ext uri="{FF2B5EF4-FFF2-40B4-BE49-F238E27FC236}">
                <a16:creationId xmlns:a16="http://schemas.microsoft.com/office/drawing/2014/main" id="{C274C06F-4F47-50E7-DC07-060B7BEBBEAC}"/>
              </a:ext>
            </a:extLst>
          </p:cNvPr>
          <p:cNvSpPr>
            <a:spLocks noGrp="1"/>
          </p:cNvSpPr>
          <p:nvPr>
            <p:ph type="title"/>
          </p:nvPr>
        </p:nvSpPr>
        <p:spPr>
          <a:xfrm>
            <a:off x="468313" y="115888"/>
            <a:ext cx="8229600" cy="1143000"/>
          </a:xfrm>
        </p:spPr>
        <p:txBody>
          <a:bodyPr/>
          <a:lstStyle/>
          <a:p>
            <a:pPr eaLnBrk="1" hangingPunct="1"/>
            <a:r>
              <a:rPr lang="sv-SE" altLang="sv-SE" sz="3600">
                <a:solidFill>
                  <a:schemeClr val="bg1"/>
                </a:solidFill>
                <a:latin typeface="Arial Black" panose="020B0A04020102020204" pitchFamily="34" charset="0"/>
              </a:rPr>
              <a:t>VIKTIGA EGENSKAPER</a:t>
            </a:r>
            <a:endParaRPr lang="sv-SE" altLang="sv-SE" sz="3600"/>
          </a:p>
        </p:txBody>
      </p:sp>
      <p:graphicFrame>
        <p:nvGraphicFramePr>
          <p:cNvPr id="6" name="Diagram 5">
            <a:extLst>
              <a:ext uri="{FF2B5EF4-FFF2-40B4-BE49-F238E27FC236}">
                <a16:creationId xmlns:a16="http://schemas.microsoft.com/office/drawing/2014/main" id="{AFCF2684-8067-E846-7B8F-321A7C5C7E03}"/>
              </a:ext>
            </a:extLst>
          </p:cNvPr>
          <p:cNvGraphicFramePr/>
          <p:nvPr/>
        </p:nvGraphicFramePr>
        <p:xfrm>
          <a:off x="10840" y="1052736"/>
          <a:ext cx="9145960" cy="5661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9460" name="Bildobjekt 3">
            <a:extLst>
              <a:ext uri="{FF2B5EF4-FFF2-40B4-BE49-F238E27FC236}">
                <a16:creationId xmlns:a16="http://schemas.microsoft.com/office/drawing/2014/main" id="{0878D5B1-2E58-6DF1-82D9-CE41D4F947B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950" y="144463"/>
            <a:ext cx="15113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6">
                                            <p:graphicEl>
                                              <a:dgm id="{3539CAE4-2717-4CD6-9FF4-F0CE7F2DD3F5}"/>
                                            </p:graphicEl>
                                          </p:spTgt>
                                        </p:tgtEl>
                                        <p:attrNameLst>
                                          <p:attrName>style.visibility</p:attrName>
                                        </p:attrNameLst>
                                      </p:cBhvr>
                                      <p:to>
                                        <p:strVal val="visible"/>
                                      </p:to>
                                    </p:set>
                                    <p:animEffect transition="in" filter="wedge">
                                      <p:cBhvr>
                                        <p:cTn id="7" dur="2000"/>
                                        <p:tgtEl>
                                          <p:spTgt spid="6">
                                            <p:graphicEl>
                                              <a:dgm id="{3539CAE4-2717-4CD6-9FF4-F0CE7F2DD3F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6">
                                            <p:graphicEl>
                                              <a:dgm id="{11067703-9A55-402D-84B7-4FFDFE5B053C}"/>
                                            </p:graphicEl>
                                          </p:spTgt>
                                        </p:tgtEl>
                                        <p:attrNameLst>
                                          <p:attrName>style.visibility</p:attrName>
                                        </p:attrNameLst>
                                      </p:cBhvr>
                                      <p:to>
                                        <p:strVal val="visible"/>
                                      </p:to>
                                    </p:set>
                                    <p:animEffect transition="in" filter="wedge">
                                      <p:cBhvr>
                                        <p:cTn id="12" dur="2000"/>
                                        <p:tgtEl>
                                          <p:spTgt spid="6">
                                            <p:graphicEl>
                                              <a:dgm id="{11067703-9A55-402D-84B7-4FFDFE5B053C}"/>
                                            </p:graphicEl>
                                          </p:spTgt>
                                        </p:tgtEl>
                                      </p:cBhvr>
                                    </p:animEffect>
                                  </p:childTnLst>
                                </p:cTn>
                              </p:par>
                              <p:par>
                                <p:cTn id="13" presetID="20" presetClass="entr" presetSubtype="0" fill="hold" grpId="0" nodeType="withEffect">
                                  <p:stCondLst>
                                    <p:cond delay="0"/>
                                  </p:stCondLst>
                                  <p:childTnLst>
                                    <p:set>
                                      <p:cBhvr>
                                        <p:cTn id="14" dur="1" fill="hold">
                                          <p:stCondLst>
                                            <p:cond delay="0"/>
                                          </p:stCondLst>
                                        </p:cTn>
                                        <p:tgtEl>
                                          <p:spTgt spid="6">
                                            <p:graphicEl>
                                              <a:dgm id="{7E1FB0C1-7972-40D5-9881-8AD55B859172}"/>
                                            </p:graphicEl>
                                          </p:spTgt>
                                        </p:tgtEl>
                                        <p:attrNameLst>
                                          <p:attrName>style.visibility</p:attrName>
                                        </p:attrNameLst>
                                      </p:cBhvr>
                                      <p:to>
                                        <p:strVal val="visible"/>
                                      </p:to>
                                    </p:set>
                                    <p:animEffect transition="in" filter="wedge">
                                      <p:cBhvr>
                                        <p:cTn id="15" dur="2000"/>
                                        <p:tgtEl>
                                          <p:spTgt spid="6">
                                            <p:graphicEl>
                                              <a:dgm id="{7E1FB0C1-7972-40D5-9881-8AD55B85917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0" presetClass="entr" presetSubtype="0" fill="hold" grpId="0" nodeType="clickEffect">
                                  <p:stCondLst>
                                    <p:cond delay="0"/>
                                  </p:stCondLst>
                                  <p:childTnLst>
                                    <p:set>
                                      <p:cBhvr>
                                        <p:cTn id="19" dur="1" fill="hold">
                                          <p:stCondLst>
                                            <p:cond delay="0"/>
                                          </p:stCondLst>
                                        </p:cTn>
                                        <p:tgtEl>
                                          <p:spTgt spid="6">
                                            <p:graphicEl>
                                              <a:dgm id="{DDDCCDC5-02DE-42C7-90FC-322FF20DADE9}"/>
                                            </p:graphicEl>
                                          </p:spTgt>
                                        </p:tgtEl>
                                        <p:attrNameLst>
                                          <p:attrName>style.visibility</p:attrName>
                                        </p:attrNameLst>
                                      </p:cBhvr>
                                      <p:to>
                                        <p:strVal val="visible"/>
                                      </p:to>
                                    </p:set>
                                    <p:animEffect transition="in" filter="wedge">
                                      <p:cBhvr>
                                        <p:cTn id="20" dur="2000"/>
                                        <p:tgtEl>
                                          <p:spTgt spid="6">
                                            <p:graphicEl>
                                              <a:dgm id="{DDDCCDC5-02DE-42C7-90FC-322FF20DADE9}"/>
                                            </p:graphicEl>
                                          </p:spTgt>
                                        </p:tgtEl>
                                      </p:cBhvr>
                                    </p:animEffect>
                                  </p:childTnLst>
                                </p:cTn>
                              </p:par>
                              <p:par>
                                <p:cTn id="21" presetID="20" presetClass="entr" presetSubtype="0" fill="hold" grpId="0" nodeType="withEffect">
                                  <p:stCondLst>
                                    <p:cond delay="0"/>
                                  </p:stCondLst>
                                  <p:childTnLst>
                                    <p:set>
                                      <p:cBhvr>
                                        <p:cTn id="22" dur="1" fill="hold">
                                          <p:stCondLst>
                                            <p:cond delay="0"/>
                                          </p:stCondLst>
                                        </p:cTn>
                                        <p:tgtEl>
                                          <p:spTgt spid="6">
                                            <p:graphicEl>
                                              <a:dgm id="{415895FE-627E-4F0B-BC07-171160055A25}"/>
                                            </p:graphicEl>
                                          </p:spTgt>
                                        </p:tgtEl>
                                        <p:attrNameLst>
                                          <p:attrName>style.visibility</p:attrName>
                                        </p:attrNameLst>
                                      </p:cBhvr>
                                      <p:to>
                                        <p:strVal val="visible"/>
                                      </p:to>
                                    </p:set>
                                    <p:animEffect transition="in" filter="wedge">
                                      <p:cBhvr>
                                        <p:cTn id="23" dur="2000"/>
                                        <p:tgtEl>
                                          <p:spTgt spid="6">
                                            <p:graphicEl>
                                              <a:dgm id="{415895FE-627E-4F0B-BC07-171160055A2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0" presetClass="entr" presetSubtype="0" fill="hold" grpId="0" nodeType="clickEffect">
                                  <p:stCondLst>
                                    <p:cond delay="0"/>
                                  </p:stCondLst>
                                  <p:childTnLst>
                                    <p:set>
                                      <p:cBhvr>
                                        <p:cTn id="27" dur="1" fill="hold">
                                          <p:stCondLst>
                                            <p:cond delay="0"/>
                                          </p:stCondLst>
                                        </p:cTn>
                                        <p:tgtEl>
                                          <p:spTgt spid="6">
                                            <p:graphicEl>
                                              <a:dgm id="{83C68D45-D4DE-4552-9D12-35FCD9FCB828}"/>
                                            </p:graphicEl>
                                          </p:spTgt>
                                        </p:tgtEl>
                                        <p:attrNameLst>
                                          <p:attrName>style.visibility</p:attrName>
                                        </p:attrNameLst>
                                      </p:cBhvr>
                                      <p:to>
                                        <p:strVal val="visible"/>
                                      </p:to>
                                    </p:set>
                                    <p:animEffect transition="in" filter="wedge">
                                      <p:cBhvr>
                                        <p:cTn id="28" dur="2000"/>
                                        <p:tgtEl>
                                          <p:spTgt spid="6">
                                            <p:graphicEl>
                                              <a:dgm id="{83C68D45-D4DE-4552-9D12-35FCD9FCB828}"/>
                                            </p:graphicEl>
                                          </p:spTgt>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6">
                                            <p:graphicEl>
                                              <a:dgm id="{2C993014-6B49-439E-9FE0-AD42004A1DE2}"/>
                                            </p:graphicEl>
                                          </p:spTgt>
                                        </p:tgtEl>
                                        <p:attrNameLst>
                                          <p:attrName>style.visibility</p:attrName>
                                        </p:attrNameLst>
                                      </p:cBhvr>
                                      <p:to>
                                        <p:strVal val="visible"/>
                                      </p:to>
                                    </p:set>
                                    <p:animEffect transition="in" filter="wedge">
                                      <p:cBhvr>
                                        <p:cTn id="31" dur="2000"/>
                                        <p:tgtEl>
                                          <p:spTgt spid="6">
                                            <p:graphicEl>
                                              <a:dgm id="{2C993014-6B49-439E-9FE0-AD42004A1DE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0" presetClass="entr" presetSubtype="0" fill="hold" grpId="0" nodeType="clickEffect">
                                  <p:stCondLst>
                                    <p:cond delay="0"/>
                                  </p:stCondLst>
                                  <p:childTnLst>
                                    <p:set>
                                      <p:cBhvr>
                                        <p:cTn id="35" dur="1" fill="hold">
                                          <p:stCondLst>
                                            <p:cond delay="0"/>
                                          </p:stCondLst>
                                        </p:cTn>
                                        <p:tgtEl>
                                          <p:spTgt spid="6">
                                            <p:graphicEl>
                                              <a:dgm id="{EC977F2E-E305-4653-9F19-E1649E2ED333}"/>
                                            </p:graphicEl>
                                          </p:spTgt>
                                        </p:tgtEl>
                                        <p:attrNameLst>
                                          <p:attrName>style.visibility</p:attrName>
                                        </p:attrNameLst>
                                      </p:cBhvr>
                                      <p:to>
                                        <p:strVal val="visible"/>
                                      </p:to>
                                    </p:set>
                                    <p:animEffect transition="in" filter="wedge">
                                      <p:cBhvr>
                                        <p:cTn id="36" dur="2000"/>
                                        <p:tgtEl>
                                          <p:spTgt spid="6">
                                            <p:graphicEl>
                                              <a:dgm id="{EC977F2E-E305-4653-9F19-E1649E2ED333}"/>
                                            </p:graphicEl>
                                          </p:spTgt>
                                        </p:tgtEl>
                                      </p:cBhvr>
                                    </p:animEffect>
                                  </p:childTnLst>
                                </p:cTn>
                              </p:par>
                              <p:par>
                                <p:cTn id="37" presetID="20" presetClass="entr" presetSubtype="0" fill="hold" grpId="0" nodeType="withEffect">
                                  <p:stCondLst>
                                    <p:cond delay="0"/>
                                  </p:stCondLst>
                                  <p:childTnLst>
                                    <p:set>
                                      <p:cBhvr>
                                        <p:cTn id="38" dur="1" fill="hold">
                                          <p:stCondLst>
                                            <p:cond delay="0"/>
                                          </p:stCondLst>
                                        </p:cTn>
                                        <p:tgtEl>
                                          <p:spTgt spid="6">
                                            <p:graphicEl>
                                              <a:dgm id="{85B68236-1480-49BC-9993-27EFAA6856F9}"/>
                                            </p:graphicEl>
                                          </p:spTgt>
                                        </p:tgtEl>
                                        <p:attrNameLst>
                                          <p:attrName>style.visibility</p:attrName>
                                        </p:attrNameLst>
                                      </p:cBhvr>
                                      <p:to>
                                        <p:strVal val="visible"/>
                                      </p:to>
                                    </p:set>
                                    <p:animEffect transition="in" filter="wedge">
                                      <p:cBhvr>
                                        <p:cTn id="39" dur="2000"/>
                                        <p:tgtEl>
                                          <p:spTgt spid="6">
                                            <p:graphicEl>
                                              <a:dgm id="{85B68236-1480-49BC-9993-27EFAA6856F9}"/>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0" presetClass="entr" presetSubtype="0" fill="hold" grpId="0" nodeType="clickEffect">
                                  <p:stCondLst>
                                    <p:cond delay="0"/>
                                  </p:stCondLst>
                                  <p:childTnLst>
                                    <p:set>
                                      <p:cBhvr>
                                        <p:cTn id="43" dur="1" fill="hold">
                                          <p:stCondLst>
                                            <p:cond delay="0"/>
                                          </p:stCondLst>
                                        </p:cTn>
                                        <p:tgtEl>
                                          <p:spTgt spid="6">
                                            <p:graphicEl>
                                              <a:dgm id="{1A462849-3CF9-41BA-9045-210AD3E4C8C6}"/>
                                            </p:graphicEl>
                                          </p:spTgt>
                                        </p:tgtEl>
                                        <p:attrNameLst>
                                          <p:attrName>style.visibility</p:attrName>
                                        </p:attrNameLst>
                                      </p:cBhvr>
                                      <p:to>
                                        <p:strVal val="visible"/>
                                      </p:to>
                                    </p:set>
                                    <p:animEffect transition="in" filter="wedge">
                                      <p:cBhvr>
                                        <p:cTn id="44" dur="2000"/>
                                        <p:tgtEl>
                                          <p:spTgt spid="6">
                                            <p:graphicEl>
                                              <a:dgm id="{1A462849-3CF9-41BA-9045-210AD3E4C8C6}"/>
                                            </p:graphicEl>
                                          </p:spTgt>
                                        </p:tgtEl>
                                      </p:cBhvr>
                                    </p:animEffect>
                                  </p:childTnLst>
                                </p:cTn>
                              </p:par>
                              <p:par>
                                <p:cTn id="45" presetID="20" presetClass="entr" presetSubtype="0" fill="hold" grpId="0" nodeType="withEffect">
                                  <p:stCondLst>
                                    <p:cond delay="0"/>
                                  </p:stCondLst>
                                  <p:childTnLst>
                                    <p:set>
                                      <p:cBhvr>
                                        <p:cTn id="46" dur="1" fill="hold">
                                          <p:stCondLst>
                                            <p:cond delay="0"/>
                                          </p:stCondLst>
                                        </p:cTn>
                                        <p:tgtEl>
                                          <p:spTgt spid="6">
                                            <p:graphicEl>
                                              <a:dgm id="{7E140E24-0D52-4891-97E4-5682A975F2B3}"/>
                                            </p:graphicEl>
                                          </p:spTgt>
                                        </p:tgtEl>
                                        <p:attrNameLst>
                                          <p:attrName>style.visibility</p:attrName>
                                        </p:attrNameLst>
                                      </p:cBhvr>
                                      <p:to>
                                        <p:strVal val="visible"/>
                                      </p:to>
                                    </p:set>
                                    <p:animEffect transition="in" filter="wedge">
                                      <p:cBhvr>
                                        <p:cTn id="47" dur="2000"/>
                                        <p:tgtEl>
                                          <p:spTgt spid="6">
                                            <p:graphicEl>
                                              <a:dgm id="{7E140E24-0D52-4891-97E4-5682A975F2B3}"/>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0" presetClass="entr" presetSubtype="0" fill="hold" grpId="0" nodeType="clickEffect">
                                  <p:stCondLst>
                                    <p:cond delay="0"/>
                                  </p:stCondLst>
                                  <p:childTnLst>
                                    <p:set>
                                      <p:cBhvr>
                                        <p:cTn id="51" dur="1" fill="hold">
                                          <p:stCondLst>
                                            <p:cond delay="0"/>
                                          </p:stCondLst>
                                        </p:cTn>
                                        <p:tgtEl>
                                          <p:spTgt spid="6">
                                            <p:graphicEl>
                                              <a:dgm id="{C8421A44-974D-4272-A4C8-50AB36CF67E1}"/>
                                            </p:graphicEl>
                                          </p:spTgt>
                                        </p:tgtEl>
                                        <p:attrNameLst>
                                          <p:attrName>style.visibility</p:attrName>
                                        </p:attrNameLst>
                                      </p:cBhvr>
                                      <p:to>
                                        <p:strVal val="visible"/>
                                      </p:to>
                                    </p:set>
                                    <p:animEffect transition="in" filter="wedge">
                                      <p:cBhvr>
                                        <p:cTn id="52" dur="2000"/>
                                        <p:tgtEl>
                                          <p:spTgt spid="6">
                                            <p:graphicEl>
                                              <a:dgm id="{C8421A44-974D-4272-A4C8-50AB36CF67E1}"/>
                                            </p:graphicEl>
                                          </p:spTgt>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6">
                                            <p:graphicEl>
                                              <a:dgm id="{338201E2-BA1F-4EC2-93CE-0CF84AA4F6BC}"/>
                                            </p:graphicEl>
                                          </p:spTgt>
                                        </p:tgtEl>
                                        <p:attrNameLst>
                                          <p:attrName>style.visibility</p:attrName>
                                        </p:attrNameLst>
                                      </p:cBhvr>
                                      <p:to>
                                        <p:strVal val="visible"/>
                                      </p:to>
                                    </p:set>
                                    <p:animEffect transition="in" filter="wedge">
                                      <p:cBhvr>
                                        <p:cTn id="55" dur="2000"/>
                                        <p:tgtEl>
                                          <p:spTgt spid="6">
                                            <p:graphicEl>
                                              <a:dgm id="{338201E2-BA1F-4EC2-93CE-0CF84AA4F6BC}"/>
                                            </p:graphicEl>
                                          </p:spTgt>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6">
                                            <p:graphicEl>
                                              <a:dgm id="{CD809846-8544-4831-9994-B6FFC71121E4}"/>
                                            </p:graphicEl>
                                          </p:spTgt>
                                        </p:tgtEl>
                                        <p:attrNameLst>
                                          <p:attrName>style.visibility</p:attrName>
                                        </p:attrNameLst>
                                      </p:cBhvr>
                                      <p:to>
                                        <p:strVal val="visible"/>
                                      </p:to>
                                    </p:set>
                                    <p:animEffect transition="in" filter="wedge">
                                      <p:cBhvr>
                                        <p:cTn id="58" dur="2000"/>
                                        <p:tgtEl>
                                          <p:spTgt spid="6">
                                            <p:graphicEl>
                                              <a:dgm id="{CD809846-8544-4831-9994-B6FFC71121E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F92AC41-E487-42D8-86D1-0AEF65DB315C}"/>
              </a:ext>
            </a:extLst>
          </p:cNvPr>
          <p:cNvGraphicFramePr/>
          <p:nvPr/>
        </p:nvGraphicFramePr>
        <p:xfrm>
          <a:off x="0" y="188640"/>
          <a:ext cx="9144000" cy="6381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483" name="textruta 4">
            <a:extLst>
              <a:ext uri="{FF2B5EF4-FFF2-40B4-BE49-F238E27FC236}">
                <a16:creationId xmlns:a16="http://schemas.microsoft.com/office/drawing/2014/main" id="{9FA10E23-0633-9607-0F2D-60132AA09BC9}"/>
              </a:ext>
            </a:extLst>
          </p:cNvPr>
          <p:cNvSpPr txBox="1">
            <a:spLocks noChangeArrowheads="1"/>
          </p:cNvSpPr>
          <p:nvPr/>
        </p:nvSpPr>
        <p:spPr bwMode="auto">
          <a:xfrm>
            <a:off x="3708400" y="2997200"/>
            <a:ext cx="17272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sv-SE" altLang="sv-SE" sz="5400" b="1">
                <a:solidFill>
                  <a:schemeClr val="bg1"/>
                </a:solidFill>
                <a:latin typeface="Arial Black" panose="020B0A04020102020204" pitchFamily="34" charset="0"/>
              </a:rPr>
              <a:t>DU?</a:t>
            </a:r>
            <a:endParaRPr lang="sv-SE" altLang="sv-SE" sz="1800" b="1">
              <a:solidFill>
                <a:schemeClr val="bg1"/>
              </a:solidFill>
              <a:latin typeface="Arial Black" panose="020B0A04020102020204" pitchFamily="34" charset="0"/>
            </a:endParaRPr>
          </a:p>
        </p:txBody>
      </p:sp>
      <p:pic>
        <p:nvPicPr>
          <p:cNvPr id="20484" name="Bildobjekt 4">
            <a:extLst>
              <a:ext uri="{FF2B5EF4-FFF2-40B4-BE49-F238E27FC236}">
                <a16:creationId xmlns:a16="http://schemas.microsoft.com/office/drawing/2014/main" id="{E4496341-A24E-0367-DD12-3774928FCD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1613" y="188913"/>
            <a:ext cx="1865312"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7|3.3|4.6|3.6|3.2"/>
</p:tagLst>
</file>

<file path=ppt/tags/tag2.xml><?xml version="1.0" encoding="utf-8"?>
<p:tagLst xmlns:a="http://schemas.openxmlformats.org/drawingml/2006/main" xmlns:r="http://schemas.openxmlformats.org/officeDocument/2006/relationships" xmlns:p="http://schemas.openxmlformats.org/presentationml/2006/main">
  <p:tag name="TIMING" val="|1.5|4.1"/>
</p:tagLst>
</file>

<file path=ppt/tags/tag3.xml><?xml version="1.0" encoding="utf-8"?>
<p:tagLst xmlns:a="http://schemas.openxmlformats.org/drawingml/2006/main" xmlns:r="http://schemas.openxmlformats.org/officeDocument/2006/relationships" xmlns:p="http://schemas.openxmlformats.org/presentationml/2006/main">
  <p:tag name="TIMING" val="|1|4.8|0.1|0.1|0.2"/>
</p:tagLst>
</file>

<file path=ppt/theme/theme1.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knik">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1752</TotalTime>
  <Words>1304</Words>
  <Application>Microsoft Office PowerPoint</Application>
  <PresentationFormat>Bildspel på skärmen (4:3)</PresentationFormat>
  <Paragraphs>131</Paragraphs>
  <Slides>17</Slides>
  <Notes>1</Notes>
  <HiddenSlides>0</HiddenSlides>
  <MMClips>0</MMClips>
  <ScaleCrop>false</ScaleCrop>
  <HeadingPairs>
    <vt:vector size="4" baseType="variant">
      <vt:variant>
        <vt:lpstr>Tema</vt:lpstr>
      </vt:variant>
      <vt:variant>
        <vt:i4>1</vt:i4>
      </vt:variant>
      <vt:variant>
        <vt:lpstr>Bildrubriker</vt:lpstr>
      </vt:variant>
      <vt:variant>
        <vt:i4>17</vt:i4>
      </vt:variant>
    </vt:vector>
  </HeadingPairs>
  <TitlesOfParts>
    <vt:vector size="18" baseType="lpstr">
      <vt:lpstr>Office-tema</vt:lpstr>
      <vt:lpstr>PowerPoint-presentation</vt:lpstr>
      <vt:lpstr>SPELVISION</vt:lpstr>
      <vt:lpstr>FÖRSVARSSPEL</vt:lpstr>
      <vt:lpstr>PowerPoint-presentation</vt:lpstr>
      <vt:lpstr>FÖRSVARSSPEL OFFENSIVA/MITTZON Motståndarens uppspelsfas</vt:lpstr>
      <vt:lpstr>FÖRSVARSSPEL OFFENSIVA/MITTZON Motståndarens uppspelsfas</vt:lpstr>
      <vt:lpstr>FÖRSVARSSPEL EGEN ZON 2-1-2</vt:lpstr>
      <vt:lpstr>FÖRSVARSSPEL I EGEN ZON MÅLVAKT</vt:lpstr>
      <vt:lpstr>MÅLVAKTSSTRATEGI</vt:lpstr>
      <vt:lpstr>FÖRSVARSSPEL I EGEN ZON Back</vt:lpstr>
      <vt:lpstr>FÖRSVARSSPEL I EGEN ZON Back</vt:lpstr>
      <vt:lpstr>FÖRSVARSSPEL I EGEN ZON Center</vt:lpstr>
      <vt:lpstr>FÖRSVARSSPEL I EGEN ZON Center</vt:lpstr>
      <vt:lpstr>FÖRSVARSSPEL I EGEN ZON FORWARD</vt:lpstr>
      <vt:lpstr>FÖRSVARSSPEL I EGEN ZON FORWARD</vt:lpstr>
      <vt:lpstr>VIKTIGA EGENSKAPER</vt:lpstr>
      <vt:lpstr>PowerPoint-presentation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OEM</dc:creator>
  <cp:lastModifiedBy>Stefan Karlsson (Västmanland)</cp:lastModifiedBy>
  <cp:revision>165</cp:revision>
  <cp:lastPrinted>2022-06-07T13:58:14Z</cp:lastPrinted>
  <dcterms:created xsi:type="dcterms:W3CDTF">2012-10-23T11:10:53Z</dcterms:created>
  <dcterms:modified xsi:type="dcterms:W3CDTF">2023-12-18T16:44:14Z</dcterms:modified>
</cp:coreProperties>
</file>