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94" r:id="rId5"/>
    <p:sldId id="387" r:id="rId6"/>
    <p:sldId id="375" r:id="rId7"/>
    <p:sldId id="377" r:id="rId8"/>
    <p:sldId id="386" r:id="rId9"/>
    <p:sldId id="359" r:id="rId10"/>
    <p:sldId id="396"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F49AC8-4D59-4C1F-82C5-A6A7D0FE9BB2}" v="5" dt="2022-07-24T15:51:15.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73" d="100"/>
          <a:sy n="73" d="100"/>
        </p:scale>
        <p:origin x="76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914400" y="2130426"/>
            <a:ext cx="10363200" cy="1470025"/>
          </a:xfrm>
        </p:spPr>
        <p:txBody>
          <a:bodyPr/>
          <a:lstStyle/>
          <a:p>
            <a:r>
              <a:rPr lang="sv-SE"/>
              <a:t>Klicka här för att ändra format</a:t>
            </a:r>
          </a:p>
        </p:txBody>
      </p:sp>
      <p:sp>
        <p:nvSpPr>
          <p:cNvPr id="3" name="Underrubri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a:extLst>
              <a:ext uri="{FF2B5EF4-FFF2-40B4-BE49-F238E27FC236}">
                <a16:creationId xmlns:a16="http://schemas.microsoft.com/office/drawing/2014/main" id="{0A4C1D68-E14C-421B-852D-5C26EF30A90E}"/>
              </a:ext>
            </a:extLst>
          </p:cNvPr>
          <p:cNvSpPr>
            <a:spLocks noGrp="1"/>
          </p:cNvSpPr>
          <p:nvPr>
            <p:ph type="dt" sz="half" idx="10"/>
          </p:nvPr>
        </p:nvSpPr>
        <p:spPr/>
        <p:txBody>
          <a:bodyPr/>
          <a:lstStyle>
            <a:lvl1pPr>
              <a:defRPr/>
            </a:lvl1pPr>
          </a:lstStyle>
          <a:p>
            <a:pPr>
              <a:defRPr/>
            </a:pPr>
            <a:fld id="{F89BCBC5-5A14-4A62-9BEA-EC99BD152831}" type="datetimeFigureOut">
              <a:rPr lang="sv-SE"/>
              <a:pPr>
                <a:defRPr/>
              </a:pPr>
              <a:t>2022-07-25</a:t>
            </a:fld>
            <a:endParaRPr lang="sv-SE"/>
          </a:p>
        </p:txBody>
      </p:sp>
      <p:sp>
        <p:nvSpPr>
          <p:cNvPr id="5" name="Platshållare för sidfot 4">
            <a:extLst>
              <a:ext uri="{FF2B5EF4-FFF2-40B4-BE49-F238E27FC236}">
                <a16:creationId xmlns:a16="http://schemas.microsoft.com/office/drawing/2014/main" id="{8829BDEE-290B-4522-BC12-287E3FCC5DBC}"/>
              </a:ext>
            </a:extLst>
          </p:cNvPr>
          <p:cNvSpPr>
            <a:spLocks noGrp="1"/>
          </p:cNvSpPr>
          <p:nvPr>
            <p:ph type="ftr" sz="quarter" idx="11"/>
          </p:nvPr>
        </p:nvSpPr>
        <p:spPr/>
        <p:txBody>
          <a:bodyPr/>
          <a:lstStyle>
            <a:lvl1pPr>
              <a:defRPr/>
            </a:lvl1pPr>
          </a:lstStyle>
          <a:p>
            <a:pPr>
              <a:defRPr/>
            </a:pPr>
            <a:endParaRPr lang="sv-SE"/>
          </a:p>
        </p:txBody>
      </p:sp>
      <p:sp>
        <p:nvSpPr>
          <p:cNvPr id="6" name="Platshållare för bildnummer 5">
            <a:extLst>
              <a:ext uri="{FF2B5EF4-FFF2-40B4-BE49-F238E27FC236}">
                <a16:creationId xmlns:a16="http://schemas.microsoft.com/office/drawing/2014/main" id="{C174D695-B364-42B6-B360-61FC35F3D313}"/>
              </a:ext>
            </a:extLst>
          </p:cNvPr>
          <p:cNvSpPr>
            <a:spLocks noGrp="1"/>
          </p:cNvSpPr>
          <p:nvPr>
            <p:ph type="sldNum" sz="quarter" idx="12"/>
          </p:nvPr>
        </p:nvSpPr>
        <p:spPr/>
        <p:txBody>
          <a:bodyPr/>
          <a:lstStyle>
            <a:lvl1pPr>
              <a:defRPr/>
            </a:lvl1pPr>
          </a:lstStyle>
          <a:p>
            <a:pPr>
              <a:defRPr/>
            </a:pPr>
            <a:fld id="{DF4E3BD4-4309-485E-81A5-E90E7208B147}" type="slidenum">
              <a:rPr lang="sv-SE" altLang="sv-SE"/>
              <a:pPr>
                <a:defRPr/>
              </a:pPr>
              <a:t>‹#›</a:t>
            </a:fld>
            <a:endParaRPr lang="sv-SE" altLang="sv-SE"/>
          </a:p>
        </p:txBody>
      </p:sp>
    </p:spTree>
    <p:extLst>
      <p:ext uri="{BB962C8B-B14F-4D97-AF65-F5344CB8AC3E}">
        <p14:creationId xmlns:p14="http://schemas.microsoft.com/office/powerpoint/2010/main" val="285096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C8022E6-1D60-404D-8377-E89AC89020A7}"/>
              </a:ext>
            </a:extLst>
          </p:cNvPr>
          <p:cNvSpPr>
            <a:spLocks noGrp="1"/>
          </p:cNvSpPr>
          <p:nvPr>
            <p:ph type="dt" sz="half" idx="10"/>
          </p:nvPr>
        </p:nvSpPr>
        <p:spPr/>
        <p:txBody>
          <a:bodyPr/>
          <a:lstStyle>
            <a:lvl1pPr>
              <a:defRPr/>
            </a:lvl1pPr>
          </a:lstStyle>
          <a:p>
            <a:pPr>
              <a:defRPr/>
            </a:pPr>
            <a:fld id="{6DD5A9F5-7AF0-47AD-989D-0433BBA3A04D}" type="datetimeFigureOut">
              <a:rPr lang="sv-SE"/>
              <a:pPr>
                <a:defRPr/>
              </a:pPr>
              <a:t>2022-07-25</a:t>
            </a:fld>
            <a:endParaRPr lang="sv-SE"/>
          </a:p>
        </p:txBody>
      </p:sp>
      <p:sp>
        <p:nvSpPr>
          <p:cNvPr id="5" name="Platshållare för sidfot 4">
            <a:extLst>
              <a:ext uri="{FF2B5EF4-FFF2-40B4-BE49-F238E27FC236}">
                <a16:creationId xmlns:a16="http://schemas.microsoft.com/office/drawing/2014/main" id="{3A0097E4-85F5-4DCE-B05D-0A73C3D40978}"/>
              </a:ext>
            </a:extLst>
          </p:cNvPr>
          <p:cNvSpPr>
            <a:spLocks noGrp="1"/>
          </p:cNvSpPr>
          <p:nvPr>
            <p:ph type="ftr" sz="quarter" idx="11"/>
          </p:nvPr>
        </p:nvSpPr>
        <p:spPr/>
        <p:txBody>
          <a:bodyPr/>
          <a:lstStyle>
            <a:lvl1pPr>
              <a:defRPr/>
            </a:lvl1pPr>
          </a:lstStyle>
          <a:p>
            <a:pPr>
              <a:defRPr/>
            </a:pPr>
            <a:endParaRPr lang="sv-SE"/>
          </a:p>
        </p:txBody>
      </p:sp>
      <p:sp>
        <p:nvSpPr>
          <p:cNvPr id="6" name="Platshållare för bildnummer 5">
            <a:extLst>
              <a:ext uri="{FF2B5EF4-FFF2-40B4-BE49-F238E27FC236}">
                <a16:creationId xmlns:a16="http://schemas.microsoft.com/office/drawing/2014/main" id="{08E86C9C-E7BA-45C6-A21C-07FC21204FDD}"/>
              </a:ext>
            </a:extLst>
          </p:cNvPr>
          <p:cNvSpPr>
            <a:spLocks noGrp="1"/>
          </p:cNvSpPr>
          <p:nvPr>
            <p:ph type="sldNum" sz="quarter" idx="12"/>
          </p:nvPr>
        </p:nvSpPr>
        <p:spPr/>
        <p:txBody>
          <a:bodyPr/>
          <a:lstStyle>
            <a:lvl1pPr>
              <a:defRPr/>
            </a:lvl1pPr>
          </a:lstStyle>
          <a:p>
            <a:pPr>
              <a:defRPr/>
            </a:pPr>
            <a:fld id="{6C441477-8B46-4811-B57C-874E0A700C1F}" type="slidenum">
              <a:rPr lang="sv-SE" altLang="sv-SE"/>
              <a:pPr>
                <a:defRPr/>
              </a:pPr>
              <a:t>‹#›</a:t>
            </a:fld>
            <a:endParaRPr lang="sv-SE" altLang="sv-SE"/>
          </a:p>
        </p:txBody>
      </p:sp>
    </p:spTree>
    <p:extLst>
      <p:ext uri="{BB962C8B-B14F-4D97-AF65-F5344CB8AC3E}">
        <p14:creationId xmlns:p14="http://schemas.microsoft.com/office/powerpoint/2010/main" val="175277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839200" y="274639"/>
            <a:ext cx="27432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609600" y="274639"/>
            <a:ext cx="80264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989F5A0-FEA8-42FE-B424-CCE5A8C6EE0A}"/>
              </a:ext>
            </a:extLst>
          </p:cNvPr>
          <p:cNvSpPr>
            <a:spLocks noGrp="1"/>
          </p:cNvSpPr>
          <p:nvPr>
            <p:ph type="dt" sz="half" idx="10"/>
          </p:nvPr>
        </p:nvSpPr>
        <p:spPr/>
        <p:txBody>
          <a:bodyPr/>
          <a:lstStyle>
            <a:lvl1pPr>
              <a:defRPr/>
            </a:lvl1pPr>
          </a:lstStyle>
          <a:p>
            <a:pPr>
              <a:defRPr/>
            </a:pPr>
            <a:fld id="{9A3DA72C-AF0F-4F65-92A2-4C56409C334C}" type="datetimeFigureOut">
              <a:rPr lang="sv-SE"/>
              <a:pPr>
                <a:defRPr/>
              </a:pPr>
              <a:t>2022-07-25</a:t>
            </a:fld>
            <a:endParaRPr lang="sv-SE"/>
          </a:p>
        </p:txBody>
      </p:sp>
      <p:sp>
        <p:nvSpPr>
          <p:cNvPr id="5" name="Platshållare för sidfot 4">
            <a:extLst>
              <a:ext uri="{FF2B5EF4-FFF2-40B4-BE49-F238E27FC236}">
                <a16:creationId xmlns:a16="http://schemas.microsoft.com/office/drawing/2014/main" id="{74BA4042-D37A-4F5B-8248-E7FCF79A7911}"/>
              </a:ext>
            </a:extLst>
          </p:cNvPr>
          <p:cNvSpPr>
            <a:spLocks noGrp="1"/>
          </p:cNvSpPr>
          <p:nvPr>
            <p:ph type="ftr" sz="quarter" idx="11"/>
          </p:nvPr>
        </p:nvSpPr>
        <p:spPr/>
        <p:txBody>
          <a:bodyPr/>
          <a:lstStyle>
            <a:lvl1pPr>
              <a:defRPr/>
            </a:lvl1pPr>
          </a:lstStyle>
          <a:p>
            <a:pPr>
              <a:defRPr/>
            </a:pPr>
            <a:endParaRPr lang="sv-SE"/>
          </a:p>
        </p:txBody>
      </p:sp>
      <p:sp>
        <p:nvSpPr>
          <p:cNvPr id="6" name="Platshållare för bildnummer 5">
            <a:extLst>
              <a:ext uri="{FF2B5EF4-FFF2-40B4-BE49-F238E27FC236}">
                <a16:creationId xmlns:a16="http://schemas.microsoft.com/office/drawing/2014/main" id="{D3566F14-2AA7-422E-8080-DB98BB785CF5}"/>
              </a:ext>
            </a:extLst>
          </p:cNvPr>
          <p:cNvSpPr>
            <a:spLocks noGrp="1"/>
          </p:cNvSpPr>
          <p:nvPr>
            <p:ph type="sldNum" sz="quarter" idx="12"/>
          </p:nvPr>
        </p:nvSpPr>
        <p:spPr/>
        <p:txBody>
          <a:bodyPr/>
          <a:lstStyle>
            <a:lvl1pPr>
              <a:defRPr/>
            </a:lvl1pPr>
          </a:lstStyle>
          <a:p>
            <a:pPr>
              <a:defRPr/>
            </a:pPr>
            <a:fld id="{2149E6A9-34F6-4B89-B874-3E9F27A2090C}" type="slidenum">
              <a:rPr lang="sv-SE" altLang="sv-SE"/>
              <a:pPr>
                <a:defRPr/>
              </a:pPr>
              <a:t>‹#›</a:t>
            </a:fld>
            <a:endParaRPr lang="sv-SE" altLang="sv-SE"/>
          </a:p>
        </p:txBody>
      </p:sp>
    </p:spTree>
    <p:extLst>
      <p:ext uri="{BB962C8B-B14F-4D97-AF65-F5344CB8AC3E}">
        <p14:creationId xmlns:p14="http://schemas.microsoft.com/office/powerpoint/2010/main" val="339296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5C98307-7F53-4A78-BA22-B2D237CBB51C}"/>
              </a:ext>
            </a:extLst>
          </p:cNvPr>
          <p:cNvSpPr>
            <a:spLocks noGrp="1"/>
          </p:cNvSpPr>
          <p:nvPr>
            <p:ph type="dt" sz="half" idx="10"/>
          </p:nvPr>
        </p:nvSpPr>
        <p:spPr/>
        <p:txBody>
          <a:bodyPr/>
          <a:lstStyle>
            <a:lvl1pPr>
              <a:defRPr/>
            </a:lvl1pPr>
          </a:lstStyle>
          <a:p>
            <a:pPr>
              <a:defRPr/>
            </a:pPr>
            <a:fld id="{85CE7040-ECC5-44EE-A782-A1A07022F172}" type="datetimeFigureOut">
              <a:rPr lang="sv-SE"/>
              <a:pPr>
                <a:defRPr/>
              </a:pPr>
              <a:t>2022-07-25</a:t>
            </a:fld>
            <a:endParaRPr lang="sv-SE"/>
          </a:p>
        </p:txBody>
      </p:sp>
      <p:sp>
        <p:nvSpPr>
          <p:cNvPr id="5" name="Platshållare för sidfot 4">
            <a:extLst>
              <a:ext uri="{FF2B5EF4-FFF2-40B4-BE49-F238E27FC236}">
                <a16:creationId xmlns:a16="http://schemas.microsoft.com/office/drawing/2014/main" id="{499AD8CC-9A38-40A8-9FE3-1CDA74016AA6}"/>
              </a:ext>
            </a:extLst>
          </p:cNvPr>
          <p:cNvSpPr>
            <a:spLocks noGrp="1"/>
          </p:cNvSpPr>
          <p:nvPr>
            <p:ph type="ftr" sz="quarter" idx="11"/>
          </p:nvPr>
        </p:nvSpPr>
        <p:spPr/>
        <p:txBody>
          <a:bodyPr/>
          <a:lstStyle>
            <a:lvl1pPr>
              <a:defRPr/>
            </a:lvl1pPr>
          </a:lstStyle>
          <a:p>
            <a:pPr>
              <a:defRPr/>
            </a:pPr>
            <a:endParaRPr lang="sv-SE"/>
          </a:p>
        </p:txBody>
      </p:sp>
      <p:sp>
        <p:nvSpPr>
          <p:cNvPr id="6" name="Platshållare för bildnummer 5">
            <a:extLst>
              <a:ext uri="{FF2B5EF4-FFF2-40B4-BE49-F238E27FC236}">
                <a16:creationId xmlns:a16="http://schemas.microsoft.com/office/drawing/2014/main" id="{4276AF07-2D1C-419E-B58E-583361540FA2}"/>
              </a:ext>
            </a:extLst>
          </p:cNvPr>
          <p:cNvSpPr>
            <a:spLocks noGrp="1"/>
          </p:cNvSpPr>
          <p:nvPr>
            <p:ph type="sldNum" sz="quarter" idx="12"/>
          </p:nvPr>
        </p:nvSpPr>
        <p:spPr/>
        <p:txBody>
          <a:bodyPr/>
          <a:lstStyle>
            <a:lvl1pPr>
              <a:defRPr/>
            </a:lvl1pPr>
          </a:lstStyle>
          <a:p>
            <a:pPr>
              <a:defRPr/>
            </a:pPr>
            <a:fld id="{0B839DA4-AEF2-497F-A3F9-34B449C4234E}" type="slidenum">
              <a:rPr lang="sv-SE" altLang="sv-SE"/>
              <a:pPr>
                <a:defRPr/>
              </a:pPr>
              <a:t>‹#›</a:t>
            </a:fld>
            <a:endParaRPr lang="sv-SE" altLang="sv-SE"/>
          </a:p>
        </p:txBody>
      </p:sp>
    </p:spTree>
    <p:extLst>
      <p:ext uri="{BB962C8B-B14F-4D97-AF65-F5344CB8AC3E}">
        <p14:creationId xmlns:p14="http://schemas.microsoft.com/office/powerpoint/2010/main" val="2488269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963084" y="4406901"/>
            <a:ext cx="103632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C1651CD-7202-4FB2-9A45-2CA3A2DAFF5E}"/>
              </a:ext>
            </a:extLst>
          </p:cNvPr>
          <p:cNvSpPr>
            <a:spLocks noGrp="1"/>
          </p:cNvSpPr>
          <p:nvPr>
            <p:ph type="dt" sz="half" idx="10"/>
          </p:nvPr>
        </p:nvSpPr>
        <p:spPr/>
        <p:txBody>
          <a:bodyPr/>
          <a:lstStyle>
            <a:lvl1pPr>
              <a:defRPr/>
            </a:lvl1pPr>
          </a:lstStyle>
          <a:p>
            <a:pPr>
              <a:defRPr/>
            </a:pPr>
            <a:fld id="{36AA687C-22E9-4244-93D2-2F6E6A16D11A}" type="datetimeFigureOut">
              <a:rPr lang="sv-SE"/>
              <a:pPr>
                <a:defRPr/>
              </a:pPr>
              <a:t>2022-07-25</a:t>
            </a:fld>
            <a:endParaRPr lang="sv-SE"/>
          </a:p>
        </p:txBody>
      </p:sp>
      <p:sp>
        <p:nvSpPr>
          <p:cNvPr id="5" name="Platshållare för sidfot 4">
            <a:extLst>
              <a:ext uri="{FF2B5EF4-FFF2-40B4-BE49-F238E27FC236}">
                <a16:creationId xmlns:a16="http://schemas.microsoft.com/office/drawing/2014/main" id="{49778639-1664-4A25-B7ED-E55F56043F9F}"/>
              </a:ext>
            </a:extLst>
          </p:cNvPr>
          <p:cNvSpPr>
            <a:spLocks noGrp="1"/>
          </p:cNvSpPr>
          <p:nvPr>
            <p:ph type="ftr" sz="quarter" idx="11"/>
          </p:nvPr>
        </p:nvSpPr>
        <p:spPr/>
        <p:txBody>
          <a:bodyPr/>
          <a:lstStyle>
            <a:lvl1pPr>
              <a:defRPr/>
            </a:lvl1pPr>
          </a:lstStyle>
          <a:p>
            <a:pPr>
              <a:defRPr/>
            </a:pPr>
            <a:endParaRPr lang="sv-SE"/>
          </a:p>
        </p:txBody>
      </p:sp>
      <p:sp>
        <p:nvSpPr>
          <p:cNvPr id="6" name="Platshållare för bildnummer 5">
            <a:extLst>
              <a:ext uri="{FF2B5EF4-FFF2-40B4-BE49-F238E27FC236}">
                <a16:creationId xmlns:a16="http://schemas.microsoft.com/office/drawing/2014/main" id="{6DE8FB28-E238-4E01-92BE-73CD2C9E1D01}"/>
              </a:ext>
            </a:extLst>
          </p:cNvPr>
          <p:cNvSpPr>
            <a:spLocks noGrp="1"/>
          </p:cNvSpPr>
          <p:nvPr>
            <p:ph type="sldNum" sz="quarter" idx="12"/>
          </p:nvPr>
        </p:nvSpPr>
        <p:spPr/>
        <p:txBody>
          <a:bodyPr/>
          <a:lstStyle>
            <a:lvl1pPr>
              <a:defRPr/>
            </a:lvl1pPr>
          </a:lstStyle>
          <a:p>
            <a:pPr>
              <a:defRPr/>
            </a:pPr>
            <a:fld id="{B46A4760-FF88-4C96-B4AF-53F9CA94867A}" type="slidenum">
              <a:rPr lang="sv-SE" altLang="sv-SE"/>
              <a:pPr>
                <a:defRPr/>
              </a:pPr>
              <a:t>‹#›</a:t>
            </a:fld>
            <a:endParaRPr lang="sv-SE" altLang="sv-SE"/>
          </a:p>
        </p:txBody>
      </p:sp>
    </p:spTree>
    <p:extLst>
      <p:ext uri="{BB962C8B-B14F-4D97-AF65-F5344CB8AC3E}">
        <p14:creationId xmlns:p14="http://schemas.microsoft.com/office/powerpoint/2010/main" val="913196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a:extLst>
              <a:ext uri="{FF2B5EF4-FFF2-40B4-BE49-F238E27FC236}">
                <a16:creationId xmlns:a16="http://schemas.microsoft.com/office/drawing/2014/main" id="{6F515ECF-CD74-4FBA-A6B2-DD7BA7041988}"/>
              </a:ext>
            </a:extLst>
          </p:cNvPr>
          <p:cNvSpPr>
            <a:spLocks noGrp="1"/>
          </p:cNvSpPr>
          <p:nvPr>
            <p:ph type="dt" sz="half" idx="10"/>
          </p:nvPr>
        </p:nvSpPr>
        <p:spPr/>
        <p:txBody>
          <a:bodyPr/>
          <a:lstStyle>
            <a:lvl1pPr>
              <a:defRPr/>
            </a:lvl1pPr>
          </a:lstStyle>
          <a:p>
            <a:pPr>
              <a:defRPr/>
            </a:pPr>
            <a:fld id="{F36B5165-B0A0-419B-A929-033DA6FAA3CB}" type="datetimeFigureOut">
              <a:rPr lang="sv-SE"/>
              <a:pPr>
                <a:defRPr/>
              </a:pPr>
              <a:t>2022-07-25</a:t>
            </a:fld>
            <a:endParaRPr lang="sv-SE"/>
          </a:p>
        </p:txBody>
      </p:sp>
      <p:sp>
        <p:nvSpPr>
          <p:cNvPr id="6" name="Platshållare för sidfot 4">
            <a:extLst>
              <a:ext uri="{FF2B5EF4-FFF2-40B4-BE49-F238E27FC236}">
                <a16:creationId xmlns:a16="http://schemas.microsoft.com/office/drawing/2014/main" id="{0C64BBEB-02D7-429D-87F4-4D3ABA885384}"/>
              </a:ext>
            </a:extLst>
          </p:cNvPr>
          <p:cNvSpPr>
            <a:spLocks noGrp="1"/>
          </p:cNvSpPr>
          <p:nvPr>
            <p:ph type="ftr" sz="quarter" idx="11"/>
          </p:nvPr>
        </p:nvSpPr>
        <p:spPr/>
        <p:txBody>
          <a:bodyPr/>
          <a:lstStyle>
            <a:lvl1pPr>
              <a:defRPr/>
            </a:lvl1pPr>
          </a:lstStyle>
          <a:p>
            <a:pPr>
              <a:defRPr/>
            </a:pPr>
            <a:endParaRPr lang="sv-SE"/>
          </a:p>
        </p:txBody>
      </p:sp>
      <p:sp>
        <p:nvSpPr>
          <p:cNvPr id="7" name="Platshållare för bildnummer 5">
            <a:extLst>
              <a:ext uri="{FF2B5EF4-FFF2-40B4-BE49-F238E27FC236}">
                <a16:creationId xmlns:a16="http://schemas.microsoft.com/office/drawing/2014/main" id="{95353B6B-EC6C-4199-AB7E-A264BD556EA1}"/>
              </a:ext>
            </a:extLst>
          </p:cNvPr>
          <p:cNvSpPr>
            <a:spLocks noGrp="1"/>
          </p:cNvSpPr>
          <p:nvPr>
            <p:ph type="sldNum" sz="quarter" idx="12"/>
          </p:nvPr>
        </p:nvSpPr>
        <p:spPr/>
        <p:txBody>
          <a:bodyPr/>
          <a:lstStyle>
            <a:lvl1pPr>
              <a:defRPr/>
            </a:lvl1pPr>
          </a:lstStyle>
          <a:p>
            <a:pPr>
              <a:defRPr/>
            </a:pPr>
            <a:fld id="{0C1DD50D-FF00-4EC0-B610-1E8508BE1C70}" type="slidenum">
              <a:rPr lang="sv-SE" altLang="sv-SE"/>
              <a:pPr>
                <a:defRPr/>
              </a:pPr>
              <a:t>‹#›</a:t>
            </a:fld>
            <a:endParaRPr lang="sv-SE" altLang="sv-SE"/>
          </a:p>
        </p:txBody>
      </p:sp>
    </p:spTree>
    <p:extLst>
      <p:ext uri="{BB962C8B-B14F-4D97-AF65-F5344CB8AC3E}">
        <p14:creationId xmlns:p14="http://schemas.microsoft.com/office/powerpoint/2010/main" val="3192731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3">
            <a:extLst>
              <a:ext uri="{FF2B5EF4-FFF2-40B4-BE49-F238E27FC236}">
                <a16:creationId xmlns:a16="http://schemas.microsoft.com/office/drawing/2014/main" id="{B831C774-C02E-4C1C-AE23-4569A5F68788}"/>
              </a:ext>
            </a:extLst>
          </p:cNvPr>
          <p:cNvSpPr>
            <a:spLocks noGrp="1"/>
          </p:cNvSpPr>
          <p:nvPr>
            <p:ph type="dt" sz="half" idx="10"/>
          </p:nvPr>
        </p:nvSpPr>
        <p:spPr/>
        <p:txBody>
          <a:bodyPr/>
          <a:lstStyle>
            <a:lvl1pPr>
              <a:defRPr/>
            </a:lvl1pPr>
          </a:lstStyle>
          <a:p>
            <a:pPr>
              <a:defRPr/>
            </a:pPr>
            <a:fld id="{1FEF40B9-1B1F-431F-8EF1-81166E440875}" type="datetimeFigureOut">
              <a:rPr lang="sv-SE"/>
              <a:pPr>
                <a:defRPr/>
              </a:pPr>
              <a:t>2022-07-25</a:t>
            </a:fld>
            <a:endParaRPr lang="sv-SE"/>
          </a:p>
        </p:txBody>
      </p:sp>
      <p:sp>
        <p:nvSpPr>
          <p:cNvPr id="8" name="Platshållare för sidfot 4">
            <a:extLst>
              <a:ext uri="{FF2B5EF4-FFF2-40B4-BE49-F238E27FC236}">
                <a16:creationId xmlns:a16="http://schemas.microsoft.com/office/drawing/2014/main" id="{57267976-9EBF-434E-A2F9-B43EB876EEFF}"/>
              </a:ext>
            </a:extLst>
          </p:cNvPr>
          <p:cNvSpPr>
            <a:spLocks noGrp="1"/>
          </p:cNvSpPr>
          <p:nvPr>
            <p:ph type="ftr" sz="quarter" idx="11"/>
          </p:nvPr>
        </p:nvSpPr>
        <p:spPr/>
        <p:txBody>
          <a:bodyPr/>
          <a:lstStyle>
            <a:lvl1pPr>
              <a:defRPr/>
            </a:lvl1pPr>
          </a:lstStyle>
          <a:p>
            <a:pPr>
              <a:defRPr/>
            </a:pPr>
            <a:endParaRPr lang="sv-SE"/>
          </a:p>
        </p:txBody>
      </p:sp>
      <p:sp>
        <p:nvSpPr>
          <p:cNvPr id="9" name="Platshållare för bildnummer 5">
            <a:extLst>
              <a:ext uri="{FF2B5EF4-FFF2-40B4-BE49-F238E27FC236}">
                <a16:creationId xmlns:a16="http://schemas.microsoft.com/office/drawing/2014/main" id="{C0984588-D6F5-4CDA-89BC-4D220C875317}"/>
              </a:ext>
            </a:extLst>
          </p:cNvPr>
          <p:cNvSpPr>
            <a:spLocks noGrp="1"/>
          </p:cNvSpPr>
          <p:nvPr>
            <p:ph type="sldNum" sz="quarter" idx="12"/>
          </p:nvPr>
        </p:nvSpPr>
        <p:spPr/>
        <p:txBody>
          <a:bodyPr/>
          <a:lstStyle>
            <a:lvl1pPr>
              <a:defRPr/>
            </a:lvl1pPr>
          </a:lstStyle>
          <a:p>
            <a:pPr>
              <a:defRPr/>
            </a:pPr>
            <a:fld id="{4C68C7AE-2CAF-4A91-8EF3-97263C0A2BEB}" type="slidenum">
              <a:rPr lang="sv-SE" altLang="sv-SE"/>
              <a:pPr>
                <a:defRPr/>
              </a:pPr>
              <a:t>‹#›</a:t>
            </a:fld>
            <a:endParaRPr lang="sv-SE" altLang="sv-SE"/>
          </a:p>
        </p:txBody>
      </p:sp>
    </p:spTree>
    <p:extLst>
      <p:ext uri="{BB962C8B-B14F-4D97-AF65-F5344CB8AC3E}">
        <p14:creationId xmlns:p14="http://schemas.microsoft.com/office/powerpoint/2010/main" val="2336709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3">
            <a:extLst>
              <a:ext uri="{FF2B5EF4-FFF2-40B4-BE49-F238E27FC236}">
                <a16:creationId xmlns:a16="http://schemas.microsoft.com/office/drawing/2014/main" id="{65F91CF2-0B7E-4104-892D-8491A1A0DF10}"/>
              </a:ext>
            </a:extLst>
          </p:cNvPr>
          <p:cNvSpPr>
            <a:spLocks noGrp="1"/>
          </p:cNvSpPr>
          <p:nvPr>
            <p:ph type="dt" sz="half" idx="10"/>
          </p:nvPr>
        </p:nvSpPr>
        <p:spPr/>
        <p:txBody>
          <a:bodyPr/>
          <a:lstStyle>
            <a:lvl1pPr>
              <a:defRPr/>
            </a:lvl1pPr>
          </a:lstStyle>
          <a:p>
            <a:pPr>
              <a:defRPr/>
            </a:pPr>
            <a:fld id="{7DD0D052-FFD6-472B-8EBF-35221DF599D7}" type="datetimeFigureOut">
              <a:rPr lang="sv-SE"/>
              <a:pPr>
                <a:defRPr/>
              </a:pPr>
              <a:t>2022-07-25</a:t>
            </a:fld>
            <a:endParaRPr lang="sv-SE"/>
          </a:p>
        </p:txBody>
      </p:sp>
      <p:sp>
        <p:nvSpPr>
          <p:cNvPr id="4" name="Platshållare för sidfot 4">
            <a:extLst>
              <a:ext uri="{FF2B5EF4-FFF2-40B4-BE49-F238E27FC236}">
                <a16:creationId xmlns:a16="http://schemas.microsoft.com/office/drawing/2014/main" id="{4F487AFA-439E-4AAA-8484-F9E4256FBFF3}"/>
              </a:ext>
            </a:extLst>
          </p:cNvPr>
          <p:cNvSpPr>
            <a:spLocks noGrp="1"/>
          </p:cNvSpPr>
          <p:nvPr>
            <p:ph type="ftr" sz="quarter" idx="11"/>
          </p:nvPr>
        </p:nvSpPr>
        <p:spPr/>
        <p:txBody>
          <a:bodyPr/>
          <a:lstStyle>
            <a:lvl1pPr>
              <a:defRPr/>
            </a:lvl1pPr>
          </a:lstStyle>
          <a:p>
            <a:pPr>
              <a:defRPr/>
            </a:pPr>
            <a:endParaRPr lang="sv-SE"/>
          </a:p>
        </p:txBody>
      </p:sp>
      <p:sp>
        <p:nvSpPr>
          <p:cNvPr id="5" name="Platshållare för bildnummer 5">
            <a:extLst>
              <a:ext uri="{FF2B5EF4-FFF2-40B4-BE49-F238E27FC236}">
                <a16:creationId xmlns:a16="http://schemas.microsoft.com/office/drawing/2014/main" id="{970D5376-727C-4AF0-B204-ED1B8535BEDB}"/>
              </a:ext>
            </a:extLst>
          </p:cNvPr>
          <p:cNvSpPr>
            <a:spLocks noGrp="1"/>
          </p:cNvSpPr>
          <p:nvPr>
            <p:ph type="sldNum" sz="quarter" idx="12"/>
          </p:nvPr>
        </p:nvSpPr>
        <p:spPr/>
        <p:txBody>
          <a:bodyPr/>
          <a:lstStyle>
            <a:lvl1pPr>
              <a:defRPr/>
            </a:lvl1pPr>
          </a:lstStyle>
          <a:p>
            <a:pPr>
              <a:defRPr/>
            </a:pPr>
            <a:fld id="{A95E1ADF-2FFE-4C6E-A1BB-B0A8051EC265}" type="slidenum">
              <a:rPr lang="sv-SE" altLang="sv-SE"/>
              <a:pPr>
                <a:defRPr/>
              </a:pPr>
              <a:t>‹#›</a:t>
            </a:fld>
            <a:endParaRPr lang="sv-SE" altLang="sv-SE"/>
          </a:p>
        </p:txBody>
      </p:sp>
    </p:spTree>
    <p:extLst>
      <p:ext uri="{BB962C8B-B14F-4D97-AF65-F5344CB8AC3E}">
        <p14:creationId xmlns:p14="http://schemas.microsoft.com/office/powerpoint/2010/main" val="584079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a:extLst>
              <a:ext uri="{FF2B5EF4-FFF2-40B4-BE49-F238E27FC236}">
                <a16:creationId xmlns:a16="http://schemas.microsoft.com/office/drawing/2014/main" id="{66D01E9C-E597-4F94-8AF8-086487BAAE6B}"/>
              </a:ext>
            </a:extLst>
          </p:cNvPr>
          <p:cNvSpPr>
            <a:spLocks noGrp="1"/>
          </p:cNvSpPr>
          <p:nvPr>
            <p:ph type="dt" sz="half" idx="10"/>
          </p:nvPr>
        </p:nvSpPr>
        <p:spPr/>
        <p:txBody>
          <a:bodyPr/>
          <a:lstStyle>
            <a:lvl1pPr>
              <a:defRPr/>
            </a:lvl1pPr>
          </a:lstStyle>
          <a:p>
            <a:pPr>
              <a:defRPr/>
            </a:pPr>
            <a:fld id="{2756DE05-9428-4C02-BBEF-B7D651D1975A}" type="datetimeFigureOut">
              <a:rPr lang="sv-SE"/>
              <a:pPr>
                <a:defRPr/>
              </a:pPr>
              <a:t>2022-07-25</a:t>
            </a:fld>
            <a:endParaRPr lang="sv-SE"/>
          </a:p>
        </p:txBody>
      </p:sp>
      <p:sp>
        <p:nvSpPr>
          <p:cNvPr id="3" name="Platshållare för sidfot 4">
            <a:extLst>
              <a:ext uri="{FF2B5EF4-FFF2-40B4-BE49-F238E27FC236}">
                <a16:creationId xmlns:a16="http://schemas.microsoft.com/office/drawing/2014/main" id="{2AE0703E-D268-47FF-907C-32A99D5E335E}"/>
              </a:ext>
            </a:extLst>
          </p:cNvPr>
          <p:cNvSpPr>
            <a:spLocks noGrp="1"/>
          </p:cNvSpPr>
          <p:nvPr>
            <p:ph type="ftr" sz="quarter" idx="11"/>
          </p:nvPr>
        </p:nvSpPr>
        <p:spPr/>
        <p:txBody>
          <a:bodyPr/>
          <a:lstStyle>
            <a:lvl1pPr>
              <a:defRPr/>
            </a:lvl1pPr>
          </a:lstStyle>
          <a:p>
            <a:pPr>
              <a:defRPr/>
            </a:pPr>
            <a:endParaRPr lang="sv-SE"/>
          </a:p>
        </p:txBody>
      </p:sp>
      <p:sp>
        <p:nvSpPr>
          <p:cNvPr id="4" name="Platshållare för bildnummer 5">
            <a:extLst>
              <a:ext uri="{FF2B5EF4-FFF2-40B4-BE49-F238E27FC236}">
                <a16:creationId xmlns:a16="http://schemas.microsoft.com/office/drawing/2014/main" id="{5B0B5186-A30C-431F-84FE-37CB7B8FB19B}"/>
              </a:ext>
            </a:extLst>
          </p:cNvPr>
          <p:cNvSpPr>
            <a:spLocks noGrp="1"/>
          </p:cNvSpPr>
          <p:nvPr>
            <p:ph type="sldNum" sz="quarter" idx="12"/>
          </p:nvPr>
        </p:nvSpPr>
        <p:spPr/>
        <p:txBody>
          <a:bodyPr/>
          <a:lstStyle>
            <a:lvl1pPr>
              <a:defRPr/>
            </a:lvl1pPr>
          </a:lstStyle>
          <a:p>
            <a:pPr>
              <a:defRPr/>
            </a:pPr>
            <a:fld id="{2758F17C-5B08-45B3-90C8-23AB719D9A21}" type="slidenum">
              <a:rPr lang="sv-SE" altLang="sv-SE"/>
              <a:pPr>
                <a:defRPr/>
              </a:pPr>
              <a:t>‹#›</a:t>
            </a:fld>
            <a:endParaRPr lang="sv-SE" altLang="sv-SE"/>
          </a:p>
        </p:txBody>
      </p:sp>
    </p:spTree>
    <p:extLst>
      <p:ext uri="{BB962C8B-B14F-4D97-AF65-F5344CB8AC3E}">
        <p14:creationId xmlns:p14="http://schemas.microsoft.com/office/powerpoint/2010/main" val="3794806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09601" y="273050"/>
            <a:ext cx="4011084"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a:extLst>
              <a:ext uri="{FF2B5EF4-FFF2-40B4-BE49-F238E27FC236}">
                <a16:creationId xmlns:a16="http://schemas.microsoft.com/office/drawing/2014/main" id="{BDFA2C2D-3772-4591-830B-A54697E09942}"/>
              </a:ext>
            </a:extLst>
          </p:cNvPr>
          <p:cNvSpPr>
            <a:spLocks noGrp="1"/>
          </p:cNvSpPr>
          <p:nvPr>
            <p:ph type="dt" sz="half" idx="10"/>
          </p:nvPr>
        </p:nvSpPr>
        <p:spPr/>
        <p:txBody>
          <a:bodyPr/>
          <a:lstStyle>
            <a:lvl1pPr>
              <a:defRPr/>
            </a:lvl1pPr>
          </a:lstStyle>
          <a:p>
            <a:pPr>
              <a:defRPr/>
            </a:pPr>
            <a:fld id="{B2A65029-248E-43CB-8C53-6C13D0A9A6A1}" type="datetimeFigureOut">
              <a:rPr lang="sv-SE"/>
              <a:pPr>
                <a:defRPr/>
              </a:pPr>
              <a:t>2022-07-25</a:t>
            </a:fld>
            <a:endParaRPr lang="sv-SE"/>
          </a:p>
        </p:txBody>
      </p:sp>
      <p:sp>
        <p:nvSpPr>
          <p:cNvPr id="6" name="Platshållare för sidfot 4">
            <a:extLst>
              <a:ext uri="{FF2B5EF4-FFF2-40B4-BE49-F238E27FC236}">
                <a16:creationId xmlns:a16="http://schemas.microsoft.com/office/drawing/2014/main" id="{2E9244E9-CBEC-4FFA-B0F8-61619F77A7BB}"/>
              </a:ext>
            </a:extLst>
          </p:cNvPr>
          <p:cNvSpPr>
            <a:spLocks noGrp="1"/>
          </p:cNvSpPr>
          <p:nvPr>
            <p:ph type="ftr" sz="quarter" idx="11"/>
          </p:nvPr>
        </p:nvSpPr>
        <p:spPr/>
        <p:txBody>
          <a:bodyPr/>
          <a:lstStyle>
            <a:lvl1pPr>
              <a:defRPr/>
            </a:lvl1pPr>
          </a:lstStyle>
          <a:p>
            <a:pPr>
              <a:defRPr/>
            </a:pPr>
            <a:endParaRPr lang="sv-SE"/>
          </a:p>
        </p:txBody>
      </p:sp>
      <p:sp>
        <p:nvSpPr>
          <p:cNvPr id="7" name="Platshållare för bildnummer 5">
            <a:extLst>
              <a:ext uri="{FF2B5EF4-FFF2-40B4-BE49-F238E27FC236}">
                <a16:creationId xmlns:a16="http://schemas.microsoft.com/office/drawing/2014/main" id="{D3578259-602B-4D67-B084-633367BBB39B}"/>
              </a:ext>
            </a:extLst>
          </p:cNvPr>
          <p:cNvSpPr>
            <a:spLocks noGrp="1"/>
          </p:cNvSpPr>
          <p:nvPr>
            <p:ph type="sldNum" sz="quarter" idx="12"/>
          </p:nvPr>
        </p:nvSpPr>
        <p:spPr/>
        <p:txBody>
          <a:bodyPr/>
          <a:lstStyle>
            <a:lvl1pPr>
              <a:defRPr/>
            </a:lvl1pPr>
          </a:lstStyle>
          <a:p>
            <a:pPr>
              <a:defRPr/>
            </a:pPr>
            <a:fld id="{AA7593B1-E8C6-4463-B9CC-61091A4761AE}" type="slidenum">
              <a:rPr lang="sv-SE" altLang="sv-SE"/>
              <a:pPr>
                <a:defRPr/>
              </a:pPr>
              <a:t>‹#›</a:t>
            </a:fld>
            <a:endParaRPr lang="sv-SE" altLang="sv-SE"/>
          </a:p>
        </p:txBody>
      </p:sp>
    </p:spTree>
    <p:extLst>
      <p:ext uri="{BB962C8B-B14F-4D97-AF65-F5344CB8AC3E}">
        <p14:creationId xmlns:p14="http://schemas.microsoft.com/office/powerpoint/2010/main" val="278745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2389717" y="4800600"/>
            <a:ext cx="73152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a:extLst>
              <a:ext uri="{FF2B5EF4-FFF2-40B4-BE49-F238E27FC236}">
                <a16:creationId xmlns:a16="http://schemas.microsoft.com/office/drawing/2014/main" id="{08631B79-8703-42CD-80E1-AFE80E637F6E}"/>
              </a:ext>
            </a:extLst>
          </p:cNvPr>
          <p:cNvSpPr>
            <a:spLocks noGrp="1"/>
          </p:cNvSpPr>
          <p:nvPr>
            <p:ph type="dt" sz="half" idx="10"/>
          </p:nvPr>
        </p:nvSpPr>
        <p:spPr/>
        <p:txBody>
          <a:bodyPr/>
          <a:lstStyle>
            <a:lvl1pPr>
              <a:defRPr/>
            </a:lvl1pPr>
          </a:lstStyle>
          <a:p>
            <a:pPr>
              <a:defRPr/>
            </a:pPr>
            <a:fld id="{9F53C304-53D6-42A5-B87C-61169FADE726}" type="datetimeFigureOut">
              <a:rPr lang="sv-SE"/>
              <a:pPr>
                <a:defRPr/>
              </a:pPr>
              <a:t>2022-07-25</a:t>
            </a:fld>
            <a:endParaRPr lang="sv-SE"/>
          </a:p>
        </p:txBody>
      </p:sp>
      <p:sp>
        <p:nvSpPr>
          <p:cNvPr id="6" name="Platshållare för sidfot 4">
            <a:extLst>
              <a:ext uri="{FF2B5EF4-FFF2-40B4-BE49-F238E27FC236}">
                <a16:creationId xmlns:a16="http://schemas.microsoft.com/office/drawing/2014/main" id="{9587013C-7B75-4BCD-A76F-F73D8FF9DC82}"/>
              </a:ext>
            </a:extLst>
          </p:cNvPr>
          <p:cNvSpPr>
            <a:spLocks noGrp="1"/>
          </p:cNvSpPr>
          <p:nvPr>
            <p:ph type="ftr" sz="quarter" idx="11"/>
          </p:nvPr>
        </p:nvSpPr>
        <p:spPr/>
        <p:txBody>
          <a:bodyPr/>
          <a:lstStyle>
            <a:lvl1pPr>
              <a:defRPr/>
            </a:lvl1pPr>
          </a:lstStyle>
          <a:p>
            <a:pPr>
              <a:defRPr/>
            </a:pPr>
            <a:endParaRPr lang="sv-SE"/>
          </a:p>
        </p:txBody>
      </p:sp>
      <p:sp>
        <p:nvSpPr>
          <p:cNvPr id="7" name="Platshållare för bildnummer 5">
            <a:extLst>
              <a:ext uri="{FF2B5EF4-FFF2-40B4-BE49-F238E27FC236}">
                <a16:creationId xmlns:a16="http://schemas.microsoft.com/office/drawing/2014/main" id="{FEF34B2A-39D0-4E51-A2EB-A0030230635F}"/>
              </a:ext>
            </a:extLst>
          </p:cNvPr>
          <p:cNvSpPr>
            <a:spLocks noGrp="1"/>
          </p:cNvSpPr>
          <p:nvPr>
            <p:ph type="sldNum" sz="quarter" idx="12"/>
          </p:nvPr>
        </p:nvSpPr>
        <p:spPr/>
        <p:txBody>
          <a:bodyPr/>
          <a:lstStyle>
            <a:lvl1pPr>
              <a:defRPr/>
            </a:lvl1pPr>
          </a:lstStyle>
          <a:p>
            <a:pPr>
              <a:defRPr/>
            </a:pPr>
            <a:fld id="{EC6CFD73-1168-4104-B64F-F6EC223E8363}" type="slidenum">
              <a:rPr lang="sv-SE" altLang="sv-SE"/>
              <a:pPr>
                <a:defRPr/>
              </a:pPr>
              <a:t>‹#›</a:t>
            </a:fld>
            <a:endParaRPr lang="sv-SE" altLang="sv-SE"/>
          </a:p>
        </p:txBody>
      </p:sp>
    </p:spTree>
    <p:extLst>
      <p:ext uri="{BB962C8B-B14F-4D97-AF65-F5344CB8AC3E}">
        <p14:creationId xmlns:p14="http://schemas.microsoft.com/office/powerpoint/2010/main" val="1444398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Platshållare för rubrik 1">
            <a:extLst>
              <a:ext uri="{FF2B5EF4-FFF2-40B4-BE49-F238E27FC236}">
                <a16:creationId xmlns:a16="http://schemas.microsoft.com/office/drawing/2014/main" id="{99597B18-33D1-407A-91D4-34BA040311EA}"/>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1027" name="Platshållare för text 2">
            <a:extLst>
              <a:ext uri="{FF2B5EF4-FFF2-40B4-BE49-F238E27FC236}">
                <a16:creationId xmlns:a16="http://schemas.microsoft.com/office/drawing/2014/main" id="{693C2E6A-1809-4C73-BD5D-439D383F9DEC}"/>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4" name="Platshållare för datum 3">
            <a:extLst>
              <a:ext uri="{FF2B5EF4-FFF2-40B4-BE49-F238E27FC236}">
                <a16:creationId xmlns:a16="http://schemas.microsoft.com/office/drawing/2014/main" id="{1CE4650F-6F89-4E1E-B05A-87D83094B885}"/>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960E6422-8DCE-497B-B8F3-FC94E3F5A0F3}" type="datetimeFigureOut">
              <a:rPr lang="sv-SE"/>
              <a:pPr>
                <a:defRPr/>
              </a:pPr>
              <a:t>2022-07-25</a:t>
            </a:fld>
            <a:endParaRPr lang="sv-SE"/>
          </a:p>
        </p:txBody>
      </p:sp>
      <p:sp>
        <p:nvSpPr>
          <p:cNvPr id="5" name="Platshållare för sidfot 4">
            <a:extLst>
              <a:ext uri="{FF2B5EF4-FFF2-40B4-BE49-F238E27FC236}">
                <a16:creationId xmlns:a16="http://schemas.microsoft.com/office/drawing/2014/main" id="{00072896-553B-4DCC-9EA9-C88D26B796C0}"/>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sv-SE"/>
          </a:p>
        </p:txBody>
      </p:sp>
      <p:sp>
        <p:nvSpPr>
          <p:cNvPr id="6" name="Platshållare för bildnummer 5">
            <a:extLst>
              <a:ext uri="{FF2B5EF4-FFF2-40B4-BE49-F238E27FC236}">
                <a16:creationId xmlns:a16="http://schemas.microsoft.com/office/drawing/2014/main" id="{B0104597-3927-4F06-A704-BF2EFB717945}"/>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75DC82F-D7A4-4758-986C-F767C83FA66A}" type="slidenum">
              <a:rPr lang="sv-SE" altLang="sv-SE"/>
              <a:pPr>
                <a:defRPr/>
              </a:pPr>
              <a:t>‹#›</a:t>
            </a:fld>
            <a:endParaRPr lang="sv-SE" altLang="sv-SE"/>
          </a:p>
        </p:txBody>
      </p:sp>
    </p:spTree>
    <p:extLst>
      <p:ext uri="{BB962C8B-B14F-4D97-AF65-F5344CB8AC3E}">
        <p14:creationId xmlns:p14="http://schemas.microsoft.com/office/powerpoint/2010/main" val="3103015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5wrIA4WTOaU" TargetMode="External"/><Relationship Id="rId2" Type="http://schemas.openxmlformats.org/officeDocument/2006/relationships/hyperlink" Target="https://www.youtube.com/watch?v=NYDLaWFdPe8"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www.youtube.com/watch?v=98d-l_iefw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ubrik 1">
            <a:extLst>
              <a:ext uri="{FF2B5EF4-FFF2-40B4-BE49-F238E27FC236}">
                <a16:creationId xmlns:a16="http://schemas.microsoft.com/office/drawing/2014/main" id="{C455E598-2CC4-4277-AA38-5B81FC57B1A1}"/>
              </a:ext>
            </a:extLst>
          </p:cNvPr>
          <p:cNvSpPr>
            <a:spLocks noGrp="1"/>
          </p:cNvSpPr>
          <p:nvPr>
            <p:ph type="title"/>
          </p:nvPr>
        </p:nvSpPr>
        <p:spPr/>
        <p:txBody>
          <a:bodyPr/>
          <a:lstStyle/>
          <a:p>
            <a:r>
              <a:rPr lang="sv-SE" altLang="sv-SE" sz="4000" b="1" u="sng"/>
              <a:t>Spelidé</a:t>
            </a:r>
          </a:p>
        </p:txBody>
      </p:sp>
      <p:pic>
        <p:nvPicPr>
          <p:cNvPr id="8195" name="Bildobjekt 1">
            <a:extLst>
              <a:ext uri="{FF2B5EF4-FFF2-40B4-BE49-F238E27FC236}">
                <a16:creationId xmlns:a16="http://schemas.microsoft.com/office/drawing/2014/main" id="{9ED9921F-9976-4D3B-BBC7-98FE55F5005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58501" y="1515828"/>
            <a:ext cx="3274998" cy="2484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8625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Bildobjekt 1">
            <a:extLst>
              <a:ext uri="{FF2B5EF4-FFF2-40B4-BE49-F238E27FC236}">
                <a16:creationId xmlns:a16="http://schemas.microsoft.com/office/drawing/2014/main" id="{9ED9921F-9976-4D3B-BBC7-98FE55F5005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73625" y="289723"/>
            <a:ext cx="2005034" cy="152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ubrik 7">
            <a:extLst>
              <a:ext uri="{FF2B5EF4-FFF2-40B4-BE49-F238E27FC236}">
                <a16:creationId xmlns:a16="http://schemas.microsoft.com/office/drawing/2014/main" id="{EF64FF1E-1CBF-4D6A-9B25-B4AADF8C92FE}"/>
              </a:ext>
            </a:extLst>
          </p:cNvPr>
          <p:cNvSpPr>
            <a:spLocks noGrp="1"/>
          </p:cNvSpPr>
          <p:nvPr>
            <p:ph type="title"/>
          </p:nvPr>
        </p:nvSpPr>
        <p:spPr>
          <a:xfrm rot="10800000" flipH="1" flipV="1">
            <a:off x="3442447" y="289724"/>
            <a:ext cx="5307105" cy="860612"/>
          </a:xfrm>
        </p:spPr>
        <p:txBody>
          <a:bodyPr/>
          <a:lstStyle/>
          <a:p>
            <a:r>
              <a:rPr lang="sv-SE" altLang="sv-SE" sz="4000" b="1" u="sng" dirty="0"/>
              <a:t>Spelidé</a:t>
            </a:r>
            <a:endParaRPr lang="sv-SE" sz="4000" b="1" dirty="0"/>
          </a:p>
        </p:txBody>
      </p:sp>
      <p:sp>
        <p:nvSpPr>
          <p:cNvPr id="2" name="textruta 1">
            <a:extLst>
              <a:ext uri="{FF2B5EF4-FFF2-40B4-BE49-F238E27FC236}">
                <a16:creationId xmlns:a16="http://schemas.microsoft.com/office/drawing/2014/main" id="{AA683504-005E-476C-B161-13757FD7160E}"/>
              </a:ext>
            </a:extLst>
          </p:cNvPr>
          <p:cNvSpPr txBox="1"/>
          <p:nvPr/>
        </p:nvSpPr>
        <p:spPr>
          <a:xfrm>
            <a:off x="1113341" y="3705954"/>
            <a:ext cx="7590128" cy="2862322"/>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Calibri"/>
                <a:ea typeface="+mn-ea"/>
                <a:cs typeface="+mn-cs"/>
              </a:rPr>
              <a:t>2-1-2 med växelpress (vi står på ca 60%)</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Calibri"/>
                <a:ea typeface="+mn-ea"/>
                <a:cs typeface="+mn-cs"/>
              </a:rPr>
              <a:t>Helplanspress vid läge/triggers som övergår till ett man </a:t>
            </a:r>
            <a:r>
              <a:rPr kumimoji="0" lang="sv-SE" sz="1800" b="0" i="0" u="none" strike="noStrike" kern="1200" cap="none" spc="0" normalizeH="0" baseline="0" noProof="0" dirty="0" err="1">
                <a:ln>
                  <a:noFill/>
                </a:ln>
                <a:solidFill>
                  <a:prstClr val="black"/>
                </a:solidFill>
                <a:effectLst/>
                <a:uLnTx/>
                <a:uFillTx/>
                <a:latin typeface="Calibri"/>
                <a:ea typeface="+mn-ea"/>
                <a:cs typeface="+mn-cs"/>
              </a:rPr>
              <a:t>man</a:t>
            </a:r>
            <a:r>
              <a:rPr kumimoji="0" lang="sv-SE" sz="1800" b="0" i="0" u="none" strike="noStrike" kern="1200" cap="none" spc="0" normalizeH="0" baseline="0" noProof="0" dirty="0">
                <a:ln>
                  <a:noFill/>
                </a:ln>
                <a:solidFill>
                  <a:prstClr val="black"/>
                </a:solidFill>
                <a:effectLst/>
                <a:uLnTx/>
                <a:uFillTx/>
                <a:latin typeface="Calibri"/>
                <a:ea typeface="+mn-ea"/>
                <a:cs typeface="+mn-cs"/>
              </a:rPr>
              <a:t> spel då varje spelare följer varsin motståndare över hela planen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rgbClr val="FF0000"/>
                </a:solidFill>
                <a:effectLst/>
                <a:uLnTx/>
                <a:uFillTx/>
                <a:latin typeface="Calibri"/>
                <a:ea typeface="+mn-ea"/>
                <a:cs typeface="+mn-cs"/>
              </a:rPr>
              <a:t>Viktiga punkter:</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srgbClr val="FF0000"/>
                </a:solidFill>
                <a:effectLst/>
                <a:uLnTx/>
                <a:uFillTx/>
                <a:latin typeface="Calibri"/>
                <a:ea typeface="+mn-ea"/>
                <a:cs typeface="+mn-cs"/>
              </a:rPr>
              <a:t>blad mot boll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srgbClr val="FF0000"/>
                </a:solidFill>
                <a:effectLst/>
                <a:uLnTx/>
                <a:uFillTx/>
                <a:latin typeface="Calibri"/>
                <a:ea typeface="+mn-ea"/>
                <a:cs typeface="+mn-cs"/>
              </a:rPr>
              <a:t>ligga nära</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srgbClr val="FF0000"/>
                </a:solidFill>
                <a:effectLst/>
                <a:uLnTx/>
                <a:uFillTx/>
                <a:latin typeface="Calibri"/>
                <a:ea typeface="+mn-ea"/>
                <a:cs typeface="+mn-cs"/>
              </a:rPr>
              <a:t>mycket snack</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srgbClr val="FF0000"/>
                </a:solidFill>
                <a:effectLst/>
                <a:uLnTx/>
                <a:uFillTx/>
                <a:latin typeface="Calibri"/>
                <a:ea typeface="+mn-ea"/>
                <a:cs typeface="+mn-cs"/>
              </a:rPr>
              <a:t>agera inte reagera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Rektangel: rundade hörn 12">
            <a:extLst>
              <a:ext uri="{FF2B5EF4-FFF2-40B4-BE49-F238E27FC236}">
                <a16:creationId xmlns:a16="http://schemas.microsoft.com/office/drawing/2014/main" id="{7C792D1C-C86C-4F36-94B9-308C40382700}"/>
              </a:ext>
            </a:extLst>
          </p:cNvPr>
          <p:cNvSpPr/>
          <p:nvPr/>
        </p:nvSpPr>
        <p:spPr>
          <a:xfrm>
            <a:off x="1113340" y="1138519"/>
            <a:ext cx="4050331" cy="1284753"/>
          </a:xfrm>
          <a:prstGeom prst="roundRect">
            <a:avLst/>
          </a:prstGeom>
        </p:spPr>
        <p:style>
          <a:lnRef idx="1">
            <a:schemeClr val="dk1"/>
          </a:lnRef>
          <a:fillRef idx="3">
            <a:schemeClr val="dk1"/>
          </a:fillRef>
          <a:effectRef idx="2">
            <a:schemeClr val="dk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a:ea typeface="+mn-ea"/>
                <a:cs typeface="+mn-cs"/>
              </a:rPr>
              <a:t>Pojkar 08/09</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a:ea typeface="+mn-ea"/>
                <a:cs typeface="+mn-cs"/>
              </a:rPr>
              <a:t>Uppställt försvarsspel</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1200" b="0" i="0" u="none" strike="noStrike" kern="1200" cap="none" spc="0" normalizeH="0" baseline="0" noProof="0" dirty="0">
                <a:ln>
                  <a:noFill/>
                </a:ln>
                <a:solidFill>
                  <a:prstClr val="white"/>
                </a:solidFill>
                <a:effectLst/>
                <a:uLnTx/>
                <a:uFillTx/>
                <a:latin typeface="Calibri"/>
                <a:ea typeface="+mn-ea"/>
                <a:cs typeface="+mn-cs"/>
              </a:rPr>
              <a:t> (Motståndarna har bollen under kontroll på egen planhalva) </a:t>
            </a:r>
          </a:p>
        </p:txBody>
      </p:sp>
      <p:sp>
        <p:nvSpPr>
          <p:cNvPr id="5" name="textruta 4">
            <a:extLst>
              <a:ext uri="{FF2B5EF4-FFF2-40B4-BE49-F238E27FC236}">
                <a16:creationId xmlns:a16="http://schemas.microsoft.com/office/drawing/2014/main" id="{A9618528-E99F-4D46-AE33-781F17B1B16D}"/>
              </a:ext>
            </a:extLst>
          </p:cNvPr>
          <p:cNvSpPr txBox="1"/>
          <p:nvPr/>
        </p:nvSpPr>
        <p:spPr>
          <a:xfrm>
            <a:off x="1113341" y="2602948"/>
            <a:ext cx="8597153"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a:ea typeface="+mn-ea"/>
                <a:cs typeface="+mn-cs"/>
              </a:rPr>
              <a:t>Vi kommer att spela ett försvarsspel som går ut på att vinna tillbaka bollen så snabbt som möjligt. Vi kommer hamna i många olika positioner och situationer som kommer vara utvecklande. </a:t>
            </a:r>
          </a:p>
        </p:txBody>
      </p:sp>
    </p:spTree>
    <p:extLst>
      <p:ext uri="{BB962C8B-B14F-4D97-AF65-F5344CB8AC3E}">
        <p14:creationId xmlns:p14="http://schemas.microsoft.com/office/powerpoint/2010/main" val="2272689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ubrik 1">
            <a:extLst>
              <a:ext uri="{FF2B5EF4-FFF2-40B4-BE49-F238E27FC236}">
                <a16:creationId xmlns:a16="http://schemas.microsoft.com/office/drawing/2014/main" id="{C455E598-2CC4-4277-AA38-5B81FC57B1A1}"/>
              </a:ext>
            </a:extLst>
          </p:cNvPr>
          <p:cNvSpPr>
            <a:spLocks noGrp="1"/>
          </p:cNvSpPr>
          <p:nvPr>
            <p:ph type="title"/>
          </p:nvPr>
        </p:nvSpPr>
        <p:spPr>
          <a:xfrm>
            <a:off x="146426" y="-910293"/>
            <a:ext cx="6792928" cy="569825"/>
          </a:xfrm>
        </p:spPr>
        <p:txBody>
          <a:bodyPr/>
          <a:lstStyle/>
          <a:p>
            <a:endParaRPr lang="sv-SE" altLang="sv-SE" sz="4000" b="1" u="sng" dirty="0"/>
          </a:p>
        </p:txBody>
      </p:sp>
      <p:pic>
        <p:nvPicPr>
          <p:cNvPr id="8195" name="Bildobjekt 1">
            <a:extLst>
              <a:ext uri="{FF2B5EF4-FFF2-40B4-BE49-F238E27FC236}">
                <a16:creationId xmlns:a16="http://schemas.microsoft.com/office/drawing/2014/main" id="{9ED9921F-9976-4D3B-BBC7-98FE55F5005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64539" y="755070"/>
            <a:ext cx="654627" cy="49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Bildobjekt 5" descr="plan.jpg">
            <a:extLst>
              <a:ext uri="{FF2B5EF4-FFF2-40B4-BE49-F238E27FC236}">
                <a16:creationId xmlns:a16="http://schemas.microsoft.com/office/drawing/2014/main" id="{C71EF7FA-A39F-440A-BF7B-56D623324AD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16316" y="1364135"/>
            <a:ext cx="4003675" cy="529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llips 6">
            <a:extLst>
              <a:ext uri="{FF2B5EF4-FFF2-40B4-BE49-F238E27FC236}">
                <a16:creationId xmlns:a16="http://schemas.microsoft.com/office/drawing/2014/main" id="{401BFAA5-EF1D-46C3-B554-95F3DE94DCD0}"/>
              </a:ext>
            </a:extLst>
          </p:cNvPr>
          <p:cNvSpPr/>
          <p:nvPr/>
        </p:nvSpPr>
        <p:spPr bwMode="auto">
          <a:xfrm>
            <a:off x="9233021" y="2575108"/>
            <a:ext cx="216459"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9" name="Ellips 8">
            <a:extLst>
              <a:ext uri="{FF2B5EF4-FFF2-40B4-BE49-F238E27FC236}">
                <a16:creationId xmlns:a16="http://schemas.microsoft.com/office/drawing/2014/main" id="{93F205C3-D54C-4ECD-BEBA-AD6E9F4479C5}"/>
              </a:ext>
            </a:extLst>
          </p:cNvPr>
          <p:cNvSpPr/>
          <p:nvPr/>
        </p:nvSpPr>
        <p:spPr bwMode="auto">
          <a:xfrm>
            <a:off x="11143487" y="2201736"/>
            <a:ext cx="216459"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1" name="Ellips 10">
            <a:extLst>
              <a:ext uri="{FF2B5EF4-FFF2-40B4-BE49-F238E27FC236}">
                <a16:creationId xmlns:a16="http://schemas.microsoft.com/office/drawing/2014/main" id="{33CBD7A2-3865-4A66-8F23-500E413680E9}"/>
              </a:ext>
            </a:extLst>
          </p:cNvPr>
          <p:cNvSpPr/>
          <p:nvPr/>
        </p:nvSpPr>
        <p:spPr bwMode="auto">
          <a:xfrm>
            <a:off x="10186893" y="4465675"/>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2" name="Ellips 11">
            <a:extLst>
              <a:ext uri="{FF2B5EF4-FFF2-40B4-BE49-F238E27FC236}">
                <a16:creationId xmlns:a16="http://schemas.microsoft.com/office/drawing/2014/main" id="{5E3E6AB3-1CC0-4D0C-82B8-DA719EAE83FF}"/>
              </a:ext>
            </a:extLst>
          </p:cNvPr>
          <p:cNvSpPr/>
          <p:nvPr/>
        </p:nvSpPr>
        <p:spPr bwMode="auto">
          <a:xfrm>
            <a:off x="9600832" y="3849322"/>
            <a:ext cx="218052"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3" name="Ellips 12">
            <a:extLst>
              <a:ext uri="{FF2B5EF4-FFF2-40B4-BE49-F238E27FC236}">
                <a16:creationId xmlns:a16="http://schemas.microsoft.com/office/drawing/2014/main" id="{E38666E5-788F-4A07-96D0-0D8EEFCAC35A}"/>
              </a:ext>
            </a:extLst>
          </p:cNvPr>
          <p:cNvSpPr/>
          <p:nvPr/>
        </p:nvSpPr>
        <p:spPr bwMode="auto">
          <a:xfrm>
            <a:off x="11034461" y="3788021"/>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7" name="Ellips 16">
            <a:extLst>
              <a:ext uri="{FF2B5EF4-FFF2-40B4-BE49-F238E27FC236}">
                <a16:creationId xmlns:a16="http://schemas.microsoft.com/office/drawing/2014/main" id="{2F9D0676-18AB-44F3-9B67-39D18492BE2E}"/>
              </a:ext>
            </a:extLst>
          </p:cNvPr>
          <p:cNvSpPr/>
          <p:nvPr/>
        </p:nvSpPr>
        <p:spPr bwMode="auto">
          <a:xfrm>
            <a:off x="11114622" y="1979197"/>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18" name="Ellips 17">
            <a:extLst>
              <a:ext uri="{FF2B5EF4-FFF2-40B4-BE49-F238E27FC236}">
                <a16:creationId xmlns:a16="http://schemas.microsoft.com/office/drawing/2014/main" id="{3EF0F67B-98CC-463F-83F7-D21F98E30976}"/>
              </a:ext>
            </a:extLst>
          </p:cNvPr>
          <p:cNvSpPr/>
          <p:nvPr/>
        </p:nvSpPr>
        <p:spPr bwMode="auto">
          <a:xfrm>
            <a:off x="9625969" y="3664168"/>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19" name="Ellips 18">
            <a:extLst>
              <a:ext uri="{FF2B5EF4-FFF2-40B4-BE49-F238E27FC236}">
                <a16:creationId xmlns:a16="http://schemas.microsoft.com/office/drawing/2014/main" id="{8E26C398-8FA3-434B-85BF-DE95AD87AAF8}"/>
              </a:ext>
            </a:extLst>
          </p:cNvPr>
          <p:cNvSpPr/>
          <p:nvPr/>
        </p:nvSpPr>
        <p:spPr bwMode="auto">
          <a:xfrm>
            <a:off x="11106321" y="3602683"/>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20" name="Ellips 19">
            <a:extLst>
              <a:ext uri="{FF2B5EF4-FFF2-40B4-BE49-F238E27FC236}">
                <a16:creationId xmlns:a16="http://schemas.microsoft.com/office/drawing/2014/main" id="{9ECFCAAF-E6FB-4FE9-8D05-18B62F6218E3}"/>
              </a:ext>
            </a:extLst>
          </p:cNvPr>
          <p:cNvSpPr/>
          <p:nvPr/>
        </p:nvSpPr>
        <p:spPr bwMode="auto">
          <a:xfrm>
            <a:off x="10177861" y="4649816"/>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21" name="Ellips 20">
            <a:extLst>
              <a:ext uri="{FF2B5EF4-FFF2-40B4-BE49-F238E27FC236}">
                <a16:creationId xmlns:a16="http://schemas.microsoft.com/office/drawing/2014/main" id="{1A027B0F-1419-4D83-B8F5-88A503703E7B}"/>
              </a:ext>
            </a:extLst>
          </p:cNvPr>
          <p:cNvSpPr/>
          <p:nvPr/>
        </p:nvSpPr>
        <p:spPr bwMode="auto">
          <a:xfrm>
            <a:off x="9259634" y="2378577"/>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pic>
        <p:nvPicPr>
          <p:cNvPr id="28" name="Bildobjekt 5" descr="plan.jpg">
            <a:extLst>
              <a:ext uri="{FF2B5EF4-FFF2-40B4-BE49-F238E27FC236}">
                <a16:creationId xmlns:a16="http://schemas.microsoft.com/office/drawing/2014/main" id="{1A16240E-46FE-4B5E-9FB3-A04FDED10B9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64813" y="1433919"/>
            <a:ext cx="4003675" cy="529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Ellips 28">
            <a:extLst>
              <a:ext uri="{FF2B5EF4-FFF2-40B4-BE49-F238E27FC236}">
                <a16:creationId xmlns:a16="http://schemas.microsoft.com/office/drawing/2014/main" id="{01D92FE9-7942-4000-9090-1BB4DE2B6CA8}"/>
              </a:ext>
            </a:extLst>
          </p:cNvPr>
          <p:cNvSpPr/>
          <p:nvPr/>
        </p:nvSpPr>
        <p:spPr bwMode="auto">
          <a:xfrm>
            <a:off x="5099331" y="3401635"/>
            <a:ext cx="216459"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0" name="Ellips 29">
            <a:extLst>
              <a:ext uri="{FF2B5EF4-FFF2-40B4-BE49-F238E27FC236}">
                <a16:creationId xmlns:a16="http://schemas.microsoft.com/office/drawing/2014/main" id="{902148B6-B616-424B-8024-13AA6CB213BA}"/>
              </a:ext>
            </a:extLst>
          </p:cNvPr>
          <p:cNvSpPr/>
          <p:nvPr/>
        </p:nvSpPr>
        <p:spPr bwMode="auto">
          <a:xfrm>
            <a:off x="6734125" y="3525004"/>
            <a:ext cx="216459"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1" name="Ellips 30">
            <a:extLst>
              <a:ext uri="{FF2B5EF4-FFF2-40B4-BE49-F238E27FC236}">
                <a16:creationId xmlns:a16="http://schemas.microsoft.com/office/drawing/2014/main" id="{29D2713F-09D5-4684-9B8D-487380650156}"/>
              </a:ext>
            </a:extLst>
          </p:cNvPr>
          <p:cNvSpPr/>
          <p:nvPr/>
        </p:nvSpPr>
        <p:spPr bwMode="auto">
          <a:xfrm>
            <a:off x="6464128" y="5313964"/>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2" name="Ellips 31">
            <a:extLst>
              <a:ext uri="{FF2B5EF4-FFF2-40B4-BE49-F238E27FC236}">
                <a16:creationId xmlns:a16="http://schemas.microsoft.com/office/drawing/2014/main" id="{41428AB7-F5BF-4D14-89E9-A949FC3E198C}"/>
              </a:ext>
            </a:extLst>
          </p:cNvPr>
          <p:cNvSpPr/>
          <p:nvPr/>
        </p:nvSpPr>
        <p:spPr bwMode="auto">
          <a:xfrm>
            <a:off x="5507092" y="4986072"/>
            <a:ext cx="218052"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3" name="Ellips 32">
            <a:extLst>
              <a:ext uri="{FF2B5EF4-FFF2-40B4-BE49-F238E27FC236}">
                <a16:creationId xmlns:a16="http://schemas.microsoft.com/office/drawing/2014/main" id="{13EC6D62-0DB7-4AF6-B96F-1C1B768C753E}"/>
              </a:ext>
            </a:extLst>
          </p:cNvPr>
          <p:cNvSpPr/>
          <p:nvPr/>
        </p:nvSpPr>
        <p:spPr bwMode="auto">
          <a:xfrm>
            <a:off x="6370549" y="4547851"/>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5" name="textruta 3">
            <a:extLst>
              <a:ext uri="{FF2B5EF4-FFF2-40B4-BE49-F238E27FC236}">
                <a16:creationId xmlns:a16="http://schemas.microsoft.com/office/drawing/2014/main" id="{7D69D78C-0847-432C-9809-91A6A08D5B3C}"/>
              </a:ext>
            </a:extLst>
          </p:cNvPr>
          <p:cNvSpPr txBox="1">
            <a:spLocks noChangeArrowheads="1"/>
          </p:cNvSpPr>
          <p:nvPr/>
        </p:nvSpPr>
        <p:spPr bwMode="auto">
          <a:xfrm>
            <a:off x="4100972" y="3637873"/>
            <a:ext cx="683720" cy="37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a:pPr>
            <a:r>
              <a:rPr kumimoji="0" lang="sv-SE" alt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60%</a:t>
            </a:r>
          </a:p>
        </p:txBody>
      </p:sp>
      <p:sp>
        <p:nvSpPr>
          <p:cNvPr id="36" name="Ellips 35">
            <a:extLst>
              <a:ext uri="{FF2B5EF4-FFF2-40B4-BE49-F238E27FC236}">
                <a16:creationId xmlns:a16="http://schemas.microsoft.com/office/drawing/2014/main" id="{0F83EE72-5CAA-4998-B33E-D29EF0772B6A}"/>
              </a:ext>
            </a:extLst>
          </p:cNvPr>
          <p:cNvSpPr/>
          <p:nvPr/>
        </p:nvSpPr>
        <p:spPr bwMode="auto">
          <a:xfrm>
            <a:off x="6934271" y="2857876"/>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37" name="Ellips 36">
            <a:extLst>
              <a:ext uri="{FF2B5EF4-FFF2-40B4-BE49-F238E27FC236}">
                <a16:creationId xmlns:a16="http://schemas.microsoft.com/office/drawing/2014/main" id="{97563A93-C118-42D4-9392-9CDC2696CD40}"/>
              </a:ext>
            </a:extLst>
          </p:cNvPr>
          <p:cNvSpPr/>
          <p:nvPr/>
        </p:nvSpPr>
        <p:spPr bwMode="auto">
          <a:xfrm>
            <a:off x="5039989" y="4986073"/>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38" name="Ellips 37">
            <a:extLst>
              <a:ext uri="{FF2B5EF4-FFF2-40B4-BE49-F238E27FC236}">
                <a16:creationId xmlns:a16="http://schemas.microsoft.com/office/drawing/2014/main" id="{BCB0C31C-23ED-4634-9F4A-122B4820FC43}"/>
              </a:ext>
            </a:extLst>
          </p:cNvPr>
          <p:cNvSpPr/>
          <p:nvPr/>
        </p:nvSpPr>
        <p:spPr bwMode="auto">
          <a:xfrm>
            <a:off x="6049913" y="4171597"/>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39" name="Ellips 38">
            <a:extLst>
              <a:ext uri="{FF2B5EF4-FFF2-40B4-BE49-F238E27FC236}">
                <a16:creationId xmlns:a16="http://schemas.microsoft.com/office/drawing/2014/main" id="{663A3743-9280-44E5-93EB-7BA99B8B25AA}"/>
              </a:ext>
            </a:extLst>
          </p:cNvPr>
          <p:cNvSpPr/>
          <p:nvPr/>
        </p:nvSpPr>
        <p:spPr bwMode="auto">
          <a:xfrm>
            <a:off x="5940887" y="5344228"/>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40" name="Ellips 39">
            <a:extLst>
              <a:ext uri="{FF2B5EF4-FFF2-40B4-BE49-F238E27FC236}">
                <a16:creationId xmlns:a16="http://schemas.microsoft.com/office/drawing/2014/main" id="{CE16B1DB-A5BB-4936-81D0-44DD49139D40}"/>
              </a:ext>
            </a:extLst>
          </p:cNvPr>
          <p:cNvSpPr/>
          <p:nvPr/>
        </p:nvSpPr>
        <p:spPr bwMode="auto">
          <a:xfrm>
            <a:off x="5093921" y="2890775"/>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cxnSp>
        <p:nvCxnSpPr>
          <p:cNvPr id="4" name="Rak pilkoppling 3">
            <a:extLst>
              <a:ext uri="{FF2B5EF4-FFF2-40B4-BE49-F238E27FC236}">
                <a16:creationId xmlns:a16="http://schemas.microsoft.com/office/drawing/2014/main" id="{1DA67998-7B15-4755-9B7B-84095F160A26}"/>
              </a:ext>
            </a:extLst>
          </p:cNvPr>
          <p:cNvCxnSpPr/>
          <p:nvPr/>
        </p:nvCxnSpPr>
        <p:spPr>
          <a:xfrm flipV="1">
            <a:off x="5201325" y="3144344"/>
            <a:ext cx="0" cy="233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Rak pilkoppling 53">
            <a:extLst>
              <a:ext uri="{FF2B5EF4-FFF2-40B4-BE49-F238E27FC236}">
                <a16:creationId xmlns:a16="http://schemas.microsoft.com/office/drawing/2014/main" id="{2DE0C2E2-B72B-4AD9-AC20-5A5159BEEE9B}"/>
              </a:ext>
            </a:extLst>
          </p:cNvPr>
          <p:cNvCxnSpPr>
            <a:cxnSpLocks/>
          </p:cNvCxnSpPr>
          <p:nvPr/>
        </p:nvCxnSpPr>
        <p:spPr>
          <a:xfrm flipV="1">
            <a:off x="6887218" y="3137975"/>
            <a:ext cx="108230" cy="3590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5" name="Grupp 54">
            <a:extLst>
              <a:ext uri="{FF2B5EF4-FFF2-40B4-BE49-F238E27FC236}">
                <a16:creationId xmlns:a16="http://schemas.microsoft.com/office/drawing/2014/main" id="{DC2774FD-107A-4738-9945-2E02A4D2649E}"/>
              </a:ext>
            </a:extLst>
          </p:cNvPr>
          <p:cNvGrpSpPr/>
          <p:nvPr/>
        </p:nvGrpSpPr>
        <p:grpSpPr>
          <a:xfrm>
            <a:off x="92797" y="662361"/>
            <a:ext cx="4008175" cy="6075714"/>
            <a:chOff x="-228487" y="652518"/>
            <a:chExt cx="4113221" cy="6075714"/>
          </a:xfrm>
        </p:grpSpPr>
        <p:pic>
          <p:nvPicPr>
            <p:cNvPr id="41" name="Bildobjekt 5" descr="plan.jpg">
              <a:extLst>
                <a:ext uri="{FF2B5EF4-FFF2-40B4-BE49-F238E27FC236}">
                  <a16:creationId xmlns:a16="http://schemas.microsoft.com/office/drawing/2014/main" id="{5F8310FB-C9EA-421C-9FFA-0D5F64619E8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487" y="1433919"/>
              <a:ext cx="4003675" cy="529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Ellips 41">
              <a:extLst>
                <a:ext uri="{FF2B5EF4-FFF2-40B4-BE49-F238E27FC236}">
                  <a16:creationId xmlns:a16="http://schemas.microsoft.com/office/drawing/2014/main" id="{D471C015-8658-4E5B-A22F-B49E8568C53B}"/>
                </a:ext>
              </a:extLst>
            </p:cNvPr>
            <p:cNvSpPr/>
            <p:nvPr/>
          </p:nvSpPr>
          <p:spPr bwMode="auto">
            <a:xfrm>
              <a:off x="1261271" y="3691734"/>
              <a:ext cx="216459"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3" name="Ellips 42">
              <a:extLst>
                <a:ext uri="{FF2B5EF4-FFF2-40B4-BE49-F238E27FC236}">
                  <a16:creationId xmlns:a16="http://schemas.microsoft.com/office/drawing/2014/main" id="{0DBA2A0B-B88F-498E-89D6-211B90D3244E}"/>
                </a:ext>
              </a:extLst>
            </p:cNvPr>
            <p:cNvSpPr/>
            <p:nvPr/>
          </p:nvSpPr>
          <p:spPr bwMode="auto">
            <a:xfrm>
              <a:off x="2816994" y="3669146"/>
              <a:ext cx="216459"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4" name="Ellips 43">
              <a:extLst>
                <a:ext uri="{FF2B5EF4-FFF2-40B4-BE49-F238E27FC236}">
                  <a16:creationId xmlns:a16="http://schemas.microsoft.com/office/drawing/2014/main" id="{DA61CAB1-B503-4992-BE2D-58227C1B480A}"/>
                </a:ext>
              </a:extLst>
            </p:cNvPr>
            <p:cNvSpPr/>
            <p:nvPr/>
          </p:nvSpPr>
          <p:spPr bwMode="auto">
            <a:xfrm>
              <a:off x="2635709" y="5114153"/>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5" name="Ellips 44">
              <a:extLst>
                <a:ext uri="{FF2B5EF4-FFF2-40B4-BE49-F238E27FC236}">
                  <a16:creationId xmlns:a16="http://schemas.microsoft.com/office/drawing/2014/main" id="{258F6CE9-B4BB-47D9-8A1F-6E261747C3E8}"/>
                </a:ext>
              </a:extLst>
            </p:cNvPr>
            <p:cNvSpPr/>
            <p:nvPr/>
          </p:nvSpPr>
          <p:spPr bwMode="auto">
            <a:xfrm>
              <a:off x="1191271" y="5196857"/>
              <a:ext cx="218052"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6" name="Ellips 45">
              <a:extLst>
                <a:ext uri="{FF2B5EF4-FFF2-40B4-BE49-F238E27FC236}">
                  <a16:creationId xmlns:a16="http://schemas.microsoft.com/office/drawing/2014/main" id="{2659CBD8-B03C-4210-B57C-2A8F55EBD28B}"/>
                </a:ext>
              </a:extLst>
            </p:cNvPr>
            <p:cNvSpPr/>
            <p:nvPr/>
          </p:nvSpPr>
          <p:spPr bwMode="auto">
            <a:xfrm>
              <a:off x="1843197" y="4419740"/>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cxnSp>
          <p:nvCxnSpPr>
            <p:cNvPr id="47" name="Rak koppling 46">
              <a:extLst>
                <a:ext uri="{FF2B5EF4-FFF2-40B4-BE49-F238E27FC236}">
                  <a16:creationId xmlns:a16="http://schemas.microsoft.com/office/drawing/2014/main" id="{7B4A2D24-6DD9-400B-B1EB-C02FDD9A8F25}"/>
                </a:ext>
              </a:extLst>
            </p:cNvPr>
            <p:cNvCxnSpPr/>
            <p:nvPr/>
          </p:nvCxnSpPr>
          <p:spPr bwMode="auto">
            <a:xfrm>
              <a:off x="419796" y="3801850"/>
              <a:ext cx="3464938" cy="0"/>
            </a:xfrm>
            <a:prstGeom prst="line">
              <a:avLst/>
            </a:prstGeom>
            <a:ln w="28575">
              <a:solidFill>
                <a:srgbClr val="FF0000"/>
              </a:solidFill>
            </a:ln>
          </p:spPr>
          <p:style>
            <a:lnRef idx="1">
              <a:schemeClr val="accent2"/>
            </a:lnRef>
            <a:fillRef idx="0">
              <a:schemeClr val="accent2"/>
            </a:fillRef>
            <a:effectRef idx="0">
              <a:schemeClr val="accent2"/>
            </a:effectRef>
            <a:fontRef idx="minor">
              <a:schemeClr val="tx1"/>
            </a:fontRef>
          </p:style>
        </p:cxnSp>
        <p:sp>
          <p:nvSpPr>
            <p:cNvPr id="48" name="textruta 3">
              <a:extLst>
                <a:ext uri="{FF2B5EF4-FFF2-40B4-BE49-F238E27FC236}">
                  <a16:creationId xmlns:a16="http://schemas.microsoft.com/office/drawing/2014/main" id="{1F4DF25B-634C-4D1E-BCE8-B3474BFB4B78}"/>
                </a:ext>
              </a:extLst>
            </p:cNvPr>
            <p:cNvSpPr txBox="1">
              <a:spLocks noChangeArrowheads="1"/>
            </p:cNvSpPr>
            <p:nvPr/>
          </p:nvSpPr>
          <p:spPr bwMode="auto">
            <a:xfrm>
              <a:off x="-209932" y="3624698"/>
              <a:ext cx="683720" cy="37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a:pPr>
              <a:r>
                <a:rPr kumimoji="0" lang="sv-SE" alt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60%</a:t>
              </a:r>
            </a:p>
          </p:txBody>
        </p:sp>
        <p:sp>
          <p:nvSpPr>
            <p:cNvPr id="49" name="Ellips 48">
              <a:extLst>
                <a:ext uri="{FF2B5EF4-FFF2-40B4-BE49-F238E27FC236}">
                  <a16:creationId xmlns:a16="http://schemas.microsoft.com/office/drawing/2014/main" id="{71B3159D-5BF0-411D-9FB4-8F23DF8F645C}"/>
                </a:ext>
              </a:extLst>
            </p:cNvPr>
            <p:cNvSpPr/>
            <p:nvPr/>
          </p:nvSpPr>
          <p:spPr bwMode="auto">
            <a:xfrm>
              <a:off x="2958445" y="3027859"/>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50" name="Ellips 49">
              <a:extLst>
                <a:ext uri="{FF2B5EF4-FFF2-40B4-BE49-F238E27FC236}">
                  <a16:creationId xmlns:a16="http://schemas.microsoft.com/office/drawing/2014/main" id="{DA2BDEFB-9FDC-41EA-9A6D-2DF4C3C942F2}"/>
                </a:ext>
              </a:extLst>
            </p:cNvPr>
            <p:cNvSpPr/>
            <p:nvPr/>
          </p:nvSpPr>
          <p:spPr bwMode="auto">
            <a:xfrm>
              <a:off x="824886" y="4459555"/>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51" name="Ellips 50">
              <a:extLst>
                <a:ext uri="{FF2B5EF4-FFF2-40B4-BE49-F238E27FC236}">
                  <a16:creationId xmlns:a16="http://schemas.microsoft.com/office/drawing/2014/main" id="{AEA4DAF8-1207-4823-A61F-C8196C124E1A}"/>
                </a:ext>
              </a:extLst>
            </p:cNvPr>
            <p:cNvSpPr/>
            <p:nvPr/>
          </p:nvSpPr>
          <p:spPr bwMode="auto">
            <a:xfrm>
              <a:off x="2400254" y="4389238"/>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52" name="Ellips 51">
              <a:extLst>
                <a:ext uri="{FF2B5EF4-FFF2-40B4-BE49-F238E27FC236}">
                  <a16:creationId xmlns:a16="http://schemas.microsoft.com/office/drawing/2014/main" id="{2504F5FB-2EBF-426A-B7D7-F9F0D2DC00DC}"/>
                </a:ext>
              </a:extLst>
            </p:cNvPr>
            <p:cNvSpPr/>
            <p:nvPr/>
          </p:nvSpPr>
          <p:spPr bwMode="auto">
            <a:xfrm>
              <a:off x="1974956" y="5224269"/>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53" name="Ellips 52">
              <a:extLst>
                <a:ext uri="{FF2B5EF4-FFF2-40B4-BE49-F238E27FC236}">
                  <a16:creationId xmlns:a16="http://schemas.microsoft.com/office/drawing/2014/main" id="{0C5D3332-F899-4BDC-BF78-E13AE66A10B7}"/>
                </a:ext>
              </a:extLst>
            </p:cNvPr>
            <p:cNvSpPr/>
            <p:nvPr/>
          </p:nvSpPr>
          <p:spPr bwMode="auto">
            <a:xfrm>
              <a:off x="1138939" y="3034228"/>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cxnSp>
          <p:nvCxnSpPr>
            <p:cNvPr id="14" name="Rak pilkoppling 13">
              <a:extLst>
                <a:ext uri="{FF2B5EF4-FFF2-40B4-BE49-F238E27FC236}">
                  <a16:creationId xmlns:a16="http://schemas.microsoft.com/office/drawing/2014/main" id="{9BCEA96F-551F-4AC1-BD09-B4817E000D53}"/>
                </a:ext>
              </a:extLst>
            </p:cNvPr>
            <p:cNvCxnSpPr/>
            <p:nvPr/>
          </p:nvCxnSpPr>
          <p:spPr>
            <a:xfrm>
              <a:off x="1292987" y="3317482"/>
              <a:ext cx="52802" cy="35166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7" name="Rak pilkoppling 56">
              <a:extLst>
                <a:ext uri="{FF2B5EF4-FFF2-40B4-BE49-F238E27FC236}">
                  <a16:creationId xmlns:a16="http://schemas.microsoft.com/office/drawing/2014/main" id="{17107063-932C-429D-AA1B-144C89626BF0}"/>
                </a:ext>
              </a:extLst>
            </p:cNvPr>
            <p:cNvCxnSpPr>
              <a:cxnSpLocks/>
            </p:cNvCxnSpPr>
            <p:nvPr/>
          </p:nvCxnSpPr>
          <p:spPr>
            <a:xfrm flipH="1">
              <a:off x="2952017" y="3294246"/>
              <a:ext cx="95206" cy="34087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0" name="Rektangel: rundade hörn 59">
              <a:extLst>
                <a:ext uri="{FF2B5EF4-FFF2-40B4-BE49-F238E27FC236}">
                  <a16:creationId xmlns:a16="http://schemas.microsoft.com/office/drawing/2014/main" id="{090EF837-24DC-4DFF-A21F-DD73E9B50629}"/>
                </a:ext>
              </a:extLst>
            </p:cNvPr>
            <p:cNvSpPr/>
            <p:nvPr/>
          </p:nvSpPr>
          <p:spPr>
            <a:xfrm>
              <a:off x="755815" y="652518"/>
              <a:ext cx="2649564" cy="938212"/>
            </a:xfrm>
            <a:prstGeom prst="roundRect">
              <a:avLst/>
            </a:prstGeom>
          </p:spPr>
          <p:style>
            <a:lnRef idx="1">
              <a:schemeClr val="dk1"/>
            </a:lnRef>
            <a:fillRef idx="3">
              <a:schemeClr val="dk1"/>
            </a:fillRef>
            <a:effectRef idx="2">
              <a:schemeClr val="dk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a:ea typeface="+mn-ea"/>
                  <a:cs typeface="+mn-cs"/>
                </a:rPr>
                <a:t>Steg 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a:ea typeface="+mn-ea"/>
                  <a:cs typeface="+mn-cs"/>
                </a:rPr>
                <a:t>2-1-2 växelpress 60%</a:t>
              </a:r>
            </a:p>
          </p:txBody>
        </p:sp>
      </p:grpSp>
      <p:sp>
        <p:nvSpPr>
          <p:cNvPr id="61" name="Rektangel: rundade hörn 60">
            <a:extLst>
              <a:ext uri="{FF2B5EF4-FFF2-40B4-BE49-F238E27FC236}">
                <a16:creationId xmlns:a16="http://schemas.microsoft.com/office/drawing/2014/main" id="{1B74DF75-E158-40AB-9342-F99802D65B26}"/>
              </a:ext>
            </a:extLst>
          </p:cNvPr>
          <p:cNvSpPr/>
          <p:nvPr/>
        </p:nvSpPr>
        <p:spPr>
          <a:xfrm>
            <a:off x="8946060" y="554882"/>
            <a:ext cx="2649564" cy="938212"/>
          </a:xfrm>
          <a:prstGeom prst="roundRect">
            <a:avLst/>
          </a:prstGeom>
        </p:spPr>
        <p:style>
          <a:lnRef idx="1">
            <a:schemeClr val="dk1"/>
          </a:lnRef>
          <a:fillRef idx="3">
            <a:schemeClr val="dk1"/>
          </a:fillRef>
          <a:effectRef idx="2">
            <a:schemeClr val="dk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a:ea typeface="+mn-ea"/>
                <a:cs typeface="+mn-cs"/>
              </a:rPr>
              <a:t>Steg 3</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a:ea typeface="+mn-ea"/>
                <a:cs typeface="+mn-cs"/>
              </a:rPr>
              <a:t>Man-Man 100%</a:t>
            </a:r>
          </a:p>
        </p:txBody>
      </p:sp>
      <p:sp>
        <p:nvSpPr>
          <p:cNvPr id="62" name="Rektangel: rundade hörn 61">
            <a:extLst>
              <a:ext uri="{FF2B5EF4-FFF2-40B4-BE49-F238E27FC236}">
                <a16:creationId xmlns:a16="http://schemas.microsoft.com/office/drawing/2014/main" id="{1DEEE27F-7DA2-4AD8-98B3-CFB9D8EF68A2}"/>
              </a:ext>
            </a:extLst>
          </p:cNvPr>
          <p:cNvSpPr/>
          <p:nvPr/>
        </p:nvSpPr>
        <p:spPr>
          <a:xfrm>
            <a:off x="4878072" y="619443"/>
            <a:ext cx="2649564" cy="938212"/>
          </a:xfrm>
          <a:prstGeom prst="roundRect">
            <a:avLst/>
          </a:prstGeom>
        </p:spPr>
        <p:style>
          <a:lnRef idx="1">
            <a:schemeClr val="dk1"/>
          </a:lnRef>
          <a:fillRef idx="3">
            <a:schemeClr val="dk1"/>
          </a:fillRef>
          <a:effectRef idx="2">
            <a:schemeClr val="dk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a:ea typeface="+mn-ea"/>
                <a:cs typeface="+mn-cs"/>
              </a:rPr>
              <a:t>Steg 2</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a:ea typeface="+mn-ea"/>
                <a:cs typeface="+mn-cs"/>
              </a:rPr>
              <a:t>Helplanspress vid läge/trigger</a:t>
            </a:r>
          </a:p>
        </p:txBody>
      </p:sp>
      <p:pic>
        <p:nvPicPr>
          <p:cNvPr id="64" name="Bildobjekt 1">
            <a:extLst>
              <a:ext uri="{FF2B5EF4-FFF2-40B4-BE49-F238E27FC236}">
                <a16:creationId xmlns:a16="http://schemas.microsoft.com/office/drawing/2014/main" id="{1783927A-D59B-4A5B-9701-A669FA505EB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38396" y="776610"/>
            <a:ext cx="654627" cy="496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Rak pilkoppling 4">
            <a:extLst>
              <a:ext uri="{FF2B5EF4-FFF2-40B4-BE49-F238E27FC236}">
                <a16:creationId xmlns:a16="http://schemas.microsoft.com/office/drawing/2014/main" id="{53AA4240-496D-4382-A96D-A921FF35178D}"/>
              </a:ext>
            </a:extLst>
          </p:cNvPr>
          <p:cNvCxnSpPr>
            <a:stCxn id="33" idx="1"/>
          </p:cNvCxnSpPr>
          <p:nvPr/>
        </p:nvCxnSpPr>
        <p:spPr>
          <a:xfrm flipH="1" flipV="1">
            <a:off x="6258835" y="4399081"/>
            <a:ext cx="143647" cy="1810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Rak pilkoppling 7">
            <a:extLst>
              <a:ext uri="{FF2B5EF4-FFF2-40B4-BE49-F238E27FC236}">
                <a16:creationId xmlns:a16="http://schemas.microsoft.com/office/drawing/2014/main" id="{FD2109BA-7F72-4995-820A-48CDF259E3A2}"/>
              </a:ext>
            </a:extLst>
          </p:cNvPr>
          <p:cNvCxnSpPr>
            <a:stCxn id="31" idx="2"/>
          </p:cNvCxnSpPr>
          <p:nvPr/>
        </p:nvCxnSpPr>
        <p:spPr>
          <a:xfrm flipH="1">
            <a:off x="6234385" y="5424081"/>
            <a:ext cx="229743" cy="30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Rak pilkoppling 14">
            <a:extLst>
              <a:ext uri="{FF2B5EF4-FFF2-40B4-BE49-F238E27FC236}">
                <a16:creationId xmlns:a16="http://schemas.microsoft.com/office/drawing/2014/main" id="{CEB5E435-300B-4FE9-9B59-328B0205922D}"/>
              </a:ext>
            </a:extLst>
          </p:cNvPr>
          <p:cNvCxnSpPr>
            <a:stCxn id="32" idx="2"/>
          </p:cNvCxnSpPr>
          <p:nvPr/>
        </p:nvCxnSpPr>
        <p:spPr>
          <a:xfrm flipH="1">
            <a:off x="5305700" y="5096189"/>
            <a:ext cx="201392" cy="278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3109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Bildobjekt 1">
            <a:extLst>
              <a:ext uri="{FF2B5EF4-FFF2-40B4-BE49-F238E27FC236}">
                <a16:creationId xmlns:a16="http://schemas.microsoft.com/office/drawing/2014/main" id="{9ED9921F-9976-4D3B-BBC7-98FE55F5005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21906" y="457620"/>
            <a:ext cx="1922789" cy="1458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ktangel: rundade hörn 5">
            <a:extLst>
              <a:ext uri="{FF2B5EF4-FFF2-40B4-BE49-F238E27FC236}">
                <a16:creationId xmlns:a16="http://schemas.microsoft.com/office/drawing/2014/main" id="{135C47B7-FB6D-4ABB-8B29-AF214E54BCF1}"/>
              </a:ext>
            </a:extLst>
          </p:cNvPr>
          <p:cNvSpPr/>
          <p:nvPr/>
        </p:nvSpPr>
        <p:spPr>
          <a:xfrm>
            <a:off x="847305" y="743744"/>
            <a:ext cx="3870138" cy="1008063"/>
          </a:xfrm>
          <a:prstGeom prst="roundRect">
            <a:avLst/>
          </a:prstGeom>
        </p:spPr>
        <p:style>
          <a:lnRef idx="1">
            <a:schemeClr val="dk1"/>
          </a:lnRef>
          <a:fillRef idx="3">
            <a:schemeClr val="dk1"/>
          </a:fillRef>
          <a:effectRef idx="2">
            <a:schemeClr val="dk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a:ea typeface="+mn-ea"/>
                <a:cs typeface="+mn-cs"/>
              </a:rPr>
              <a:t>Pojkar 08/09</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a:ea typeface="+mn-ea"/>
                <a:cs typeface="+mn-cs"/>
              </a:rPr>
              <a:t>Lågt försvarsspel</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1200" b="0" i="0" u="none" strike="noStrike" kern="1200" cap="none" spc="0" normalizeH="0" baseline="0" noProof="0" dirty="0">
                <a:ln>
                  <a:noFill/>
                </a:ln>
                <a:solidFill>
                  <a:prstClr val="white"/>
                </a:solidFill>
                <a:effectLst/>
                <a:uLnTx/>
                <a:uFillTx/>
                <a:latin typeface="Calibri"/>
                <a:ea typeface="+mn-ea"/>
                <a:cs typeface="+mn-cs"/>
              </a:rPr>
              <a:t>(Motståndarna har bollen under kontroll på vår planhalva) </a:t>
            </a:r>
          </a:p>
        </p:txBody>
      </p:sp>
      <p:sp>
        <p:nvSpPr>
          <p:cNvPr id="4" name="textruta 3">
            <a:extLst>
              <a:ext uri="{FF2B5EF4-FFF2-40B4-BE49-F238E27FC236}">
                <a16:creationId xmlns:a16="http://schemas.microsoft.com/office/drawing/2014/main" id="{2B0506B8-3753-4DF9-95B0-985D59289F7E}"/>
              </a:ext>
            </a:extLst>
          </p:cNvPr>
          <p:cNvSpPr txBox="1"/>
          <p:nvPr/>
        </p:nvSpPr>
        <p:spPr>
          <a:xfrm>
            <a:off x="847305" y="1911701"/>
            <a:ext cx="7938107" cy="39703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a:ea typeface="+mn-ea"/>
                <a:cs typeface="+mn-cs"/>
              </a:rPr>
              <a:t>När motståndaren har fått ner bollen djupt och har den under kontroll på vår planhalva. Vi kommer även här spela ett försvarsspel som går ut på att vinna tillbaka bollen så snabbt som möjligt.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Calibri"/>
                <a:ea typeface="+mn-ea"/>
                <a:cs typeface="+mn-cs"/>
              </a:rPr>
              <a:t>2-1-2 där backar + center spelar man </a:t>
            </a:r>
            <a:r>
              <a:rPr kumimoji="0" lang="sv-SE" sz="1800" b="0" i="0" u="none" strike="noStrike" kern="1200" cap="none" spc="0" normalizeH="0" baseline="0" noProof="0" dirty="0" err="1">
                <a:ln>
                  <a:noFill/>
                </a:ln>
                <a:solidFill>
                  <a:prstClr val="black"/>
                </a:solidFill>
                <a:effectLst/>
                <a:uLnTx/>
                <a:uFillTx/>
                <a:latin typeface="Calibri"/>
                <a:ea typeface="+mn-ea"/>
                <a:cs typeface="+mn-cs"/>
              </a:rPr>
              <a:t>man</a:t>
            </a:r>
            <a:r>
              <a:rPr kumimoji="0" lang="sv-SE" sz="1800" b="0" i="0" u="none" strike="noStrike" kern="1200" cap="none" spc="0" normalizeH="0" baseline="0" noProof="0" dirty="0">
                <a:ln>
                  <a:noFill/>
                </a:ln>
                <a:solidFill>
                  <a:prstClr val="black"/>
                </a:solidFill>
                <a:effectLst/>
                <a:uLnTx/>
                <a:uFillTx/>
                <a:latin typeface="Calibri"/>
                <a:ea typeface="+mn-ea"/>
                <a:cs typeface="+mn-cs"/>
              </a:rPr>
              <a:t> mot motståndarnas tre offensiva spelare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Calibri"/>
                <a:ea typeface="+mn-ea"/>
                <a:cs typeface="+mn-cs"/>
              </a:rPr>
              <a:t>Forwards spelar ett zonförsvar på motståndarnas backar</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Calibri"/>
                <a:ea typeface="+mn-ea"/>
                <a:cs typeface="+mn-cs"/>
              </a:rPr>
              <a:t>En forward skärmar av backen på ena sidan för att vi sedan ska vinna bollen i fickan (brytzon) på andra sidan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srgbClr val="FF0000"/>
                </a:solidFill>
                <a:effectLst/>
                <a:uLnTx/>
                <a:uFillTx/>
                <a:latin typeface="Calibri"/>
                <a:ea typeface="+mn-ea"/>
                <a:cs typeface="+mn-cs"/>
              </a:rPr>
              <a:t>Alternativt: </a:t>
            </a:r>
            <a:r>
              <a:rPr kumimoji="0" lang="sv-SE" sz="1800" b="0" i="0" u="none" strike="noStrike" kern="1200" cap="none" spc="0" normalizeH="0" baseline="0" noProof="0" dirty="0">
                <a:ln>
                  <a:noFill/>
                </a:ln>
                <a:solidFill>
                  <a:prstClr val="black"/>
                </a:solidFill>
                <a:effectLst/>
                <a:uLnTx/>
                <a:uFillTx/>
                <a:latin typeface="Calibri"/>
                <a:ea typeface="+mn-ea"/>
                <a:cs typeface="+mn-cs"/>
              </a:rPr>
              <a:t>2-1-2 zonförsvar där alla spelare markerar i sitt område. Detta kan användas vid o rytm eller trötthet (långt byte)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sv-SE" sz="1800" b="0" i="0" u="none" strike="noStrike" kern="1200" cap="none" spc="0" normalizeH="0" baseline="0" noProof="0" dirty="0">
              <a:ln>
                <a:noFill/>
              </a:ln>
              <a:solidFill>
                <a:srgbClr val="FF0000"/>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sv-SE" sz="1800" b="0" i="0" u="none" strike="noStrike" kern="1200" cap="none" spc="0" normalizeH="0" baseline="0" noProof="0" dirty="0">
              <a:ln>
                <a:noFill/>
              </a:ln>
              <a:solidFill>
                <a:srgbClr val="FF0000"/>
              </a:solidFill>
              <a:effectLst/>
              <a:uLnTx/>
              <a:uFillTx/>
              <a:latin typeface="Calibri"/>
              <a:ea typeface="+mn-ea"/>
              <a:cs typeface="+mn-cs"/>
            </a:endParaRPr>
          </a:p>
        </p:txBody>
      </p:sp>
    </p:spTree>
    <p:extLst>
      <p:ext uri="{BB962C8B-B14F-4D97-AF65-F5344CB8AC3E}">
        <p14:creationId xmlns:p14="http://schemas.microsoft.com/office/powerpoint/2010/main" val="799103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85197FA-055C-45DA-BBDD-E90ED23A81C3}"/>
              </a:ext>
            </a:extLst>
          </p:cNvPr>
          <p:cNvSpPr/>
          <p:nvPr/>
        </p:nvSpPr>
        <p:spPr>
          <a:xfrm>
            <a:off x="991464" y="3429000"/>
            <a:ext cx="1150070" cy="13102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a:ea typeface="+mn-ea"/>
              <a:cs typeface="+mn-cs"/>
            </a:endParaRPr>
          </a:p>
        </p:txBody>
      </p:sp>
      <p:pic>
        <p:nvPicPr>
          <p:cNvPr id="8195" name="Bildobjekt 1">
            <a:extLst>
              <a:ext uri="{FF2B5EF4-FFF2-40B4-BE49-F238E27FC236}">
                <a16:creationId xmlns:a16="http://schemas.microsoft.com/office/drawing/2014/main" id="{9ED9921F-9976-4D3B-BBC7-98FE55F5005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3862" y="782872"/>
            <a:ext cx="683721" cy="518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Bildobjekt 5" descr="plan.jpg">
            <a:extLst>
              <a:ext uri="{FF2B5EF4-FFF2-40B4-BE49-F238E27FC236}">
                <a16:creationId xmlns:a16="http://schemas.microsoft.com/office/drawing/2014/main" id="{5F8310FB-C9EA-421C-9FFA-0D5F64619E8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558201"/>
            <a:ext cx="4003675" cy="529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Ellips 41">
            <a:extLst>
              <a:ext uri="{FF2B5EF4-FFF2-40B4-BE49-F238E27FC236}">
                <a16:creationId xmlns:a16="http://schemas.microsoft.com/office/drawing/2014/main" id="{D471C015-8658-4E5B-A22F-B49E8568C53B}"/>
              </a:ext>
            </a:extLst>
          </p:cNvPr>
          <p:cNvSpPr/>
          <p:nvPr/>
        </p:nvSpPr>
        <p:spPr bwMode="auto">
          <a:xfrm>
            <a:off x="1506059" y="4128001"/>
            <a:ext cx="216459" cy="22023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3" name="Ellips 42">
            <a:extLst>
              <a:ext uri="{FF2B5EF4-FFF2-40B4-BE49-F238E27FC236}">
                <a16:creationId xmlns:a16="http://schemas.microsoft.com/office/drawing/2014/main" id="{0DBA2A0B-B88F-498E-89D6-211B90D3244E}"/>
              </a:ext>
            </a:extLst>
          </p:cNvPr>
          <p:cNvSpPr/>
          <p:nvPr/>
        </p:nvSpPr>
        <p:spPr bwMode="auto">
          <a:xfrm>
            <a:off x="2992588" y="4128002"/>
            <a:ext cx="216459"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4" name="Ellips 43">
            <a:extLst>
              <a:ext uri="{FF2B5EF4-FFF2-40B4-BE49-F238E27FC236}">
                <a16:creationId xmlns:a16="http://schemas.microsoft.com/office/drawing/2014/main" id="{DA61CAB1-B503-4992-BE2D-58227C1B480A}"/>
              </a:ext>
            </a:extLst>
          </p:cNvPr>
          <p:cNvSpPr/>
          <p:nvPr/>
        </p:nvSpPr>
        <p:spPr bwMode="auto">
          <a:xfrm>
            <a:off x="3216283" y="4975975"/>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5" name="Ellips 44">
            <a:extLst>
              <a:ext uri="{FF2B5EF4-FFF2-40B4-BE49-F238E27FC236}">
                <a16:creationId xmlns:a16="http://schemas.microsoft.com/office/drawing/2014/main" id="{258F6CE9-B4BB-47D9-8A1F-6E261747C3E8}"/>
              </a:ext>
            </a:extLst>
          </p:cNvPr>
          <p:cNvSpPr/>
          <p:nvPr/>
        </p:nvSpPr>
        <p:spPr bwMode="auto">
          <a:xfrm>
            <a:off x="1976580" y="5497047"/>
            <a:ext cx="218052"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6" name="Ellips 45">
            <a:extLst>
              <a:ext uri="{FF2B5EF4-FFF2-40B4-BE49-F238E27FC236}">
                <a16:creationId xmlns:a16="http://schemas.microsoft.com/office/drawing/2014/main" id="{2659CBD8-B03C-4210-B57C-2A8F55EBD28B}"/>
              </a:ext>
            </a:extLst>
          </p:cNvPr>
          <p:cNvSpPr/>
          <p:nvPr/>
        </p:nvSpPr>
        <p:spPr bwMode="auto">
          <a:xfrm>
            <a:off x="2194632" y="5005087"/>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9" name="Ellips 48">
            <a:extLst>
              <a:ext uri="{FF2B5EF4-FFF2-40B4-BE49-F238E27FC236}">
                <a16:creationId xmlns:a16="http://schemas.microsoft.com/office/drawing/2014/main" id="{71B3159D-5BF0-411D-9FB4-8F23DF8F645C}"/>
              </a:ext>
            </a:extLst>
          </p:cNvPr>
          <p:cNvSpPr/>
          <p:nvPr/>
        </p:nvSpPr>
        <p:spPr bwMode="auto">
          <a:xfrm>
            <a:off x="3211990" y="3613326"/>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50" name="Ellips 49">
            <a:extLst>
              <a:ext uri="{FF2B5EF4-FFF2-40B4-BE49-F238E27FC236}">
                <a16:creationId xmlns:a16="http://schemas.microsoft.com/office/drawing/2014/main" id="{DA2BDEFB-9FDC-41EA-9A6D-2DF4C3C942F2}"/>
              </a:ext>
            </a:extLst>
          </p:cNvPr>
          <p:cNvSpPr/>
          <p:nvPr/>
        </p:nvSpPr>
        <p:spPr bwMode="auto">
          <a:xfrm>
            <a:off x="1825313" y="5386930"/>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51" name="Ellips 50">
            <a:extLst>
              <a:ext uri="{FF2B5EF4-FFF2-40B4-BE49-F238E27FC236}">
                <a16:creationId xmlns:a16="http://schemas.microsoft.com/office/drawing/2014/main" id="{AEA4DAF8-1207-4823-A61F-C8196C124E1A}"/>
              </a:ext>
            </a:extLst>
          </p:cNvPr>
          <p:cNvSpPr/>
          <p:nvPr/>
        </p:nvSpPr>
        <p:spPr bwMode="auto">
          <a:xfrm>
            <a:off x="3326105" y="4784854"/>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52" name="Ellips 51">
            <a:extLst>
              <a:ext uri="{FF2B5EF4-FFF2-40B4-BE49-F238E27FC236}">
                <a16:creationId xmlns:a16="http://schemas.microsoft.com/office/drawing/2014/main" id="{2504F5FB-2EBF-426A-B7D7-F9F0D2DC00DC}"/>
              </a:ext>
            </a:extLst>
          </p:cNvPr>
          <p:cNvSpPr/>
          <p:nvPr/>
        </p:nvSpPr>
        <p:spPr bwMode="auto">
          <a:xfrm>
            <a:off x="2148286" y="4806676"/>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53" name="Ellips 52">
            <a:extLst>
              <a:ext uri="{FF2B5EF4-FFF2-40B4-BE49-F238E27FC236}">
                <a16:creationId xmlns:a16="http://schemas.microsoft.com/office/drawing/2014/main" id="{0C5D3332-F899-4BDC-BF78-E13AE66A10B7}"/>
              </a:ext>
            </a:extLst>
          </p:cNvPr>
          <p:cNvSpPr/>
          <p:nvPr/>
        </p:nvSpPr>
        <p:spPr bwMode="auto">
          <a:xfrm>
            <a:off x="1604937" y="3613326"/>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60" name="Rektangel: rundade hörn 59">
            <a:extLst>
              <a:ext uri="{FF2B5EF4-FFF2-40B4-BE49-F238E27FC236}">
                <a16:creationId xmlns:a16="http://schemas.microsoft.com/office/drawing/2014/main" id="{090EF837-24DC-4DFF-A21F-DD73E9B50629}"/>
              </a:ext>
            </a:extLst>
          </p:cNvPr>
          <p:cNvSpPr/>
          <p:nvPr/>
        </p:nvSpPr>
        <p:spPr>
          <a:xfrm>
            <a:off x="1087425" y="537147"/>
            <a:ext cx="2649564" cy="938212"/>
          </a:xfrm>
          <a:prstGeom prst="roundRect">
            <a:avLst/>
          </a:prstGeom>
        </p:spPr>
        <p:style>
          <a:lnRef idx="1">
            <a:schemeClr val="dk1"/>
          </a:lnRef>
          <a:fillRef idx="3">
            <a:schemeClr val="dk1"/>
          </a:fillRef>
          <a:effectRef idx="2">
            <a:schemeClr val="dk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a:ea typeface="+mn-ea"/>
                <a:cs typeface="+mn-cs"/>
              </a:rPr>
              <a:t>Lågt försvarsspel</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a:ea typeface="+mn-ea"/>
                <a:cs typeface="+mn-cs"/>
              </a:rPr>
              <a:t>2-1-2 man </a:t>
            </a:r>
            <a:r>
              <a:rPr kumimoji="0" lang="sv-SE" sz="2000" b="0" i="0" u="none" strike="noStrike" kern="1200" cap="none" spc="0" normalizeH="0" baseline="0" noProof="0" dirty="0" err="1">
                <a:ln>
                  <a:noFill/>
                </a:ln>
                <a:solidFill>
                  <a:prstClr val="white"/>
                </a:solidFill>
                <a:effectLst/>
                <a:uLnTx/>
                <a:uFillTx/>
                <a:latin typeface="Calibri"/>
                <a:ea typeface="+mn-ea"/>
                <a:cs typeface="+mn-cs"/>
              </a:rPr>
              <a:t>man+zon</a:t>
            </a:r>
            <a:endParaRPr kumimoji="0" lang="sv-SE" sz="20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Rektangel 9">
            <a:extLst>
              <a:ext uri="{FF2B5EF4-FFF2-40B4-BE49-F238E27FC236}">
                <a16:creationId xmlns:a16="http://schemas.microsoft.com/office/drawing/2014/main" id="{61979FBE-993F-44BD-8297-A96B383D0B3A}"/>
              </a:ext>
            </a:extLst>
          </p:cNvPr>
          <p:cNvSpPr/>
          <p:nvPr/>
        </p:nvSpPr>
        <p:spPr>
          <a:xfrm>
            <a:off x="2528226" y="3489848"/>
            <a:ext cx="1145181" cy="105117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76" name="Bildobjekt 75">
            <a:extLst>
              <a:ext uri="{FF2B5EF4-FFF2-40B4-BE49-F238E27FC236}">
                <a16:creationId xmlns:a16="http://schemas.microsoft.com/office/drawing/2014/main" id="{AF719E36-DD24-4D5B-8BD9-5FA133B9D963}"/>
              </a:ext>
            </a:extLst>
          </p:cNvPr>
          <p:cNvPicPr>
            <a:picLocks noChangeAspect="1"/>
          </p:cNvPicPr>
          <p:nvPr/>
        </p:nvPicPr>
        <p:blipFill>
          <a:blip r:embed="rId4"/>
          <a:stretch>
            <a:fillRect/>
          </a:stretch>
        </p:blipFill>
        <p:spPr>
          <a:xfrm>
            <a:off x="1103222" y="3561325"/>
            <a:ext cx="1150324" cy="918241"/>
          </a:xfrm>
          <a:prstGeom prst="rect">
            <a:avLst/>
          </a:prstGeom>
        </p:spPr>
      </p:pic>
      <p:sp>
        <p:nvSpPr>
          <p:cNvPr id="34" name="Rektangel: rundade hörn 33">
            <a:extLst>
              <a:ext uri="{FF2B5EF4-FFF2-40B4-BE49-F238E27FC236}">
                <a16:creationId xmlns:a16="http://schemas.microsoft.com/office/drawing/2014/main" id="{5A281960-0086-4478-AE6C-CFF28EC57885}"/>
              </a:ext>
            </a:extLst>
          </p:cNvPr>
          <p:cNvSpPr/>
          <p:nvPr/>
        </p:nvSpPr>
        <p:spPr>
          <a:xfrm>
            <a:off x="5175506" y="564887"/>
            <a:ext cx="2649564" cy="938212"/>
          </a:xfrm>
          <a:prstGeom prst="roundRect">
            <a:avLst/>
          </a:prstGeom>
        </p:spPr>
        <p:style>
          <a:lnRef idx="1">
            <a:schemeClr val="dk1"/>
          </a:lnRef>
          <a:fillRef idx="3">
            <a:schemeClr val="dk1"/>
          </a:fillRef>
          <a:effectRef idx="2">
            <a:schemeClr val="dk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a:ea typeface="+mn-ea"/>
                <a:cs typeface="+mn-cs"/>
              </a:rPr>
              <a:t>Lågt försvarsspel</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0" i="0" u="none" strike="noStrike" kern="1200" cap="none" spc="0" normalizeH="0" baseline="0" noProof="0" dirty="0">
                <a:ln>
                  <a:noFill/>
                </a:ln>
                <a:solidFill>
                  <a:srgbClr val="FF0000"/>
                </a:solidFill>
                <a:effectLst/>
                <a:uLnTx/>
                <a:uFillTx/>
                <a:latin typeface="Calibri"/>
                <a:ea typeface="+mn-ea"/>
                <a:cs typeface="+mn-cs"/>
              </a:rPr>
              <a:t>Zonförsvar</a:t>
            </a:r>
          </a:p>
        </p:txBody>
      </p:sp>
      <p:sp>
        <p:nvSpPr>
          <p:cNvPr id="2" name="textruta 1">
            <a:extLst>
              <a:ext uri="{FF2B5EF4-FFF2-40B4-BE49-F238E27FC236}">
                <a16:creationId xmlns:a16="http://schemas.microsoft.com/office/drawing/2014/main" id="{309718A8-B8B6-4C24-96EB-7C07B3D5F03B}"/>
              </a:ext>
            </a:extLst>
          </p:cNvPr>
          <p:cNvSpPr txBox="1"/>
          <p:nvPr/>
        </p:nvSpPr>
        <p:spPr>
          <a:xfrm>
            <a:off x="8765194" y="2078600"/>
            <a:ext cx="2900451" cy="34163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rgbClr val="FF0000"/>
                </a:solidFill>
                <a:effectLst/>
                <a:uLnTx/>
                <a:uFillTx/>
                <a:latin typeface="Calibri"/>
                <a:ea typeface="+mn-ea"/>
                <a:cs typeface="+mn-cs"/>
              </a:rPr>
              <a:t>Viktiga punkter:</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srgbClr val="FF0000"/>
                </a:solidFill>
                <a:effectLst/>
                <a:uLnTx/>
                <a:uFillTx/>
                <a:latin typeface="Calibri"/>
                <a:ea typeface="+mn-ea"/>
                <a:cs typeface="+mn-cs"/>
              </a:rPr>
              <a:t>Stäng bakom målet och styr upp motståndaren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0000"/>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srgbClr val="FF0000"/>
                </a:solidFill>
                <a:effectLst/>
                <a:uLnTx/>
                <a:uFillTx/>
                <a:latin typeface="Calibri"/>
                <a:ea typeface="+mn-ea"/>
                <a:cs typeface="+mn-cs"/>
              </a:rPr>
              <a:t>Skydda alltid slottet (mitten)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0000"/>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srgbClr val="FF0000"/>
                </a:solidFill>
                <a:effectLst/>
                <a:uLnTx/>
                <a:uFillTx/>
                <a:latin typeface="Calibri"/>
                <a:ea typeface="+mn-ea"/>
                <a:cs typeface="+mn-cs"/>
              </a:rPr>
              <a:t>Jobba tillbaka till utgångsposition vid tapp av motståndare för att sedan söka upp motståndaren igen</a:t>
            </a:r>
          </a:p>
        </p:txBody>
      </p:sp>
      <p:cxnSp>
        <p:nvCxnSpPr>
          <p:cNvPr id="5" name="Rak pilkoppling 4">
            <a:extLst>
              <a:ext uri="{FF2B5EF4-FFF2-40B4-BE49-F238E27FC236}">
                <a16:creationId xmlns:a16="http://schemas.microsoft.com/office/drawing/2014/main" id="{06BFF133-6647-4670-BD9C-38BCD911F8A5}"/>
              </a:ext>
            </a:extLst>
          </p:cNvPr>
          <p:cNvCxnSpPr>
            <a:cxnSpLocks/>
            <a:endCxn id="53" idx="4"/>
          </p:cNvCxnSpPr>
          <p:nvPr/>
        </p:nvCxnSpPr>
        <p:spPr>
          <a:xfrm flipV="1">
            <a:off x="1614288" y="3833559"/>
            <a:ext cx="99675" cy="29259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 name="Rak pilkoppling 8">
            <a:extLst>
              <a:ext uri="{FF2B5EF4-FFF2-40B4-BE49-F238E27FC236}">
                <a16:creationId xmlns:a16="http://schemas.microsoft.com/office/drawing/2014/main" id="{C565DB06-0DEF-4688-9183-07BF75C93553}"/>
              </a:ext>
            </a:extLst>
          </p:cNvPr>
          <p:cNvCxnSpPr>
            <a:cxnSpLocks/>
          </p:cNvCxnSpPr>
          <p:nvPr/>
        </p:nvCxnSpPr>
        <p:spPr>
          <a:xfrm flipV="1">
            <a:off x="3153460" y="3855500"/>
            <a:ext cx="111173" cy="25056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pic>
        <p:nvPicPr>
          <p:cNvPr id="47" name="Bildobjekt 1">
            <a:extLst>
              <a:ext uri="{FF2B5EF4-FFF2-40B4-BE49-F238E27FC236}">
                <a16:creationId xmlns:a16="http://schemas.microsoft.com/office/drawing/2014/main" id="{BC3BA0BA-F5B1-415B-A117-B49D9948A29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59046" y="281655"/>
            <a:ext cx="2005034" cy="152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4" name="Grupp 53">
            <a:extLst>
              <a:ext uri="{FF2B5EF4-FFF2-40B4-BE49-F238E27FC236}">
                <a16:creationId xmlns:a16="http://schemas.microsoft.com/office/drawing/2014/main" id="{D45FE668-1D7C-4E53-8485-3569DD7A94E8}"/>
              </a:ext>
            </a:extLst>
          </p:cNvPr>
          <p:cNvGrpSpPr/>
          <p:nvPr/>
        </p:nvGrpSpPr>
        <p:grpSpPr>
          <a:xfrm>
            <a:off x="4005794" y="1563687"/>
            <a:ext cx="4259665" cy="5294313"/>
            <a:chOff x="-94743" y="1385669"/>
            <a:chExt cx="4003675" cy="5294313"/>
          </a:xfrm>
        </p:grpSpPr>
        <p:pic>
          <p:nvPicPr>
            <p:cNvPr id="55" name="Bildobjekt 5" descr="plan.jpg">
              <a:extLst>
                <a:ext uri="{FF2B5EF4-FFF2-40B4-BE49-F238E27FC236}">
                  <a16:creationId xmlns:a16="http://schemas.microsoft.com/office/drawing/2014/main" id="{E7F3496B-E80F-4450-BD70-21F9850B71E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4743" y="1385669"/>
              <a:ext cx="4003675" cy="529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Ellips 55">
              <a:extLst>
                <a:ext uri="{FF2B5EF4-FFF2-40B4-BE49-F238E27FC236}">
                  <a16:creationId xmlns:a16="http://schemas.microsoft.com/office/drawing/2014/main" id="{C96F51C4-C1D1-4B24-95C2-EAF0232F3D71}"/>
                </a:ext>
              </a:extLst>
            </p:cNvPr>
            <p:cNvSpPr/>
            <p:nvPr/>
          </p:nvSpPr>
          <p:spPr bwMode="auto">
            <a:xfrm>
              <a:off x="1300297" y="3933318"/>
              <a:ext cx="216459"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7" name="Ellips 56">
              <a:extLst>
                <a:ext uri="{FF2B5EF4-FFF2-40B4-BE49-F238E27FC236}">
                  <a16:creationId xmlns:a16="http://schemas.microsoft.com/office/drawing/2014/main" id="{47B4341D-F452-4782-9F42-985D5FCEBD3D}"/>
                </a:ext>
              </a:extLst>
            </p:cNvPr>
            <p:cNvSpPr/>
            <p:nvPr/>
          </p:nvSpPr>
          <p:spPr bwMode="auto">
            <a:xfrm>
              <a:off x="2883398" y="3933319"/>
              <a:ext cx="216459"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8" name="Ellips 57">
              <a:extLst>
                <a:ext uri="{FF2B5EF4-FFF2-40B4-BE49-F238E27FC236}">
                  <a16:creationId xmlns:a16="http://schemas.microsoft.com/office/drawing/2014/main" id="{2D4F96F6-C277-49AC-8715-ECDFE5D14274}"/>
                </a:ext>
              </a:extLst>
            </p:cNvPr>
            <p:cNvSpPr/>
            <p:nvPr/>
          </p:nvSpPr>
          <p:spPr bwMode="auto">
            <a:xfrm>
              <a:off x="2457498" y="5342077"/>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9" name="Ellips 58">
              <a:extLst>
                <a:ext uri="{FF2B5EF4-FFF2-40B4-BE49-F238E27FC236}">
                  <a16:creationId xmlns:a16="http://schemas.microsoft.com/office/drawing/2014/main" id="{5F314C00-AECC-4E29-80A8-932638DAE9C3}"/>
                </a:ext>
              </a:extLst>
            </p:cNvPr>
            <p:cNvSpPr/>
            <p:nvPr/>
          </p:nvSpPr>
          <p:spPr bwMode="auto">
            <a:xfrm>
              <a:off x="1436933" y="5305759"/>
              <a:ext cx="218052"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1" name="Ellips 60">
              <a:extLst>
                <a:ext uri="{FF2B5EF4-FFF2-40B4-BE49-F238E27FC236}">
                  <a16:creationId xmlns:a16="http://schemas.microsoft.com/office/drawing/2014/main" id="{463E422A-A6E6-4A68-9AC4-F34A34447884}"/>
                </a:ext>
              </a:extLst>
            </p:cNvPr>
            <p:cNvSpPr/>
            <p:nvPr/>
          </p:nvSpPr>
          <p:spPr bwMode="auto">
            <a:xfrm>
              <a:off x="2026503" y="4581857"/>
              <a:ext cx="218051" cy="2202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2" name="Ellips 61">
              <a:extLst>
                <a:ext uri="{FF2B5EF4-FFF2-40B4-BE49-F238E27FC236}">
                  <a16:creationId xmlns:a16="http://schemas.microsoft.com/office/drawing/2014/main" id="{2CBCD33A-ED5E-4AE4-8075-25FD6AF309A3}"/>
                </a:ext>
              </a:extLst>
            </p:cNvPr>
            <p:cNvSpPr/>
            <p:nvPr/>
          </p:nvSpPr>
          <p:spPr bwMode="auto">
            <a:xfrm>
              <a:off x="2987460" y="3498626"/>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63" name="Ellips 62">
              <a:extLst>
                <a:ext uri="{FF2B5EF4-FFF2-40B4-BE49-F238E27FC236}">
                  <a16:creationId xmlns:a16="http://schemas.microsoft.com/office/drawing/2014/main" id="{81AA4A1E-25B3-4716-8F20-5E55C2F2F76D}"/>
                </a:ext>
              </a:extLst>
            </p:cNvPr>
            <p:cNvSpPr/>
            <p:nvPr/>
          </p:nvSpPr>
          <p:spPr bwMode="auto">
            <a:xfrm>
              <a:off x="988081" y="4751695"/>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64" name="Ellips 63">
              <a:extLst>
                <a:ext uri="{FF2B5EF4-FFF2-40B4-BE49-F238E27FC236}">
                  <a16:creationId xmlns:a16="http://schemas.microsoft.com/office/drawing/2014/main" id="{A26E1D12-CC66-4DE5-A6AF-E8F003F7CF82}"/>
                </a:ext>
              </a:extLst>
            </p:cNvPr>
            <p:cNvSpPr/>
            <p:nvPr/>
          </p:nvSpPr>
          <p:spPr bwMode="auto">
            <a:xfrm>
              <a:off x="2229646" y="5121844"/>
              <a:ext cx="216459"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65" name="Ellips 64">
              <a:extLst>
                <a:ext uri="{FF2B5EF4-FFF2-40B4-BE49-F238E27FC236}">
                  <a16:creationId xmlns:a16="http://schemas.microsoft.com/office/drawing/2014/main" id="{598BB887-B304-4CD2-B396-2B26590069EA}"/>
                </a:ext>
              </a:extLst>
            </p:cNvPr>
            <p:cNvSpPr/>
            <p:nvPr/>
          </p:nvSpPr>
          <p:spPr bwMode="auto">
            <a:xfrm>
              <a:off x="2014638" y="4261952"/>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sp>
          <p:nvSpPr>
            <p:cNvPr id="66" name="Ellips 65">
              <a:extLst>
                <a:ext uri="{FF2B5EF4-FFF2-40B4-BE49-F238E27FC236}">
                  <a16:creationId xmlns:a16="http://schemas.microsoft.com/office/drawing/2014/main" id="{7C8DF97B-D428-47AB-A654-F4B5361B5504}"/>
                </a:ext>
              </a:extLst>
            </p:cNvPr>
            <p:cNvSpPr/>
            <p:nvPr/>
          </p:nvSpPr>
          <p:spPr bwMode="auto">
            <a:xfrm>
              <a:off x="1337333" y="3491129"/>
              <a:ext cx="218051" cy="220233"/>
            </a:xfrm>
            <a:prstGeom prst="ellipse">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highlight>
                  <a:srgbClr val="000080"/>
                </a:highlight>
                <a:uLnTx/>
                <a:uFillTx/>
                <a:latin typeface="Calibri"/>
                <a:ea typeface="+mn-ea"/>
                <a:cs typeface="+mn-cs"/>
              </a:endParaRPr>
            </a:p>
          </p:txBody>
        </p:sp>
      </p:grpSp>
      <p:sp>
        <p:nvSpPr>
          <p:cNvPr id="12" name="Rektangel 11">
            <a:extLst>
              <a:ext uri="{FF2B5EF4-FFF2-40B4-BE49-F238E27FC236}">
                <a16:creationId xmlns:a16="http://schemas.microsoft.com/office/drawing/2014/main" id="{8AADDCD7-BB8C-4A28-8EBC-5C491455D872}"/>
              </a:ext>
            </a:extLst>
          </p:cNvPr>
          <p:cNvSpPr/>
          <p:nvPr/>
        </p:nvSpPr>
        <p:spPr>
          <a:xfrm>
            <a:off x="5149376" y="3509368"/>
            <a:ext cx="956114" cy="10505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a:ea typeface="+mn-ea"/>
              <a:cs typeface="+mn-cs"/>
            </a:endParaRPr>
          </a:p>
        </p:txBody>
      </p:sp>
      <p:sp>
        <p:nvSpPr>
          <p:cNvPr id="67" name="Rektangel 66">
            <a:extLst>
              <a:ext uri="{FF2B5EF4-FFF2-40B4-BE49-F238E27FC236}">
                <a16:creationId xmlns:a16="http://schemas.microsoft.com/office/drawing/2014/main" id="{24A85CD3-E2FA-4D68-B972-5711D7411B41}"/>
              </a:ext>
            </a:extLst>
          </p:cNvPr>
          <p:cNvSpPr/>
          <p:nvPr/>
        </p:nvSpPr>
        <p:spPr>
          <a:xfrm>
            <a:off x="6136254" y="4272994"/>
            <a:ext cx="632849" cy="7320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a:ea typeface="+mn-ea"/>
              <a:cs typeface="+mn-cs"/>
            </a:endParaRPr>
          </a:p>
        </p:txBody>
      </p:sp>
      <p:sp>
        <p:nvSpPr>
          <p:cNvPr id="68" name="Rektangel 67">
            <a:extLst>
              <a:ext uri="{FF2B5EF4-FFF2-40B4-BE49-F238E27FC236}">
                <a16:creationId xmlns:a16="http://schemas.microsoft.com/office/drawing/2014/main" id="{89E1B7E5-902A-4A64-9E69-D082F0ABC70D}"/>
              </a:ext>
            </a:extLst>
          </p:cNvPr>
          <p:cNvSpPr/>
          <p:nvPr/>
        </p:nvSpPr>
        <p:spPr>
          <a:xfrm>
            <a:off x="6400010" y="5079780"/>
            <a:ext cx="781292" cy="8703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a:ea typeface="+mn-ea"/>
              <a:cs typeface="+mn-cs"/>
            </a:endParaRPr>
          </a:p>
        </p:txBody>
      </p:sp>
      <p:sp>
        <p:nvSpPr>
          <p:cNvPr id="69" name="Rektangel 68">
            <a:extLst>
              <a:ext uri="{FF2B5EF4-FFF2-40B4-BE49-F238E27FC236}">
                <a16:creationId xmlns:a16="http://schemas.microsoft.com/office/drawing/2014/main" id="{6CF90CAF-5F43-4BF4-9D8A-10336783EDEC}"/>
              </a:ext>
            </a:extLst>
          </p:cNvPr>
          <p:cNvSpPr/>
          <p:nvPr/>
        </p:nvSpPr>
        <p:spPr>
          <a:xfrm>
            <a:off x="5051378" y="4846232"/>
            <a:ext cx="956114" cy="10505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a:ea typeface="+mn-ea"/>
              <a:cs typeface="+mn-cs"/>
            </a:endParaRPr>
          </a:p>
        </p:txBody>
      </p:sp>
      <p:sp>
        <p:nvSpPr>
          <p:cNvPr id="70" name="Rektangel 69">
            <a:extLst>
              <a:ext uri="{FF2B5EF4-FFF2-40B4-BE49-F238E27FC236}">
                <a16:creationId xmlns:a16="http://schemas.microsoft.com/office/drawing/2014/main" id="{EFD151DE-2486-43ED-8F3C-82D9D170089C}"/>
              </a:ext>
            </a:extLst>
          </p:cNvPr>
          <p:cNvSpPr/>
          <p:nvPr/>
        </p:nvSpPr>
        <p:spPr>
          <a:xfrm>
            <a:off x="6810740" y="3499520"/>
            <a:ext cx="956114" cy="10505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a:ea typeface="+mn-ea"/>
              <a:cs typeface="+mn-cs"/>
            </a:endParaRPr>
          </a:p>
        </p:txBody>
      </p:sp>
      <p:sp>
        <p:nvSpPr>
          <p:cNvPr id="71" name="Ellips 70">
            <a:extLst>
              <a:ext uri="{FF2B5EF4-FFF2-40B4-BE49-F238E27FC236}">
                <a16:creationId xmlns:a16="http://schemas.microsoft.com/office/drawing/2014/main" id="{34A0740C-B26B-458E-B1CA-784D1798846D}"/>
              </a:ext>
            </a:extLst>
          </p:cNvPr>
          <p:cNvSpPr/>
          <p:nvPr/>
        </p:nvSpPr>
        <p:spPr>
          <a:xfrm>
            <a:off x="7400218" y="4603265"/>
            <a:ext cx="688886" cy="847288"/>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Ellips 12">
            <a:extLst>
              <a:ext uri="{FF2B5EF4-FFF2-40B4-BE49-F238E27FC236}">
                <a16:creationId xmlns:a16="http://schemas.microsoft.com/office/drawing/2014/main" id="{D786C431-ABC5-4BE3-9EF2-50C7EA97F31E}"/>
              </a:ext>
            </a:extLst>
          </p:cNvPr>
          <p:cNvSpPr/>
          <p:nvPr/>
        </p:nvSpPr>
        <p:spPr>
          <a:xfrm>
            <a:off x="886560" y="4603265"/>
            <a:ext cx="688886" cy="847288"/>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textruta 13">
            <a:extLst>
              <a:ext uri="{FF2B5EF4-FFF2-40B4-BE49-F238E27FC236}">
                <a16:creationId xmlns:a16="http://schemas.microsoft.com/office/drawing/2014/main" id="{347856AB-D76F-4F57-9857-6F1CAF96FA93}"/>
              </a:ext>
            </a:extLst>
          </p:cNvPr>
          <p:cNvSpPr txBox="1"/>
          <p:nvPr/>
        </p:nvSpPr>
        <p:spPr>
          <a:xfrm>
            <a:off x="933139" y="4888336"/>
            <a:ext cx="793829"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noProof="0" dirty="0">
                <a:ln>
                  <a:noFill/>
                </a:ln>
                <a:solidFill>
                  <a:prstClr val="black"/>
                </a:solidFill>
                <a:effectLst/>
                <a:uLnTx/>
                <a:uFillTx/>
                <a:latin typeface="Calibri"/>
                <a:ea typeface="+mn-ea"/>
                <a:cs typeface="+mn-cs"/>
              </a:rPr>
              <a:t>Brytzon</a:t>
            </a:r>
          </a:p>
        </p:txBody>
      </p:sp>
      <p:sp>
        <p:nvSpPr>
          <p:cNvPr id="72" name="textruta 71">
            <a:extLst>
              <a:ext uri="{FF2B5EF4-FFF2-40B4-BE49-F238E27FC236}">
                <a16:creationId xmlns:a16="http://schemas.microsoft.com/office/drawing/2014/main" id="{A5EC0AFB-604B-4AD8-84A0-D116A180E533}"/>
              </a:ext>
            </a:extLst>
          </p:cNvPr>
          <p:cNvSpPr txBox="1"/>
          <p:nvPr/>
        </p:nvSpPr>
        <p:spPr>
          <a:xfrm>
            <a:off x="7421509" y="4869991"/>
            <a:ext cx="793829"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noProof="0" dirty="0">
                <a:ln>
                  <a:noFill/>
                </a:ln>
                <a:solidFill>
                  <a:prstClr val="black"/>
                </a:solidFill>
                <a:effectLst/>
                <a:uLnTx/>
                <a:uFillTx/>
                <a:latin typeface="Calibri"/>
                <a:ea typeface="+mn-ea"/>
                <a:cs typeface="+mn-cs"/>
              </a:rPr>
              <a:t>Brytzon</a:t>
            </a:r>
          </a:p>
        </p:txBody>
      </p:sp>
    </p:spTree>
    <p:extLst>
      <p:ext uri="{BB962C8B-B14F-4D97-AF65-F5344CB8AC3E}">
        <p14:creationId xmlns:p14="http://schemas.microsoft.com/office/powerpoint/2010/main" val="975615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Bildobjekt 1">
            <a:extLst>
              <a:ext uri="{FF2B5EF4-FFF2-40B4-BE49-F238E27FC236}">
                <a16:creationId xmlns:a16="http://schemas.microsoft.com/office/drawing/2014/main" id="{5B924048-1F9A-44E8-B716-FA35021B057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51172" y="398899"/>
            <a:ext cx="1902537" cy="144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ktangel: rundade hörn 7">
            <a:extLst>
              <a:ext uri="{FF2B5EF4-FFF2-40B4-BE49-F238E27FC236}">
                <a16:creationId xmlns:a16="http://schemas.microsoft.com/office/drawing/2014/main" id="{5BEB4EE7-2C53-4896-B1CC-84141AD52B4F}"/>
              </a:ext>
            </a:extLst>
          </p:cNvPr>
          <p:cNvSpPr/>
          <p:nvPr/>
        </p:nvSpPr>
        <p:spPr>
          <a:xfrm>
            <a:off x="1212850" y="701862"/>
            <a:ext cx="3305361" cy="1073150"/>
          </a:xfrm>
          <a:prstGeom prst="roundRect">
            <a:avLst/>
          </a:prstGeom>
        </p:spPr>
        <p:style>
          <a:lnRef idx="1">
            <a:schemeClr val="dk1"/>
          </a:lnRef>
          <a:fillRef idx="3">
            <a:schemeClr val="dk1"/>
          </a:fillRef>
          <a:effectRef idx="2">
            <a:schemeClr val="dk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a:ea typeface="+mn-ea"/>
                <a:cs typeface="+mn-cs"/>
              </a:rPr>
              <a:t>Pojkar 08/09</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a:ea typeface="+mn-ea"/>
                <a:cs typeface="+mn-cs"/>
              </a:rPr>
              <a:t>Anfallsspel </a:t>
            </a:r>
          </a:p>
        </p:txBody>
      </p:sp>
      <p:sp>
        <p:nvSpPr>
          <p:cNvPr id="9" name="textruta 8">
            <a:extLst>
              <a:ext uri="{FF2B5EF4-FFF2-40B4-BE49-F238E27FC236}">
                <a16:creationId xmlns:a16="http://schemas.microsoft.com/office/drawing/2014/main" id="{FC84C5B3-069B-46AC-9156-482FB6349A2A}"/>
              </a:ext>
            </a:extLst>
          </p:cNvPr>
          <p:cNvSpPr txBox="1"/>
          <p:nvPr/>
        </p:nvSpPr>
        <p:spPr>
          <a:xfrm>
            <a:off x="1200709" y="1985722"/>
            <a:ext cx="7980364" cy="3693319"/>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 anfall skapar vi målchanser genom hög spelintensitet, hög spelintensitet skapar vi genom att ständigt vara i rörelse.</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Spring med bollen eller passa bollen</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Först framåt och snabb första pass</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Stå aldrig still efter spelad boll</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Våga utmana, hitta lösningar och kombinationer för att lösa situationer</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defRPr/>
            </a:pPr>
            <a:r>
              <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Ta bollen till mål och gör mål</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FA85A0-8DBD-EA29-A273-1A9B7CE9841E}"/>
              </a:ext>
            </a:extLst>
          </p:cNvPr>
          <p:cNvSpPr>
            <a:spLocks noGrp="1"/>
          </p:cNvSpPr>
          <p:nvPr>
            <p:ph type="ctrTitle"/>
          </p:nvPr>
        </p:nvSpPr>
        <p:spPr>
          <a:xfrm>
            <a:off x="272153" y="338514"/>
            <a:ext cx="10363200" cy="1470025"/>
          </a:xfrm>
        </p:spPr>
        <p:txBody>
          <a:bodyPr/>
          <a:lstStyle/>
          <a:p>
            <a:r>
              <a:rPr lang="sv-SE" b="1" u="sng" dirty="0"/>
              <a:t>Animationer</a:t>
            </a:r>
          </a:p>
        </p:txBody>
      </p:sp>
      <p:sp>
        <p:nvSpPr>
          <p:cNvPr id="3" name="Underrubrik 2">
            <a:extLst>
              <a:ext uri="{FF2B5EF4-FFF2-40B4-BE49-F238E27FC236}">
                <a16:creationId xmlns:a16="http://schemas.microsoft.com/office/drawing/2014/main" id="{35A06684-08C8-0680-E362-5C6214E7294C}"/>
              </a:ext>
            </a:extLst>
          </p:cNvPr>
          <p:cNvSpPr>
            <a:spLocks noGrp="1"/>
          </p:cNvSpPr>
          <p:nvPr>
            <p:ph type="subTitle" idx="1"/>
          </p:nvPr>
        </p:nvSpPr>
        <p:spPr>
          <a:xfrm>
            <a:off x="-232913" y="1910752"/>
            <a:ext cx="8534400" cy="1752600"/>
          </a:xfrm>
        </p:spPr>
        <p:txBody>
          <a:bodyPr/>
          <a:lstStyle/>
          <a:p>
            <a:pPr>
              <a:lnSpc>
                <a:spcPct val="107000"/>
              </a:lnSpc>
              <a:spcAft>
                <a:spcPts val="800"/>
              </a:spcAft>
            </a:pPr>
            <a:r>
              <a:rPr lang="sv-S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https://www.youtube.com/watch?v=NYDLaWFdPe8</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https://www.youtube.com/watch?v=5wrIA4WTOaU</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https://www.youtube.com/watch?v=98d-l_iefws</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pic>
        <p:nvPicPr>
          <p:cNvPr id="4" name="Bildobjekt 1">
            <a:extLst>
              <a:ext uri="{FF2B5EF4-FFF2-40B4-BE49-F238E27FC236}">
                <a16:creationId xmlns:a16="http://schemas.microsoft.com/office/drawing/2014/main" id="{D55C248A-C4D8-1B62-DF43-22D724FDC78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684085" y="338514"/>
            <a:ext cx="1902537" cy="144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1755353"/>
      </p:ext>
    </p:extLst>
  </p:cSld>
  <p:clrMapOvr>
    <a:masterClrMapping/>
  </p:clrMapOvr>
</p:sld>
</file>

<file path=ppt/theme/theme1.xml><?xml version="1.0" encoding="utf-8"?>
<a:theme xmlns:a="http://schemas.openxmlformats.org/drawingml/2006/main" name="1_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2D15C200800484C89085A1104B573C6" ma:contentTypeVersion="8" ma:contentTypeDescription="Skapa ett nytt dokument." ma:contentTypeScope="" ma:versionID="793d177682ac00bf0a59406ba0fe8e51">
  <xsd:schema xmlns:xsd="http://www.w3.org/2001/XMLSchema" xmlns:xs="http://www.w3.org/2001/XMLSchema" xmlns:p="http://schemas.microsoft.com/office/2006/metadata/properties" xmlns:ns3="e5085f99-56d1-424d-88b1-01e8d9a8f78d" targetNamespace="http://schemas.microsoft.com/office/2006/metadata/properties" ma:root="true" ma:fieldsID="bf6d7eaf93fafa31491a03d65c08d926" ns3:_="">
    <xsd:import namespace="e5085f99-56d1-424d-88b1-01e8d9a8f78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085f99-56d1-424d-88b1-01e8d9a8f7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2FEFD90-6CAA-4D43-926C-6FD37C6610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085f99-56d1-424d-88b1-01e8d9a8f7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7EACF8-9CF6-4F84-A433-6B54968810D6}">
  <ds:schemaRefs>
    <ds:schemaRef ds:uri="http://schemas.microsoft.com/sharepoint/v3/contenttype/forms"/>
  </ds:schemaRefs>
</ds:datastoreItem>
</file>

<file path=customXml/itemProps3.xml><?xml version="1.0" encoding="utf-8"?>
<ds:datastoreItem xmlns:ds="http://schemas.openxmlformats.org/officeDocument/2006/customXml" ds:itemID="{A30CEAB6-4417-4DC1-A267-F95D68C9104A}">
  <ds:schemaRefs>
    <ds:schemaRef ds:uri="http://purl.org/dc/elements/1.1/"/>
    <ds:schemaRef ds:uri="http://schemas.openxmlformats.org/package/2006/metadata/core-properties"/>
    <ds:schemaRef ds:uri="http://schemas.microsoft.com/office/2006/metadata/properties"/>
    <ds:schemaRef ds:uri="http://purl.org/dc/terms/"/>
    <ds:schemaRef ds:uri="http://purl.org/dc/dcmitype/"/>
    <ds:schemaRef ds:uri="http://schemas.microsoft.com/office/2006/documentManagement/types"/>
    <ds:schemaRef ds:uri="http://schemas.microsoft.com/office/infopath/2007/PartnerControls"/>
    <ds:schemaRef ds:uri="e5085f99-56d1-424d-88b1-01e8d9a8f78d"/>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TotalTime>
  <Words>377</Words>
  <Application>Microsoft Office PowerPoint</Application>
  <PresentationFormat>Bredbild</PresentationFormat>
  <Paragraphs>63</Paragraphs>
  <Slides>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Calibri</vt:lpstr>
      <vt:lpstr>Wingdings</vt:lpstr>
      <vt:lpstr>1_Office-tema</vt:lpstr>
      <vt:lpstr>Spelidé</vt:lpstr>
      <vt:lpstr>Spelidé</vt:lpstr>
      <vt:lpstr>PowerPoint-presentation</vt:lpstr>
      <vt:lpstr>PowerPoint-presentation</vt:lpstr>
      <vt:lpstr>PowerPoint-presentation</vt:lpstr>
      <vt:lpstr>PowerPoint-presentation</vt:lpstr>
      <vt:lpstr>Animationer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Spelidé</dc:title>
  <dc:creator>Oscar Rud</dc:creator>
  <cp:lastModifiedBy>Oscar Rud</cp:lastModifiedBy>
  <cp:revision>2</cp:revision>
  <dcterms:created xsi:type="dcterms:W3CDTF">2022-07-16T12:15:30Z</dcterms:created>
  <dcterms:modified xsi:type="dcterms:W3CDTF">2022-07-25T09:53:02Z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0x010100A2D15C200800484C89085A1104B573C6</vt:lpwstr>
  </property>
</Properties>
</file>