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2" r:id="rId9"/>
    <p:sldId id="266" r:id="rId10"/>
    <p:sldId id="274" r:id="rId11"/>
    <p:sldId id="275" r:id="rId12"/>
    <p:sldId id="269" r:id="rId13"/>
    <p:sldId id="276" r:id="rId14"/>
    <p:sldId id="277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67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2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8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01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9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5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4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69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2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97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08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9755-38A9-42ED-AB94-827C2989BBC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62042" y="339854"/>
            <a:ext cx="9144000" cy="1655762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9" y="2524475"/>
            <a:ext cx="3319849" cy="321566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7" y="659027"/>
            <a:ext cx="4208505" cy="31914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939" y="2352656"/>
            <a:ext cx="2826261" cy="365191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9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1655762"/>
          </a:xfrm>
        </p:spPr>
        <p:txBody>
          <a:bodyPr/>
          <a:lstStyle/>
          <a:p>
            <a:r>
              <a:rPr lang="sv-SE" dirty="0" smtClean="0"/>
              <a:t>Träningsflit 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379506" y="1029292"/>
            <a:ext cx="5199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Föreningen där viljan att träna är A &amp; O</a:t>
            </a:r>
            <a:endParaRPr lang="sv-SE" sz="2400" b="1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782" y="2385068"/>
            <a:ext cx="3467100" cy="2038350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849922" y="3075039"/>
            <a:ext cx="55908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  <a:r>
              <a:rPr lang="sv-SE" dirty="0" smtClean="0"/>
              <a:t>0 träningar: Brons</a:t>
            </a:r>
          </a:p>
          <a:p>
            <a:r>
              <a:rPr lang="sv-SE" dirty="0" smtClean="0"/>
              <a:t>50 träningar: Silver</a:t>
            </a:r>
          </a:p>
          <a:p>
            <a:r>
              <a:rPr lang="sv-SE" dirty="0" smtClean="0"/>
              <a:t>80 träningar: Guld</a:t>
            </a:r>
          </a:p>
          <a:p>
            <a:r>
              <a:rPr lang="sv-SE" dirty="0" smtClean="0"/>
              <a:t>100 träningar: ”T-shirt ” 100 träningar i Örebro Innebandy</a:t>
            </a:r>
          </a:p>
          <a:p>
            <a:r>
              <a:rPr lang="sv-SE" dirty="0" smtClean="0"/>
              <a:t>150 träningar: Pokal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4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2810" y="323378"/>
            <a:ext cx="9144000" cy="1655762"/>
          </a:xfrm>
        </p:spPr>
        <p:txBody>
          <a:bodyPr/>
          <a:lstStyle/>
          <a:p>
            <a:r>
              <a:rPr lang="sv-SE" b="1" dirty="0" smtClean="0"/>
              <a:t>Vår modell  </a:t>
            </a:r>
            <a:endParaRPr lang="sv-SE" b="1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482810" y="864973"/>
            <a:ext cx="81966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Laget startades 2014 i </a:t>
            </a:r>
            <a:r>
              <a:rPr lang="sv-SE" dirty="0" err="1" smtClean="0"/>
              <a:t>Mosås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utvecklas konstant och ändrar vår organisation efter aktuellt läge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</a:t>
            </a:r>
            <a:r>
              <a:rPr lang="sv-SE" dirty="0" smtClean="0"/>
              <a:t>i är 48st barn, VI ÄR ett lag men kommer träna i 2st grupper, Röd &amp; Svart var 8:e vecka gemensamt med Team bildning i fokus.  </a:t>
            </a:r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Under säsongen kommer vi samarbeta med P10 samt P06/07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 smtClean="0"/>
              <a:t>Vi kommer spela i 3st serier: Poolspel, PK7, PK6</a:t>
            </a:r>
          </a:p>
          <a:p>
            <a:r>
              <a:rPr lang="sv-SE" dirty="0" smtClean="0"/>
              <a:t>Samarbete med Ekeby gällande PK6 samt P06/07</a:t>
            </a:r>
          </a:p>
          <a:p>
            <a:endParaRPr lang="sv-SE" dirty="0"/>
          </a:p>
          <a:p>
            <a:r>
              <a:rPr lang="sv-SE" b="1" dirty="0" smtClean="0"/>
              <a:t>Poolspel</a:t>
            </a:r>
            <a:r>
              <a:rPr lang="sv-SE" dirty="0" smtClean="0"/>
              <a:t>: 3 gånger höst + 3 gånger vår. 18 matcher totalt. 2 x 14 min</a:t>
            </a:r>
          </a:p>
          <a:p>
            <a:endParaRPr lang="sv-SE" b="1" dirty="0" smtClean="0"/>
          </a:p>
          <a:p>
            <a:r>
              <a:rPr lang="sv-SE" b="1" dirty="0" smtClean="0"/>
              <a:t>PK 7 </a:t>
            </a:r>
            <a:r>
              <a:rPr lang="sv-SE" dirty="0" smtClean="0"/>
              <a:t>i sammandrag/seriespel</a:t>
            </a:r>
            <a:r>
              <a:rPr lang="sv-SE" dirty="0"/>
              <a:t>: 3 gånger höst + 3 </a:t>
            </a:r>
            <a:r>
              <a:rPr lang="sv-SE" dirty="0" smtClean="0"/>
              <a:t>gånger vår. 14 matcher 2x15min</a:t>
            </a:r>
          </a:p>
          <a:p>
            <a:endParaRPr lang="sv-SE" dirty="0"/>
          </a:p>
          <a:p>
            <a:r>
              <a:rPr lang="sv-SE" b="1" dirty="0" smtClean="0"/>
              <a:t>PK6</a:t>
            </a:r>
            <a:r>
              <a:rPr lang="sv-SE" dirty="0" smtClean="0"/>
              <a:t> seriespel 1 match/vecka fram till Jul, 3 x 15 min, totalt 20st matcher </a:t>
            </a:r>
          </a:p>
          <a:p>
            <a:r>
              <a:rPr lang="sv-SE" dirty="0" smtClean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30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66334" y="218482"/>
            <a:ext cx="9144000" cy="1655762"/>
          </a:xfrm>
        </p:spPr>
        <p:txBody>
          <a:bodyPr/>
          <a:lstStyle/>
          <a:p>
            <a:r>
              <a:rPr lang="sv-SE" b="1" dirty="0" smtClean="0"/>
              <a:t>Matcher o Cuper </a:t>
            </a:r>
            <a:endParaRPr lang="sv-SE" b="1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021492" y="1046363"/>
            <a:ext cx="55934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Poolspel</a:t>
            </a:r>
            <a:r>
              <a:rPr lang="sv-SE" dirty="0"/>
              <a:t>: 3 gånger höst + 3 gånger vår. 18 matcher totalt. 2 x 14 min</a:t>
            </a:r>
          </a:p>
          <a:p>
            <a:endParaRPr lang="sv-SE" b="1" dirty="0"/>
          </a:p>
          <a:p>
            <a:r>
              <a:rPr lang="sv-SE" b="1" dirty="0"/>
              <a:t>PK 7 </a:t>
            </a:r>
            <a:r>
              <a:rPr lang="sv-SE" dirty="0"/>
              <a:t>i sammandrag/seriespel: 3 gånger höst + 3 gånger vår. 14 matcher 2x15min</a:t>
            </a:r>
          </a:p>
          <a:p>
            <a:endParaRPr lang="sv-SE" dirty="0"/>
          </a:p>
          <a:p>
            <a:r>
              <a:rPr lang="sv-SE" b="1" dirty="0"/>
              <a:t>PK6</a:t>
            </a:r>
            <a:r>
              <a:rPr lang="sv-SE" dirty="0"/>
              <a:t> seriespel 1 match/vecka fram till Jul, 3 x 15 min, totalt 20st matcher 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4-6</a:t>
            </a:r>
            <a:r>
              <a:rPr lang="sv-SE" dirty="0" smtClean="0"/>
              <a:t>/1  </a:t>
            </a:r>
            <a:r>
              <a:rPr lang="sv-SE" dirty="0" smtClean="0"/>
              <a:t>Storvretacupen, övernattning</a:t>
            </a:r>
          </a:p>
          <a:p>
            <a:endParaRPr lang="sv-SE" dirty="0"/>
          </a:p>
          <a:p>
            <a:r>
              <a:rPr lang="sv-SE" dirty="0" smtClean="0"/>
              <a:t>Långfredag</a:t>
            </a:r>
            <a:r>
              <a:rPr lang="sv-SE" dirty="0" smtClean="0"/>
              <a:t>: </a:t>
            </a:r>
            <a:r>
              <a:rPr lang="sv-SE" dirty="0" smtClean="0"/>
              <a:t>Radiomasten cup i Motala, 1 dag </a:t>
            </a:r>
          </a:p>
          <a:p>
            <a:endParaRPr lang="sv-SE" dirty="0"/>
          </a:p>
          <a:p>
            <a:r>
              <a:rPr lang="sv-SE" dirty="0" smtClean="0"/>
              <a:t>6-9/4 </a:t>
            </a:r>
            <a:r>
              <a:rPr lang="sv-SE" dirty="0" smtClean="0"/>
              <a:t>Örebrocupen/Mälarenergi cup, övernattning</a:t>
            </a:r>
          </a:p>
          <a:p>
            <a:endParaRPr lang="sv-SE" dirty="0"/>
          </a:p>
          <a:p>
            <a:r>
              <a:rPr lang="sv-SE" dirty="0" smtClean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8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1655762"/>
          </a:xfrm>
        </p:spPr>
        <p:txBody>
          <a:bodyPr/>
          <a:lstStyle/>
          <a:p>
            <a:r>
              <a:rPr lang="sv-SE" dirty="0" smtClean="0"/>
              <a:t>Matcher o Cuper 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762897" y="1748481"/>
            <a:ext cx="5593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dygjdjygf</a:t>
            </a:r>
            <a:endParaRPr lang="sv-SE" dirty="0" smtClean="0"/>
          </a:p>
          <a:p>
            <a:r>
              <a:rPr lang="sv-SE" dirty="0" smtClean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0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1655762"/>
          </a:xfrm>
        </p:spPr>
        <p:txBody>
          <a:bodyPr/>
          <a:lstStyle/>
          <a:p>
            <a:r>
              <a:rPr lang="sv-SE" dirty="0" smtClean="0"/>
              <a:t>Matcher o Cuper 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762897" y="1748481"/>
            <a:ext cx="5593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dygjdjygf</a:t>
            </a:r>
            <a:endParaRPr lang="sv-SE" dirty="0" smtClean="0"/>
          </a:p>
          <a:p>
            <a:r>
              <a:rPr lang="sv-SE" dirty="0" smtClean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2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165576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924432" y="2603157"/>
            <a:ext cx="213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Ekonomi, separat flik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1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1655762"/>
          </a:xfrm>
        </p:spPr>
        <p:txBody>
          <a:bodyPr/>
          <a:lstStyle/>
          <a:p>
            <a:r>
              <a:rPr lang="sv-SE" dirty="0" smtClean="0"/>
              <a:t>Övrigt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240691" y="1748481"/>
            <a:ext cx="2884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Sociala medier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Kläder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Allergier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Funktionshinder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Dusch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Tyst i klassen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ym typeface="Wingdings" panose="05000000000000000000" pitchFamily="2" charset="2"/>
              </a:rPr>
              <a:t>Ny tränare Tobbe + Julia   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85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1655762"/>
          </a:xfrm>
        </p:spPr>
        <p:txBody>
          <a:bodyPr>
            <a:normAutofit/>
          </a:bodyPr>
          <a:lstStyle/>
          <a:p>
            <a:r>
              <a:rPr lang="sv-SE" b="1" dirty="0" smtClean="0"/>
              <a:t>Föräldragrupp </a:t>
            </a:r>
          </a:p>
          <a:p>
            <a:endParaRPr lang="sv-SE" dirty="0"/>
          </a:p>
          <a:p>
            <a:endParaRPr lang="sv-SE" dirty="0" smtClean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28567" y="1589681"/>
            <a:ext cx="9144000" cy="1655762"/>
          </a:xfrm>
        </p:spPr>
        <p:txBody>
          <a:bodyPr/>
          <a:lstStyle/>
          <a:p>
            <a:r>
              <a:rPr lang="sv-SE" b="1" dirty="0" smtClean="0"/>
              <a:t>Frågor 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623973"/>
          </a:xfrm>
        </p:spPr>
        <p:txBody>
          <a:bodyPr/>
          <a:lstStyle/>
          <a:p>
            <a:r>
              <a:rPr lang="sv-SE" b="1" dirty="0" smtClean="0"/>
              <a:t>Övergripande lagmodell </a:t>
            </a:r>
            <a:endParaRPr lang="sv-SE" b="1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9" y="3796047"/>
            <a:ext cx="2368377" cy="179602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45988" y="1120350"/>
            <a:ext cx="3031525" cy="527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A-lag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345987" y="4530658"/>
            <a:ext cx="3031525" cy="5272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U 9-12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345987" y="3599778"/>
            <a:ext cx="3031525" cy="5272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U 13-15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45988" y="2848242"/>
            <a:ext cx="3031525" cy="527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U Lag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345989" y="5309289"/>
            <a:ext cx="3031525" cy="5272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K 6-9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4543166" y="2879124"/>
            <a:ext cx="2170671" cy="4963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JAS Elit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6985685" y="2879124"/>
            <a:ext cx="2170671" cy="4963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Div</a:t>
            </a:r>
            <a:r>
              <a:rPr lang="sv-SE" dirty="0" smtClean="0"/>
              <a:t> 1</a:t>
            </a: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9428204" y="2848242"/>
            <a:ext cx="2170671" cy="4963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Div</a:t>
            </a:r>
            <a:r>
              <a:rPr lang="sv-SE" dirty="0" smtClean="0"/>
              <a:t> 2</a:t>
            </a:r>
            <a:endParaRPr lang="sv-SE" dirty="0"/>
          </a:p>
        </p:txBody>
      </p:sp>
      <p:cxnSp>
        <p:nvCxnSpPr>
          <p:cNvPr id="19" name="Rak 18"/>
          <p:cNvCxnSpPr/>
          <p:nvPr/>
        </p:nvCxnSpPr>
        <p:spPr>
          <a:xfrm>
            <a:off x="7875373" y="494044"/>
            <a:ext cx="4168346" cy="236464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7875373" y="477795"/>
            <a:ext cx="4168346" cy="3249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12043719" y="510294"/>
            <a:ext cx="0" cy="236883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10451563" y="895370"/>
            <a:ext cx="74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Bredd</a:t>
            </a:r>
            <a:endParaRPr lang="sv-SE" dirty="0"/>
          </a:p>
        </p:txBody>
      </p:sp>
      <p:cxnSp>
        <p:nvCxnSpPr>
          <p:cNvPr id="33" name="Rak pil 32"/>
          <p:cNvCxnSpPr/>
          <p:nvPr/>
        </p:nvCxnSpPr>
        <p:spPr>
          <a:xfrm>
            <a:off x="3608173" y="3127294"/>
            <a:ext cx="64666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Rak pil 34"/>
          <p:cNvCxnSpPr/>
          <p:nvPr/>
        </p:nvCxnSpPr>
        <p:spPr>
          <a:xfrm flipH="1" flipV="1">
            <a:off x="3649361" y="1958920"/>
            <a:ext cx="1890393" cy="9202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 flipH="1" flipV="1">
            <a:off x="6474748" y="1599998"/>
            <a:ext cx="3991426" cy="12482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/>
          <p:cNvCxnSpPr/>
          <p:nvPr/>
        </p:nvCxnSpPr>
        <p:spPr>
          <a:xfrm flipH="1" flipV="1">
            <a:off x="5342047" y="1834448"/>
            <a:ext cx="2879314" cy="1188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 flipV="1">
            <a:off x="5333808" y="1149176"/>
            <a:ext cx="2887553" cy="1898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 42"/>
          <p:cNvCxnSpPr/>
          <p:nvPr/>
        </p:nvCxnSpPr>
        <p:spPr>
          <a:xfrm flipV="1">
            <a:off x="7745815" y="1753189"/>
            <a:ext cx="1472326" cy="1175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46"/>
          <p:cNvCxnSpPr/>
          <p:nvPr/>
        </p:nvCxnSpPr>
        <p:spPr>
          <a:xfrm flipV="1">
            <a:off x="10556981" y="2424271"/>
            <a:ext cx="435335" cy="569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H="1" flipV="1">
            <a:off x="1845276" y="1834448"/>
            <a:ext cx="16475" cy="7615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183027" y="486032"/>
            <a:ext cx="7867135" cy="3789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IBF Örebro   Värderingar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2183027" y="864973"/>
            <a:ext cx="7867135" cy="345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Passion    Ansvar    Fokus     Professionalism </a:t>
            </a:r>
            <a:endParaRPr lang="sv-SE" b="1" dirty="0"/>
          </a:p>
        </p:txBody>
      </p:sp>
      <p:sp>
        <p:nvSpPr>
          <p:cNvPr id="7" name="Rektangel 6"/>
          <p:cNvSpPr/>
          <p:nvPr/>
        </p:nvSpPr>
        <p:spPr>
          <a:xfrm>
            <a:off x="2183027" y="1210962"/>
            <a:ext cx="2817341" cy="24795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Skicklighet = Hur göra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5000368" y="1210962"/>
            <a:ext cx="2603156" cy="2479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Talang=Naturligt sätt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att: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Tänka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Känna 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Uppföra sig</a:t>
            </a:r>
          </a:p>
          <a:p>
            <a:pPr algn="ctr"/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451125" y="1210961"/>
            <a:ext cx="2603156" cy="24795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Kunskap = faktiskt kunnande o förväntat kunnande, stegen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2183027" y="3690550"/>
            <a:ext cx="7867135" cy="4036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Glädje/Trygghet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5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86248" y="214183"/>
            <a:ext cx="9144000" cy="1655762"/>
          </a:xfrm>
        </p:spPr>
        <p:txBody>
          <a:bodyPr>
            <a:normAutofit/>
          </a:bodyPr>
          <a:lstStyle/>
          <a:p>
            <a:r>
              <a:rPr lang="sv-SE" sz="4800" b="1" dirty="0" smtClean="0"/>
              <a:t>Laget </a:t>
            </a:r>
            <a:endParaRPr lang="sv-SE" sz="4800" b="1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853514" y="2224216"/>
            <a:ext cx="57327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Ett lag är inte en grupp människor som arbetar tillsammans</a:t>
            </a:r>
          </a:p>
          <a:p>
            <a:endParaRPr lang="sv-SE" dirty="0"/>
          </a:p>
          <a:p>
            <a:r>
              <a:rPr lang="sv-SE" dirty="0" smtClean="0"/>
              <a:t>Ett lag är en grupp människor som litar på varandra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5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-2709342" y="1911222"/>
            <a:ext cx="9144000" cy="1655762"/>
          </a:xfrm>
        </p:spPr>
        <p:txBody>
          <a:bodyPr/>
          <a:lstStyle/>
          <a:p>
            <a:r>
              <a:rPr lang="sv-SE" dirty="0" smtClean="0"/>
              <a:t>Övergripande </a:t>
            </a:r>
          </a:p>
          <a:p>
            <a:r>
              <a:rPr lang="sv-SE" dirty="0" smtClean="0"/>
              <a:t>inlärningsmodell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420" y="-75489"/>
            <a:ext cx="5212019" cy="60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16908" y="330565"/>
            <a:ext cx="9144000" cy="106881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Modell för tränar o ledarutveckling</a:t>
            </a:r>
            <a:endParaRPr lang="sv-SE" sz="3200" b="1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870" y="785812"/>
            <a:ext cx="6244667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1655762"/>
          </a:xfrm>
        </p:spPr>
        <p:txBody>
          <a:bodyPr/>
          <a:lstStyle/>
          <a:p>
            <a:r>
              <a:rPr lang="sv-SE" dirty="0" smtClean="0"/>
              <a:t>Atleten bål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671513"/>
            <a:ext cx="13106400" cy="82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-2317402" y="214183"/>
            <a:ext cx="9144000" cy="1655762"/>
          </a:xfrm>
        </p:spPr>
        <p:txBody>
          <a:bodyPr/>
          <a:lstStyle/>
          <a:p>
            <a:r>
              <a:rPr lang="sv-SE" dirty="0" smtClean="0"/>
              <a:t>Träningsbarhet</a:t>
            </a:r>
          </a:p>
          <a:p>
            <a:r>
              <a:rPr lang="sv-SE" dirty="0" smtClean="0"/>
              <a:t>för optimal utveckling av </a:t>
            </a:r>
          </a:p>
          <a:p>
            <a:r>
              <a:rPr lang="sv-SE" dirty="0"/>
              <a:t>f</a:t>
            </a:r>
            <a:r>
              <a:rPr lang="sv-SE" dirty="0" smtClean="0"/>
              <a:t>ysiska kapaciteter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103" y="0"/>
            <a:ext cx="683866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89902" y="92719"/>
            <a:ext cx="9144000" cy="1655762"/>
          </a:xfrm>
        </p:spPr>
        <p:txBody>
          <a:bodyPr/>
          <a:lstStyle/>
          <a:p>
            <a:r>
              <a:rPr lang="sv-SE" dirty="0" smtClean="0"/>
              <a:t>Stegen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Örebro Innebandy P 08/09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986799" cy="62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419</Words>
  <Application>Microsoft Office PowerPoint</Application>
  <PresentationFormat>Bredbild</PresentationFormat>
  <Paragraphs>109</Paragraphs>
  <Slides>18</Slides>
  <Notes>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Axling</dc:creator>
  <cp:lastModifiedBy>Henrik Axling</cp:lastModifiedBy>
  <cp:revision>50</cp:revision>
  <dcterms:created xsi:type="dcterms:W3CDTF">2017-11-06T19:42:30Z</dcterms:created>
  <dcterms:modified xsi:type="dcterms:W3CDTF">2018-10-10T13:34:06Z</dcterms:modified>
</cp:coreProperties>
</file>