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4" r:id="rId8"/>
    <p:sldId id="262" r:id="rId9"/>
    <p:sldId id="266" r:id="rId10"/>
    <p:sldId id="274" r:id="rId11"/>
    <p:sldId id="275" r:id="rId12"/>
    <p:sldId id="269" r:id="rId13"/>
    <p:sldId id="276" r:id="rId14"/>
    <p:sldId id="277" r:id="rId15"/>
    <p:sldId id="270" r:id="rId16"/>
    <p:sldId id="273" r:id="rId17"/>
    <p:sldId id="271" r:id="rId18"/>
    <p:sldId id="272" r:id="rId1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7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9755-38A9-42ED-AB94-827C2989BBC1}" type="datetimeFigureOut">
              <a:rPr lang="sv-SE" smtClean="0"/>
              <a:t>2018-10-10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3679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9755-38A9-42ED-AB94-827C2989BBC1}" type="datetimeFigureOut">
              <a:rPr lang="sv-SE" smtClean="0"/>
              <a:t>2018-10-10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9299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9755-38A9-42ED-AB94-827C2989BBC1}" type="datetimeFigureOut">
              <a:rPr lang="sv-SE" smtClean="0"/>
              <a:t>2018-10-10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6899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9755-38A9-42ED-AB94-827C2989BBC1}" type="datetimeFigureOut">
              <a:rPr lang="sv-SE" smtClean="0"/>
              <a:t>2018-10-10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2012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9755-38A9-42ED-AB94-827C2989BBC1}" type="datetimeFigureOut">
              <a:rPr lang="sv-SE" smtClean="0"/>
              <a:t>2018-10-10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0945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9755-38A9-42ED-AB94-827C2989BBC1}" type="datetimeFigureOut">
              <a:rPr lang="sv-SE" smtClean="0"/>
              <a:t>2018-10-10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635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9755-38A9-42ED-AB94-827C2989BBC1}" type="datetimeFigureOut">
              <a:rPr lang="sv-SE" smtClean="0"/>
              <a:t>2018-10-10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6456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9755-38A9-42ED-AB94-827C2989BBC1}" type="datetimeFigureOut">
              <a:rPr lang="sv-SE" smtClean="0"/>
              <a:t>2018-10-10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6698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9755-38A9-42ED-AB94-827C2989BBC1}" type="datetimeFigureOut">
              <a:rPr lang="sv-SE" smtClean="0"/>
              <a:t>2018-10-10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0249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9755-38A9-42ED-AB94-827C2989BBC1}" type="datetimeFigureOut">
              <a:rPr lang="sv-SE" smtClean="0"/>
              <a:t>2018-10-10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2972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9755-38A9-42ED-AB94-827C2989BBC1}" type="datetimeFigureOut">
              <a:rPr lang="sv-SE" smtClean="0"/>
              <a:t>2018-10-10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6082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99755-38A9-42ED-AB94-827C2989BBC1}" type="datetimeFigureOut">
              <a:rPr lang="sv-SE" smtClean="0"/>
              <a:t>2018-10-10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51AC7-04A7-4F36-A088-C9CACF0973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39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62042" y="339854"/>
            <a:ext cx="9144000" cy="1655762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69" y="2524475"/>
            <a:ext cx="3319849" cy="3215661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867" y="659027"/>
            <a:ext cx="4208505" cy="3191450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939" y="2352656"/>
            <a:ext cx="2826261" cy="3651910"/>
          </a:xfrm>
          <a:prstGeom prst="rect">
            <a:avLst/>
          </a:prstGeom>
        </p:spPr>
      </p:pic>
      <p:sp>
        <p:nvSpPr>
          <p:cNvPr id="7" name="Rektangel 6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Örebro Innebandy P 08/09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1098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89902" y="92719"/>
            <a:ext cx="9144000" cy="1655762"/>
          </a:xfrm>
        </p:spPr>
        <p:txBody>
          <a:bodyPr/>
          <a:lstStyle/>
          <a:p>
            <a:r>
              <a:rPr lang="sv-SE" dirty="0" smtClean="0"/>
              <a:t>Träningsflit </a:t>
            </a:r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Örebro Innebandy P 08/09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3379506" y="1029292"/>
            <a:ext cx="51991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 dirty="0" smtClean="0"/>
              <a:t>Föreningen där viljan att träna är A &amp; O</a:t>
            </a:r>
            <a:endParaRPr lang="sv-SE" sz="2400" b="1" dirty="0"/>
          </a:p>
        </p:txBody>
      </p:sp>
      <p:pic>
        <p:nvPicPr>
          <p:cNvPr id="12" name="Bildobjekt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3782" y="2385068"/>
            <a:ext cx="3467100" cy="2038350"/>
          </a:xfrm>
          <a:prstGeom prst="rect">
            <a:avLst/>
          </a:prstGeom>
        </p:spPr>
      </p:pic>
      <p:sp>
        <p:nvSpPr>
          <p:cNvPr id="13" name="textruta 12"/>
          <p:cNvSpPr txBox="1"/>
          <p:nvPr/>
        </p:nvSpPr>
        <p:spPr>
          <a:xfrm>
            <a:off x="849922" y="3075039"/>
            <a:ext cx="559082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2</a:t>
            </a:r>
            <a:r>
              <a:rPr lang="sv-SE" dirty="0" smtClean="0"/>
              <a:t>0 träningar: Brons</a:t>
            </a:r>
          </a:p>
          <a:p>
            <a:r>
              <a:rPr lang="sv-SE" dirty="0" smtClean="0"/>
              <a:t>50 träningar: Silver</a:t>
            </a:r>
          </a:p>
          <a:p>
            <a:r>
              <a:rPr lang="sv-SE" dirty="0" smtClean="0"/>
              <a:t>80 träningar: Guld</a:t>
            </a:r>
          </a:p>
          <a:p>
            <a:r>
              <a:rPr lang="sv-SE" dirty="0" smtClean="0"/>
              <a:t>100 träningar: ”T-shirt ” 100 träningar i Örebro Innebandy</a:t>
            </a:r>
          </a:p>
          <a:p>
            <a:r>
              <a:rPr lang="sv-SE" dirty="0" smtClean="0"/>
              <a:t>150 träningar: Pokal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7493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82810" y="323378"/>
            <a:ext cx="9144000" cy="1655762"/>
          </a:xfrm>
        </p:spPr>
        <p:txBody>
          <a:bodyPr/>
          <a:lstStyle/>
          <a:p>
            <a:r>
              <a:rPr lang="sv-SE" b="1" dirty="0" smtClean="0"/>
              <a:t>Vår modell  </a:t>
            </a:r>
            <a:endParaRPr lang="sv-SE" b="1" dirty="0"/>
          </a:p>
        </p:txBody>
      </p:sp>
      <p:sp>
        <p:nvSpPr>
          <p:cNvPr id="4" name="Rektangel 3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Örebro Innebandy P 08/09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1482810" y="864973"/>
            <a:ext cx="819665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Laget startades 2014 i </a:t>
            </a:r>
            <a:r>
              <a:rPr lang="sv-SE" dirty="0" err="1" smtClean="0"/>
              <a:t>Mosås</a:t>
            </a:r>
            <a:endParaRPr lang="sv-S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Vi utvecklas konstant och ändrar vår organisation efter aktuellt läge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</a:t>
            </a:r>
            <a:r>
              <a:rPr lang="sv-SE" dirty="0" smtClean="0"/>
              <a:t>i är 48st barn, VI ÄR ett lag men kommer träna i 2st grupper, Röd &amp; Svart var 8:e vecka gemensamt med Team bildning i fokus.  </a:t>
            </a:r>
          </a:p>
          <a:p>
            <a:endParaRPr lang="sv-S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Under säsongen kommer vi samarbeta med P10 samt P06/07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r>
              <a:rPr lang="sv-SE" dirty="0" smtClean="0"/>
              <a:t>Vi kommer spela i 3st serier: Poolspel, PK7, PK6</a:t>
            </a:r>
          </a:p>
          <a:p>
            <a:r>
              <a:rPr lang="sv-SE" dirty="0" smtClean="0"/>
              <a:t>Samarbete med Ekeby gällande PK6 samt P06/07</a:t>
            </a:r>
          </a:p>
          <a:p>
            <a:endParaRPr lang="sv-SE" dirty="0"/>
          </a:p>
          <a:p>
            <a:r>
              <a:rPr lang="sv-SE" b="1" dirty="0" smtClean="0"/>
              <a:t>Poolspel</a:t>
            </a:r>
            <a:r>
              <a:rPr lang="sv-SE" dirty="0" smtClean="0"/>
              <a:t>: 3 gånger höst + 3 gånger vår. 18 matcher totalt. 2 x 14 min</a:t>
            </a:r>
          </a:p>
          <a:p>
            <a:endParaRPr lang="sv-SE" b="1" dirty="0" smtClean="0"/>
          </a:p>
          <a:p>
            <a:r>
              <a:rPr lang="sv-SE" b="1" dirty="0" smtClean="0"/>
              <a:t>PK 7 </a:t>
            </a:r>
            <a:r>
              <a:rPr lang="sv-SE" dirty="0" smtClean="0"/>
              <a:t>i sammandrag/seriespel</a:t>
            </a:r>
            <a:r>
              <a:rPr lang="sv-SE" dirty="0"/>
              <a:t>: 3 gånger höst + 3 </a:t>
            </a:r>
            <a:r>
              <a:rPr lang="sv-SE" dirty="0" smtClean="0"/>
              <a:t>gånger vår. 14 matcher 2x15min</a:t>
            </a:r>
          </a:p>
          <a:p>
            <a:endParaRPr lang="sv-SE" dirty="0"/>
          </a:p>
          <a:p>
            <a:r>
              <a:rPr lang="sv-SE" b="1" dirty="0" smtClean="0"/>
              <a:t>PK6</a:t>
            </a:r>
            <a:r>
              <a:rPr lang="sv-SE" dirty="0" smtClean="0"/>
              <a:t> seriespel 1 match/vecka fram till Jul, 3 x 15 min, totalt 20st matcher </a:t>
            </a:r>
          </a:p>
          <a:p>
            <a:r>
              <a:rPr lang="sv-SE" dirty="0" smtClean="0"/>
              <a:t>	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2303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66334" y="218482"/>
            <a:ext cx="9144000" cy="1655762"/>
          </a:xfrm>
        </p:spPr>
        <p:txBody>
          <a:bodyPr/>
          <a:lstStyle/>
          <a:p>
            <a:r>
              <a:rPr lang="sv-SE" b="1" dirty="0" smtClean="0"/>
              <a:t>Matcher o Cuper </a:t>
            </a:r>
            <a:endParaRPr lang="sv-SE" b="1" dirty="0"/>
          </a:p>
        </p:txBody>
      </p:sp>
      <p:sp>
        <p:nvSpPr>
          <p:cNvPr id="4" name="Rektangel 3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Örebro Innebandy P 08/09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1021492" y="1046363"/>
            <a:ext cx="559349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Poolspel</a:t>
            </a:r>
            <a:r>
              <a:rPr lang="sv-SE" dirty="0"/>
              <a:t>: 3 gånger höst + 3 gånger vår. 18 matcher totalt. 2 x 14 min</a:t>
            </a:r>
          </a:p>
          <a:p>
            <a:endParaRPr lang="sv-SE" b="1" dirty="0"/>
          </a:p>
          <a:p>
            <a:r>
              <a:rPr lang="sv-SE" b="1" dirty="0"/>
              <a:t>PK 7 </a:t>
            </a:r>
            <a:r>
              <a:rPr lang="sv-SE" dirty="0"/>
              <a:t>i sammandrag/seriespel: 3 gånger höst + 3 gånger vår. 14 matcher 2x15min</a:t>
            </a:r>
          </a:p>
          <a:p>
            <a:endParaRPr lang="sv-SE" dirty="0"/>
          </a:p>
          <a:p>
            <a:r>
              <a:rPr lang="sv-SE" b="1" dirty="0"/>
              <a:t>PK6</a:t>
            </a:r>
            <a:r>
              <a:rPr lang="sv-SE" dirty="0"/>
              <a:t> seriespel 1 match/vecka fram till Jul, 3 x 15 min, totalt 20st matcher </a:t>
            </a:r>
          </a:p>
          <a:p>
            <a:endParaRPr lang="sv-SE" dirty="0" smtClean="0"/>
          </a:p>
          <a:p>
            <a:endParaRPr lang="sv-SE" dirty="0" smtClean="0"/>
          </a:p>
          <a:p>
            <a:r>
              <a:rPr lang="sv-SE" dirty="0" smtClean="0"/>
              <a:t>4-6</a:t>
            </a:r>
            <a:r>
              <a:rPr lang="sv-SE" dirty="0" smtClean="0"/>
              <a:t>/1  </a:t>
            </a:r>
            <a:r>
              <a:rPr lang="sv-SE" dirty="0" smtClean="0"/>
              <a:t>Storvretacupen, övernattning</a:t>
            </a:r>
          </a:p>
          <a:p>
            <a:endParaRPr lang="sv-SE" dirty="0"/>
          </a:p>
          <a:p>
            <a:r>
              <a:rPr lang="sv-SE" dirty="0" smtClean="0"/>
              <a:t>Långfredag</a:t>
            </a:r>
            <a:r>
              <a:rPr lang="sv-SE" dirty="0" smtClean="0"/>
              <a:t>: </a:t>
            </a:r>
            <a:r>
              <a:rPr lang="sv-SE" dirty="0" smtClean="0"/>
              <a:t>Radiomasten cup i Motala, 1 dag </a:t>
            </a:r>
          </a:p>
          <a:p>
            <a:endParaRPr lang="sv-SE" dirty="0"/>
          </a:p>
          <a:p>
            <a:r>
              <a:rPr lang="sv-SE" dirty="0" smtClean="0"/>
              <a:t>6-9/4 </a:t>
            </a:r>
            <a:r>
              <a:rPr lang="sv-SE" dirty="0" smtClean="0"/>
              <a:t>Örebrocupen/Mälarenergi cup, övernattning</a:t>
            </a:r>
          </a:p>
          <a:p>
            <a:endParaRPr lang="sv-SE" dirty="0"/>
          </a:p>
          <a:p>
            <a:r>
              <a:rPr lang="sv-SE" dirty="0" smtClean="0"/>
              <a:t>	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589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89902" y="92719"/>
            <a:ext cx="9144000" cy="1655762"/>
          </a:xfrm>
        </p:spPr>
        <p:txBody>
          <a:bodyPr/>
          <a:lstStyle/>
          <a:p>
            <a:r>
              <a:rPr lang="sv-SE" dirty="0" smtClean="0"/>
              <a:t>Matcher o Cuper </a:t>
            </a:r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Örebro Innebandy P 08/09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1762897" y="1748481"/>
            <a:ext cx="55934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 smtClean="0"/>
          </a:p>
          <a:p>
            <a:endParaRPr lang="sv-SE" dirty="0" smtClean="0"/>
          </a:p>
          <a:p>
            <a:r>
              <a:rPr lang="sv-SE" dirty="0" err="1" smtClean="0"/>
              <a:t>dygjdjygf</a:t>
            </a:r>
            <a:endParaRPr lang="sv-SE" dirty="0" smtClean="0"/>
          </a:p>
          <a:p>
            <a:r>
              <a:rPr lang="sv-SE" dirty="0" smtClean="0"/>
              <a:t>	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6909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89902" y="92719"/>
            <a:ext cx="9144000" cy="1655762"/>
          </a:xfrm>
        </p:spPr>
        <p:txBody>
          <a:bodyPr/>
          <a:lstStyle/>
          <a:p>
            <a:r>
              <a:rPr lang="sv-SE" dirty="0" smtClean="0"/>
              <a:t>Matcher o Cuper </a:t>
            </a:r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Örebro Innebandy P 08/09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1762897" y="1748481"/>
            <a:ext cx="55934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 smtClean="0"/>
          </a:p>
          <a:p>
            <a:endParaRPr lang="sv-SE" dirty="0" smtClean="0"/>
          </a:p>
          <a:p>
            <a:r>
              <a:rPr lang="sv-SE" dirty="0" err="1" smtClean="0"/>
              <a:t>dygjdjygf</a:t>
            </a:r>
            <a:endParaRPr lang="sv-SE" dirty="0" smtClean="0"/>
          </a:p>
          <a:p>
            <a:r>
              <a:rPr lang="sv-SE" dirty="0" smtClean="0"/>
              <a:t>	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8724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89902" y="92719"/>
            <a:ext cx="9144000" cy="1655762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Örebro Innebandy P 08/09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2924432" y="2603157"/>
            <a:ext cx="2138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Ekonomi, separat flik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110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89902" y="92719"/>
            <a:ext cx="9144000" cy="1655762"/>
          </a:xfrm>
        </p:spPr>
        <p:txBody>
          <a:bodyPr/>
          <a:lstStyle/>
          <a:p>
            <a:r>
              <a:rPr lang="sv-SE" dirty="0" smtClean="0"/>
              <a:t>Övrigt</a:t>
            </a:r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Örebro Innebandy P 08/09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2240691" y="1748481"/>
            <a:ext cx="288470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Sociala medier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Kläder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Allergier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Funktionshinder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Dusch</a:t>
            </a:r>
            <a:endParaRPr lang="sv-S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Tyst i klassen </a:t>
            </a:r>
            <a:r>
              <a:rPr lang="sv-SE" dirty="0" smtClean="0">
                <a:sym typeface="Wingdings" panose="05000000000000000000" pitchFamily="2" charset="2"/>
              </a:rPr>
              <a:t>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>
                <a:sym typeface="Wingdings" panose="05000000000000000000" pitchFamily="2" charset="2"/>
              </a:rPr>
              <a:t>Ny tränare Tobbe + Julia   </a:t>
            </a:r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2852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89902" y="92719"/>
            <a:ext cx="9144000" cy="1655762"/>
          </a:xfrm>
        </p:spPr>
        <p:txBody>
          <a:bodyPr>
            <a:normAutofit/>
          </a:bodyPr>
          <a:lstStyle/>
          <a:p>
            <a:r>
              <a:rPr lang="sv-SE" b="1" dirty="0" smtClean="0"/>
              <a:t>Föräldragrupp </a:t>
            </a:r>
          </a:p>
          <a:p>
            <a:endParaRPr lang="sv-SE" dirty="0"/>
          </a:p>
          <a:p>
            <a:endParaRPr lang="sv-SE" dirty="0" smtClean="0"/>
          </a:p>
        </p:txBody>
      </p:sp>
      <p:sp>
        <p:nvSpPr>
          <p:cNvPr id="4" name="Rektangel 3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Örebro Innebandy P 08/09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24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228567" y="1589681"/>
            <a:ext cx="9144000" cy="1655762"/>
          </a:xfrm>
        </p:spPr>
        <p:txBody>
          <a:bodyPr/>
          <a:lstStyle/>
          <a:p>
            <a:r>
              <a:rPr lang="sv-SE" b="1" dirty="0" smtClean="0"/>
              <a:t>Frågor </a:t>
            </a:r>
            <a:r>
              <a:rPr lang="sv-SE" dirty="0" smtClean="0"/>
              <a:t> </a:t>
            </a:r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Örebro Innebandy P 08/09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87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89902" y="92719"/>
            <a:ext cx="9144000" cy="623973"/>
          </a:xfrm>
        </p:spPr>
        <p:txBody>
          <a:bodyPr/>
          <a:lstStyle/>
          <a:p>
            <a:r>
              <a:rPr lang="sv-SE" b="1" dirty="0" smtClean="0"/>
              <a:t>Övergripande lagmodell </a:t>
            </a:r>
            <a:endParaRPr lang="sv-SE" b="1" dirty="0"/>
          </a:p>
        </p:txBody>
      </p:sp>
      <p:sp>
        <p:nvSpPr>
          <p:cNvPr id="4" name="Rektangel 3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Örebro Innebandy P 08/09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979" y="3796047"/>
            <a:ext cx="2368377" cy="1796020"/>
          </a:xfrm>
          <a:prstGeom prst="rect">
            <a:avLst/>
          </a:prstGeom>
        </p:spPr>
      </p:pic>
      <p:sp>
        <p:nvSpPr>
          <p:cNvPr id="6" name="Rektangel 5"/>
          <p:cNvSpPr/>
          <p:nvPr/>
        </p:nvSpPr>
        <p:spPr>
          <a:xfrm>
            <a:off x="345988" y="1120350"/>
            <a:ext cx="3031525" cy="52722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A-lag</a:t>
            </a:r>
            <a:endParaRPr lang="sv-SE" dirty="0"/>
          </a:p>
        </p:txBody>
      </p:sp>
      <p:sp>
        <p:nvSpPr>
          <p:cNvPr id="7" name="Rektangel 6"/>
          <p:cNvSpPr/>
          <p:nvPr/>
        </p:nvSpPr>
        <p:spPr>
          <a:xfrm>
            <a:off x="345987" y="4530658"/>
            <a:ext cx="3031525" cy="52722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U 9-12</a:t>
            </a:r>
            <a:endParaRPr lang="sv-SE" dirty="0"/>
          </a:p>
        </p:txBody>
      </p:sp>
      <p:sp>
        <p:nvSpPr>
          <p:cNvPr id="8" name="Rektangel 7"/>
          <p:cNvSpPr/>
          <p:nvPr/>
        </p:nvSpPr>
        <p:spPr>
          <a:xfrm>
            <a:off x="345987" y="3599778"/>
            <a:ext cx="3031525" cy="52722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U 13-15</a:t>
            </a:r>
            <a:endParaRPr lang="sv-SE" dirty="0"/>
          </a:p>
        </p:txBody>
      </p:sp>
      <p:sp>
        <p:nvSpPr>
          <p:cNvPr id="9" name="Rektangel 8"/>
          <p:cNvSpPr/>
          <p:nvPr/>
        </p:nvSpPr>
        <p:spPr>
          <a:xfrm>
            <a:off x="345988" y="2848242"/>
            <a:ext cx="3031525" cy="52722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U Lag</a:t>
            </a:r>
            <a:endParaRPr lang="sv-SE" dirty="0"/>
          </a:p>
        </p:txBody>
      </p:sp>
      <p:sp>
        <p:nvSpPr>
          <p:cNvPr id="10" name="Rektangel 9"/>
          <p:cNvSpPr/>
          <p:nvPr/>
        </p:nvSpPr>
        <p:spPr>
          <a:xfrm>
            <a:off x="345989" y="5309289"/>
            <a:ext cx="3031525" cy="527222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K 6-9</a:t>
            </a:r>
            <a:endParaRPr lang="sv-SE" dirty="0"/>
          </a:p>
        </p:txBody>
      </p:sp>
      <p:sp>
        <p:nvSpPr>
          <p:cNvPr id="11" name="Rektangel 10"/>
          <p:cNvSpPr/>
          <p:nvPr/>
        </p:nvSpPr>
        <p:spPr>
          <a:xfrm>
            <a:off x="4543166" y="2879124"/>
            <a:ext cx="2170671" cy="49634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JAS Elit</a:t>
            </a:r>
            <a:endParaRPr lang="sv-SE" dirty="0"/>
          </a:p>
        </p:txBody>
      </p:sp>
      <p:sp>
        <p:nvSpPr>
          <p:cNvPr id="14" name="Rektangel 13"/>
          <p:cNvSpPr/>
          <p:nvPr/>
        </p:nvSpPr>
        <p:spPr>
          <a:xfrm>
            <a:off x="6985685" y="2879124"/>
            <a:ext cx="2170671" cy="49634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err="1" smtClean="0"/>
              <a:t>Div</a:t>
            </a:r>
            <a:r>
              <a:rPr lang="sv-SE" dirty="0" smtClean="0"/>
              <a:t> 1</a:t>
            </a:r>
            <a:endParaRPr lang="sv-SE" dirty="0"/>
          </a:p>
        </p:txBody>
      </p:sp>
      <p:sp>
        <p:nvSpPr>
          <p:cNvPr id="15" name="Rektangel 14"/>
          <p:cNvSpPr/>
          <p:nvPr/>
        </p:nvSpPr>
        <p:spPr>
          <a:xfrm>
            <a:off x="9428204" y="2848242"/>
            <a:ext cx="2170671" cy="49634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err="1" smtClean="0"/>
              <a:t>Div</a:t>
            </a:r>
            <a:r>
              <a:rPr lang="sv-SE" dirty="0" smtClean="0"/>
              <a:t> 2</a:t>
            </a:r>
            <a:endParaRPr lang="sv-SE" dirty="0"/>
          </a:p>
        </p:txBody>
      </p:sp>
      <p:cxnSp>
        <p:nvCxnSpPr>
          <p:cNvPr id="19" name="Rak 18"/>
          <p:cNvCxnSpPr/>
          <p:nvPr/>
        </p:nvCxnSpPr>
        <p:spPr>
          <a:xfrm>
            <a:off x="7875373" y="494044"/>
            <a:ext cx="4168346" cy="2364643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Rak 21"/>
          <p:cNvCxnSpPr/>
          <p:nvPr/>
        </p:nvCxnSpPr>
        <p:spPr>
          <a:xfrm>
            <a:off x="7875373" y="477795"/>
            <a:ext cx="4168346" cy="32499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Rak 25"/>
          <p:cNvCxnSpPr/>
          <p:nvPr/>
        </p:nvCxnSpPr>
        <p:spPr>
          <a:xfrm>
            <a:off x="12043719" y="510294"/>
            <a:ext cx="0" cy="236883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ruta 30"/>
          <p:cNvSpPr txBox="1"/>
          <p:nvPr/>
        </p:nvSpPr>
        <p:spPr>
          <a:xfrm>
            <a:off x="10451563" y="895370"/>
            <a:ext cx="745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Bredd</a:t>
            </a:r>
            <a:endParaRPr lang="sv-SE" dirty="0"/>
          </a:p>
        </p:txBody>
      </p:sp>
      <p:cxnSp>
        <p:nvCxnSpPr>
          <p:cNvPr id="33" name="Rak pil 32"/>
          <p:cNvCxnSpPr/>
          <p:nvPr/>
        </p:nvCxnSpPr>
        <p:spPr>
          <a:xfrm>
            <a:off x="3608173" y="3127294"/>
            <a:ext cx="646669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Rak pil 34"/>
          <p:cNvCxnSpPr/>
          <p:nvPr/>
        </p:nvCxnSpPr>
        <p:spPr>
          <a:xfrm flipH="1" flipV="1">
            <a:off x="3649361" y="1958920"/>
            <a:ext cx="1890393" cy="92020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ak pil 35"/>
          <p:cNvCxnSpPr/>
          <p:nvPr/>
        </p:nvCxnSpPr>
        <p:spPr>
          <a:xfrm flipH="1" flipV="1">
            <a:off x="6474748" y="1599998"/>
            <a:ext cx="3991426" cy="124824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ak pil 36"/>
          <p:cNvCxnSpPr/>
          <p:nvPr/>
        </p:nvCxnSpPr>
        <p:spPr>
          <a:xfrm flipH="1" flipV="1">
            <a:off x="5342047" y="1834448"/>
            <a:ext cx="2879314" cy="11880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ak pil 40"/>
          <p:cNvCxnSpPr/>
          <p:nvPr/>
        </p:nvCxnSpPr>
        <p:spPr>
          <a:xfrm flipV="1">
            <a:off x="5333808" y="1149176"/>
            <a:ext cx="2887553" cy="189811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k pil 42"/>
          <p:cNvCxnSpPr/>
          <p:nvPr/>
        </p:nvCxnSpPr>
        <p:spPr>
          <a:xfrm flipV="1">
            <a:off x="7745815" y="1753189"/>
            <a:ext cx="1472326" cy="11751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ak pil 46"/>
          <p:cNvCxnSpPr/>
          <p:nvPr/>
        </p:nvCxnSpPr>
        <p:spPr>
          <a:xfrm flipV="1">
            <a:off x="10556981" y="2424271"/>
            <a:ext cx="435335" cy="56927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k pil 23"/>
          <p:cNvCxnSpPr/>
          <p:nvPr/>
        </p:nvCxnSpPr>
        <p:spPr>
          <a:xfrm flipH="1" flipV="1">
            <a:off x="1845276" y="1834448"/>
            <a:ext cx="16475" cy="76150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655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Örebro Innebandy P 08/09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>
            <a:off x="2183027" y="486032"/>
            <a:ext cx="7867135" cy="37894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IBF Örebro   Värderingar</a:t>
            </a:r>
            <a:endParaRPr lang="sv-SE" dirty="0"/>
          </a:p>
        </p:txBody>
      </p:sp>
      <p:sp>
        <p:nvSpPr>
          <p:cNvPr id="6" name="Rektangel 5"/>
          <p:cNvSpPr/>
          <p:nvPr/>
        </p:nvSpPr>
        <p:spPr>
          <a:xfrm>
            <a:off x="2183027" y="864973"/>
            <a:ext cx="7867135" cy="3459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 smtClean="0"/>
              <a:t>Passion    Ansvar    Fokus     Professionalism </a:t>
            </a:r>
            <a:endParaRPr lang="sv-SE" b="1" dirty="0"/>
          </a:p>
        </p:txBody>
      </p:sp>
      <p:sp>
        <p:nvSpPr>
          <p:cNvPr id="7" name="Rektangel 6"/>
          <p:cNvSpPr/>
          <p:nvPr/>
        </p:nvSpPr>
        <p:spPr>
          <a:xfrm>
            <a:off x="2183027" y="1210962"/>
            <a:ext cx="2817341" cy="247958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Skicklighet = Hur göra</a:t>
            </a:r>
            <a:endParaRPr lang="sv-SE" dirty="0"/>
          </a:p>
        </p:txBody>
      </p:sp>
      <p:sp>
        <p:nvSpPr>
          <p:cNvPr id="8" name="Rektangel 7"/>
          <p:cNvSpPr/>
          <p:nvPr/>
        </p:nvSpPr>
        <p:spPr>
          <a:xfrm>
            <a:off x="5000368" y="1210962"/>
            <a:ext cx="2603156" cy="24795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>
                <a:solidFill>
                  <a:schemeClr val="tx1"/>
                </a:solidFill>
              </a:rPr>
              <a:t>Talang=Naturligt sätt</a:t>
            </a:r>
            <a:r>
              <a:rPr lang="sv-SE" dirty="0">
                <a:solidFill>
                  <a:schemeClr val="tx1"/>
                </a:solidFill>
              </a:rPr>
              <a:t> </a:t>
            </a:r>
            <a:r>
              <a:rPr lang="sv-SE" dirty="0" smtClean="0">
                <a:solidFill>
                  <a:schemeClr val="tx1"/>
                </a:solidFill>
              </a:rPr>
              <a:t>att:</a:t>
            </a:r>
          </a:p>
          <a:p>
            <a:pPr algn="ctr"/>
            <a:r>
              <a:rPr lang="sv-SE" dirty="0" smtClean="0">
                <a:solidFill>
                  <a:schemeClr val="tx1"/>
                </a:solidFill>
              </a:rPr>
              <a:t>Tänka</a:t>
            </a:r>
          </a:p>
          <a:p>
            <a:pPr algn="ctr"/>
            <a:r>
              <a:rPr lang="sv-SE" dirty="0" smtClean="0">
                <a:solidFill>
                  <a:schemeClr val="tx1"/>
                </a:solidFill>
              </a:rPr>
              <a:t>Känna </a:t>
            </a:r>
          </a:p>
          <a:p>
            <a:pPr algn="ctr"/>
            <a:r>
              <a:rPr lang="sv-SE" dirty="0" smtClean="0">
                <a:solidFill>
                  <a:schemeClr val="tx1"/>
                </a:solidFill>
              </a:rPr>
              <a:t>Uppföra sig</a:t>
            </a:r>
          </a:p>
          <a:p>
            <a:pPr algn="ctr"/>
            <a:endParaRPr lang="sv-SE" dirty="0" smtClean="0">
              <a:solidFill>
                <a:schemeClr val="tx1"/>
              </a:solidFill>
            </a:endParaRPr>
          </a:p>
        </p:txBody>
      </p:sp>
      <p:sp>
        <p:nvSpPr>
          <p:cNvPr id="9" name="Rektangel 8"/>
          <p:cNvSpPr/>
          <p:nvPr/>
        </p:nvSpPr>
        <p:spPr>
          <a:xfrm>
            <a:off x="7451125" y="1210961"/>
            <a:ext cx="2603156" cy="247958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Kunskap = faktiskt kunnande o förväntat kunnande, stegen</a:t>
            </a:r>
            <a:endParaRPr lang="sv-SE" dirty="0"/>
          </a:p>
        </p:txBody>
      </p:sp>
      <p:sp>
        <p:nvSpPr>
          <p:cNvPr id="10" name="Rektangel 9"/>
          <p:cNvSpPr/>
          <p:nvPr/>
        </p:nvSpPr>
        <p:spPr>
          <a:xfrm>
            <a:off x="2183027" y="3690550"/>
            <a:ext cx="7867135" cy="40365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Glädje/Trygghet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6516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86248" y="214183"/>
            <a:ext cx="9144000" cy="1655762"/>
          </a:xfrm>
        </p:spPr>
        <p:txBody>
          <a:bodyPr>
            <a:normAutofit/>
          </a:bodyPr>
          <a:lstStyle/>
          <a:p>
            <a:r>
              <a:rPr lang="sv-SE" sz="4800" b="1" dirty="0" smtClean="0"/>
              <a:t>Laget </a:t>
            </a:r>
            <a:endParaRPr lang="sv-SE" sz="4800" b="1" dirty="0"/>
          </a:p>
        </p:txBody>
      </p:sp>
      <p:sp>
        <p:nvSpPr>
          <p:cNvPr id="4" name="Rektangel 3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Örebro Innebandy P 08/09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1853514" y="2224216"/>
            <a:ext cx="573272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Ett lag är inte en grupp människor som arbetar tillsammans</a:t>
            </a:r>
          </a:p>
          <a:p>
            <a:endParaRPr lang="sv-SE" dirty="0"/>
          </a:p>
          <a:p>
            <a:r>
              <a:rPr lang="sv-SE" dirty="0" smtClean="0"/>
              <a:t>Ett lag är en grupp människor som litar på varandra 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7050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-2709342" y="1911222"/>
            <a:ext cx="9144000" cy="1655762"/>
          </a:xfrm>
        </p:spPr>
        <p:txBody>
          <a:bodyPr/>
          <a:lstStyle/>
          <a:p>
            <a:r>
              <a:rPr lang="sv-SE" dirty="0" smtClean="0"/>
              <a:t>Övergripande </a:t>
            </a:r>
          </a:p>
          <a:p>
            <a:r>
              <a:rPr lang="sv-SE" dirty="0" smtClean="0"/>
              <a:t>inlärningsmodell</a:t>
            </a:r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Örebro Innebandy P 08/09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6420" y="-75489"/>
            <a:ext cx="5212019" cy="604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21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416908" y="330565"/>
            <a:ext cx="9144000" cy="1068816"/>
          </a:xfrm>
        </p:spPr>
        <p:txBody>
          <a:bodyPr>
            <a:normAutofit/>
          </a:bodyPr>
          <a:lstStyle/>
          <a:p>
            <a:r>
              <a:rPr lang="sv-SE" sz="3200" b="1" dirty="0" smtClean="0"/>
              <a:t>Modell för tränar o ledarutveckling</a:t>
            </a:r>
            <a:endParaRPr lang="sv-SE" sz="3200" b="1" dirty="0"/>
          </a:p>
        </p:txBody>
      </p:sp>
      <p:sp>
        <p:nvSpPr>
          <p:cNvPr id="4" name="Rektangel 3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Örebro Innebandy P 08/09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870" y="785812"/>
            <a:ext cx="6244667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13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89902" y="92719"/>
            <a:ext cx="9144000" cy="1655762"/>
          </a:xfrm>
        </p:spPr>
        <p:txBody>
          <a:bodyPr/>
          <a:lstStyle/>
          <a:p>
            <a:r>
              <a:rPr lang="sv-SE" dirty="0" smtClean="0"/>
              <a:t>Atleten bål</a:t>
            </a:r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Örebro Innebandy P 08/09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0" y="-671513"/>
            <a:ext cx="13106400" cy="820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6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-2317402" y="214183"/>
            <a:ext cx="9144000" cy="1655762"/>
          </a:xfrm>
        </p:spPr>
        <p:txBody>
          <a:bodyPr/>
          <a:lstStyle/>
          <a:p>
            <a:r>
              <a:rPr lang="sv-SE" dirty="0" smtClean="0"/>
              <a:t>Träningsbarhet</a:t>
            </a:r>
          </a:p>
          <a:p>
            <a:r>
              <a:rPr lang="sv-SE" dirty="0" smtClean="0"/>
              <a:t>för optimal utveckling av </a:t>
            </a:r>
          </a:p>
          <a:p>
            <a:r>
              <a:rPr lang="sv-SE" dirty="0"/>
              <a:t>f</a:t>
            </a:r>
            <a:r>
              <a:rPr lang="sv-SE" dirty="0" smtClean="0"/>
              <a:t>ysiska kapaciteter</a:t>
            </a:r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Örebro Innebandy P 08/09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4103" y="0"/>
            <a:ext cx="683866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94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89902" y="92719"/>
            <a:ext cx="9144000" cy="1655762"/>
          </a:xfrm>
        </p:spPr>
        <p:txBody>
          <a:bodyPr/>
          <a:lstStyle/>
          <a:p>
            <a:r>
              <a:rPr lang="sv-SE" dirty="0" smtClean="0"/>
              <a:t>Stegen</a:t>
            </a:r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0" y="6268995"/>
            <a:ext cx="12192000" cy="5890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Örebro Innebandy P 08/09</a:t>
            </a: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799" y="214183"/>
            <a:ext cx="858184" cy="650790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0986799" cy="627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16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1268</TotalTime>
  <Words>419</Words>
  <Application>Microsoft Office PowerPoint</Application>
  <PresentationFormat>Bredbild</PresentationFormat>
  <Paragraphs>109</Paragraphs>
  <Slides>18</Slides>
  <Notes>0</Notes>
  <HiddenSlides>2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Henrik Axling</dc:creator>
  <cp:lastModifiedBy>Henrik Axling</cp:lastModifiedBy>
  <cp:revision>50</cp:revision>
  <dcterms:created xsi:type="dcterms:W3CDTF">2017-11-06T19:42:30Z</dcterms:created>
  <dcterms:modified xsi:type="dcterms:W3CDTF">2018-10-10T13:34:06Z</dcterms:modified>
</cp:coreProperties>
</file>