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774F33-9526-2092-9B6C-20BD471ED0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984B647-2BEA-0684-8B03-57C78290C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A558982-239B-CEC3-D111-76708651D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C7B6B-68AA-4DED-B316-363302219F72}" type="datetimeFigureOut">
              <a:rPr lang="sv-SE" smtClean="0"/>
              <a:t>2023-10-04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8E5AFF-C819-F789-41F5-135CEDBB8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183AE5A-C1AF-6F8C-CDA6-6A1502706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371B-7900-45CD-9024-BD3CF580BE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3839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32B10E-046E-F7ED-B7A6-D4D241820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7CD582B-1F11-99AB-33F5-B37EDABF5D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1F9087B-F97A-2760-315D-3756AB9C3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C7B6B-68AA-4DED-B316-363302219F72}" type="datetimeFigureOut">
              <a:rPr lang="sv-SE" smtClean="0"/>
              <a:t>2023-10-04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A4FD35-4FE3-6395-A548-567AA92F3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C5A6BB5-5146-FFD8-4C25-EC64B87F1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371B-7900-45CD-9024-BD3CF580BE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7771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DE32EEB-846F-57DA-941A-18916F5388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CC128A9-BBEC-4F02-C790-8DEF031151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7A7CDA0-3812-5234-39F4-5E33BB94E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C7B6B-68AA-4DED-B316-363302219F72}" type="datetimeFigureOut">
              <a:rPr lang="sv-SE" smtClean="0"/>
              <a:t>2023-10-04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B617FE-6D5B-4E1B-4992-583B26EB1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D6E677-C6DE-F9C1-E4E7-C194B4139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371B-7900-45CD-9024-BD3CF580BE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8221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FE822F-8C01-BD86-3023-7BD562559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43B8153-64AC-56CD-CD92-30BE54B1B8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886E4B-B3AA-1A0B-D1C1-6EEEF985E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C7B6B-68AA-4DED-B316-363302219F72}" type="datetimeFigureOut">
              <a:rPr lang="sv-SE" smtClean="0"/>
              <a:t>2023-10-04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ECFFF5B-8D3D-00E6-0CF3-A8ACA13AF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108B39F-EBBC-80FA-0B95-AD2149A93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371B-7900-45CD-9024-BD3CF580BE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1020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9E9038-3C71-33D3-6021-D1F340F08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3EAB269-DB64-E69B-1D98-EF3D53A89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4B661A-89BC-17D1-E685-0EF2B9608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C7B6B-68AA-4DED-B316-363302219F72}" type="datetimeFigureOut">
              <a:rPr lang="sv-SE" smtClean="0"/>
              <a:t>2023-10-04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3BE90BC-EC88-30A5-28D0-6F985F6FC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01DA5EE-080E-3F36-47A8-B0F8AEC2B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371B-7900-45CD-9024-BD3CF580BE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7267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31586CD-6D34-5F83-E8BE-75037117F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C2480A4-E2CB-BA93-5DE4-6A07E4C4A5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6643D3B-AF6B-E0FF-DA6B-7AF6D481D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8598A29-507A-1AB0-D855-5CF3E7021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C7B6B-68AA-4DED-B316-363302219F72}" type="datetimeFigureOut">
              <a:rPr lang="sv-SE" smtClean="0"/>
              <a:t>2023-10-04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8ECC1DC-EB22-CE9F-01B2-81EEC2964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0B41D8C-E113-90E8-E5EA-FD9991645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371B-7900-45CD-9024-BD3CF580BE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1090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704C40D-23E3-EAC0-624A-243F12CCD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26310AC-2A62-FBAB-B237-AE1AC35DF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30515E0-60FC-9873-1A12-B6DB5E11A2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BB96977-F282-CEF3-3F50-11895FDB32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23E6930-5925-5C21-E38E-F6C9387A79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12D6294-3552-7E05-2CAE-D8B5BD3E8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C7B6B-68AA-4DED-B316-363302219F72}" type="datetimeFigureOut">
              <a:rPr lang="sv-SE" smtClean="0"/>
              <a:t>2023-10-04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D8AC26C-7FE2-22B3-5168-BDCEB38ED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251BA2C-0023-58F6-AEF3-56843D19A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371B-7900-45CD-9024-BD3CF580BE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6082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F50934-AC11-641A-DBA0-17F217F5F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8D3A474-7A2C-14E0-D67A-A23758C2B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C7B6B-68AA-4DED-B316-363302219F72}" type="datetimeFigureOut">
              <a:rPr lang="sv-SE" smtClean="0"/>
              <a:t>2023-10-04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79F81ED-F2AB-8D06-5FBA-DF5058B20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2CF104C-88BF-02AB-9CFE-1450162A9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371B-7900-45CD-9024-BD3CF580BE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1815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6006543-1535-73A3-9521-12BC85F27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C7B6B-68AA-4DED-B316-363302219F72}" type="datetimeFigureOut">
              <a:rPr lang="sv-SE" smtClean="0"/>
              <a:t>2023-10-04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C1D5B4D-D4E9-4E8D-78EA-7C1ED29DA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0B86A03-3038-B0BE-DE47-04D6E2662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371B-7900-45CD-9024-BD3CF580BE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5159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57462E-6A16-A58D-2D7B-F9655C7BA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604E025-791B-14E0-F315-072D66E23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29AB0BE-C882-77DD-0543-19D4C4B5DA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8498D68-F7B5-5E04-2F28-08B5653CF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C7B6B-68AA-4DED-B316-363302219F72}" type="datetimeFigureOut">
              <a:rPr lang="sv-SE" smtClean="0"/>
              <a:t>2023-10-04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0429B2F-2C52-8CF3-B7F0-FDE8F3960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7A05B09-82C1-E7F8-BF61-F79355FCD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371B-7900-45CD-9024-BD3CF580BE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2884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544721-97B3-279A-9ED0-BD453EA81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CFD1D23-574A-D92A-991E-72EE382479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D7FA066-5373-83A4-4DDC-7C86B5CCBD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D7C2679-F8B5-DD89-0F60-BC52A93C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C7B6B-68AA-4DED-B316-363302219F72}" type="datetimeFigureOut">
              <a:rPr lang="sv-SE" smtClean="0"/>
              <a:t>2023-10-04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AF21EEC-AAC7-DBA0-23F7-6761BC6B9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F35B953-2302-4EA4-7222-1DA13F3C4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371B-7900-45CD-9024-BD3CF580BE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8356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45DA338-4862-4EFF-0FB1-78D8F6FE6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D021C7E-BF3C-6B25-116D-36964BA6B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5CDC854-B790-61C1-5F16-0A01FA031E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C7B6B-68AA-4DED-B316-363302219F72}" type="datetimeFigureOut">
              <a:rPr lang="sv-SE" smtClean="0"/>
              <a:t>2023-10-04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325EDBD-016E-2EC0-C3C9-9D85613CBD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7359CED-E27C-ACB6-1FC0-1471FDE9B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7371B-7900-45CD-9024-BD3CF580BE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8016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5AFCE9A8-CA83-E41D-C3F0-6443A1AAB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733800" y="1062038"/>
            <a:ext cx="4724400" cy="473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F5A28745-6781-456B-6299-3211523B90A0}"/>
              </a:ext>
            </a:extLst>
          </p:cNvPr>
          <p:cNvSpPr txBox="1"/>
          <p:nvPr/>
        </p:nvSpPr>
        <p:spPr>
          <a:xfrm rot="16200000">
            <a:off x="7503850" y="3105834"/>
            <a:ext cx="2901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dirty="0"/>
              <a:t>076-329 38 63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EBE414D4-9597-B79D-F9AA-25B64520C70A}"/>
              </a:ext>
            </a:extLst>
          </p:cNvPr>
          <p:cNvSpPr txBox="1"/>
          <p:nvPr/>
        </p:nvSpPr>
        <p:spPr>
          <a:xfrm rot="16200000">
            <a:off x="357977" y="2967334"/>
            <a:ext cx="5655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5400" b="1" dirty="0"/>
              <a:t>IBF Örebro DJ</a:t>
            </a:r>
          </a:p>
        </p:txBody>
      </p:sp>
    </p:spTree>
    <p:extLst>
      <p:ext uri="{BB962C8B-B14F-4D97-AF65-F5344CB8AC3E}">
        <p14:creationId xmlns:p14="http://schemas.microsoft.com/office/powerpoint/2010/main" val="453889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Bredbild</PresentationFormat>
  <Paragraphs>2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Emil Berntsson</dc:creator>
  <cp:lastModifiedBy>Emil Berntsson</cp:lastModifiedBy>
  <cp:revision>2</cp:revision>
  <dcterms:created xsi:type="dcterms:W3CDTF">2023-10-04T07:31:04Z</dcterms:created>
  <dcterms:modified xsi:type="dcterms:W3CDTF">2023-10-04T11:38:13Z</dcterms:modified>
</cp:coreProperties>
</file>