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8"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78AD677E-796F-4C15-BFB1-3C80B5FBAE8D}" type="datetimeFigureOut">
              <a:rPr lang="sv-SE" smtClean="0"/>
              <a:t>2026-03-23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7AD301-4993-4A8A-8195-07A7C8D86242}"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1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8AD677E-796F-4C15-BFB1-3C80B5FBAE8D}" type="datetimeFigureOut">
              <a:rPr lang="sv-SE" smtClean="0"/>
              <a:t>2026-03-23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82971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8AD677E-796F-4C15-BFB1-3C80B5FBAE8D}" type="datetimeFigureOut">
              <a:rPr lang="sv-SE" smtClean="0"/>
              <a:t>2026-03-23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296555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8AD677E-796F-4C15-BFB1-3C80B5FBAE8D}" type="datetimeFigureOut">
              <a:rPr lang="sv-SE" smtClean="0"/>
              <a:t>2026-03-23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44020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78AD677E-796F-4C15-BFB1-3C80B5FBAE8D}" type="datetimeFigureOut">
              <a:rPr lang="sv-SE" smtClean="0"/>
              <a:t>2026-03-23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7AD301-4993-4A8A-8195-07A7C8D86242}"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4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8AD677E-796F-4C15-BFB1-3C80B5FBAE8D}" type="datetimeFigureOut">
              <a:rPr lang="sv-SE" smtClean="0"/>
              <a:t>2026-03-23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85853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78AD677E-796F-4C15-BFB1-3C80B5FBAE8D}" type="datetimeFigureOut">
              <a:rPr lang="sv-SE" smtClean="0"/>
              <a:t>2026-03-23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252357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78AD677E-796F-4C15-BFB1-3C80B5FBAE8D}" type="datetimeFigureOut">
              <a:rPr lang="sv-SE" smtClean="0"/>
              <a:t>2026-03-23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228473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AD677E-796F-4C15-BFB1-3C80B5FBAE8D}" type="datetimeFigureOut">
              <a:rPr lang="sv-SE" smtClean="0"/>
              <a:t>2026-03-23</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297521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AD677E-796F-4C15-BFB1-3C80B5FBAE8D}" type="datetimeFigureOut">
              <a:rPr lang="sv-SE" smtClean="0"/>
              <a:t>2026-03-23</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7AD301-4993-4A8A-8195-07A7C8D86242}" type="slidenum">
              <a:rPr lang="sv-SE" smtClean="0"/>
              <a:t>‹#›</a:t>
            </a:fld>
            <a:endParaRPr lang="sv-SE"/>
          </a:p>
        </p:txBody>
      </p:sp>
    </p:spTree>
    <p:extLst>
      <p:ext uri="{BB962C8B-B14F-4D97-AF65-F5344CB8AC3E}">
        <p14:creationId xmlns:p14="http://schemas.microsoft.com/office/powerpoint/2010/main" val="71445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8AD677E-796F-4C15-BFB1-3C80B5FBAE8D}" type="datetimeFigureOut">
              <a:rPr lang="sv-SE" smtClean="0"/>
              <a:t>2026-03-23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17AD301-4993-4A8A-8195-07A7C8D86242}" type="slidenum">
              <a:rPr lang="sv-SE" smtClean="0"/>
              <a:t>‹#›</a:t>
            </a:fld>
            <a:endParaRPr lang="sv-SE"/>
          </a:p>
        </p:txBody>
      </p:sp>
    </p:spTree>
    <p:extLst>
      <p:ext uri="{BB962C8B-B14F-4D97-AF65-F5344CB8AC3E}">
        <p14:creationId xmlns:p14="http://schemas.microsoft.com/office/powerpoint/2010/main" val="299570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AD677E-796F-4C15-BFB1-3C80B5FBAE8D}" type="datetimeFigureOut">
              <a:rPr lang="sv-SE" smtClean="0"/>
              <a:t>2026-03-23</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7AD301-4993-4A8A-8195-07A7C8D86242}"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00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92947E-046E-B27F-1688-B770F88071E0}"/>
              </a:ext>
            </a:extLst>
          </p:cNvPr>
          <p:cNvSpPr>
            <a:spLocks noGrp="1"/>
          </p:cNvSpPr>
          <p:nvPr>
            <p:ph type="ctrTitle"/>
          </p:nvPr>
        </p:nvSpPr>
        <p:spPr/>
        <p:txBody>
          <a:bodyPr/>
          <a:lstStyle/>
          <a:p>
            <a:r>
              <a:rPr lang="sv-SE" dirty="0"/>
              <a:t>Föräldramöte F15</a:t>
            </a:r>
          </a:p>
        </p:txBody>
      </p:sp>
      <p:sp>
        <p:nvSpPr>
          <p:cNvPr id="3" name="Underrubrik 2">
            <a:extLst>
              <a:ext uri="{FF2B5EF4-FFF2-40B4-BE49-F238E27FC236}">
                <a16:creationId xmlns:a16="http://schemas.microsoft.com/office/drawing/2014/main" id="{C26D0074-DC29-A76C-448C-45E6653EE685}"/>
              </a:ext>
            </a:extLst>
          </p:cNvPr>
          <p:cNvSpPr>
            <a:spLocks noGrp="1"/>
          </p:cNvSpPr>
          <p:nvPr>
            <p:ph type="subTitle" idx="1"/>
          </p:nvPr>
        </p:nvSpPr>
        <p:spPr/>
        <p:txBody>
          <a:bodyPr/>
          <a:lstStyle/>
          <a:p>
            <a:r>
              <a:rPr lang="sv-SE" dirty="0"/>
              <a:t>Säsongen 2026</a:t>
            </a:r>
          </a:p>
        </p:txBody>
      </p:sp>
    </p:spTree>
    <p:extLst>
      <p:ext uri="{BB962C8B-B14F-4D97-AF65-F5344CB8AC3E}">
        <p14:creationId xmlns:p14="http://schemas.microsoft.com/office/powerpoint/2010/main" val="154129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DB45-6014-C673-ED89-CB2572C9A5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431A18D-D17B-1320-D636-568CC5B603E5}"/>
              </a:ext>
            </a:extLst>
          </p:cNvPr>
          <p:cNvSpPr>
            <a:spLocks noGrp="1"/>
          </p:cNvSpPr>
          <p:nvPr>
            <p:ph type="title"/>
          </p:nvPr>
        </p:nvSpPr>
        <p:spPr/>
        <p:txBody>
          <a:bodyPr/>
          <a:lstStyle/>
          <a:p>
            <a:r>
              <a:rPr lang="sv-SE" dirty="0"/>
              <a:t>Föräldragruppen</a:t>
            </a:r>
          </a:p>
        </p:txBody>
      </p:sp>
      <p:sp>
        <p:nvSpPr>
          <p:cNvPr id="3" name="Platshållare för innehåll 2">
            <a:extLst>
              <a:ext uri="{FF2B5EF4-FFF2-40B4-BE49-F238E27FC236}">
                <a16:creationId xmlns:a16="http://schemas.microsoft.com/office/drawing/2014/main" id="{B3AFD84C-C4B7-D32D-F0D0-5E32EC15C08F}"/>
              </a:ext>
            </a:extLst>
          </p:cNvPr>
          <p:cNvSpPr>
            <a:spLocks noGrp="1"/>
          </p:cNvSpPr>
          <p:nvPr>
            <p:ph idx="1"/>
          </p:nvPr>
        </p:nvSpPr>
        <p:spPr/>
        <p:txBody>
          <a:bodyPr>
            <a:normAutofit/>
          </a:bodyPr>
          <a:lstStyle/>
          <a:p>
            <a:pPr>
              <a:buFont typeface="Arial" panose="020B0604020202020204" pitchFamily="34" charset="0"/>
              <a:buChar char="•"/>
            </a:pPr>
            <a:r>
              <a:rPr lang="sv-SE" sz="2400" dirty="0"/>
              <a:t> Emelie och Katarina</a:t>
            </a:r>
          </a:p>
          <a:p>
            <a:pPr>
              <a:buFont typeface="Arial" panose="020B0604020202020204" pitchFamily="34" charset="0"/>
              <a:buChar char="•"/>
            </a:pPr>
            <a:r>
              <a:rPr lang="sv-SE" sz="2400" dirty="0"/>
              <a:t> Ekonomiskt mål – att kunna delta i flera mindre cuper med övernattning, detta medför att vi behöver göra två försäljningar per säsong</a:t>
            </a:r>
          </a:p>
          <a:p>
            <a:pPr>
              <a:buFont typeface="Arial" panose="020B0604020202020204" pitchFamily="34" charset="0"/>
              <a:buChar char="•"/>
            </a:pPr>
            <a:r>
              <a:rPr lang="sv-SE" sz="2400" dirty="0"/>
              <a:t> Planen för säsongen – fikaförsäljning hemmamatch, försäljning av toalettpapper och eventuellt plastpåsar, fikalotteri</a:t>
            </a:r>
          </a:p>
          <a:p>
            <a:pPr>
              <a:buFont typeface="Arial" panose="020B0604020202020204" pitchFamily="34" charset="0"/>
              <a:buChar char="•"/>
            </a:pPr>
            <a:r>
              <a:rPr lang="sv-SE" sz="2400" dirty="0"/>
              <a:t> Om någon känner till något föreningsuppdrag eller har andra förslag på hur laget kan samla in pengar kontakta gärna föräldragruppen</a:t>
            </a:r>
          </a:p>
          <a:p>
            <a:pPr>
              <a:buFont typeface="Arial" panose="020B0604020202020204" pitchFamily="34" charset="0"/>
              <a:buChar char="•"/>
            </a:pPr>
            <a:r>
              <a:rPr lang="sv-SE" sz="2400" dirty="0"/>
              <a:t> Om spelarna vill ha fika efter match får detta bekostas av var och en, med andra ord kommer inte laget att bjudas på fika regelbundet efter match</a:t>
            </a:r>
          </a:p>
        </p:txBody>
      </p:sp>
    </p:spTree>
    <p:extLst>
      <p:ext uri="{BB962C8B-B14F-4D97-AF65-F5344CB8AC3E}">
        <p14:creationId xmlns:p14="http://schemas.microsoft.com/office/powerpoint/2010/main" val="298461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A6A0A-18F1-2D4B-D0BE-1E83DBE106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CECA8DB-90AE-3646-8424-A77C43C9DD62}"/>
              </a:ext>
            </a:extLst>
          </p:cNvPr>
          <p:cNvSpPr>
            <a:spLocks noGrp="1"/>
          </p:cNvSpPr>
          <p:nvPr>
            <p:ph type="title"/>
          </p:nvPr>
        </p:nvSpPr>
        <p:spPr/>
        <p:txBody>
          <a:bodyPr/>
          <a:lstStyle/>
          <a:p>
            <a:r>
              <a:rPr lang="sv-SE" dirty="0"/>
              <a:t>Så bidrar du som förälder</a:t>
            </a:r>
          </a:p>
        </p:txBody>
      </p:sp>
      <p:pic>
        <p:nvPicPr>
          <p:cNvPr id="5" name="Bildobjekt 4">
            <a:extLst>
              <a:ext uri="{FF2B5EF4-FFF2-40B4-BE49-F238E27FC236}">
                <a16:creationId xmlns:a16="http://schemas.microsoft.com/office/drawing/2014/main" id="{BC9CE071-A23A-52FC-38C6-E92C99222DA3}"/>
              </a:ext>
            </a:extLst>
          </p:cNvPr>
          <p:cNvPicPr>
            <a:picLocks noChangeAspect="1"/>
          </p:cNvPicPr>
          <p:nvPr/>
        </p:nvPicPr>
        <p:blipFill>
          <a:blip r:embed="rId2"/>
          <a:srcRect t="18413"/>
          <a:stretch>
            <a:fillRect/>
          </a:stretch>
        </p:blipFill>
        <p:spPr>
          <a:xfrm>
            <a:off x="4320200" y="2024742"/>
            <a:ext cx="7203010" cy="3302727"/>
          </a:xfrm>
          <a:prstGeom prst="rect">
            <a:avLst/>
          </a:prstGeom>
          <a:ln w="88900" cap="sq" cmpd="thickThin">
            <a:solidFill>
              <a:srgbClr val="000000"/>
            </a:solidFill>
            <a:prstDash val="solid"/>
            <a:miter lim="800000"/>
          </a:ln>
          <a:effectLst>
            <a:innerShdw blurRad="76200">
              <a:srgbClr val="000000"/>
            </a:innerShdw>
          </a:effectLst>
        </p:spPr>
      </p:pic>
      <p:pic>
        <p:nvPicPr>
          <p:cNvPr id="4" name="Platshållare för innehåll 3">
            <a:extLst>
              <a:ext uri="{FF2B5EF4-FFF2-40B4-BE49-F238E27FC236}">
                <a16:creationId xmlns:a16="http://schemas.microsoft.com/office/drawing/2014/main" id="{6CABBFDA-BD07-48B8-4BF1-3A79DDA6B4F2}"/>
              </a:ext>
            </a:extLst>
          </p:cNvPr>
          <p:cNvPicPr>
            <a:picLocks noGrp="1" noChangeAspect="1"/>
          </p:cNvPicPr>
          <p:nvPr>
            <p:ph idx="1"/>
          </p:nvPr>
        </p:nvPicPr>
        <p:blipFill>
          <a:blip r:embed="rId3"/>
          <a:stretch>
            <a:fillRect/>
          </a:stretch>
        </p:blipFill>
        <p:spPr>
          <a:xfrm>
            <a:off x="827315" y="3057513"/>
            <a:ext cx="4427463" cy="2905998"/>
          </a:xfrm>
          <a:prstGeom prst="rect">
            <a:avLst/>
          </a:prstGeom>
        </p:spPr>
      </p:pic>
    </p:spTree>
    <p:extLst>
      <p:ext uri="{BB962C8B-B14F-4D97-AF65-F5344CB8AC3E}">
        <p14:creationId xmlns:p14="http://schemas.microsoft.com/office/powerpoint/2010/main" val="35901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C343-DA18-DAC8-6FBB-2CC96CFFF04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327DA6F-4FF3-585D-A7DA-FF93A4983EE5}"/>
              </a:ext>
            </a:extLst>
          </p:cNvPr>
          <p:cNvSpPr>
            <a:spLocks noGrp="1"/>
          </p:cNvSpPr>
          <p:nvPr>
            <p:ph type="title"/>
          </p:nvPr>
        </p:nvSpPr>
        <p:spPr/>
        <p:txBody>
          <a:bodyPr/>
          <a:lstStyle/>
          <a:p>
            <a:r>
              <a:rPr lang="sv-SE" dirty="0"/>
              <a:t>Övrigt</a:t>
            </a:r>
          </a:p>
        </p:txBody>
      </p:sp>
      <p:sp>
        <p:nvSpPr>
          <p:cNvPr id="3" name="Platshållare för innehåll 2">
            <a:extLst>
              <a:ext uri="{FF2B5EF4-FFF2-40B4-BE49-F238E27FC236}">
                <a16:creationId xmlns:a16="http://schemas.microsoft.com/office/drawing/2014/main" id="{2EE8BB1E-CF48-CD13-55CA-65B37265504D}"/>
              </a:ext>
            </a:extLst>
          </p:cNvPr>
          <p:cNvSpPr>
            <a:spLocks noGrp="1"/>
          </p:cNvSpPr>
          <p:nvPr>
            <p:ph idx="1"/>
          </p:nvPr>
        </p:nvSpPr>
        <p:spPr/>
        <p:txBody>
          <a:bodyPr>
            <a:normAutofit/>
          </a:bodyPr>
          <a:lstStyle/>
          <a:p>
            <a:pPr>
              <a:buFont typeface="Arial" panose="020B0604020202020204" pitchFamily="34" charset="0"/>
              <a:buChar char="•"/>
            </a:pPr>
            <a:r>
              <a:rPr lang="sv-SE" sz="2400" dirty="0"/>
              <a:t> Möjlighet till sponsring – om någon har möjlighet att sponsra spelarna med tröjor eller jackor så är ni välkomna att kontakta oss tränare. Övrig sponsring tas också tacksamt emot, stort som smått (exempelvis muggar, kaffe osv)</a:t>
            </a:r>
          </a:p>
          <a:p>
            <a:pPr>
              <a:buFont typeface="Arial" panose="020B0604020202020204" pitchFamily="34" charset="0"/>
              <a:buChar char="•"/>
            </a:pPr>
            <a:r>
              <a:rPr lang="sv-SE" sz="2400" dirty="0"/>
              <a:t> Prata med oss tränare om ni har frågor eller funderingar eller om det är något kring ert barn som kan vara bra för oss tränare att veta</a:t>
            </a:r>
          </a:p>
          <a:p>
            <a:pPr>
              <a:buFont typeface="Arial" panose="020B0604020202020204" pitchFamily="34" charset="0"/>
              <a:buChar char="•"/>
            </a:pPr>
            <a:r>
              <a:rPr lang="sv-SE" sz="2400" dirty="0"/>
              <a:t> Frågor eller tankar ifrån ifjol? Något ni vill skicka med oss tränare?</a:t>
            </a:r>
          </a:p>
          <a:p>
            <a:pPr marL="0" indent="0">
              <a:buNone/>
            </a:pPr>
            <a:endParaRPr lang="sv-SE" sz="2400" dirty="0"/>
          </a:p>
        </p:txBody>
      </p:sp>
    </p:spTree>
    <p:extLst>
      <p:ext uri="{BB962C8B-B14F-4D97-AF65-F5344CB8AC3E}">
        <p14:creationId xmlns:p14="http://schemas.microsoft.com/office/powerpoint/2010/main" val="79818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E37C1-B601-C8E7-756E-FF2E3D81A99E}"/>
              </a:ext>
            </a:extLst>
          </p:cNvPr>
          <p:cNvSpPr>
            <a:spLocks noGrp="1"/>
          </p:cNvSpPr>
          <p:nvPr>
            <p:ph type="title"/>
          </p:nvPr>
        </p:nvSpPr>
        <p:spPr/>
        <p:txBody>
          <a:bodyPr/>
          <a:lstStyle/>
          <a:p>
            <a:r>
              <a:rPr lang="sv-SE" dirty="0"/>
              <a:t>Tränare och spelare</a:t>
            </a:r>
          </a:p>
        </p:txBody>
      </p:sp>
      <p:sp>
        <p:nvSpPr>
          <p:cNvPr id="3" name="Platshållare för innehåll 2">
            <a:extLst>
              <a:ext uri="{FF2B5EF4-FFF2-40B4-BE49-F238E27FC236}">
                <a16:creationId xmlns:a16="http://schemas.microsoft.com/office/drawing/2014/main" id="{1B35F7C3-12F4-6C93-9D9F-F840C8DA1394}"/>
              </a:ext>
            </a:extLst>
          </p:cNvPr>
          <p:cNvSpPr>
            <a:spLocks noGrp="1"/>
          </p:cNvSpPr>
          <p:nvPr>
            <p:ph idx="1"/>
          </p:nvPr>
        </p:nvSpPr>
        <p:spPr/>
        <p:txBody>
          <a:bodyPr>
            <a:normAutofit/>
          </a:bodyPr>
          <a:lstStyle/>
          <a:p>
            <a:pPr marL="0" indent="0">
              <a:buNone/>
            </a:pPr>
            <a:r>
              <a:rPr lang="sv-SE" sz="2400" dirty="0"/>
              <a:t> </a:t>
            </a:r>
          </a:p>
          <a:p>
            <a:pPr>
              <a:buFont typeface="Arial" panose="020B0604020202020204" pitchFamily="34" charset="0"/>
              <a:buChar char="•"/>
            </a:pPr>
            <a:r>
              <a:rPr lang="sv-SE" sz="2400" dirty="0"/>
              <a:t> Alla 4 tränare fortsätter </a:t>
            </a:r>
          </a:p>
          <a:p>
            <a:pPr>
              <a:buFont typeface="Arial" panose="020B0604020202020204" pitchFamily="34" charset="0"/>
              <a:buChar char="•"/>
            </a:pPr>
            <a:r>
              <a:rPr lang="sv-SE" sz="2400" dirty="0"/>
              <a:t> Alla 21 spelare fortsätter</a:t>
            </a:r>
          </a:p>
          <a:p>
            <a:pPr>
              <a:buFont typeface="Arial" panose="020B0604020202020204" pitchFamily="34" charset="0"/>
              <a:buChar char="•"/>
            </a:pPr>
            <a:endParaRPr lang="sv-SE" sz="2400" dirty="0"/>
          </a:p>
        </p:txBody>
      </p:sp>
    </p:spTree>
    <p:extLst>
      <p:ext uri="{BB962C8B-B14F-4D97-AF65-F5344CB8AC3E}">
        <p14:creationId xmlns:p14="http://schemas.microsoft.com/office/powerpoint/2010/main" val="272041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138E9-E6E4-69B0-440D-2A173F902B6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3B746E2-E937-6454-98D0-D913CC9A29C3}"/>
              </a:ext>
            </a:extLst>
          </p:cNvPr>
          <p:cNvSpPr>
            <a:spLocks noGrp="1"/>
          </p:cNvSpPr>
          <p:nvPr>
            <p:ph type="title"/>
          </p:nvPr>
        </p:nvSpPr>
        <p:spPr/>
        <p:txBody>
          <a:bodyPr/>
          <a:lstStyle/>
          <a:p>
            <a:r>
              <a:rPr lang="sv-SE" dirty="0"/>
              <a:t>Träningstider</a:t>
            </a:r>
          </a:p>
        </p:txBody>
      </p:sp>
      <p:sp>
        <p:nvSpPr>
          <p:cNvPr id="3" name="Platshållare för innehåll 2">
            <a:extLst>
              <a:ext uri="{FF2B5EF4-FFF2-40B4-BE49-F238E27FC236}">
                <a16:creationId xmlns:a16="http://schemas.microsoft.com/office/drawing/2014/main" id="{BC591824-3DAC-D04A-1245-B70636BB1A98}"/>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sv-SE" sz="2400" dirty="0"/>
              <a:t> Träning 2-3 gånger/vecka</a:t>
            </a:r>
          </a:p>
          <a:p>
            <a:pPr marL="0" indent="0">
              <a:buNone/>
            </a:pPr>
            <a:endParaRPr lang="sv-SE" sz="2400" dirty="0"/>
          </a:p>
          <a:p>
            <a:pPr>
              <a:buFont typeface="Arial" panose="020B0604020202020204" pitchFamily="34" charset="0"/>
              <a:buChar char="•"/>
            </a:pPr>
            <a:r>
              <a:rPr lang="sv-SE" sz="2400" dirty="0"/>
              <a:t> Inomhusträning - </a:t>
            </a:r>
            <a:r>
              <a:rPr lang="sv-SE" sz="2400" dirty="0" err="1"/>
              <a:t>Sjulnäs</a:t>
            </a:r>
            <a:r>
              <a:rPr lang="sv-SE" sz="2400" dirty="0"/>
              <a:t> sporthall måndag/onsdag + </a:t>
            </a:r>
            <a:r>
              <a:rPr lang="sv-SE" sz="2400" dirty="0" err="1"/>
              <a:t>Airdome</a:t>
            </a:r>
            <a:r>
              <a:rPr lang="sv-SE" sz="2400" dirty="0"/>
              <a:t> (”ballongen”) söndag. Nya tider startar efter påsk, mer info närmare.</a:t>
            </a:r>
          </a:p>
          <a:p>
            <a:pPr>
              <a:buFont typeface="Arial" panose="020B0604020202020204" pitchFamily="34" charset="0"/>
              <a:buChar char="•"/>
            </a:pPr>
            <a:endParaRPr lang="sv-SE" sz="2400" dirty="0"/>
          </a:p>
          <a:p>
            <a:pPr>
              <a:buFont typeface="Arial" panose="020B0604020202020204" pitchFamily="34" charset="0"/>
              <a:buChar char="•"/>
            </a:pPr>
            <a:r>
              <a:rPr lang="sv-SE" sz="2400" dirty="0"/>
              <a:t> Utomhusträning – Svensbyn och Böle</a:t>
            </a:r>
          </a:p>
          <a:p>
            <a:pPr marL="0" indent="0">
              <a:buNone/>
            </a:pPr>
            <a:r>
              <a:rPr lang="sv-SE" sz="2400" dirty="0"/>
              <a:t>Multiarena from maj månad</a:t>
            </a:r>
          </a:p>
          <a:p>
            <a:pPr marL="0" indent="0">
              <a:buNone/>
            </a:pPr>
            <a:r>
              <a:rPr lang="sv-SE" sz="2400" dirty="0"/>
              <a:t>Gräsplan from maj-juni månad</a:t>
            </a:r>
          </a:p>
          <a:p>
            <a:pPr>
              <a:buFont typeface="Arial" panose="020B0604020202020204" pitchFamily="34" charset="0"/>
              <a:buChar char="•"/>
            </a:pPr>
            <a:endParaRPr lang="sv-SE" sz="2400" dirty="0"/>
          </a:p>
          <a:p>
            <a:pPr>
              <a:buFont typeface="Arial" panose="020B0604020202020204" pitchFamily="34" charset="0"/>
              <a:buChar char="•"/>
            </a:pPr>
            <a:r>
              <a:rPr lang="sv-SE" sz="2400" dirty="0"/>
              <a:t> Viktigt att meddela i god tid så vi vet vilka som kommer på träningen och kan planera träningen i förväg. Eventuellt kommer vi att börja skicka ut kallelser även inför träningar.</a:t>
            </a:r>
          </a:p>
          <a:p>
            <a:pPr marL="0" indent="0">
              <a:buNone/>
            </a:pPr>
            <a:endParaRPr lang="sv-SE" sz="2400" dirty="0"/>
          </a:p>
          <a:p>
            <a:pPr>
              <a:buFont typeface="Arial" panose="020B0604020202020204" pitchFamily="34" charset="0"/>
              <a:buChar char="•"/>
            </a:pPr>
            <a:endParaRPr lang="sv-SE" sz="2400" dirty="0"/>
          </a:p>
        </p:txBody>
      </p:sp>
    </p:spTree>
    <p:extLst>
      <p:ext uri="{BB962C8B-B14F-4D97-AF65-F5344CB8AC3E}">
        <p14:creationId xmlns:p14="http://schemas.microsoft.com/office/powerpoint/2010/main" val="359633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5322-2D1C-9E6F-5C31-CD04DC8A0CD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DB91768-7212-DC72-701E-0F48AE453036}"/>
              </a:ext>
            </a:extLst>
          </p:cNvPr>
          <p:cNvSpPr>
            <a:spLocks noGrp="1"/>
          </p:cNvSpPr>
          <p:nvPr>
            <p:ph type="title"/>
          </p:nvPr>
        </p:nvSpPr>
        <p:spPr/>
        <p:txBody>
          <a:bodyPr/>
          <a:lstStyle/>
          <a:p>
            <a:r>
              <a:rPr lang="sv-SE" dirty="0"/>
              <a:t>Vikten av träningsnärvaro</a:t>
            </a:r>
          </a:p>
        </p:txBody>
      </p:sp>
      <p:sp>
        <p:nvSpPr>
          <p:cNvPr id="3" name="Platshållare för innehåll 2">
            <a:extLst>
              <a:ext uri="{FF2B5EF4-FFF2-40B4-BE49-F238E27FC236}">
                <a16:creationId xmlns:a16="http://schemas.microsoft.com/office/drawing/2014/main" id="{9F39C972-2AF3-29B3-6D9E-C131C2BDE112}"/>
              </a:ext>
            </a:extLst>
          </p:cNvPr>
          <p:cNvSpPr>
            <a:spLocks noGrp="1"/>
          </p:cNvSpPr>
          <p:nvPr>
            <p:ph idx="1"/>
          </p:nvPr>
        </p:nvSpPr>
        <p:spPr/>
        <p:txBody>
          <a:bodyPr>
            <a:normAutofit/>
          </a:bodyPr>
          <a:lstStyle/>
          <a:p>
            <a:pPr>
              <a:buFont typeface="Arial" panose="020B0604020202020204" pitchFamily="34" charset="0"/>
              <a:buChar char="•"/>
            </a:pPr>
            <a:r>
              <a:rPr lang="sv-SE" sz="2400" dirty="0"/>
              <a:t> Under delar av förra säsongen märkte vi att närvaron på träningarna inte var lika hög som på matcherna. Det är roligt att tjejerna är sugna på att spela match, men kom ihåg att träningarna är viktiga för att utvecklas både som spelare och som lag. Det är på träningarna vi jobbar med teknik, spelförståelse och samarbete. När alla är med på träningarna blir vi starkare tillsammans som lag och det blir roligare att spela ihop. Så därför är det viktigt att alla kommer på träningarna – för sin egen skull men även för lagets skull.</a:t>
            </a:r>
          </a:p>
        </p:txBody>
      </p:sp>
    </p:spTree>
    <p:extLst>
      <p:ext uri="{BB962C8B-B14F-4D97-AF65-F5344CB8AC3E}">
        <p14:creationId xmlns:p14="http://schemas.microsoft.com/office/powerpoint/2010/main" val="3708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3AA28-40AC-0D59-6C27-A82006ACB78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C541D4F-0EF7-14AC-254A-6D20FEA3894C}"/>
              </a:ext>
            </a:extLst>
          </p:cNvPr>
          <p:cNvSpPr>
            <a:spLocks noGrp="1"/>
          </p:cNvSpPr>
          <p:nvPr>
            <p:ph type="title"/>
          </p:nvPr>
        </p:nvSpPr>
        <p:spPr/>
        <p:txBody>
          <a:bodyPr/>
          <a:lstStyle/>
          <a:p>
            <a:r>
              <a:rPr lang="sv-SE" dirty="0"/>
              <a:t>Seriespel 7-manna</a:t>
            </a:r>
          </a:p>
        </p:txBody>
      </p:sp>
      <p:sp>
        <p:nvSpPr>
          <p:cNvPr id="3" name="Platshållare för innehåll 2">
            <a:extLst>
              <a:ext uri="{FF2B5EF4-FFF2-40B4-BE49-F238E27FC236}">
                <a16:creationId xmlns:a16="http://schemas.microsoft.com/office/drawing/2014/main" id="{F3BB9333-F020-DD84-F059-5D315DB63C17}"/>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sv-SE" sz="2400" dirty="0"/>
              <a:t> Lämna in blankett för registrering</a:t>
            </a:r>
          </a:p>
          <a:p>
            <a:pPr marL="0" indent="0">
              <a:buNone/>
            </a:pPr>
            <a:endParaRPr lang="sv-SE" sz="2400" dirty="0"/>
          </a:p>
          <a:p>
            <a:pPr>
              <a:buFont typeface="Arial" panose="020B0604020202020204" pitchFamily="34" charset="0"/>
              <a:buChar char="•"/>
            </a:pPr>
            <a:r>
              <a:rPr lang="sv-SE" sz="2400" dirty="0"/>
              <a:t>Anmäla två lag till två serier </a:t>
            </a:r>
          </a:p>
          <a:p>
            <a:pPr marL="0" indent="0">
              <a:buNone/>
            </a:pPr>
            <a:endParaRPr lang="sv-SE" sz="2400" dirty="0"/>
          </a:p>
          <a:p>
            <a:pPr>
              <a:buFont typeface="Arial" panose="020B0604020202020204" pitchFamily="34" charset="0"/>
              <a:buChar char="•"/>
            </a:pPr>
            <a:r>
              <a:rPr lang="sv-SE" sz="2400" dirty="0"/>
              <a:t> Vi kommer att ha blandade lag (ej fasta lag)</a:t>
            </a:r>
          </a:p>
          <a:p>
            <a:pPr marL="0" indent="0">
              <a:buNone/>
            </a:pPr>
            <a:r>
              <a:rPr lang="sv-SE" sz="2400" dirty="0"/>
              <a:t>Hemmamatcher mest troligt torsdagar</a:t>
            </a:r>
          </a:p>
          <a:p>
            <a:pPr marL="0" indent="0">
              <a:buNone/>
            </a:pPr>
            <a:endParaRPr lang="sv-SE" sz="2400" dirty="0"/>
          </a:p>
          <a:p>
            <a:pPr>
              <a:buFont typeface="Arial" panose="020B0604020202020204" pitchFamily="34" charset="0"/>
              <a:buChar char="•"/>
            </a:pPr>
            <a:r>
              <a:rPr lang="sv-SE" sz="2400" dirty="0"/>
              <a:t> Kallelser till match via laget.se</a:t>
            </a:r>
          </a:p>
          <a:p>
            <a:pPr marL="0" indent="0">
              <a:buNone/>
            </a:pPr>
            <a:r>
              <a:rPr lang="sv-SE" sz="2400" dirty="0"/>
              <a:t>Om vi behöver kalla in extra till match kommer vi att utgå från närvaro</a:t>
            </a:r>
          </a:p>
        </p:txBody>
      </p:sp>
    </p:spTree>
    <p:extLst>
      <p:ext uri="{BB962C8B-B14F-4D97-AF65-F5344CB8AC3E}">
        <p14:creationId xmlns:p14="http://schemas.microsoft.com/office/powerpoint/2010/main" val="4131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C7EF-C152-32CA-317E-BBFB8E435D9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549CC3-0027-989B-EBB0-78CF5903139D}"/>
              </a:ext>
            </a:extLst>
          </p:cNvPr>
          <p:cNvSpPr>
            <a:spLocks noGrp="1"/>
          </p:cNvSpPr>
          <p:nvPr>
            <p:ph type="title"/>
          </p:nvPr>
        </p:nvSpPr>
        <p:spPr/>
        <p:txBody>
          <a:bodyPr/>
          <a:lstStyle/>
          <a:p>
            <a:r>
              <a:rPr lang="sv-SE" dirty="0"/>
              <a:t>Cuper </a:t>
            </a:r>
          </a:p>
        </p:txBody>
      </p:sp>
      <p:sp>
        <p:nvSpPr>
          <p:cNvPr id="3" name="Platshållare för innehåll 2">
            <a:extLst>
              <a:ext uri="{FF2B5EF4-FFF2-40B4-BE49-F238E27FC236}">
                <a16:creationId xmlns:a16="http://schemas.microsoft.com/office/drawing/2014/main" id="{2990997A-E429-906A-C875-2EE545B5AAED}"/>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sv-SE" sz="2400" dirty="0"/>
              <a:t> Vi planerar att delta i;</a:t>
            </a:r>
          </a:p>
          <a:p>
            <a:pPr marL="0" indent="0">
              <a:buNone/>
            </a:pPr>
            <a:r>
              <a:rPr lang="sv-SE" sz="2400" dirty="0"/>
              <a:t>Sparbanken Nord </a:t>
            </a:r>
            <a:r>
              <a:rPr lang="sv-SE" sz="2400" dirty="0" err="1"/>
              <a:t>Open</a:t>
            </a:r>
            <a:r>
              <a:rPr lang="sv-SE" sz="2400" dirty="0"/>
              <a:t> 9-10 maj</a:t>
            </a:r>
          </a:p>
          <a:p>
            <a:pPr marL="0" indent="0">
              <a:buNone/>
            </a:pPr>
            <a:r>
              <a:rPr lang="sv-SE" sz="2400" dirty="0"/>
              <a:t>Examenscupen 30 maj</a:t>
            </a:r>
          </a:p>
          <a:p>
            <a:pPr marL="0" indent="0">
              <a:buNone/>
            </a:pPr>
            <a:r>
              <a:rPr lang="sv-SE" sz="2400" dirty="0"/>
              <a:t>Piteå Summer Games 26-28 juni</a:t>
            </a:r>
          </a:p>
          <a:p>
            <a:pPr marL="0" indent="0">
              <a:buNone/>
            </a:pPr>
            <a:r>
              <a:rPr lang="sv-SE" sz="2400" b="1" dirty="0"/>
              <a:t>BD </a:t>
            </a:r>
            <a:r>
              <a:rPr lang="sv-SE" sz="2400" b="1" dirty="0" err="1"/>
              <a:t>Open</a:t>
            </a:r>
            <a:r>
              <a:rPr lang="sv-SE" sz="2400" b="1" dirty="0"/>
              <a:t> 7-9 augusti (</a:t>
            </a:r>
            <a:r>
              <a:rPr lang="sv-SE" sz="2400" b="1" dirty="0" err="1"/>
              <a:t>övernattningscup</a:t>
            </a:r>
            <a:r>
              <a:rPr lang="sv-SE" sz="2400" b="1" dirty="0"/>
              <a:t> Kalix)</a:t>
            </a:r>
          </a:p>
          <a:p>
            <a:pPr marL="0" indent="0">
              <a:buNone/>
            </a:pPr>
            <a:r>
              <a:rPr lang="sv-SE" sz="2400" dirty="0" err="1"/>
              <a:t>Blikk</a:t>
            </a:r>
            <a:r>
              <a:rPr lang="sv-SE" sz="2400" dirty="0"/>
              <a:t> cupen slutet av augusti </a:t>
            </a:r>
          </a:p>
          <a:p>
            <a:pPr>
              <a:buFont typeface="Arial" panose="020B0604020202020204" pitchFamily="34" charset="0"/>
              <a:buChar char="•"/>
            </a:pPr>
            <a:endParaRPr lang="sv-SE" sz="2400" dirty="0"/>
          </a:p>
          <a:p>
            <a:pPr>
              <a:buFont typeface="Arial" panose="020B0604020202020204" pitchFamily="34" charset="0"/>
              <a:buChar char="•"/>
            </a:pPr>
            <a:r>
              <a:rPr lang="sv-SE" sz="2400" dirty="0"/>
              <a:t> Information via laget.se</a:t>
            </a:r>
          </a:p>
          <a:p>
            <a:pPr>
              <a:buFont typeface="Arial" panose="020B0604020202020204" pitchFamily="34" charset="0"/>
              <a:buChar char="•"/>
            </a:pPr>
            <a:r>
              <a:rPr lang="sv-SE" sz="2400" dirty="0"/>
              <a:t> Anmäla 2 lag för mer speltid – kräver att vi vet i förväg vilka som kan och inte kan delta</a:t>
            </a:r>
          </a:p>
        </p:txBody>
      </p:sp>
    </p:spTree>
    <p:extLst>
      <p:ext uri="{BB962C8B-B14F-4D97-AF65-F5344CB8AC3E}">
        <p14:creationId xmlns:p14="http://schemas.microsoft.com/office/powerpoint/2010/main" val="324757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3543-146D-E3AB-5C0E-39FEF751941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879C3C9-09CB-078F-E731-346EDAB560E6}"/>
              </a:ext>
            </a:extLst>
          </p:cNvPr>
          <p:cNvSpPr>
            <a:spLocks noGrp="1"/>
          </p:cNvSpPr>
          <p:nvPr>
            <p:ph type="title"/>
          </p:nvPr>
        </p:nvSpPr>
        <p:spPr/>
        <p:txBody>
          <a:bodyPr/>
          <a:lstStyle/>
          <a:p>
            <a:r>
              <a:rPr lang="sv-SE" dirty="0"/>
              <a:t>Träningsläger med övernattning</a:t>
            </a:r>
          </a:p>
        </p:txBody>
      </p:sp>
      <p:sp>
        <p:nvSpPr>
          <p:cNvPr id="3" name="Platshållare för innehåll 2">
            <a:extLst>
              <a:ext uri="{FF2B5EF4-FFF2-40B4-BE49-F238E27FC236}">
                <a16:creationId xmlns:a16="http://schemas.microsoft.com/office/drawing/2014/main" id="{75F9EB19-B21D-CFA2-482D-48A734EC5B35}"/>
              </a:ext>
            </a:extLst>
          </p:cNvPr>
          <p:cNvSpPr>
            <a:spLocks noGrp="1"/>
          </p:cNvSpPr>
          <p:nvPr>
            <p:ph idx="1"/>
          </p:nvPr>
        </p:nvSpPr>
        <p:spPr/>
        <p:txBody>
          <a:bodyPr>
            <a:normAutofit/>
          </a:bodyPr>
          <a:lstStyle/>
          <a:p>
            <a:pPr>
              <a:buFont typeface="Arial" panose="020B0604020202020204" pitchFamily="34" charset="0"/>
              <a:buChar char="•"/>
            </a:pPr>
            <a:r>
              <a:rPr lang="sv-SE" sz="2400" dirty="0"/>
              <a:t> Vi planerar att ”träna” inför </a:t>
            </a:r>
            <a:r>
              <a:rPr lang="sv-SE" sz="2400" dirty="0" err="1"/>
              <a:t>övernattningscup</a:t>
            </a:r>
            <a:r>
              <a:rPr lang="sv-SE" sz="2400" dirty="0"/>
              <a:t> genom att ha träningsläger med övernattning i Lillpite</a:t>
            </a:r>
          </a:p>
          <a:p>
            <a:pPr>
              <a:buFont typeface="Arial" panose="020B0604020202020204" pitchFamily="34" charset="0"/>
              <a:buChar char="•"/>
            </a:pPr>
            <a:r>
              <a:rPr lang="sv-SE" sz="2400" dirty="0"/>
              <a:t> Återkommer med datum (mest troligt maj månad)</a:t>
            </a:r>
          </a:p>
          <a:p>
            <a:pPr>
              <a:buFont typeface="Arial" panose="020B0604020202020204" pitchFamily="34" charset="0"/>
              <a:buChar char="•"/>
            </a:pPr>
            <a:r>
              <a:rPr lang="sv-SE" sz="2400" dirty="0"/>
              <a:t> Vi behöver hjälp av föräldrar med matlagning, aktiviteter och eventuellt övernattning</a:t>
            </a:r>
          </a:p>
          <a:p>
            <a:pPr marL="0" indent="0">
              <a:buNone/>
            </a:pPr>
            <a:endParaRPr lang="sv-SE" sz="2400" dirty="0"/>
          </a:p>
        </p:txBody>
      </p:sp>
    </p:spTree>
    <p:extLst>
      <p:ext uri="{BB962C8B-B14F-4D97-AF65-F5344CB8AC3E}">
        <p14:creationId xmlns:p14="http://schemas.microsoft.com/office/powerpoint/2010/main" val="69284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4D36-D21B-2F97-7DDC-38353186677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1F329C-BFB0-86B0-E3B9-FDA8137CFCF6}"/>
              </a:ext>
            </a:extLst>
          </p:cNvPr>
          <p:cNvSpPr>
            <a:spLocks noGrp="1"/>
          </p:cNvSpPr>
          <p:nvPr>
            <p:ph type="title"/>
          </p:nvPr>
        </p:nvSpPr>
        <p:spPr/>
        <p:txBody>
          <a:bodyPr/>
          <a:lstStyle/>
          <a:p>
            <a:r>
              <a:rPr lang="sv-SE" dirty="0"/>
              <a:t>Medlemsavgift + träningsavgift</a:t>
            </a:r>
          </a:p>
        </p:txBody>
      </p:sp>
      <p:sp>
        <p:nvSpPr>
          <p:cNvPr id="3" name="Platshållare för innehåll 2">
            <a:extLst>
              <a:ext uri="{FF2B5EF4-FFF2-40B4-BE49-F238E27FC236}">
                <a16:creationId xmlns:a16="http://schemas.microsoft.com/office/drawing/2014/main" id="{B5422FE7-B786-458F-987A-46337917FBC3}"/>
              </a:ext>
            </a:extLst>
          </p:cNvPr>
          <p:cNvSpPr>
            <a:spLocks noGrp="1"/>
          </p:cNvSpPr>
          <p:nvPr>
            <p:ph idx="1"/>
          </p:nvPr>
        </p:nvSpPr>
        <p:spPr/>
        <p:txBody>
          <a:bodyPr>
            <a:normAutofit/>
          </a:bodyPr>
          <a:lstStyle/>
          <a:p>
            <a:pPr>
              <a:buFont typeface="Arial" panose="020B0604020202020204" pitchFamily="34" charset="0"/>
              <a:buChar char="•"/>
            </a:pPr>
            <a:r>
              <a:rPr lang="sv-SE" sz="2400" dirty="0"/>
              <a:t> Medlemsavgift varierar</a:t>
            </a:r>
          </a:p>
          <a:p>
            <a:pPr marL="0" indent="0">
              <a:buNone/>
            </a:pPr>
            <a:r>
              <a:rPr lang="sv-SE" sz="2400" dirty="0"/>
              <a:t>Medlemsavgiften betalas till den förening man tillhör och innehåller bland annat försäkring vid olycksfall under träning och match.</a:t>
            </a:r>
          </a:p>
          <a:p>
            <a:pPr>
              <a:buFont typeface="Arial" panose="020B0604020202020204" pitchFamily="34" charset="0"/>
              <a:buChar char="•"/>
            </a:pPr>
            <a:endParaRPr lang="sv-SE" sz="2400" dirty="0"/>
          </a:p>
          <a:p>
            <a:pPr>
              <a:buFont typeface="Arial" panose="020B0604020202020204" pitchFamily="34" charset="0"/>
              <a:buChar char="•"/>
            </a:pPr>
            <a:r>
              <a:rPr lang="sv-SE" sz="2400" dirty="0"/>
              <a:t> Träningsavgift 300 kronor</a:t>
            </a:r>
          </a:p>
          <a:p>
            <a:pPr marL="0" indent="0">
              <a:buNone/>
            </a:pPr>
            <a:r>
              <a:rPr lang="sv-SE" sz="2400" dirty="0"/>
              <a:t>Träningsavgiften tillfaller lagkassan och ska täcka upp bland annat cupavgifter</a:t>
            </a:r>
          </a:p>
          <a:p>
            <a:pPr>
              <a:buFont typeface="Arial" panose="020B0604020202020204" pitchFamily="34" charset="0"/>
              <a:buChar char="•"/>
            </a:pPr>
            <a:endParaRPr lang="sv-SE" sz="2400" dirty="0"/>
          </a:p>
          <a:p>
            <a:pPr>
              <a:buFont typeface="Arial" panose="020B0604020202020204" pitchFamily="34" charset="0"/>
              <a:buChar char="•"/>
            </a:pPr>
            <a:r>
              <a:rPr lang="sv-SE" sz="2400" dirty="0"/>
              <a:t> Betalas inom kort (betalningsinfo laget.se)</a:t>
            </a:r>
          </a:p>
        </p:txBody>
      </p:sp>
    </p:spTree>
    <p:extLst>
      <p:ext uri="{BB962C8B-B14F-4D97-AF65-F5344CB8AC3E}">
        <p14:creationId xmlns:p14="http://schemas.microsoft.com/office/powerpoint/2010/main" val="332716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EFC0B-6B2F-1D08-2C1F-5AD34A22CC9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6FA00EE-5811-176D-AA29-A447E61896F0}"/>
              </a:ext>
            </a:extLst>
          </p:cNvPr>
          <p:cNvSpPr>
            <a:spLocks noGrp="1"/>
          </p:cNvSpPr>
          <p:nvPr>
            <p:ph type="title"/>
          </p:nvPr>
        </p:nvSpPr>
        <p:spPr/>
        <p:txBody>
          <a:bodyPr/>
          <a:lstStyle/>
          <a:p>
            <a:r>
              <a:rPr lang="sv-SE" dirty="0"/>
              <a:t>Åtaganden mot </a:t>
            </a:r>
            <a:r>
              <a:rPr lang="sv-SE" dirty="0" err="1"/>
              <a:t>hemförening</a:t>
            </a:r>
            <a:endParaRPr lang="sv-SE" dirty="0"/>
          </a:p>
        </p:txBody>
      </p:sp>
      <p:sp>
        <p:nvSpPr>
          <p:cNvPr id="3" name="Platshållare för innehåll 2">
            <a:extLst>
              <a:ext uri="{FF2B5EF4-FFF2-40B4-BE49-F238E27FC236}">
                <a16:creationId xmlns:a16="http://schemas.microsoft.com/office/drawing/2014/main" id="{A0E50CB5-EA7B-63E8-D2CC-F4B98C4A1ACB}"/>
              </a:ext>
            </a:extLst>
          </p:cNvPr>
          <p:cNvSpPr>
            <a:spLocks noGrp="1"/>
          </p:cNvSpPr>
          <p:nvPr>
            <p:ph idx="1"/>
          </p:nvPr>
        </p:nvSpPr>
        <p:spPr/>
        <p:txBody>
          <a:bodyPr>
            <a:normAutofit/>
          </a:bodyPr>
          <a:lstStyle/>
          <a:p>
            <a:pPr>
              <a:buFont typeface="Arial" panose="020B0604020202020204" pitchFamily="34" charset="0"/>
              <a:buChar char="•"/>
            </a:pPr>
            <a:r>
              <a:rPr lang="sv-SE" sz="2400" dirty="0"/>
              <a:t> Arbetsuppgifter utförs via </a:t>
            </a:r>
            <a:r>
              <a:rPr lang="sv-SE" sz="2400" dirty="0" err="1"/>
              <a:t>hemföreningen</a:t>
            </a:r>
            <a:r>
              <a:rPr lang="sv-SE" sz="2400" dirty="0"/>
              <a:t>. </a:t>
            </a:r>
          </a:p>
          <a:p>
            <a:pPr>
              <a:buFont typeface="Arial" panose="020B0604020202020204" pitchFamily="34" charset="0"/>
              <a:buChar char="•"/>
            </a:pPr>
            <a:endParaRPr lang="sv-SE" sz="2400" dirty="0"/>
          </a:p>
          <a:p>
            <a:pPr marL="0" indent="0">
              <a:buNone/>
            </a:pPr>
            <a:r>
              <a:rPr lang="sv-SE" sz="2400" dirty="0"/>
              <a:t>Såsom arbetsuppgifter under; </a:t>
            </a:r>
          </a:p>
          <a:p>
            <a:pPr marL="0" indent="0">
              <a:buNone/>
            </a:pPr>
            <a:r>
              <a:rPr lang="sv-SE" sz="2400" dirty="0"/>
              <a:t>Thor Sjöbergs cup, Piteå Summer Games, hundutställning</a:t>
            </a:r>
          </a:p>
        </p:txBody>
      </p:sp>
    </p:spTree>
    <p:extLst>
      <p:ext uri="{BB962C8B-B14F-4D97-AF65-F5344CB8AC3E}">
        <p14:creationId xmlns:p14="http://schemas.microsoft.com/office/powerpoint/2010/main" val="30279988"/>
      </p:ext>
    </p:extLst>
  </p:cSld>
  <p:clrMapOvr>
    <a:masterClrMapping/>
  </p:clrMapOvr>
</p:sld>
</file>

<file path=ppt/theme/theme1.xml><?xml version="1.0" encoding="utf-8"?>
<a:theme xmlns:a="http://schemas.openxmlformats.org/drawingml/2006/main" name="Återblick">
  <a:themeElements>
    <a:clrScheme name="Åter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366</TotalTime>
  <Words>617</Words>
  <Application>Microsoft Office PowerPoint</Application>
  <PresentationFormat>Bredbild</PresentationFormat>
  <Paragraphs>66</Paragraphs>
  <Slides>12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Återblick</vt:lpstr>
      <vt:lpstr>Föräldramöte F15</vt:lpstr>
      <vt:lpstr>Tränare och spelare</vt:lpstr>
      <vt:lpstr>Träningstider</vt:lpstr>
      <vt:lpstr>Vikten av träningsnärvaro</vt:lpstr>
      <vt:lpstr>Seriespel 7-manna</vt:lpstr>
      <vt:lpstr>Cuper </vt:lpstr>
      <vt:lpstr>Träningsläger med övernattning</vt:lpstr>
      <vt:lpstr>Medlemsavgift + träningsavgift</vt:lpstr>
      <vt:lpstr>Åtaganden mot hemförening</vt:lpstr>
      <vt:lpstr>Föräldragruppen</vt:lpstr>
      <vt:lpstr>Så bidrar du som förälder</vt:lpstr>
      <vt:lpstr>Övrigt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Frida Andersson</dc:creator>
  <cp:lastModifiedBy>Frida Andersson</cp:lastModifiedBy>
  <cp:revision>15</cp:revision>
  <dcterms:created xsi:type="dcterms:W3CDTF">2025-04-23T11:35:51Z</dcterms:created>
  <dcterms:modified xsi:type="dcterms:W3CDTF">2026-03-23T20:29:08Z</dcterms:modified>
</cp:coreProperties>
</file>