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1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71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555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20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34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853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357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73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521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45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570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8AD677E-796F-4C15-BFB1-3C80B5FBAE8D}" type="datetimeFigureOut">
              <a:rPr lang="sv-SE" smtClean="0"/>
              <a:t>2025-04-27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7AD301-4993-4A8A-8195-07A7C8D86242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7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2947E-046E-B27F-1688-B770F8807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F15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26D0074-DC29-A76C-448C-45E6653EE6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2025</a:t>
            </a:r>
          </a:p>
        </p:txBody>
      </p:sp>
    </p:spTree>
    <p:extLst>
      <p:ext uri="{BB962C8B-B14F-4D97-AF65-F5344CB8AC3E}">
        <p14:creationId xmlns:p14="http://schemas.microsoft.com/office/powerpoint/2010/main" val="1541299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ADB45-6014-C673-ED89-CB2572C9A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31A18D-D17B-1320-D636-568CC5B60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Föräldragruppen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AFD84C-C4B7-D32D-F0D0-5E32EC15C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Emelie och Katarina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Ekonomi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Planen för säsongen – försäljning av tvättmedlet Galltvål</a:t>
            </a:r>
          </a:p>
        </p:txBody>
      </p:sp>
    </p:spTree>
    <p:extLst>
      <p:ext uri="{BB962C8B-B14F-4D97-AF65-F5344CB8AC3E}">
        <p14:creationId xmlns:p14="http://schemas.microsoft.com/office/powerpoint/2010/main" val="298461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3C343-DA18-DAC8-6FBB-2CC96CFFF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27DA6F-4FF3-585D-A7DA-FF93A498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E8BB1E-CF48-CD13-55CA-65B372655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Prata med oss tränare om ni har frågor eller funderingar eller om det är något kring ert barn som kan vara bra för oss tränare att veta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Frågor eller tankar ifrån ifjol? Något ni vill skicka med oss tränare?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9818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5E37C1-B601-C8E7-756E-FF2E3D81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35F7C3-12F4-6C93-9D9F-F840C8DA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Elin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Frida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Viktor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David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Malin (endast vid behov under denna säsong)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7204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138E9-E6E4-69B0-440D-2A173F902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B746E2-E937-6454-98D0-D913CC9A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591824-3DAC-D04A-1245-B70636BB1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Träning 2 gånger/vecka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Inomhusträning - </a:t>
            </a:r>
            <a:r>
              <a:rPr lang="sv-SE" sz="2400" dirty="0" err="1"/>
              <a:t>Sjulnäs</a:t>
            </a:r>
            <a:r>
              <a:rPr lang="sv-SE" sz="2400" dirty="0"/>
              <a:t> sporthall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Utomhusträning - Svensbyn</a:t>
            </a:r>
          </a:p>
          <a:p>
            <a:pPr marL="0" indent="0">
              <a:buNone/>
            </a:pPr>
            <a:r>
              <a:rPr lang="sv-SE" sz="2400" dirty="0"/>
              <a:t>Tisdag 19.00-20.00 &amp; Söndag 16.00-17.00 (multiarenan from söndag 4 maj)</a:t>
            </a:r>
          </a:p>
          <a:p>
            <a:pPr marL="0" indent="0">
              <a:buNone/>
            </a:pPr>
            <a:r>
              <a:rPr lang="sv-SE" sz="2400" dirty="0"/>
              <a:t>Torsdag 18.30-20.00 &amp; Söndag 16.00-17.15 (gräsplanen from maj månad)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Meddela i gästboken på laget.se om ni inte kan komma på träning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Positiv inställning på träningar, lyssnar och deltar</a:t>
            </a:r>
          </a:p>
        </p:txBody>
      </p:sp>
    </p:spTree>
    <p:extLst>
      <p:ext uri="{BB962C8B-B14F-4D97-AF65-F5344CB8AC3E}">
        <p14:creationId xmlns:p14="http://schemas.microsoft.com/office/powerpoint/2010/main" val="359633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3AA28-40AC-0D59-6C27-A82006ACB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41D4F-0EF7-14AC-254A-6D20FEA38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7-manna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BB9333-F020-DD84-F059-5D315DB63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Anmält två lag till två serier </a:t>
            </a:r>
          </a:p>
          <a:p>
            <a:pPr marL="0" indent="0">
              <a:buNone/>
            </a:pPr>
            <a:r>
              <a:rPr lang="sv-SE" sz="2400" dirty="0"/>
              <a:t>Grupp D – Alviks IK, Bergnäsets AIK, FC Norrsken, Piteå IF, Storfors AIK, IBFF</a:t>
            </a:r>
          </a:p>
          <a:p>
            <a:pPr marL="0" indent="0">
              <a:buNone/>
            </a:pPr>
            <a:r>
              <a:rPr lang="sv-SE" sz="2400" dirty="0"/>
              <a:t>Grupp E – Södra United, MSSK, Piteå IF, Storfors AIK, </a:t>
            </a:r>
            <a:r>
              <a:rPr lang="sv-SE" sz="2400" dirty="0" err="1"/>
              <a:t>Öjeby</a:t>
            </a:r>
            <a:r>
              <a:rPr lang="sv-SE" sz="2400" dirty="0"/>
              <a:t> IF, IBFF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 kommer att ha blandade lag (ej fasta lag)</a:t>
            </a:r>
          </a:p>
          <a:p>
            <a:pPr marL="0" indent="0">
              <a:buNone/>
            </a:pPr>
            <a:r>
              <a:rPr lang="sv-SE" sz="2400" dirty="0"/>
              <a:t>Hemmamatcher onsdagar </a:t>
            </a:r>
            <a:r>
              <a:rPr lang="sv-SE" sz="2400" dirty="0" err="1"/>
              <a:t>kl</a:t>
            </a:r>
            <a:r>
              <a:rPr lang="sv-SE" sz="2400"/>
              <a:t> 18.30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Kallelser till match via laget.se</a:t>
            </a:r>
          </a:p>
          <a:p>
            <a:pPr marL="0" indent="0">
              <a:buNone/>
            </a:pPr>
            <a:r>
              <a:rPr lang="sv-SE" sz="2400" dirty="0"/>
              <a:t>Om vi behöver kalla in extra till match kommer vi att utgå från närvaro</a:t>
            </a:r>
          </a:p>
        </p:txBody>
      </p:sp>
    </p:spTree>
    <p:extLst>
      <p:ext uri="{BB962C8B-B14F-4D97-AF65-F5344CB8AC3E}">
        <p14:creationId xmlns:p14="http://schemas.microsoft.com/office/powerpoint/2010/main" val="4131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02C7EF-C152-32CA-317E-BBFB8E435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549CC3-0027-989B-EBB0-78CF5903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0997A-E429-906A-C875-2EE545B5A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 planerar att delta i;</a:t>
            </a:r>
          </a:p>
          <a:p>
            <a:pPr marL="0" indent="0">
              <a:buNone/>
            </a:pPr>
            <a:r>
              <a:rPr lang="sv-SE" sz="2400" dirty="0"/>
              <a:t>Sparbanken Nord </a:t>
            </a:r>
            <a:r>
              <a:rPr lang="sv-SE" sz="2400" dirty="0" err="1"/>
              <a:t>Open</a:t>
            </a:r>
            <a:r>
              <a:rPr lang="sv-SE" sz="2400" dirty="0"/>
              <a:t> lördag 10 maj</a:t>
            </a:r>
          </a:p>
          <a:p>
            <a:pPr marL="0" indent="0">
              <a:buNone/>
            </a:pPr>
            <a:r>
              <a:rPr lang="sv-SE" sz="2400" dirty="0"/>
              <a:t>Examenscupen lördag </a:t>
            </a:r>
            <a:r>
              <a:rPr lang="sv-SE" sz="2400" dirty="0" err="1"/>
              <a:t>lördag</a:t>
            </a:r>
            <a:r>
              <a:rPr lang="sv-SE" sz="2400" dirty="0"/>
              <a:t> 7 juni</a:t>
            </a:r>
          </a:p>
          <a:p>
            <a:pPr marL="0" indent="0">
              <a:buNone/>
            </a:pPr>
            <a:r>
              <a:rPr lang="sv-SE" sz="2400" dirty="0"/>
              <a:t>Piteå Summer Games fredag-söndag 27-29 juni</a:t>
            </a:r>
          </a:p>
          <a:p>
            <a:pPr marL="0" indent="0">
              <a:buNone/>
            </a:pPr>
            <a:r>
              <a:rPr lang="sv-SE" sz="2400" dirty="0" err="1"/>
              <a:t>Blikk</a:t>
            </a:r>
            <a:r>
              <a:rPr lang="sv-SE" sz="2400" dirty="0"/>
              <a:t> cupen lördag 23 augusti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Information via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Anmäla 2 lag för mer speltid – kräver att vi vet i förväg vilka som kan och inte kan delta</a:t>
            </a:r>
          </a:p>
        </p:txBody>
      </p:sp>
    </p:spTree>
    <p:extLst>
      <p:ext uri="{BB962C8B-B14F-4D97-AF65-F5344CB8AC3E}">
        <p14:creationId xmlns:p14="http://schemas.microsoft.com/office/powerpoint/2010/main" val="324757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143543-146D-E3AB-5C0E-39FEF7519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79C3C9-09CB-078F-E731-346EDAB5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Övernattning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F9EB19-B21D-CFA2-482D-48A734EC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 planerar att ”träna” inför </a:t>
            </a:r>
            <a:r>
              <a:rPr lang="sv-SE" sz="2400" dirty="0" err="1"/>
              <a:t>övernattningscup</a:t>
            </a:r>
            <a:r>
              <a:rPr lang="sv-SE" sz="2400" dirty="0"/>
              <a:t> genom att ha träningsläger med övernattning i Lillpite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Återkommer med datum (mest troligt maj månad)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 behöver hjälp av föräldrar med matlagning, aktiviteter och eventuellt övernattning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Planerar att delta i en </a:t>
            </a:r>
            <a:r>
              <a:rPr lang="sv-SE" sz="2400" dirty="0" err="1"/>
              <a:t>övernattningscup</a:t>
            </a:r>
            <a:r>
              <a:rPr lang="sv-SE" sz="2400" dirty="0"/>
              <a:t>, eventuellt BD </a:t>
            </a:r>
            <a:r>
              <a:rPr lang="sv-SE" sz="2400" dirty="0" err="1"/>
              <a:t>Open</a:t>
            </a:r>
            <a:r>
              <a:rPr lang="sv-SE" sz="2400" dirty="0"/>
              <a:t> Kalix fredag till söndag den 8-10 augusti 2025</a:t>
            </a:r>
          </a:p>
          <a:p>
            <a:pPr marL="0" indent="0">
              <a:buNone/>
            </a:pPr>
            <a:r>
              <a:rPr lang="sv-SE" sz="2400" dirty="0"/>
              <a:t>Sista anmälningsdatum 13 juli 2025</a:t>
            </a:r>
          </a:p>
        </p:txBody>
      </p:sp>
    </p:spTree>
    <p:extLst>
      <p:ext uri="{BB962C8B-B14F-4D97-AF65-F5344CB8AC3E}">
        <p14:creationId xmlns:p14="http://schemas.microsoft.com/office/powerpoint/2010/main" val="69284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8E8D67-D033-EAE9-4778-B24D7E13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Samarbete ÖIF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3C890B-7192-1B87-321F-4CA13ACBD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Samarbetsavtal med Öjebyn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Träning tillsammans en gång per vecka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Möjlighet att spela matcher med Öjebyn vid behov = mer speltid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Vi kommer ta upp intresseanmälan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81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B4D36-D21B-2F97-7DDC-383531866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F329C-BFB0-86B0-E3B9-FDA8137C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Medlemsavgift + träningsavgift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422FE7-B786-458F-987A-46337917F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Medlemsavgift varierar</a:t>
            </a:r>
          </a:p>
          <a:p>
            <a:pPr marL="0" indent="0">
              <a:buNone/>
            </a:pPr>
            <a:r>
              <a:rPr lang="sv-SE" sz="2400" dirty="0"/>
              <a:t>Medlemsavgiften betalas till den förening man tillhör och innehåller bland annat försäkring vid olycksfall under träning och match.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Träningsavgift 300 kronor</a:t>
            </a:r>
          </a:p>
          <a:p>
            <a:pPr marL="0" indent="0">
              <a:buNone/>
            </a:pPr>
            <a:r>
              <a:rPr lang="sv-SE" sz="2400" dirty="0"/>
              <a:t>Träningsavgiften tillfaller lagkassan och ska täcka upp bland annat cupavgifter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Betalas omgående! (betalningsinfo laget.se)</a:t>
            </a:r>
          </a:p>
        </p:txBody>
      </p:sp>
    </p:spTree>
    <p:extLst>
      <p:ext uri="{BB962C8B-B14F-4D97-AF65-F5344CB8AC3E}">
        <p14:creationId xmlns:p14="http://schemas.microsoft.com/office/powerpoint/2010/main" val="332716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FEFC0B-6B2F-1D08-2C1F-5AD34A22C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FA00EE-5811-176D-AA29-A447E6189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Åtaganden mot </a:t>
            </a:r>
            <a:r>
              <a:rPr lang="sv-SE" dirty="0" err="1"/>
              <a:t>hemförening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E50CB5-EA7B-63E8-D2CC-F4B98C4A1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Arbetsuppgifter utförs via </a:t>
            </a:r>
            <a:r>
              <a:rPr lang="sv-SE" sz="2400" dirty="0" err="1"/>
              <a:t>hemföreningen</a:t>
            </a:r>
            <a:r>
              <a:rPr lang="sv-SE" sz="2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Såsom arbetsuppgifter under; </a:t>
            </a:r>
          </a:p>
          <a:p>
            <a:pPr marL="0" indent="0">
              <a:buNone/>
            </a:pPr>
            <a:r>
              <a:rPr lang="sv-SE" sz="2400" dirty="0"/>
              <a:t>Thor Sjöbergs cup, Piteå Summer Games, hundutställning</a:t>
            </a:r>
          </a:p>
        </p:txBody>
      </p:sp>
    </p:spTree>
    <p:extLst>
      <p:ext uri="{BB962C8B-B14F-4D97-AF65-F5344CB8AC3E}">
        <p14:creationId xmlns:p14="http://schemas.microsoft.com/office/powerpoint/2010/main" val="30279988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234</TotalTime>
  <Words>455</Words>
  <Application>Microsoft Office PowerPoint</Application>
  <PresentationFormat>Bredbild</PresentationFormat>
  <Paragraphs>71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Återblick</vt:lpstr>
      <vt:lpstr>Föräldramöte F15</vt:lpstr>
      <vt:lpstr>Tränare</vt:lpstr>
      <vt:lpstr>Träningstider</vt:lpstr>
      <vt:lpstr>Seriespel 7-manna</vt:lpstr>
      <vt:lpstr>Cuper 2025</vt:lpstr>
      <vt:lpstr>Övernattning</vt:lpstr>
      <vt:lpstr>Samarbete ÖIF</vt:lpstr>
      <vt:lpstr>Medlemsavgift + träningsavgift</vt:lpstr>
      <vt:lpstr>Åtaganden mot hemförening</vt:lpstr>
      <vt:lpstr>Föräldragruppen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Frida Andersson</dc:creator>
  <cp:lastModifiedBy>Frida Andersson</cp:lastModifiedBy>
  <cp:revision>7</cp:revision>
  <dcterms:created xsi:type="dcterms:W3CDTF">2025-04-23T11:35:51Z</dcterms:created>
  <dcterms:modified xsi:type="dcterms:W3CDTF">2025-04-27T15:55:37Z</dcterms:modified>
</cp:coreProperties>
</file>