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6" r:id="rId1"/>
  </p:sldMasterIdLst>
  <p:notesMasterIdLst>
    <p:notesMasterId r:id="rId15"/>
  </p:notesMasterIdLst>
  <p:sldIdLst>
    <p:sldId id="256" r:id="rId2"/>
    <p:sldId id="283" r:id="rId3"/>
    <p:sldId id="278" r:id="rId4"/>
    <p:sldId id="274" r:id="rId5"/>
    <p:sldId id="258" r:id="rId6"/>
    <p:sldId id="259" r:id="rId7"/>
    <p:sldId id="285" r:id="rId8"/>
    <p:sldId id="260" r:id="rId9"/>
    <p:sldId id="275" r:id="rId10"/>
    <p:sldId id="272" r:id="rId11"/>
    <p:sldId id="273" r:id="rId12"/>
    <p:sldId id="261" r:id="rId13"/>
    <p:sldId id="26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7486E2-1D56-4AF0-8EA3-7D693C436ABD}" v="6" dt="2026-04-20T14:11:49.988"/>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62"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LIN Sofia" userId="7785e452-4db5-495e-94ed-3729967a60a1" providerId="ADAL" clId="{2E9077F8-1167-4822-AE21-991F7BE355FF}"/>
    <pc:docChg chg="undo custSel modSld modMainMaster">
      <pc:chgData name="WALLIN Sofia" userId="7785e452-4db5-495e-94ed-3729967a60a1" providerId="ADAL" clId="{2E9077F8-1167-4822-AE21-991F7BE355FF}" dt="2026-04-20T14:16:10.066" v="186" actId="26606"/>
      <pc:docMkLst>
        <pc:docMk/>
      </pc:docMkLst>
      <pc:sldChg chg="addSp delSp modSp mod setBg addAnim setClrOvrMap delDesignElem">
        <pc:chgData name="WALLIN Sofia" userId="7785e452-4db5-495e-94ed-3729967a60a1" providerId="ADAL" clId="{2E9077F8-1167-4822-AE21-991F7BE355FF}" dt="2026-04-20T14:11:54.224" v="11"/>
        <pc:sldMkLst>
          <pc:docMk/>
          <pc:sldMk cId="4187367746" sldId="256"/>
        </pc:sldMkLst>
        <pc:spChg chg="mod ord">
          <ac:chgData name="WALLIN Sofia" userId="7785e452-4db5-495e-94ed-3729967a60a1" providerId="ADAL" clId="{2E9077F8-1167-4822-AE21-991F7BE355FF}" dt="2026-04-20T14:11:54.210" v="9" actId="26606"/>
          <ac:spMkLst>
            <pc:docMk/>
            <pc:sldMk cId="4187367746" sldId="256"/>
            <ac:spMk id="2" creationId="{18A550D8-D6E6-4E34-8A2C-42432BD9E207}"/>
          </ac:spMkLst>
        </pc:spChg>
        <pc:spChg chg="mod">
          <ac:chgData name="WALLIN Sofia" userId="7785e452-4db5-495e-94ed-3729967a60a1" providerId="ADAL" clId="{2E9077F8-1167-4822-AE21-991F7BE355FF}" dt="2026-04-20T14:11:54.210" v="9" actId="26606"/>
          <ac:spMkLst>
            <pc:docMk/>
            <pc:sldMk cId="4187367746" sldId="256"/>
            <ac:spMk id="3" creationId="{326D7E6A-FF2F-413F-9F70-C85703B48BCE}"/>
          </ac:spMkLst>
        </pc:spChg>
        <pc:spChg chg="add">
          <ac:chgData name="WALLIN Sofia" userId="7785e452-4db5-495e-94ed-3729967a60a1" providerId="ADAL" clId="{2E9077F8-1167-4822-AE21-991F7BE355FF}" dt="2026-04-20T14:11:54.210" v="9" actId="26606"/>
          <ac:spMkLst>
            <pc:docMk/>
            <pc:sldMk cId="4187367746" sldId="256"/>
            <ac:spMk id="5" creationId="{E8035907-EB9C-4E11-8A9B-D25B0AD8D749}"/>
          </ac:spMkLst>
        </pc:spChg>
        <pc:spChg chg="add del">
          <ac:chgData name="WALLIN Sofia" userId="7785e452-4db5-495e-94ed-3729967a60a1" providerId="ADAL" clId="{2E9077F8-1167-4822-AE21-991F7BE355FF}" dt="2026-04-20T14:11:49.988" v="7"/>
          <ac:spMkLst>
            <pc:docMk/>
            <pc:sldMk cId="4187367746" sldId="256"/>
            <ac:spMk id="8" creationId="{57ABABA7-0420-4200-9B65-1C1967CE9373}"/>
          </ac:spMkLst>
        </pc:spChg>
        <pc:spChg chg="add">
          <ac:chgData name="WALLIN Sofia" userId="7785e452-4db5-495e-94ed-3729967a60a1" providerId="ADAL" clId="{2E9077F8-1167-4822-AE21-991F7BE355FF}" dt="2026-04-20T14:11:54.210" v="9" actId="26606"/>
          <ac:spMkLst>
            <pc:docMk/>
            <pc:sldMk cId="4187367746" sldId="256"/>
            <ac:spMk id="23" creationId="{D9C69FA7-0958-4ED9-A0DF-E87A0C137BF5}"/>
          </ac:spMkLst>
        </pc:spChg>
        <pc:spChg chg="add del">
          <ac:chgData name="WALLIN Sofia" userId="7785e452-4db5-495e-94ed-3729967a60a1" providerId="ADAL" clId="{2E9077F8-1167-4822-AE21-991F7BE355FF}" dt="2026-04-20T14:11:49.988" v="7"/>
          <ac:spMkLst>
            <pc:docMk/>
            <pc:sldMk cId="4187367746" sldId="256"/>
            <ac:spMk id="24" creationId="{1E86F813-D67B-409D-AA77-FA8878C28E40}"/>
          </ac:spMkLst>
        </pc:spChg>
        <pc:spChg chg="add del">
          <ac:chgData name="WALLIN Sofia" userId="7785e452-4db5-495e-94ed-3729967a60a1" providerId="ADAL" clId="{2E9077F8-1167-4822-AE21-991F7BE355FF}" dt="2026-04-20T14:11:49.988" v="7"/>
          <ac:spMkLst>
            <pc:docMk/>
            <pc:sldMk cId="4187367746" sldId="256"/>
            <ac:spMk id="26" creationId="{1F0BB6E0-44F4-4938-8070-5992040BD1D5}"/>
          </ac:spMkLst>
        </pc:spChg>
        <pc:grpChg chg="add">
          <ac:chgData name="WALLIN Sofia" userId="7785e452-4db5-495e-94ed-3729967a60a1" providerId="ADAL" clId="{2E9077F8-1167-4822-AE21-991F7BE355FF}" dt="2026-04-20T14:11:54.210" v="9" actId="26606"/>
          <ac:grpSpMkLst>
            <pc:docMk/>
            <pc:sldMk cId="4187367746" sldId="256"/>
            <ac:grpSpMk id="6" creationId="{B4CFDD4A-4FA1-4CD9-90D5-E253C2040BA3}"/>
          </ac:grpSpMkLst>
        </pc:grpChg>
        <pc:grpChg chg="add del">
          <ac:chgData name="WALLIN Sofia" userId="7785e452-4db5-495e-94ed-3729967a60a1" providerId="ADAL" clId="{2E9077F8-1167-4822-AE21-991F7BE355FF}" dt="2026-04-20T14:11:49.988" v="7"/>
          <ac:grpSpMkLst>
            <pc:docMk/>
            <pc:sldMk cId="4187367746" sldId="256"/>
            <ac:grpSpMk id="10" creationId="{46F1E992-B14A-4FD5-8E41-E19C83492C2A}"/>
          </ac:grpSpMkLst>
        </pc:grpChg>
      </pc:sldChg>
      <pc:sldChg chg="addSp delSp modSp mod setBg">
        <pc:chgData name="WALLIN Sofia" userId="7785e452-4db5-495e-94ed-3729967a60a1" providerId="ADAL" clId="{2E9077F8-1167-4822-AE21-991F7BE355FF}" dt="2026-04-20T14:14:48.887" v="144" actId="26606"/>
        <pc:sldMkLst>
          <pc:docMk/>
          <pc:sldMk cId="2523303109" sldId="258"/>
        </pc:sldMkLst>
        <pc:spChg chg="mod">
          <ac:chgData name="WALLIN Sofia" userId="7785e452-4db5-495e-94ed-3729967a60a1" providerId="ADAL" clId="{2E9077F8-1167-4822-AE21-991F7BE355FF}" dt="2026-04-20T14:14:48.887" v="144" actId="26606"/>
          <ac:spMkLst>
            <pc:docMk/>
            <pc:sldMk cId="2523303109" sldId="258"/>
            <ac:spMk id="2" creationId="{70564EB5-60D5-4C55-BA8C-994FDB9C8D25}"/>
          </ac:spMkLst>
        </pc:spChg>
        <pc:spChg chg="del">
          <ac:chgData name="WALLIN Sofia" userId="7785e452-4db5-495e-94ed-3729967a60a1" providerId="ADAL" clId="{2E9077F8-1167-4822-AE21-991F7BE355FF}" dt="2026-04-20T14:14:48.887" v="144" actId="26606"/>
          <ac:spMkLst>
            <pc:docMk/>
            <pc:sldMk cId="2523303109" sldId="258"/>
            <ac:spMk id="3" creationId="{0A3D5DDF-0DF3-41A1-8ADA-9574B345B17B}"/>
          </ac:spMkLst>
        </pc:spChg>
        <pc:spChg chg="add">
          <ac:chgData name="WALLIN Sofia" userId="7785e452-4db5-495e-94ed-3729967a60a1" providerId="ADAL" clId="{2E9077F8-1167-4822-AE21-991F7BE355FF}" dt="2026-04-20T14:14:48.887" v="144" actId="26606"/>
          <ac:spMkLst>
            <pc:docMk/>
            <pc:sldMk cId="2523303109" sldId="258"/>
            <ac:spMk id="9" creationId="{5118BA95-03E7-41B7-B442-0AF8C0A7FF68}"/>
          </ac:spMkLst>
        </pc:spChg>
        <pc:spChg chg="add">
          <ac:chgData name="WALLIN Sofia" userId="7785e452-4db5-495e-94ed-3729967a60a1" providerId="ADAL" clId="{2E9077F8-1167-4822-AE21-991F7BE355FF}" dt="2026-04-20T14:14:48.887" v="144" actId="26606"/>
          <ac:spMkLst>
            <pc:docMk/>
            <pc:sldMk cId="2523303109" sldId="258"/>
            <ac:spMk id="11" creationId="{059D8741-EAD6-41B1-A882-70D70FC35821}"/>
          </ac:spMkLst>
        </pc:spChg>
        <pc:spChg chg="add">
          <ac:chgData name="WALLIN Sofia" userId="7785e452-4db5-495e-94ed-3729967a60a1" providerId="ADAL" clId="{2E9077F8-1167-4822-AE21-991F7BE355FF}" dt="2026-04-20T14:14:48.887" v="144" actId="26606"/>
          <ac:spMkLst>
            <pc:docMk/>
            <pc:sldMk cId="2523303109" sldId="258"/>
            <ac:spMk id="13" creationId="{45444F36-3103-4D11-A25F-C054D4606DA4}"/>
          </ac:spMkLst>
        </pc:spChg>
        <pc:spChg chg="add">
          <ac:chgData name="WALLIN Sofia" userId="7785e452-4db5-495e-94ed-3729967a60a1" providerId="ADAL" clId="{2E9077F8-1167-4822-AE21-991F7BE355FF}" dt="2026-04-20T14:14:48.887" v="144" actId="26606"/>
          <ac:spMkLst>
            <pc:docMk/>
            <pc:sldMk cId="2523303109" sldId="258"/>
            <ac:spMk id="15" creationId="{AD9B3EAD-A2B3-42C4-927C-3455E3E69EE6}"/>
          </ac:spMkLst>
        </pc:spChg>
        <pc:graphicFrameChg chg="add">
          <ac:chgData name="WALLIN Sofia" userId="7785e452-4db5-495e-94ed-3729967a60a1" providerId="ADAL" clId="{2E9077F8-1167-4822-AE21-991F7BE355FF}" dt="2026-04-20T14:14:48.887" v="144" actId="26606"/>
          <ac:graphicFrameMkLst>
            <pc:docMk/>
            <pc:sldMk cId="2523303109" sldId="258"/>
            <ac:graphicFrameMk id="5" creationId="{753C8CF5-93AB-6D81-ECAF-C5853678A857}"/>
          </ac:graphicFrameMkLst>
        </pc:graphicFrameChg>
      </pc:sldChg>
      <pc:sldChg chg="addSp delSp modSp mod setBg">
        <pc:chgData name="WALLIN Sofia" userId="7785e452-4db5-495e-94ed-3729967a60a1" providerId="ADAL" clId="{2E9077F8-1167-4822-AE21-991F7BE355FF}" dt="2026-04-20T14:14:57.943" v="145" actId="26606"/>
        <pc:sldMkLst>
          <pc:docMk/>
          <pc:sldMk cId="2653937254" sldId="259"/>
        </pc:sldMkLst>
        <pc:spChg chg="mod">
          <ac:chgData name="WALLIN Sofia" userId="7785e452-4db5-495e-94ed-3729967a60a1" providerId="ADAL" clId="{2E9077F8-1167-4822-AE21-991F7BE355FF}" dt="2026-04-20T14:14:57.943" v="145" actId="26606"/>
          <ac:spMkLst>
            <pc:docMk/>
            <pc:sldMk cId="2653937254" sldId="259"/>
            <ac:spMk id="2" creationId="{CDD622FC-2D51-43EC-8A6B-5A6E3CE8FF18}"/>
          </ac:spMkLst>
        </pc:spChg>
        <pc:spChg chg="del">
          <ac:chgData name="WALLIN Sofia" userId="7785e452-4db5-495e-94ed-3729967a60a1" providerId="ADAL" clId="{2E9077F8-1167-4822-AE21-991F7BE355FF}" dt="2026-04-20T14:14:57.943" v="145" actId="26606"/>
          <ac:spMkLst>
            <pc:docMk/>
            <pc:sldMk cId="2653937254" sldId="259"/>
            <ac:spMk id="3" creationId="{7C81015A-9A2C-431D-9F4D-8A8BA2A51C92}"/>
          </ac:spMkLst>
        </pc:spChg>
        <pc:spChg chg="add">
          <ac:chgData name="WALLIN Sofia" userId="7785e452-4db5-495e-94ed-3729967a60a1" providerId="ADAL" clId="{2E9077F8-1167-4822-AE21-991F7BE355FF}" dt="2026-04-20T14:14:57.943" v="145" actId="26606"/>
          <ac:spMkLst>
            <pc:docMk/>
            <pc:sldMk cId="2653937254" sldId="259"/>
            <ac:spMk id="9" creationId="{5118BA95-03E7-41B7-B442-0AF8C0A7FF68}"/>
          </ac:spMkLst>
        </pc:spChg>
        <pc:spChg chg="add">
          <ac:chgData name="WALLIN Sofia" userId="7785e452-4db5-495e-94ed-3729967a60a1" providerId="ADAL" clId="{2E9077F8-1167-4822-AE21-991F7BE355FF}" dt="2026-04-20T14:14:57.943" v="145" actId="26606"/>
          <ac:spMkLst>
            <pc:docMk/>
            <pc:sldMk cId="2653937254" sldId="259"/>
            <ac:spMk id="11" creationId="{059D8741-EAD6-41B1-A882-70D70FC35821}"/>
          </ac:spMkLst>
        </pc:spChg>
        <pc:spChg chg="add">
          <ac:chgData name="WALLIN Sofia" userId="7785e452-4db5-495e-94ed-3729967a60a1" providerId="ADAL" clId="{2E9077F8-1167-4822-AE21-991F7BE355FF}" dt="2026-04-20T14:14:57.943" v="145" actId="26606"/>
          <ac:spMkLst>
            <pc:docMk/>
            <pc:sldMk cId="2653937254" sldId="259"/>
            <ac:spMk id="13" creationId="{45444F36-3103-4D11-A25F-C054D4606DA4}"/>
          </ac:spMkLst>
        </pc:spChg>
        <pc:spChg chg="add">
          <ac:chgData name="WALLIN Sofia" userId="7785e452-4db5-495e-94ed-3729967a60a1" providerId="ADAL" clId="{2E9077F8-1167-4822-AE21-991F7BE355FF}" dt="2026-04-20T14:14:57.943" v="145" actId="26606"/>
          <ac:spMkLst>
            <pc:docMk/>
            <pc:sldMk cId="2653937254" sldId="259"/>
            <ac:spMk id="15" creationId="{AD9B3EAD-A2B3-42C4-927C-3455E3E69EE6}"/>
          </ac:spMkLst>
        </pc:spChg>
        <pc:graphicFrameChg chg="add">
          <ac:chgData name="WALLIN Sofia" userId="7785e452-4db5-495e-94ed-3729967a60a1" providerId="ADAL" clId="{2E9077F8-1167-4822-AE21-991F7BE355FF}" dt="2026-04-20T14:14:57.943" v="145" actId="26606"/>
          <ac:graphicFrameMkLst>
            <pc:docMk/>
            <pc:sldMk cId="2653937254" sldId="259"/>
            <ac:graphicFrameMk id="5" creationId="{248E7116-1ABF-BE26-424F-C45308E54AB3}"/>
          </ac:graphicFrameMkLst>
        </pc:graphicFrameChg>
      </pc:sldChg>
      <pc:sldChg chg="modSp mod">
        <pc:chgData name="WALLIN Sofia" userId="7785e452-4db5-495e-94ed-3729967a60a1" providerId="ADAL" clId="{2E9077F8-1167-4822-AE21-991F7BE355FF}" dt="2026-04-20T14:11:50.164" v="8" actId="27636"/>
        <pc:sldMkLst>
          <pc:docMk/>
          <pc:sldMk cId="3699644180" sldId="260"/>
        </pc:sldMkLst>
        <pc:spChg chg="mod">
          <ac:chgData name="WALLIN Sofia" userId="7785e452-4db5-495e-94ed-3729967a60a1" providerId="ADAL" clId="{2E9077F8-1167-4822-AE21-991F7BE355FF}" dt="2026-04-20T14:11:49.988" v="7"/>
          <ac:spMkLst>
            <pc:docMk/>
            <pc:sldMk cId="3699644180" sldId="260"/>
            <ac:spMk id="2" creationId="{C0BAC3D7-4263-4F68-824C-C4E739D97473}"/>
          </ac:spMkLst>
        </pc:spChg>
        <pc:spChg chg="mod">
          <ac:chgData name="WALLIN Sofia" userId="7785e452-4db5-495e-94ed-3729967a60a1" providerId="ADAL" clId="{2E9077F8-1167-4822-AE21-991F7BE355FF}" dt="2026-04-20T14:11:50.164" v="8" actId="27636"/>
          <ac:spMkLst>
            <pc:docMk/>
            <pc:sldMk cId="3699644180" sldId="260"/>
            <ac:spMk id="3" creationId="{96067FEC-3A00-4E25-A8E8-1190D07F4117}"/>
          </ac:spMkLst>
        </pc:spChg>
      </pc:sldChg>
      <pc:sldChg chg="modSp">
        <pc:chgData name="WALLIN Sofia" userId="7785e452-4db5-495e-94ed-3729967a60a1" providerId="ADAL" clId="{2E9077F8-1167-4822-AE21-991F7BE355FF}" dt="2026-04-20T14:11:49.988" v="7"/>
        <pc:sldMkLst>
          <pc:docMk/>
          <pc:sldMk cId="2877086660" sldId="261"/>
        </pc:sldMkLst>
        <pc:spChg chg="mod">
          <ac:chgData name="WALLIN Sofia" userId="7785e452-4db5-495e-94ed-3729967a60a1" providerId="ADAL" clId="{2E9077F8-1167-4822-AE21-991F7BE355FF}" dt="2026-04-20T14:11:49.988" v="7"/>
          <ac:spMkLst>
            <pc:docMk/>
            <pc:sldMk cId="2877086660" sldId="261"/>
            <ac:spMk id="2" creationId="{55777B1E-420D-419E-82B8-9D2E2E29747E}"/>
          </ac:spMkLst>
        </pc:spChg>
        <pc:spChg chg="mod">
          <ac:chgData name="WALLIN Sofia" userId="7785e452-4db5-495e-94ed-3729967a60a1" providerId="ADAL" clId="{2E9077F8-1167-4822-AE21-991F7BE355FF}" dt="2026-04-20T14:11:49.988" v="7"/>
          <ac:spMkLst>
            <pc:docMk/>
            <pc:sldMk cId="2877086660" sldId="261"/>
            <ac:spMk id="3" creationId="{6E4852A6-CEBF-4DC1-914F-41F85DA73F2C}"/>
          </ac:spMkLst>
        </pc:spChg>
      </pc:sldChg>
      <pc:sldChg chg="modSp">
        <pc:chgData name="WALLIN Sofia" userId="7785e452-4db5-495e-94ed-3729967a60a1" providerId="ADAL" clId="{2E9077F8-1167-4822-AE21-991F7BE355FF}" dt="2026-04-20T14:11:49.988" v="7"/>
        <pc:sldMkLst>
          <pc:docMk/>
          <pc:sldMk cId="3285586781" sldId="262"/>
        </pc:sldMkLst>
        <pc:spChg chg="mod">
          <ac:chgData name="WALLIN Sofia" userId="7785e452-4db5-495e-94ed-3729967a60a1" providerId="ADAL" clId="{2E9077F8-1167-4822-AE21-991F7BE355FF}" dt="2026-04-20T14:11:49.988" v="7"/>
          <ac:spMkLst>
            <pc:docMk/>
            <pc:sldMk cId="3285586781" sldId="262"/>
            <ac:spMk id="2" creationId="{7BBFFA61-3B58-4BF5-8E97-14D26E095B50}"/>
          </ac:spMkLst>
        </pc:spChg>
        <pc:spChg chg="mod">
          <ac:chgData name="WALLIN Sofia" userId="7785e452-4db5-495e-94ed-3729967a60a1" providerId="ADAL" clId="{2E9077F8-1167-4822-AE21-991F7BE355FF}" dt="2026-04-20T14:11:49.988" v="7"/>
          <ac:spMkLst>
            <pc:docMk/>
            <pc:sldMk cId="3285586781" sldId="262"/>
            <ac:spMk id="3" creationId="{35AC4F7C-5B9C-4A00-BE54-0F41EB84D580}"/>
          </ac:spMkLst>
        </pc:spChg>
      </pc:sldChg>
      <pc:sldChg chg="modSp">
        <pc:chgData name="WALLIN Sofia" userId="7785e452-4db5-495e-94ed-3729967a60a1" providerId="ADAL" clId="{2E9077F8-1167-4822-AE21-991F7BE355FF}" dt="2026-04-20T14:11:49.988" v="7"/>
        <pc:sldMkLst>
          <pc:docMk/>
          <pc:sldMk cId="2331517293" sldId="272"/>
        </pc:sldMkLst>
        <pc:spChg chg="mod">
          <ac:chgData name="WALLIN Sofia" userId="7785e452-4db5-495e-94ed-3729967a60a1" providerId="ADAL" clId="{2E9077F8-1167-4822-AE21-991F7BE355FF}" dt="2026-04-20T14:11:49.988" v="7"/>
          <ac:spMkLst>
            <pc:docMk/>
            <pc:sldMk cId="2331517293" sldId="272"/>
            <ac:spMk id="2" creationId="{920A47FC-D3A5-FF7F-8AB1-5378DD8742A3}"/>
          </ac:spMkLst>
        </pc:spChg>
        <pc:spChg chg="mod">
          <ac:chgData name="WALLIN Sofia" userId="7785e452-4db5-495e-94ed-3729967a60a1" providerId="ADAL" clId="{2E9077F8-1167-4822-AE21-991F7BE355FF}" dt="2026-04-20T14:11:49.988" v="7"/>
          <ac:spMkLst>
            <pc:docMk/>
            <pc:sldMk cId="2331517293" sldId="272"/>
            <ac:spMk id="3" creationId="{15E1692F-A914-5599-3375-516B9C5CCBC0}"/>
          </ac:spMkLst>
        </pc:spChg>
      </pc:sldChg>
      <pc:sldChg chg="addSp modSp mod setBg">
        <pc:chgData name="WALLIN Sofia" userId="7785e452-4db5-495e-94ed-3729967a60a1" providerId="ADAL" clId="{2E9077F8-1167-4822-AE21-991F7BE355FF}" dt="2026-04-20T14:16:10.066" v="186" actId="26606"/>
        <pc:sldMkLst>
          <pc:docMk/>
          <pc:sldMk cId="3588866865" sldId="273"/>
        </pc:sldMkLst>
        <pc:spChg chg="mod">
          <ac:chgData name="WALLIN Sofia" userId="7785e452-4db5-495e-94ed-3729967a60a1" providerId="ADAL" clId="{2E9077F8-1167-4822-AE21-991F7BE355FF}" dt="2026-04-20T14:16:10.066" v="186" actId="26606"/>
          <ac:spMkLst>
            <pc:docMk/>
            <pc:sldMk cId="3588866865" sldId="273"/>
            <ac:spMk id="2" creationId="{F148F745-C0E1-AE88-0511-37594E00EB7C}"/>
          </ac:spMkLst>
        </pc:spChg>
        <pc:spChg chg="mod">
          <ac:chgData name="WALLIN Sofia" userId="7785e452-4db5-495e-94ed-3729967a60a1" providerId="ADAL" clId="{2E9077F8-1167-4822-AE21-991F7BE355FF}" dt="2026-04-20T14:16:10.066" v="186" actId="26606"/>
          <ac:spMkLst>
            <pc:docMk/>
            <pc:sldMk cId="3588866865" sldId="273"/>
            <ac:spMk id="3" creationId="{72B2A71B-1B5C-B204-AB26-FB4FE2CCEB6D}"/>
          </ac:spMkLst>
        </pc:spChg>
        <pc:spChg chg="add">
          <ac:chgData name="WALLIN Sofia" userId="7785e452-4db5-495e-94ed-3729967a60a1" providerId="ADAL" clId="{2E9077F8-1167-4822-AE21-991F7BE355FF}" dt="2026-04-20T14:16:10.066" v="186" actId="26606"/>
          <ac:spMkLst>
            <pc:docMk/>
            <pc:sldMk cId="3588866865" sldId="273"/>
            <ac:spMk id="8" creationId="{5118BA95-03E7-41B7-B442-0AF8C0A7FF68}"/>
          </ac:spMkLst>
        </pc:spChg>
        <pc:spChg chg="add">
          <ac:chgData name="WALLIN Sofia" userId="7785e452-4db5-495e-94ed-3729967a60a1" providerId="ADAL" clId="{2E9077F8-1167-4822-AE21-991F7BE355FF}" dt="2026-04-20T14:16:10.066" v="186" actId="26606"/>
          <ac:spMkLst>
            <pc:docMk/>
            <pc:sldMk cId="3588866865" sldId="273"/>
            <ac:spMk id="14" creationId="{AD9B3EAD-A2B3-42C4-927C-3455E3E69EE6}"/>
          </ac:spMkLst>
        </pc:spChg>
        <pc:grpChg chg="add">
          <ac:chgData name="WALLIN Sofia" userId="7785e452-4db5-495e-94ed-3729967a60a1" providerId="ADAL" clId="{2E9077F8-1167-4822-AE21-991F7BE355FF}" dt="2026-04-20T14:16:10.066" v="186" actId="26606"/>
          <ac:grpSpMkLst>
            <pc:docMk/>
            <pc:sldMk cId="3588866865" sldId="273"/>
            <ac:grpSpMk id="10" creationId="{E799C3D5-7D55-4046-808C-F290F456D6EF}"/>
          </ac:grpSpMkLst>
        </pc:grpChg>
      </pc:sldChg>
      <pc:sldChg chg="modSp">
        <pc:chgData name="WALLIN Sofia" userId="7785e452-4db5-495e-94ed-3729967a60a1" providerId="ADAL" clId="{2E9077F8-1167-4822-AE21-991F7BE355FF}" dt="2026-04-20T14:11:49.988" v="7"/>
        <pc:sldMkLst>
          <pc:docMk/>
          <pc:sldMk cId="292905419" sldId="274"/>
        </pc:sldMkLst>
        <pc:spChg chg="mod">
          <ac:chgData name="WALLIN Sofia" userId="7785e452-4db5-495e-94ed-3729967a60a1" providerId="ADAL" clId="{2E9077F8-1167-4822-AE21-991F7BE355FF}" dt="2026-04-20T14:11:49.988" v="7"/>
          <ac:spMkLst>
            <pc:docMk/>
            <pc:sldMk cId="292905419" sldId="274"/>
            <ac:spMk id="2" creationId="{A7773819-D47D-BD04-3DCE-295D7853894A}"/>
          </ac:spMkLst>
        </pc:spChg>
        <pc:spChg chg="mod">
          <ac:chgData name="WALLIN Sofia" userId="7785e452-4db5-495e-94ed-3729967a60a1" providerId="ADAL" clId="{2E9077F8-1167-4822-AE21-991F7BE355FF}" dt="2026-04-20T14:11:49.988" v="7"/>
          <ac:spMkLst>
            <pc:docMk/>
            <pc:sldMk cId="292905419" sldId="274"/>
            <ac:spMk id="3" creationId="{39252051-3A87-B290-7782-3AFCA0F30404}"/>
          </ac:spMkLst>
        </pc:spChg>
      </pc:sldChg>
      <pc:sldChg chg="modSp">
        <pc:chgData name="WALLIN Sofia" userId="7785e452-4db5-495e-94ed-3729967a60a1" providerId="ADAL" clId="{2E9077F8-1167-4822-AE21-991F7BE355FF}" dt="2026-04-20T14:11:49.988" v="7"/>
        <pc:sldMkLst>
          <pc:docMk/>
          <pc:sldMk cId="2210011465" sldId="275"/>
        </pc:sldMkLst>
        <pc:spChg chg="mod">
          <ac:chgData name="WALLIN Sofia" userId="7785e452-4db5-495e-94ed-3729967a60a1" providerId="ADAL" clId="{2E9077F8-1167-4822-AE21-991F7BE355FF}" dt="2026-04-20T14:11:49.988" v="7"/>
          <ac:spMkLst>
            <pc:docMk/>
            <pc:sldMk cId="2210011465" sldId="275"/>
            <ac:spMk id="2" creationId="{102124DA-C855-14D3-D9EE-6E6EDD49BB86}"/>
          </ac:spMkLst>
        </pc:spChg>
        <pc:spChg chg="mod">
          <ac:chgData name="WALLIN Sofia" userId="7785e452-4db5-495e-94ed-3729967a60a1" providerId="ADAL" clId="{2E9077F8-1167-4822-AE21-991F7BE355FF}" dt="2026-04-20T14:11:49.988" v="7"/>
          <ac:spMkLst>
            <pc:docMk/>
            <pc:sldMk cId="2210011465" sldId="275"/>
            <ac:spMk id="3" creationId="{B13176D5-21DA-8D57-A6A5-52A16A7A8912}"/>
          </ac:spMkLst>
        </pc:spChg>
      </pc:sldChg>
      <pc:sldChg chg="addSp delSp modSp mod setBg">
        <pc:chgData name="WALLIN Sofia" userId="7785e452-4db5-495e-94ed-3729967a60a1" providerId="ADAL" clId="{2E9077F8-1167-4822-AE21-991F7BE355FF}" dt="2026-04-20T14:14:35.989" v="143" actId="20577"/>
        <pc:sldMkLst>
          <pc:docMk/>
          <pc:sldMk cId="3237765531" sldId="278"/>
        </pc:sldMkLst>
        <pc:spChg chg="mod">
          <ac:chgData name="WALLIN Sofia" userId="7785e452-4db5-495e-94ed-3729967a60a1" providerId="ADAL" clId="{2E9077F8-1167-4822-AE21-991F7BE355FF}" dt="2026-04-20T14:14:20.179" v="77" actId="26606"/>
          <ac:spMkLst>
            <pc:docMk/>
            <pc:sldMk cId="3237765531" sldId="278"/>
            <ac:spMk id="2" creationId="{B590A03C-A796-B1B3-2D3B-327365EEF4A2}"/>
          </ac:spMkLst>
        </pc:spChg>
        <pc:spChg chg="mod">
          <ac:chgData name="WALLIN Sofia" userId="7785e452-4db5-495e-94ed-3729967a60a1" providerId="ADAL" clId="{2E9077F8-1167-4822-AE21-991F7BE355FF}" dt="2026-04-20T14:14:35.989" v="143" actId="20577"/>
          <ac:spMkLst>
            <pc:docMk/>
            <pc:sldMk cId="3237765531" sldId="278"/>
            <ac:spMk id="4" creationId="{D782906E-5279-30DD-821A-CC9A1137A59D}"/>
          </ac:spMkLst>
        </pc:spChg>
        <pc:spChg chg="add">
          <ac:chgData name="WALLIN Sofia" userId="7785e452-4db5-495e-94ed-3729967a60a1" providerId="ADAL" clId="{2E9077F8-1167-4822-AE21-991F7BE355FF}" dt="2026-04-20T14:14:20.179" v="77" actId="26606"/>
          <ac:spMkLst>
            <pc:docMk/>
            <pc:sldMk cId="3237765531" sldId="278"/>
            <ac:spMk id="9" creationId="{E009DD9B-5EE2-4C0D-8B2B-351C8C102205}"/>
          </ac:spMkLst>
        </pc:spChg>
        <pc:spChg chg="add del">
          <ac:chgData name="WALLIN Sofia" userId="7785e452-4db5-495e-94ed-3729967a60a1" providerId="ADAL" clId="{2E9077F8-1167-4822-AE21-991F7BE355FF}" dt="2026-04-20T14:14:20.116" v="76" actId="26606"/>
          <ac:spMkLst>
            <pc:docMk/>
            <pc:sldMk cId="3237765531" sldId="278"/>
            <ac:spMk id="10" creationId="{3964958D-AF5D-4863-B5FB-83F6B8CB12A0}"/>
          </ac:spMkLst>
        </pc:spChg>
        <pc:spChg chg="add">
          <ac:chgData name="WALLIN Sofia" userId="7785e452-4db5-495e-94ed-3729967a60a1" providerId="ADAL" clId="{2E9077F8-1167-4822-AE21-991F7BE355FF}" dt="2026-04-20T14:14:20.179" v="77" actId="26606"/>
          <ac:spMkLst>
            <pc:docMk/>
            <pc:sldMk cId="3237765531" sldId="278"/>
            <ac:spMk id="11" creationId="{E720DB99-7745-4E75-9D96-AAB6D55C531E}"/>
          </ac:spMkLst>
        </pc:spChg>
        <pc:spChg chg="add">
          <ac:chgData name="WALLIN Sofia" userId="7785e452-4db5-495e-94ed-3729967a60a1" providerId="ADAL" clId="{2E9077F8-1167-4822-AE21-991F7BE355FF}" dt="2026-04-20T14:14:20.179" v="77" actId="26606"/>
          <ac:spMkLst>
            <pc:docMk/>
            <pc:sldMk cId="3237765531" sldId="278"/>
            <ac:spMk id="15" creationId="{504B0465-3B07-49BF-BEA7-D81476246293}"/>
          </ac:spMkLst>
        </pc:spChg>
        <pc:spChg chg="add">
          <ac:chgData name="WALLIN Sofia" userId="7785e452-4db5-495e-94ed-3729967a60a1" providerId="ADAL" clId="{2E9077F8-1167-4822-AE21-991F7BE355FF}" dt="2026-04-20T14:14:20.179" v="77" actId="26606"/>
          <ac:spMkLst>
            <pc:docMk/>
            <pc:sldMk cId="3237765531" sldId="278"/>
            <ac:spMk id="16" creationId="{D68803C4-E159-4360-B7BB-74205C8F782D}"/>
          </ac:spMkLst>
        </pc:spChg>
        <pc:spChg chg="add">
          <ac:chgData name="WALLIN Sofia" userId="7785e452-4db5-495e-94ed-3729967a60a1" providerId="ADAL" clId="{2E9077F8-1167-4822-AE21-991F7BE355FF}" dt="2026-04-20T14:14:20.179" v="77" actId="26606"/>
          <ac:spMkLst>
            <pc:docMk/>
            <pc:sldMk cId="3237765531" sldId="278"/>
            <ac:spMk id="17" creationId="{49B7FFA5-14CB-4A4F-9BCC-CA3AA5D9D276}"/>
          </ac:spMkLst>
        </pc:spChg>
        <pc:spChg chg="add">
          <ac:chgData name="WALLIN Sofia" userId="7785e452-4db5-495e-94ed-3729967a60a1" providerId="ADAL" clId="{2E9077F8-1167-4822-AE21-991F7BE355FF}" dt="2026-04-20T14:14:20.179" v="77" actId="26606"/>
          <ac:spMkLst>
            <pc:docMk/>
            <pc:sldMk cId="3237765531" sldId="278"/>
            <ac:spMk id="19" creationId="{04E48745-7512-4EC2-9E20-9092D12150CA}"/>
          </ac:spMkLst>
        </pc:spChg>
        <pc:grpChg chg="add del">
          <ac:chgData name="WALLIN Sofia" userId="7785e452-4db5-495e-94ed-3729967a60a1" providerId="ADAL" clId="{2E9077F8-1167-4822-AE21-991F7BE355FF}" dt="2026-04-20T14:14:20.116" v="76" actId="26606"/>
          <ac:grpSpMkLst>
            <pc:docMk/>
            <pc:sldMk cId="3237765531" sldId="278"/>
            <ac:grpSpMk id="12" creationId="{11002ACD-3B0C-4885-8754-8A00E926FE4B}"/>
          </ac:grpSpMkLst>
        </pc:grpChg>
        <pc:picChg chg="add del">
          <ac:chgData name="WALLIN Sofia" userId="7785e452-4db5-495e-94ed-3729967a60a1" providerId="ADAL" clId="{2E9077F8-1167-4822-AE21-991F7BE355FF}" dt="2026-04-20T14:14:20.116" v="76" actId="26606"/>
          <ac:picMkLst>
            <pc:docMk/>
            <pc:sldMk cId="3237765531" sldId="278"/>
            <ac:picMk id="6" creationId="{32CDAB1C-B1A5-E2EE-5412-A067FE81694D}"/>
          </ac:picMkLst>
        </pc:picChg>
      </pc:sldChg>
      <pc:sldChg chg="modSp mod">
        <pc:chgData name="WALLIN Sofia" userId="7785e452-4db5-495e-94ed-3729967a60a1" providerId="ADAL" clId="{2E9077F8-1167-4822-AE21-991F7BE355FF}" dt="2026-04-20T14:14:02.821" v="73" actId="20577"/>
        <pc:sldMkLst>
          <pc:docMk/>
          <pc:sldMk cId="2462870955" sldId="283"/>
        </pc:sldMkLst>
        <pc:spChg chg="mod">
          <ac:chgData name="WALLIN Sofia" userId="7785e452-4db5-495e-94ed-3729967a60a1" providerId="ADAL" clId="{2E9077F8-1167-4822-AE21-991F7BE355FF}" dt="2026-04-20T14:14:02.821" v="73" actId="20577"/>
          <ac:spMkLst>
            <pc:docMk/>
            <pc:sldMk cId="2462870955" sldId="283"/>
            <ac:spMk id="3" creationId="{783C0459-8F58-928B-DC99-08D96821A623}"/>
          </ac:spMkLst>
        </pc:spChg>
      </pc:sldChg>
      <pc:sldChg chg="addSp delSp modSp mod setBg">
        <pc:chgData name="WALLIN Sofia" userId="7785e452-4db5-495e-94ed-3729967a60a1" providerId="ADAL" clId="{2E9077F8-1167-4822-AE21-991F7BE355FF}" dt="2026-04-20T14:15:46.812" v="185" actId="20577"/>
        <pc:sldMkLst>
          <pc:docMk/>
          <pc:sldMk cId="1686339166" sldId="285"/>
        </pc:sldMkLst>
        <pc:spChg chg="mod">
          <ac:chgData name="WALLIN Sofia" userId="7785e452-4db5-495e-94ed-3729967a60a1" providerId="ADAL" clId="{2E9077F8-1167-4822-AE21-991F7BE355FF}" dt="2026-04-20T14:15:06.859" v="146" actId="26606"/>
          <ac:spMkLst>
            <pc:docMk/>
            <pc:sldMk cId="1686339166" sldId="285"/>
            <ac:spMk id="2" creationId="{B4C5E9BE-E869-44FD-781B-7EB5352294CC}"/>
          </ac:spMkLst>
        </pc:spChg>
        <pc:spChg chg="del mod">
          <ac:chgData name="WALLIN Sofia" userId="7785e452-4db5-495e-94ed-3729967a60a1" providerId="ADAL" clId="{2E9077F8-1167-4822-AE21-991F7BE355FF}" dt="2026-04-20T14:15:06.859" v="146" actId="26606"/>
          <ac:spMkLst>
            <pc:docMk/>
            <pc:sldMk cId="1686339166" sldId="285"/>
            <ac:spMk id="3" creationId="{C9642ECE-9D71-59C1-9F1E-C5B94D7B965E}"/>
          </ac:spMkLst>
        </pc:spChg>
        <pc:spChg chg="add">
          <ac:chgData name="WALLIN Sofia" userId="7785e452-4db5-495e-94ed-3729967a60a1" providerId="ADAL" clId="{2E9077F8-1167-4822-AE21-991F7BE355FF}" dt="2026-04-20T14:15:06.859" v="146" actId="26606"/>
          <ac:spMkLst>
            <pc:docMk/>
            <pc:sldMk cId="1686339166" sldId="285"/>
            <ac:spMk id="9" creationId="{5118BA95-03E7-41B7-B442-0AF8C0A7FF68}"/>
          </ac:spMkLst>
        </pc:spChg>
        <pc:spChg chg="add">
          <ac:chgData name="WALLIN Sofia" userId="7785e452-4db5-495e-94ed-3729967a60a1" providerId="ADAL" clId="{2E9077F8-1167-4822-AE21-991F7BE355FF}" dt="2026-04-20T14:15:06.859" v="146" actId="26606"/>
          <ac:spMkLst>
            <pc:docMk/>
            <pc:sldMk cId="1686339166" sldId="285"/>
            <ac:spMk id="11" creationId="{059D8741-EAD6-41B1-A882-70D70FC35821}"/>
          </ac:spMkLst>
        </pc:spChg>
        <pc:spChg chg="add">
          <ac:chgData name="WALLIN Sofia" userId="7785e452-4db5-495e-94ed-3729967a60a1" providerId="ADAL" clId="{2E9077F8-1167-4822-AE21-991F7BE355FF}" dt="2026-04-20T14:15:06.859" v="146" actId="26606"/>
          <ac:spMkLst>
            <pc:docMk/>
            <pc:sldMk cId="1686339166" sldId="285"/>
            <ac:spMk id="13" creationId="{45444F36-3103-4D11-A25F-C054D4606DA4}"/>
          </ac:spMkLst>
        </pc:spChg>
        <pc:spChg chg="add">
          <ac:chgData name="WALLIN Sofia" userId="7785e452-4db5-495e-94ed-3729967a60a1" providerId="ADAL" clId="{2E9077F8-1167-4822-AE21-991F7BE355FF}" dt="2026-04-20T14:15:06.859" v="146" actId="26606"/>
          <ac:spMkLst>
            <pc:docMk/>
            <pc:sldMk cId="1686339166" sldId="285"/>
            <ac:spMk id="15" creationId="{AD9B3EAD-A2B3-42C4-927C-3455E3E69EE6}"/>
          </ac:spMkLst>
        </pc:spChg>
        <pc:graphicFrameChg chg="add modGraphic">
          <ac:chgData name="WALLIN Sofia" userId="7785e452-4db5-495e-94ed-3729967a60a1" providerId="ADAL" clId="{2E9077F8-1167-4822-AE21-991F7BE355FF}" dt="2026-04-20T14:15:46.812" v="185" actId="20577"/>
          <ac:graphicFrameMkLst>
            <pc:docMk/>
            <pc:sldMk cId="1686339166" sldId="285"/>
            <ac:graphicFrameMk id="5" creationId="{B34E3BC1-E564-F0FB-6A79-F50C7E893075}"/>
          </ac:graphicFrameMkLst>
        </pc:graphicFrameChg>
      </pc:sldChg>
      <pc:sldMasterChg chg="setBg modSldLayout">
        <pc:chgData name="WALLIN Sofia" userId="7785e452-4db5-495e-94ed-3729967a60a1" providerId="ADAL" clId="{2E9077F8-1167-4822-AE21-991F7BE355FF}" dt="2026-04-20T14:11:03.591" v="4"/>
        <pc:sldMasterMkLst>
          <pc:docMk/>
          <pc:sldMasterMk cId="2046544913" sldId="2147483929"/>
        </pc:sldMasterMkLst>
        <pc:sldLayoutChg chg="setBg">
          <pc:chgData name="WALLIN Sofia" userId="7785e452-4db5-495e-94ed-3729967a60a1" providerId="ADAL" clId="{2E9077F8-1167-4822-AE21-991F7BE355FF}" dt="2026-04-20T14:11:03.591" v="4"/>
          <pc:sldLayoutMkLst>
            <pc:docMk/>
            <pc:sldMasterMk cId="2046544913" sldId="2147483929"/>
            <pc:sldLayoutMk cId="3228421006" sldId="2147483930"/>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3197064915" sldId="2147483931"/>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1639688984" sldId="2147483932"/>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4005780829" sldId="2147483933"/>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3804398838" sldId="2147483934"/>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808231955" sldId="2147483935"/>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259032545" sldId="2147483936"/>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3724573677" sldId="2147483937"/>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4195488066" sldId="2147483938"/>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569033122" sldId="2147483939"/>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1871084347" sldId="2147483940"/>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2355278070" sldId="2147483941"/>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266800890" sldId="2147483942"/>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2802444913" sldId="2147483943"/>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1186757416" sldId="2147483944"/>
          </pc:sldLayoutMkLst>
        </pc:sldLayoutChg>
        <pc:sldLayoutChg chg="setBg">
          <pc:chgData name="WALLIN Sofia" userId="7785e452-4db5-495e-94ed-3729967a60a1" providerId="ADAL" clId="{2E9077F8-1167-4822-AE21-991F7BE355FF}" dt="2026-04-20T14:11:03.591" v="4"/>
          <pc:sldLayoutMkLst>
            <pc:docMk/>
            <pc:sldMasterMk cId="2046544913" sldId="2147483929"/>
            <pc:sldLayoutMk cId="1554075302" sldId="2147483945"/>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2DE9A9-EBB1-4FA3-B997-779104A5FE56}" type="doc">
      <dgm:prSet loTypeId="urn:microsoft.com/office/officeart/2005/8/layout/cycle1" loCatId="cycle" qsTypeId="urn:microsoft.com/office/officeart/2005/8/quickstyle/simple1" qsCatId="simple" csTypeId="urn:microsoft.com/office/officeart/2005/8/colors/colorful1" csCatId="colorful"/>
      <dgm:spPr/>
      <dgm:t>
        <a:bodyPr/>
        <a:lstStyle/>
        <a:p>
          <a:endParaRPr lang="en-US"/>
        </a:p>
      </dgm:t>
    </dgm:pt>
    <dgm:pt modelId="{7790FE28-F1B0-4AED-A685-D97A023C8CAE}">
      <dgm:prSet/>
      <dgm:spPr/>
      <dgm:t>
        <a:bodyPr/>
        <a:lstStyle/>
        <a:p>
          <a:r>
            <a:rPr lang="en-US"/>
            <a:t>Seriespel mot bland annat Boden, Gällivare och Kalix.</a:t>
          </a:r>
        </a:p>
      </dgm:t>
    </dgm:pt>
    <dgm:pt modelId="{46871D21-4F9F-48B7-AD15-57FFAD1798C9}" type="parTrans" cxnId="{C1C4CDB7-BAED-4B12-BC5A-867B6CFF9201}">
      <dgm:prSet/>
      <dgm:spPr/>
      <dgm:t>
        <a:bodyPr/>
        <a:lstStyle/>
        <a:p>
          <a:endParaRPr lang="en-US"/>
        </a:p>
      </dgm:t>
    </dgm:pt>
    <dgm:pt modelId="{9A81622F-5BE8-40A7-95F9-5F946CAFFDC7}" type="sibTrans" cxnId="{C1C4CDB7-BAED-4B12-BC5A-867B6CFF9201}">
      <dgm:prSet/>
      <dgm:spPr/>
      <dgm:t>
        <a:bodyPr/>
        <a:lstStyle/>
        <a:p>
          <a:endParaRPr lang="en-US"/>
        </a:p>
      </dgm:t>
    </dgm:pt>
    <dgm:pt modelId="{F818C8F4-A4D2-4233-8D35-0BDA55BDED98}">
      <dgm:prSet/>
      <dgm:spPr/>
      <dgm:t>
        <a:bodyPr/>
        <a:lstStyle/>
        <a:p>
          <a:r>
            <a:rPr lang="en-US"/>
            <a:t>7 mot 7 fortsatt. </a:t>
          </a:r>
        </a:p>
      </dgm:t>
    </dgm:pt>
    <dgm:pt modelId="{7BD57989-06DC-4EF0-9FE7-BFA22DFD40F7}" type="parTrans" cxnId="{84C02E56-05B0-4741-930B-F955C4E3B30C}">
      <dgm:prSet/>
      <dgm:spPr/>
      <dgm:t>
        <a:bodyPr/>
        <a:lstStyle/>
        <a:p>
          <a:endParaRPr lang="en-US"/>
        </a:p>
      </dgm:t>
    </dgm:pt>
    <dgm:pt modelId="{DDA860C8-628B-45AF-B82E-09F2E35014D3}" type="sibTrans" cxnId="{84C02E56-05B0-4741-930B-F955C4E3B30C}">
      <dgm:prSet/>
      <dgm:spPr/>
      <dgm:t>
        <a:bodyPr/>
        <a:lstStyle/>
        <a:p>
          <a:endParaRPr lang="en-US"/>
        </a:p>
      </dgm:t>
    </dgm:pt>
    <dgm:pt modelId="{748B82DE-146E-480B-B06C-8BCE37806045}" type="pres">
      <dgm:prSet presAssocID="{932DE9A9-EBB1-4FA3-B997-779104A5FE56}" presName="cycle" presStyleCnt="0">
        <dgm:presLayoutVars>
          <dgm:dir/>
          <dgm:resizeHandles val="exact"/>
        </dgm:presLayoutVars>
      </dgm:prSet>
      <dgm:spPr/>
    </dgm:pt>
    <dgm:pt modelId="{320E466B-5F1D-4E7E-99DF-8D9FAEED8616}" type="pres">
      <dgm:prSet presAssocID="{7790FE28-F1B0-4AED-A685-D97A023C8CAE}" presName="dummy" presStyleCnt="0"/>
      <dgm:spPr/>
    </dgm:pt>
    <dgm:pt modelId="{191F76D5-B03E-470C-878B-032D3008C9DC}" type="pres">
      <dgm:prSet presAssocID="{7790FE28-F1B0-4AED-A685-D97A023C8CAE}" presName="node" presStyleLbl="revTx" presStyleIdx="0" presStyleCnt="2">
        <dgm:presLayoutVars>
          <dgm:bulletEnabled val="1"/>
        </dgm:presLayoutVars>
      </dgm:prSet>
      <dgm:spPr/>
    </dgm:pt>
    <dgm:pt modelId="{E8FA3F28-0F69-486D-840A-1D866F550BCE}" type="pres">
      <dgm:prSet presAssocID="{9A81622F-5BE8-40A7-95F9-5F946CAFFDC7}" presName="sibTrans" presStyleLbl="node1" presStyleIdx="0" presStyleCnt="2"/>
      <dgm:spPr/>
    </dgm:pt>
    <dgm:pt modelId="{A44DFB3F-5A17-4177-ACDA-8275FE85C5DD}" type="pres">
      <dgm:prSet presAssocID="{F818C8F4-A4D2-4233-8D35-0BDA55BDED98}" presName="dummy" presStyleCnt="0"/>
      <dgm:spPr/>
    </dgm:pt>
    <dgm:pt modelId="{DADCA46E-B677-44D1-B8A1-FE2CE199F129}" type="pres">
      <dgm:prSet presAssocID="{F818C8F4-A4D2-4233-8D35-0BDA55BDED98}" presName="node" presStyleLbl="revTx" presStyleIdx="1" presStyleCnt="2">
        <dgm:presLayoutVars>
          <dgm:bulletEnabled val="1"/>
        </dgm:presLayoutVars>
      </dgm:prSet>
      <dgm:spPr/>
    </dgm:pt>
    <dgm:pt modelId="{ED841D9E-58FF-4383-9CC8-C69D10BBDBAC}" type="pres">
      <dgm:prSet presAssocID="{DDA860C8-628B-45AF-B82E-09F2E35014D3}" presName="sibTrans" presStyleLbl="node1" presStyleIdx="1" presStyleCnt="2"/>
      <dgm:spPr/>
    </dgm:pt>
  </dgm:ptLst>
  <dgm:cxnLst>
    <dgm:cxn modelId="{F62DDA4C-8543-49FC-A0F1-ABE4CBE23D7E}" type="presOf" srcId="{932DE9A9-EBB1-4FA3-B997-779104A5FE56}" destId="{748B82DE-146E-480B-B06C-8BCE37806045}" srcOrd="0" destOrd="0" presId="urn:microsoft.com/office/officeart/2005/8/layout/cycle1"/>
    <dgm:cxn modelId="{84C02E56-05B0-4741-930B-F955C4E3B30C}" srcId="{932DE9A9-EBB1-4FA3-B997-779104A5FE56}" destId="{F818C8F4-A4D2-4233-8D35-0BDA55BDED98}" srcOrd="1" destOrd="0" parTransId="{7BD57989-06DC-4EF0-9FE7-BFA22DFD40F7}" sibTransId="{DDA860C8-628B-45AF-B82E-09F2E35014D3}"/>
    <dgm:cxn modelId="{65805657-4C1E-4661-89D1-4A9CE57E4F51}" type="presOf" srcId="{7790FE28-F1B0-4AED-A685-D97A023C8CAE}" destId="{191F76D5-B03E-470C-878B-032D3008C9DC}" srcOrd="0" destOrd="0" presId="urn:microsoft.com/office/officeart/2005/8/layout/cycle1"/>
    <dgm:cxn modelId="{5433D1A4-A00C-4A8E-8019-AAD0D2C63114}" type="presOf" srcId="{F818C8F4-A4D2-4233-8D35-0BDA55BDED98}" destId="{DADCA46E-B677-44D1-B8A1-FE2CE199F129}" srcOrd="0" destOrd="0" presId="urn:microsoft.com/office/officeart/2005/8/layout/cycle1"/>
    <dgm:cxn modelId="{AD19EDB3-DA13-43C1-8F0C-C4BBCFA48586}" type="presOf" srcId="{DDA860C8-628B-45AF-B82E-09F2E35014D3}" destId="{ED841D9E-58FF-4383-9CC8-C69D10BBDBAC}" srcOrd="0" destOrd="0" presId="urn:microsoft.com/office/officeart/2005/8/layout/cycle1"/>
    <dgm:cxn modelId="{C1C4CDB7-BAED-4B12-BC5A-867B6CFF9201}" srcId="{932DE9A9-EBB1-4FA3-B997-779104A5FE56}" destId="{7790FE28-F1B0-4AED-A685-D97A023C8CAE}" srcOrd="0" destOrd="0" parTransId="{46871D21-4F9F-48B7-AD15-57FFAD1798C9}" sibTransId="{9A81622F-5BE8-40A7-95F9-5F946CAFFDC7}"/>
    <dgm:cxn modelId="{211BB8E0-5A6B-43BD-BBA3-1276D799A411}" type="presOf" srcId="{9A81622F-5BE8-40A7-95F9-5F946CAFFDC7}" destId="{E8FA3F28-0F69-486D-840A-1D866F550BCE}" srcOrd="0" destOrd="0" presId="urn:microsoft.com/office/officeart/2005/8/layout/cycle1"/>
    <dgm:cxn modelId="{D7DE2783-846B-492D-8D12-0E3BFA59959F}" type="presParOf" srcId="{748B82DE-146E-480B-B06C-8BCE37806045}" destId="{320E466B-5F1D-4E7E-99DF-8D9FAEED8616}" srcOrd="0" destOrd="0" presId="urn:microsoft.com/office/officeart/2005/8/layout/cycle1"/>
    <dgm:cxn modelId="{EE642911-DB84-43DC-8860-B4B527130DBA}" type="presParOf" srcId="{748B82DE-146E-480B-B06C-8BCE37806045}" destId="{191F76D5-B03E-470C-878B-032D3008C9DC}" srcOrd="1" destOrd="0" presId="urn:microsoft.com/office/officeart/2005/8/layout/cycle1"/>
    <dgm:cxn modelId="{591CA39B-ECAB-44C9-BAE2-A5CA0632B03B}" type="presParOf" srcId="{748B82DE-146E-480B-B06C-8BCE37806045}" destId="{E8FA3F28-0F69-486D-840A-1D866F550BCE}" srcOrd="2" destOrd="0" presId="urn:microsoft.com/office/officeart/2005/8/layout/cycle1"/>
    <dgm:cxn modelId="{F4E1AAF2-F74B-4B85-98B7-E8225E4DE4B6}" type="presParOf" srcId="{748B82DE-146E-480B-B06C-8BCE37806045}" destId="{A44DFB3F-5A17-4177-ACDA-8275FE85C5DD}" srcOrd="3" destOrd="0" presId="urn:microsoft.com/office/officeart/2005/8/layout/cycle1"/>
    <dgm:cxn modelId="{C6A5DB0E-1593-4184-B74B-C06BE599D126}" type="presParOf" srcId="{748B82DE-146E-480B-B06C-8BCE37806045}" destId="{DADCA46E-B677-44D1-B8A1-FE2CE199F129}" srcOrd="4" destOrd="0" presId="urn:microsoft.com/office/officeart/2005/8/layout/cycle1"/>
    <dgm:cxn modelId="{8EA23971-0392-4DDA-9213-A2289784ACC0}" type="presParOf" srcId="{748B82DE-146E-480B-B06C-8BCE37806045}" destId="{ED841D9E-58FF-4383-9CC8-C69D10BBDBAC}" srcOrd="5" destOrd="0" presId="urn:microsoft.com/office/officeart/2005/8/layout/cycle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EF64B2-8FB2-49B7-8513-6B347979CCA4}"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6EC750D-DBB9-4E27-85D0-A3C54221638B}">
      <dgm:prSet/>
      <dgm:spPr/>
      <dgm:t>
        <a:bodyPr/>
        <a:lstStyle/>
        <a:p>
          <a:r>
            <a:rPr lang="en-US" b="0" i="0"/>
            <a:t>Sparbanken Nord Open 10: maj</a:t>
          </a:r>
          <a:endParaRPr lang="en-US"/>
        </a:p>
      </dgm:t>
    </dgm:pt>
    <dgm:pt modelId="{FF4DE583-8CBA-4552-A06C-ABFFD5BD1124}" type="parTrans" cxnId="{347846B3-A7F6-4705-9674-D97C07F4281A}">
      <dgm:prSet/>
      <dgm:spPr/>
      <dgm:t>
        <a:bodyPr/>
        <a:lstStyle/>
        <a:p>
          <a:endParaRPr lang="en-US"/>
        </a:p>
      </dgm:t>
    </dgm:pt>
    <dgm:pt modelId="{32F85A3F-BE51-4396-B6F1-F1A0D955C22D}" type="sibTrans" cxnId="{347846B3-A7F6-4705-9674-D97C07F4281A}">
      <dgm:prSet/>
      <dgm:spPr/>
      <dgm:t>
        <a:bodyPr/>
        <a:lstStyle/>
        <a:p>
          <a:endParaRPr lang="en-US"/>
        </a:p>
      </dgm:t>
    </dgm:pt>
    <dgm:pt modelId="{DEB4C641-9E22-4E78-B703-D78FB9E159B1}">
      <dgm:prSet/>
      <dgm:spPr/>
      <dgm:t>
        <a:bodyPr/>
        <a:lstStyle/>
        <a:p>
          <a:r>
            <a:rPr lang="en-US"/>
            <a:t>Examenscupen Hemmingsmark 30/5</a:t>
          </a:r>
        </a:p>
      </dgm:t>
    </dgm:pt>
    <dgm:pt modelId="{1D63AEA8-EB95-4F55-B0D0-42AB22171AEC}" type="parTrans" cxnId="{EA2E4E45-8849-4881-94CE-6B8328FA042B}">
      <dgm:prSet/>
      <dgm:spPr/>
      <dgm:t>
        <a:bodyPr/>
        <a:lstStyle/>
        <a:p>
          <a:endParaRPr lang="en-US"/>
        </a:p>
      </dgm:t>
    </dgm:pt>
    <dgm:pt modelId="{ED74D6DB-4A90-4949-AAAC-1440752B66EC}" type="sibTrans" cxnId="{EA2E4E45-8849-4881-94CE-6B8328FA042B}">
      <dgm:prSet/>
      <dgm:spPr/>
      <dgm:t>
        <a:bodyPr/>
        <a:lstStyle/>
        <a:p>
          <a:endParaRPr lang="en-US"/>
        </a:p>
      </dgm:t>
    </dgm:pt>
    <dgm:pt modelId="{DEA33B27-B9E4-4F6D-9FD9-D959BCF4265F}">
      <dgm:prSet/>
      <dgm:spPr/>
      <dgm:t>
        <a:bodyPr/>
        <a:lstStyle/>
        <a:p>
          <a:r>
            <a:rPr lang="en-US" b="0" i="0"/>
            <a:t>Vi är anmälda till Piteå Summer Games (</a:t>
          </a:r>
          <a:r>
            <a:rPr lang="en-US"/>
            <a:t>26-28</a:t>
          </a:r>
          <a:r>
            <a:rPr lang="en-US" b="0" i="0"/>
            <a:t>/6) </a:t>
          </a:r>
          <a:endParaRPr lang="en-US"/>
        </a:p>
      </dgm:t>
    </dgm:pt>
    <dgm:pt modelId="{D9374EE9-B0C4-43DB-BDF9-7796E2020DE7}" type="parTrans" cxnId="{F3FAB768-6298-437E-9F16-B32A3B586589}">
      <dgm:prSet/>
      <dgm:spPr/>
      <dgm:t>
        <a:bodyPr/>
        <a:lstStyle/>
        <a:p>
          <a:endParaRPr lang="en-US"/>
        </a:p>
      </dgm:t>
    </dgm:pt>
    <dgm:pt modelId="{7F41ADB0-FFF5-4C66-872D-BABFD3CEAA2D}" type="sibTrans" cxnId="{F3FAB768-6298-437E-9F16-B32A3B586589}">
      <dgm:prSet/>
      <dgm:spPr/>
      <dgm:t>
        <a:bodyPr/>
        <a:lstStyle/>
        <a:p>
          <a:endParaRPr lang="en-US"/>
        </a:p>
      </dgm:t>
    </dgm:pt>
    <dgm:pt modelId="{18E519BF-8968-447A-A821-5E9833B925E4}">
      <dgm:prSet/>
      <dgm:spPr/>
      <dgm:t>
        <a:bodyPr/>
        <a:lstStyle/>
        <a:p>
          <a:r>
            <a:rPr lang="en-US"/>
            <a:t>Egen cupdag?</a:t>
          </a:r>
        </a:p>
      </dgm:t>
    </dgm:pt>
    <dgm:pt modelId="{0106A23C-60AD-4AA8-B5F1-307D4C369B30}" type="parTrans" cxnId="{80E232F3-1DB6-4AA1-B7DB-30474C2C5538}">
      <dgm:prSet/>
      <dgm:spPr/>
      <dgm:t>
        <a:bodyPr/>
        <a:lstStyle/>
        <a:p>
          <a:endParaRPr lang="en-US"/>
        </a:p>
      </dgm:t>
    </dgm:pt>
    <dgm:pt modelId="{415BCD27-E0B2-4D6B-BC33-65F43F4FF600}" type="sibTrans" cxnId="{80E232F3-1DB6-4AA1-B7DB-30474C2C5538}">
      <dgm:prSet/>
      <dgm:spPr/>
      <dgm:t>
        <a:bodyPr/>
        <a:lstStyle/>
        <a:p>
          <a:endParaRPr lang="en-US"/>
        </a:p>
      </dgm:t>
    </dgm:pt>
    <dgm:pt modelId="{CA958EA1-5D90-4620-95C9-7E3B94F62988}" type="pres">
      <dgm:prSet presAssocID="{40EF64B2-8FB2-49B7-8513-6B347979CCA4}" presName="linear" presStyleCnt="0">
        <dgm:presLayoutVars>
          <dgm:animLvl val="lvl"/>
          <dgm:resizeHandles val="exact"/>
        </dgm:presLayoutVars>
      </dgm:prSet>
      <dgm:spPr/>
    </dgm:pt>
    <dgm:pt modelId="{6A34AFAD-3B6E-44C4-8803-E89FCA37EB09}" type="pres">
      <dgm:prSet presAssocID="{26EC750D-DBB9-4E27-85D0-A3C54221638B}" presName="parentText" presStyleLbl="node1" presStyleIdx="0" presStyleCnt="4">
        <dgm:presLayoutVars>
          <dgm:chMax val="0"/>
          <dgm:bulletEnabled val="1"/>
        </dgm:presLayoutVars>
      </dgm:prSet>
      <dgm:spPr/>
    </dgm:pt>
    <dgm:pt modelId="{501A30B5-00DF-448C-B06C-49C3E15116E0}" type="pres">
      <dgm:prSet presAssocID="{32F85A3F-BE51-4396-B6F1-F1A0D955C22D}" presName="spacer" presStyleCnt="0"/>
      <dgm:spPr/>
    </dgm:pt>
    <dgm:pt modelId="{A4BEC1E6-0450-4A31-AC1D-114AC1A8B550}" type="pres">
      <dgm:prSet presAssocID="{DEB4C641-9E22-4E78-B703-D78FB9E159B1}" presName="parentText" presStyleLbl="node1" presStyleIdx="1" presStyleCnt="4">
        <dgm:presLayoutVars>
          <dgm:chMax val="0"/>
          <dgm:bulletEnabled val="1"/>
        </dgm:presLayoutVars>
      </dgm:prSet>
      <dgm:spPr/>
    </dgm:pt>
    <dgm:pt modelId="{8CA3E6B2-6717-4768-BA76-71377B05EDD9}" type="pres">
      <dgm:prSet presAssocID="{ED74D6DB-4A90-4949-AAAC-1440752B66EC}" presName="spacer" presStyleCnt="0"/>
      <dgm:spPr/>
    </dgm:pt>
    <dgm:pt modelId="{51E7F979-705E-4959-A4CA-B702B5A61963}" type="pres">
      <dgm:prSet presAssocID="{DEA33B27-B9E4-4F6D-9FD9-D959BCF4265F}" presName="parentText" presStyleLbl="node1" presStyleIdx="2" presStyleCnt="4">
        <dgm:presLayoutVars>
          <dgm:chMax val="0"/>
          <dgm:bulletEnabled val="1"/>
        </dgm:presLayoutVars>
      </dgm:prSet>
      <dgm:spPr/>
    </dgm:pt>
    <dgm:pt modelId="{7F54B988-6447-4807-ABD1-1BD70B47C7D4}" type="pres">
      <dgm:prSet presAssocID="{7F41ADB0-FFF5-4C66-872D-BABFD3CEAA2D}" presName="spacer" presStyleCnt="0"/>
      <dgm:spPr/>
    </dgm:pt>
    <dgm:pt modelId="{A236B793-D5C4-4E88-975F-E5AEE2A789B6}" type="pres">
      <dgm:prSet presAssocID="{18E519BF-8968-447A-A821-5E9833B925E4}" presName="parentText" presStyleLbl="node1" presStyleIdx="3" presStyleCnt="4">
        <dgm:presLayoutVars>
          <dgm:chMax val="0"/>
          <dgm:bulletEnabled val="1"/>
        </dgm:presLayoutVars>
      </dgm:prSet>
      <dgm:spPr/>
    </dgm:pt>
  </dgm:ptLst>
  <dgm:cxnLst>
    <dgm:cxn modelId="{46A91C3B-BC42-40B0-8895-E5D5FD8C8216}" type="presOf" srcId="{DEA33B27-B9E4-4F6D-9FD9-D959BCF4265F}" destId="{51E7F979-705E-4959-A4CA-B702B5A61963}" srcOrd="0" destOrd="0" presId="urn:microsoft.com/office/officeart/2005/8/layout/vList2"/>
    <dgm:cxn modelId="{EA2E4E45-8849-4881-94CE-6B8328FA042B}" srcId="{40EF64B2-8FB2-49B7-8513-6B347979CCA4}" destId="{DEB4C641-9E22-4E78-B703-D78FB9E159B1}" srcOrd="1" destOrd="0" parTransId="{1D63AEA8-EB95-4F55-B0D0-42AB22171AEC}" sibTransId="{ED74D6DB-4A90-4949-AAAC-1440752B66EC}"/>
    <dgm:cxn modelId="{F3FAB768-6298-437E-9F16-B32A3B586589}" srcId="{40EF64B2-8FB2-49B7-8513-6B347979CCA4}" destId="{DEA33B27-B9E4-4F6D-9FD9-D959BCF4265F}" srcOrd="2" destOrd="0" parTransId="{D9374EE9-B0C4-43DB-BDF9-7796E2020DE7}" sibTransId="{7F41ADB0-FFF5-4C66-872D-BABFD3CEAA2D}"/>
    <dgm:cxn modelId="{09BA4C7A-20DC-4023-B894-7D8AD56533AA}" type="presOf" srcId="{40EF64B2-8FB2-49B7-8513-6B347979CCA4}" destId="{CA958EA1-5D90-4620-95C9-7E3B94F62988}" srcOrd="0" destOrd="0" presId="urn:microsoft.com/office/officeart/2005/8/layout/vList2"/>
    <dgm:cxn modelId="{8E4D4C84-0BAF-4107-B0AA-E88DB3EC0EFD}" type="presOf" srcId="{26EC750D-DBB9-4E27-85D0-A3C54221638B}" destId="{6A34AFAD-3B6E-44C4-8803-E89FCA37EB09}" srcOrd="0" destOrd="0" presId="urn:microsoft.com/office/officeart/2005/8/layout/vList2"/>
    <dgm:cxn modelId="{0E53149E-F553-4A93-A8E2-6C55E9178DA3}" type="presOf" srcId="{18E519BF-8968-447A-A821-5E9833B925E4}" destId="{A236B793-D5C4-4E88-975F-E5AEE2A789B6}" srcOrd="0" destOrd="0" presId="urn:microsoft.com/office/officeart/2005/8/layout/vList2"/>
    <dgm:cxn modelId="{347846B3-A7F6-4705-9674-D97C07F4281A}" srcId="{40EF64B2-8FB2-49B7-8513-6B347979CCA4}" destId="{26EC750D-DBB9-4E27-85D0-A3C54221638B}" srcOrd="0" destOrd="0" parTransId="{FF4DE583-8CBA-4552-A06C-ABFFD5BD1124}" sibTransId="{32F85A3F-BE51-4396-B6F1-F1A0D955C22D}"/>
    <dgm:cxn modelId="{F3DEC3E9-676E-48EE-8E37-11CB490B49B3}" type="presOf" srcId="{DEB4C641-9E22-4E78-B703-D78FB9E159B1}" destId="{A4BEC1E6-0450-4A31-AC1D-114AC1A8B550}" srcOrd="0" destOrd="0" presId="urn:microsoft.com/office/officeart/2005/8/layout/vList2"/>
    <dgm:cxn modelId="{80E232F3-1DB6-4AA1-B7DB-30474C2C5538}" srcId="{40EF64B2-8FB2-49B7-8513-6B347979CCA4}" destId="{18E519BF-8968-447A-A821-5E9833B925E4}" srcOrd="3" destOrd="0" parTransId="{0106A23C-60AD-4AA8-B5F1-307D4C369B30}" sibTransId="{415BCD27-E0B2-4D6B-BC33-65F43F4FF600}"/>
    <dgm:cxn modelId="{3BCEA9AE-780F-47E9-9116-A242BD26560D}" type="presParOf" srcId="{CA958EA1-5D90-4620-95C9-7E3B94F62988}" destId="{6A34AFAD-3B6E-44C4-8803-E89FCA37EB09}" srcOrd="0" destOrd="0" presId="urn:microsoft.com/office/officeart/2005/8/layout/vList2"/>
    <dgm:cxn modelId="{98E1EDA8-14CA-4EA4-B550-B4C52C1A261A}" type="presParOf" srcId="{CA958EA1-5D90-4620-95C9-7E3B94F62988}" destId="{501A30B5-00DF-448C-B06C-49C3E15116E0}" srcOrd="1" destOrd="0" presId="urn:microsoft.com/office/officeart/2005/8/layout/vList2"/>
    <dgm:cxn modelId="{92355BE4-1A52-4BE0-A0D7-0C09D745F232}" type="presParOf" srcId="{CA958EA1-5D90-4620-95C9-7E3B94F62988}" destId="{A4BEC1E6-0450-4A31-AC1D-114AC1A8B550}" srcOrd="2" destOrd="0" presId="urn:microsoft.com/office/officeart/2005/8/layout/vList2"/>
    <dgm:cxn modelId="{2B5D9957-C5C3-4956-957A-BE5C933D20DC}" type="presParOf" srcId="{CA958EA1-5D90-4620-95C9-7E3B94F62988}" destId="{8CA3E6B2-6717-4768-BA76-71377B05EDD9}" srcOrd="3" destOrd="0" presId="urn:microsoft.com/office/officeart/2005/8/layout/vList2"/>
    <dgm:cxn modelId="{70F52556-112A-491D-B5FD-CBD029EAEA54}" type="presParOf" srcId="{CA958EA1-5D90-4620-95C9-7E3B94F62988}" destId="{51E7F979-705E-4959-A4CA-B702B5A61963}" srcOrd="4" destOrd="0" presId="urn:microsoft.com/office/officeart/2005/8/layout/vList2"/>
    <dgm:cxn modelId="{64144EB7-C0F0-4E2F-94A7-68ADA23256A4}" type="presParOf" srcId="{CA958EA1-5D90-4620-95C9-7E3B94F62988}" destId="{7F54B988-6447-4807-ABD1-1BD70B47C7D4}" srcOrd="5" destOrd="0" presId="urn:microsoft.com/office/officeart/2005/8/layout/vList2"/>
    <dgm:cxn modelId="{226A77A3-AE01-401D-AD11-60CA2002E2EF}" type="presParOf" srcId="{CA958EA1-5D90-4620-95C9-7E3B94F62988}" destId="{A236B793-D5C4-4E88-975F-E5AEE2A789B6}" srcOrd="6"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6D786E-8566-4378-80D4-D044F21D500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5B2CB80-9094-4107-A724-935CD99C1FB0}">
      <dgm:prSet/>
      <dgm:spPr/>
      <dgm:t>
        <a:bodyPr/>
        <a:lstStyle/>
        <a:p>
          <a:r>
            <a:rPr lang="en-US" dirty="0" err="1"/>
            <a:t>Önskan</a:t>
          </a:r>
          <a:r>
            <a:rPr lang="en-US" dirty="0"/>
            <a:t> om </a:t>
          </a:r>
          <a:r>
            <a:rPr lang="en-US" dirty="0" err="1"/>
            <a:t>deltagande</a:t>
          </a:r>
          <a:r>
            <a:rPr lang="en-US" dirty="0"/>
            <a:t> vid </a:t>
          </a:r>
          <a:r>
            <a:rPr lang="en-US" dirty="0" err="1"/>
            <a:t>sista</a:t>
          </a:r>
          <a:r>
            <a:rPr lang="en-US" dirty="0"/>
            <a:t> </a:t>
          </a:r>
          <a:r>
            <a:rPr lang="en-US" dirty="0" err="1"/>
            <a:t>träningen</a:t>
          </a:r>
          <a:r>
            <a:rPr lang="en-US" dirty="0"/>
            <a:t> </a:t>
          </a:r>
          <a:r>
            <a:rPr lang="en-US" dirty="0" err="1"/>
            <a:t>före</a:t>
          </a:r>
          <a:r>
            <a:rPr lang="en-US" dirty="0"/>
            <a:t> match. Finns </a:t>
          </a:r>
          <a:r>
            <a:rPr lang="en-US" dirty="0" err="1"/>
            <a:t>naturligtvis</a:t>
          </a:r>
          <a:r>
            <a:rPr lang="en-US" dirty="0"/>
            <a:t> </a:t>
          </a:r>
          <a:r>
            <a:rPr lang="en-US" dirty="0" err="1"/>
            <a:t>undantag</a:t>
          </a:r>
          <a:r>
            <a:rPr lang="en-US" dirty="0"/>
            <a:t> men det ska </a:t>
          </a:r>
          <a:r>
            <a:rPr lang="en-US" dirty="0" err="1"/>
            <a:t>vara</a:t>
          </a:r>
          <a:r>
            <a:rPr lang="en-US" dirty="0"/>
            <a:t> </a:t>
          </a:r>
          <a:r>
            <a:rPr lang="en-US" dirty="0" err="1"/>
            <a:t>en</a:t>
          </a:r>
          <a:r>
            <a:rPr lang="en-US" dirty="0"/>
            <a:t> bra </a:t>
          </a:r>
          <a:r>
            <a:rPr lang="en-US" dirty="0" err="1"/>
            <a:t>orsak</a:t>
          </a:r>
          <a:r>
            <a:rPr lang="en-US" dirty="0"/>
            <a:t>, </a:t>
          </a:r>
          <a:r>
            <a:rPr lang="en-US" dirty="0" err="1"/>
            <a:t>en</a:t>
          </a:r>
          <a:r>
            <a:rPr lang="en-US" dirty="0"/>
            <a:t> </a:t>
          </a:r>
          <a:r>
            <a:rPr lang="en-US" dirty="0" err="1"/>
            <a:t>gruppkallelsen</a:t>
          </a:r>
          <a:r>
            <a:rPr lang="en-US" dirty="0"/>
            <a:t> ”</a:t>
          </a:r>
          <a:r>
            <a:rPr lang="en-US" dirty="0" err="1"/>
            <a:t>garanterar</a:t>
          </a:r>
          <a:r>
            <a:rPr lang="en-US" dirty="0"/>
            <a:t>”  </a:t>
          </a:r>
          <a:r>
            <a:rPr lang="en-US" dirty="0" err="1"/>
            <a:t>inte</a:t>
          </a:r>
          <a:r>
            <a:rPr lang="en-US" dirty="0"/>
            <a:t> </a:t>
          </a:r>
          <a:r>
            <a:rPr lang="en-US" dirty="0" err="1"/>
            <a:t>alltid</a:t>
          </a:r>
          <a:r>
            <a:rPr lang="en-US" dirty="0"/>
            <a:t> match..</a:t>
          </a:r>
        </a:p>
      </dgm:t>
    </dgm:pt>
    <dgm:pt modelId="{32A34224-491F-402F-848A-BD12F60BA3DA}" type="parTrans" cxnId="{80B8C2CD-BA39-4257-BD0A-E218FF380967}">
      <dgm:prSet/>
      <dgm:spPr/>
      <dgm:t>
        <a:bodyPr/>
        <a:lstStyle/>
        <a:p>
          <a:endParaRPr lang="en-US"/>
        </a:p>
      </dgm:t>
    </dgm:pt>
    <dgm:pt modelId="{AE81224E-A46B-43CB-8ED3-0DC490FFAC3C}" type="sibTrans" cxnId="{80B8C2CD-BA39-4257-BD0A-E218FF380967}">
      <dgm:prSet/>
      <dgm:spPr/>
      <dgm:t>
        <a:bodyPr/>
        <a:lstStyle/>
        <a:p>
          <a:endParaRPr lang="en-US"/>
        </a:p>
      </dgm:t>
    </dgm:pt>
    <dgm:pt modelId="{9EC3D9D7-0527-4ECA-8B36-72BC849FF6E5}">
      <dgm:prSet/>
      <dgm:spPr/>
      <dgm:t>
        <a:bodyPr/>
        <a:lstStyle/>
        <a:p>
          <a:r>
            <a:rPr lang="en-US"/>
            <a:t>Vid skada/sjukdom är det önskvärt att man bör tränat en gång innan match oavsett för att ”känna in kroppen”. Undantag kommer naturligtvis också ske.</a:t>
          </a:r>
        </a:p>
      </dgm:t>
    </dgm:pt>
    <dgm:pt modelId="{31C4027B-49A6-41B9-B7F8-D8A580AED14F}" type="parTrans" cxnId="{907A6D1F-FE16-4921-92E4-239BE99017CF}">
      <dgm:prSet/>
      <dgm:spPr/>
      <dgm:t>
        <a:bodyPr/>
        <a:lstStyle/>
        <a:p>
          <a:endParaRPr lang="en-US"/>
        </a:p>
      </dgm:t>
    </dgm:pt>
    <dgm:pt modelId="{629298EE-DF8D-4512-A3AC-004F19F35AD2}" type="sibTrans" cxnId="{907A6D1F-FE16-4921-92E4-239BE99017CF}">
      <dgm:prSet/>
      <dgm:spPr/>
      <dgm:t>
        <a:bodyPr/>
        <a:lstStyle/>
        <a:p>
          <a:endParaRPr lang="en-US"/>
        </a:p>
      </dgm:t>
    </dgm:pt>
    <dgm:pt modelId="{FE1562C5-1F42-47C4-BABB-51A5ED56CFE5}">
      <dgm:prSet/>
      <dgm:spPr/>
      <dgm:t>
        <a:bodyPr/>
        <a:lstStyle/>
        <a:p>
          <a:r>
            <a:rPr lang="en-US"/>
            <a:t>Meddela frånvaro så tidigt som möjligt. Exempelvis, vänta inte till lördag morgon om man är osäker fredag eftermiddag/kväll trots att både barn och vh hoppas på spel.</a:t>
          </a:r>
        </a:p>
      </dgm:t>
    </dgm:pt>
    <dgm:pt modelId="{FB639775-AA8B-49F6-BB4D-59DE2C5B8A9B}" type="parTrans" cxnId="{83D7C791-F962-4F31-A96C-60A4D856A2CB}">
      <dgm:prSet/>
      <dgm:spPr/>
      <dgm:t>
        <a:bodyPr/>
        <a:lstStyle/>
        <a:p>
          <a:endParaRPr lang="en-US"/>
        </a:p>
      </dgm:t>
    </dgm:pt>
    <dgm:pt modelId="{B91A8922-1C17-4F24-A7F1-65FCEF3A72D8}" type="sibTrans" cxnId="{83D7C791-F962-4F31-A96C-60A4D856A2CB}">
      <dgm:prSet/>
      <dgm:spPr/>
      <dgm:t>
        <a:bodyPr/>
        <a:lstStyle/>
        <a:p>
          <a:endParaRPr lang="en-US"/>
        </a:p>
      </dgm:t>
    </dgm:pt>
    <dgm:pt modelId="{5D3CE52F-2A6B-451F-8DD1-4624843EF351}" type="pres">
      <dgm:prSet presAssocID="{F76D786E-8566-4378-80D4-D044F21D5002}" presName="linear" presStyleCnt="0">
        <dgm:presLayoutVars>
          <dgm:animLvl val="lvl"/>
          <dgm:resizeHandles val="exact"/>
        </dgm:presLayoutVars>
      </dgm:prSet>
      <dgm:spPr/>
    </dgm:pt>
    <dgm:pt modelId="{176ECE4C-1ADF-4C69-A1B9-B4D30CDAEDA8}" type="pres">
      <dgm:prSet presAssocID="{35B2CB80-9094-4107-A724-935CD99C1FB0}" presName="parentText" presStyleLbl="node1" presStyleIdx="0" presStyleCnt="3">
        <dgm:presLayoutVars>
          <dgm:chMax val="0"/>
          <dgm:bulletEnabled val="1"/>
        </dgm:presLayoutVars>
      </dgm:prSet>
      <dgm:spPr/>
    </dgm:pt>
    <dgm:pt modelId="{68CC010C-FD55-46D0-B193-BD3AA1E5CAE9}" type="pres">
      <dgm:prSet presAssocID="{AE81224E-A46B-43CB-8ED3-0DC490FFAC3C}" presName="spacer" presStyleCnt="0"/>
      <dgm:spPr/>
    </dgm:pt>
    <dgm:pt modelId="{60E748A0-5686-4069-BDFF-1F0449F9A192}" type="pres">
      <dgm:prSet presAssocID="{9EC3D9D7-0527-4ECA-8B36-72BC849FF6E5}" presName="parentText" presStyleLbl="node1" presStyleIdx="1" presStyleCnt="3">
        <dgm:presLayoutVars>
          <dgm:chMax val="0"/>
          <dgm:bulletEnabled val="1"/>
        </dgm:presLayoutVars>
      </dgm:prSet>
      <dgm:spPr/>
    </dgm:pt>
    <dgm:pt modelId="{AF5A532E-4875-4257-BB33-176D2A4BF5AB}" type="pres">
      <dgm:prSet presAssocID="{629298EE-DF8D-4512-A3AC-004F19F35AD2}" presName="spacer" presStyleCnt="0"/>
      <dgm:spPr/>
    </dgm:pt>
    <dgm:pt modelId="{C41B2F4B-E912-4219-A06B-6717D3A66A8A}" type="pres">
      <dgm:prSet presAssocID="{FE1562C5-1F42-47C4-BABB-51A5ED56CFE5}" presName="parentText" presStyleLbl="node1" presStyleIdx="2" presStyleCnt="3">
        <dgm:presLayoutVars>
          <dgm:chMax val="0"/>
          <dgm:bulletEnabled val="1"/>
        </dgm:presLayoutVars>
      </dgm:prSet>
      <dgm:spPr/>
    </dgm:pt>
  </dgm:ptLst>
  <dgm:cxnLst>
    <dgm:cxn modelId="{907A6D1F-FE16-4921-92E4-239BE99017CF}" srcId="{F76D786E-8566-4378-80D4-D044F21D5002}" destId="{9EC3D9D7-0527-4ECA-8B36-72BC849FF6E5}" srcOrd="1" destOrd="0" parTransId="{31C4027B-49A6-41B9-B7F8-D8A580AED14F}" sibTransId="{629298EE-DF8D-4512-A3AC-004F19F35AD2}"/>
    <dgm:cxn modelId="{AAF65143-7E29-4AC1-B1F1-467B0FA6AFE0}" type="presOf" srcId="{35B2CB80-9094-4107-A724-935CD99C1FB0}" destId="{176ECE4C-1ADF-4C69-A1B9-B4D30CDAEDA8}" srcOrd="0" destOrd="0" presId="urn:microsoft.com/office/officeart/2005/8/layout/vList2"/>
    <dgm:cxn modelId="{C9F9EB43-E197-4F65-9471-741DD9CAA1A0}" type="presOf" srcId="{FE1562C5-1F42-47C4-BABB-51A5ED56CFE5}" destId="{C41B2F4B-E912-4219-A06B-6717D3A66A8A}" srcOrd="0" destOrd="0" presId="urn:microsoft.com/office/officeart/2005/8/layout/vList2"/>
    <dgm:cxn modelId="{83D7C791-F962-4F31-A96C-60A4D856A2CB}" srcId="{F76D786E-8566-4378-80D4-D044F21D5002}" destId="{FE1562C5-1F42-47C4-BABB-51A5ED56CFE5}" srcOrd="2" destOrd="0" parTransId="{FB639775-AA8B-49F6-BB4D-59DE2C5B8A9B}" sibTransId="{B91A8922-1C17-4F24-A7F1-65FCEF3A72D8}"/>
    <dgm:cxn modelId="{5E7AF6BF-1B7D-4105-B894-B7D069314CD3}" type="presOf" srcId="{F76D786E-8566-4378-80D4-D044F21D5002}" destId="{5D3CE52F-2A6B-451F-8DD1-4624843EF351}" srcOrd="0" destOrd="0" presId="urn:microsoft.com/office/officeart/2005/8/layout/vList2"/>
    <dgm:cxn modelId="{80B8C2CD-BA39-4257-BD0A-E218FF380967}" srcId="{F76D786E-8566-4378-80D4-D044F21D5002}" destId="{35B2CB80-9094-4107-A724-935CD99C1FB0}" srcOrd="0" destOrd="0" parTransId="{32A34224-491F-402F-848A-BD12F60BA3DA}" sibTransId="{AE81224E-A46B-43CB-8ED3-0DC490FFAC3C}"/>
    <dgm:cxn modelId="{DB627CD1-49E7-4A43-8371-7F259A07A04F}" type="presOf" srcId="{9EC3D9D7-0527-4ECA-8B36-72BC849FF6E5}" destId="{60E748A0-5686-4069-BDFF-1F0449F9A192}" srcOrd="0" destOrd="0" presId="urn:microsoft.com/office/officeart/2005/8/layout/vList2"/>
    <dgm:cxn modelId="{088176A6-8C3B-498B-93F3-1C3D1B2BB806}" type="presParOf" srcId="{5D3CE52F-2A6B-451F-8DD1-4624843EF351}" destId="{176ECE4C-1ADF-4C69-A1B9-B4D30CDAEDA8}" srcOrd="0" destOrd="0" presId="urn:microsoft.com/office/officeart/2005/8/layout/vList2"/>
    <dgm:cxn modelId="{BEA2114C-63F0-4AA1-AA72-0C8CA72E514D}" type="presParOf" srcId="{5D3CE52F-2A6B-451F-8DD1-4624843EF351}" destId="{68CC010C-FD55-46D0-B193-BD3AA1E5CAE9}" srcOrd="1" destOrd="0" presId="urn:microsoft.com/office/officeart/2005/8/layout/vList2"/>
    <dgm:cxn modelId="{358289D7-8651-4353-BA77-900D320817B5}" type="presParOf" srcId="{5D3CE52F-2A6B-451F-8DD1-4624843EF351}" destId="{60E748A0-5686-4069-BDFF-1F0449F9A192}" srcOrd="2" destOrd="0" presId="urn:microsoft.com/office/officeart/2005/8/layout/vList2"/>
    <dgm:cxn modelId="{727339D8-14EA-4511-AE8C-4CAE6D28D66E}" type="presParOf" srcId="{5D3CE52F-2A6B-451F-8DD1-4624843EF351}" destId="{AF5A532E-4875-4257-BB33-176D2A4BF5AB}" srcOrd="3" destOrd="0" presId="urn:microsoft.com/office/officeart/2005/8/layout/vList2"/>
    <dgm:cxn modelId="{9C8304B3-BE47-4A86-9E69-CE14FFED7638}" type="presParOf" srcId="{5D3CE52F-2A6B-451F-8DD1-4624843EF351}" destId="{C41B2F4B-E912-4219-A06B-6717D3A66A8A}" srcOrd="4"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1F76D5-B03E-470C-878B-032D3008C9DC}">
      <dsp:nvSpPr>
        <dsp:cNvPr id="0" name=""/>
        <dsp:cNvSpPr/>
      </dsp:nvSpPr>
      <dsp:spPr>
        <a:xfrm>
          <a:off x="3189231" y="1728105"/>
          <a:ext cx="1950813" cy="1950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Seriespel mot bland annat Boden, Gällivare och Kalix.</a:t>
          </a:r>
        </a:p>
      </dsp:txBody>
      <dsp:txXfrm>
        <a:off x="3189231" y="1728105"/>
        <a:ext cx="1950813" cy="1950813"/>
      </dsp:txXfrm>
    </dsp:sp>
    <dsp:sp modelId="{E8FA3F28-0F69-486D-840A-1D866F550BCE}">
      <dsp:nvSpPr>
        <dsp:cNvPr id="0" name=""/>
        <dsp:cNvSpPr/>
      </dsp:nvSpPr>
      <dsp:spPr>
        <a:xfrm>
          <a:off x="565164" y="697721"/>
          <a:ext cx="4011582" cy="4011582"/>
        </a:xfrm>
        <a:prstGeom prst="circularArrow">
          <a:avLst>
            <a:gd name="adj1" fmla="val 9483"/>
            <a:gd name="adj2" fmla="val 684952"/>
            <a:gd name="adj3" fmla="val 7850793"/>
            <a:gd name="adj4" fmla="val 2264255"/>
            <a:gd name="adj5" fmla="val 11063"/>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DCA46E-B677-44D1-B8A1-FE2CE199F129}">
      <dsp:nvSpPr>
        <dsp:cNvPr id="0" name=""/>
        <dsp:cNvSpPr/>
      </dsp:nvSpPr>
      <dsp:spPr>
        <a:xfrm>
          <a:off x="1867" y="1728105"/>
          <a:ext cx="1950813" cy="1950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7 mot 7 fortsatt. </a:t>
          </a:r>
        </a:p>
      </dsp:txBody>
      <dsp:txXfrm>
        <a:off x="1867" y="1728105"/>
        <a:ext cx="1950813" cy="1950813"/>
      </dsp:txXfrm>
    </dsp:sp>
    <dsp:sp modelId="{ED841D9E-58FF-4383-9CC8-C69D10BBDBAC}">
      <dsp:nvSpPr>
        <dsp:cNvPr id="0" name=""/>
        <dsp:cNvSpPr/>
      </dsp:nvSpPr>
      <dsp:spPr>
        <a:xfrm>
          <a:off x="565164" y="697721"/>
          <a:ext cx="4011582" cy="4011582"/>
        </a:xfrm>
        <a:prstGeom prst="circularArrow">
          <a:avLst>
            <a:gd name="adj1" fmla="val 9483"/>
            <a:gd name="adj2" fmla="val 684952"/>
            <a:gd name="adj3" fmla="val 18650793"/>
            <a:gd name="adj4" fmla="val 13064255"/>
            <a:gd name="adj5" fmla="val 11063"/>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4AFAD-3B6E-44C4-8803-E89FCA37EB09}">
      <dsp:nvSpPr>
        <dsp:cNvPr id="0" name=""/>
        <dsp:cNvSpPr/>
      </dsp:nvSpPr>
      <dsp:spPr>
        <a:xfrm>
          <a:off x="0" y="175772"/>
          <a:ext cx="5141912" cy="119690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0" i="0" kern="1200"/>
            <a:t>Sparbanken Nord Open 10: maj</a:t>
          </a:r>
          <a:endParaRPr lang="en-US" sz="3100" kern="1200"/>
        </a:p>
      </dsp:txBody>
      <dsp:txXfrm>
        <a:off x="58428" y="234200"/>
        <a:ext cx="5025056" cy="1080053"/>
      </dsp:txXfrm>
    </dsp:sp>
    <dsp:sp modelId="{A4BEC1E6-0450-4A31-AC1D-114AC1A8B550}">
      <dsp:nvSpPr>
        <dsp:cNvPr id="0" name=""/>
        <dsp:cNvSpPr/>
      </dsp:nvSpPr>
      <dsp:spPr>
        <a:xfrm>
          <a:off x="0" y="1461962"/>
          <a:ext cx="5141912" cy="1196909"/>
        </a:xfrm>
        <a:prstGeom prst="roundRect">
          <a:avLst/>
        </a:prstGeom>
        <a:solidFill>
          <a:schemeClr val="accent2">
            <a:hueOff val="635930"/>
            <a:satOff val="-14509"/>
            <a:lumOff val="536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Examenscupen Hemmingsmark 30/5</a:t>
          </a:r>
        </a:p>
      </dsp:txBody>
      <dsp:txXfrm>
        <a:off x="58428" y="1520390"/>
        <a:ext cx="5025056" cy="1080053"/>
      </dsp:txXfrm>
    </dsp:sp>
    <dsp:sp modelId="{51E7F979-705E-4959-A4CA-B702B5A61963}">
      <dsp:nvSpPr>
        <dsp:cNvPr id="0" name=""/>
        <dsp:cNvSpPr/>
      </dsp:nvSpPr>
      <dsp:spPr>
        <a:xfrm>
          <a:off x="0" y="2748152"/>
          <a:ext cx="5141912" cy="1196909"/>
        </a:xfrm>
        <a:prstGeom prst="roundRect">
          <a:avLst/>
        </a:prstGeom>
        <a:solidFill>
          <a:schemeClr val="accent2">
            <a:hueOff val="1271860"/>
            <a:satOff val="-29019"/>
            <a:lumOff val="1071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0" i="0" kern="1200"/>
            <a:t>Vi är anmälda till Piteå Summer Games (</a:t>
          </a:r>
          <a:r>
            <a:rPr lang="en-US" sz="3100" kern="1200"/>
            <a:t>26-28</a:t>
          </a:r>
          <a:r>
            <a:rPr lang="en-US" sz="3100" b="0" i="0" kern="1200"/>
            <a:t>/6) </a:t>
          </a:r>
          <a:endParaRPr lang="en-US" sz="3100" kern="1200"/>
        </a:p>
      </dsp:txBody>
      <dsp:txXfrm>
        <a:off x="58428" y="2806580"/>
        <a:ext cx="5025056" cy="1080053"/>
      </dsp:txXfrm>
    </dsp:sp>
    <dsp:sp modelId="{A236B793-D5C4-4E88-975F-E5AEE2A789B6}">
      <dsp:nvSpPr>
        <dsp:cNvPr id="0" name=""/>
        <dsp:cNvSpPr/>
      </dsp:nvSpPr>
      <dsp:spPr>
        <a:xfrm>
          <a:off x="0" y="4034342"/>
          <a:ext cx="5141912" cy="1196909"/>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Egen cupdag?</a:t>
          </a:r>
        </a:p>
      </dsp:txBody>
      <dsp:txXfrm>
        <a:off x="58428" y="4092770"/>
        <a:ext cx="5025056" cy="10800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6ECE4C-1ADF-4C69-A1B9-B4D30CDAEDA8}">
      <dsp:nvSpPr>
        <dsp:cNvPr id="0" name=""/>
        <dsp:cNvSpPr/>
      </dsp:nvSpPr>
      <dsp:spPr>
        <a:xfrm>
          <a:off x="0" y="118712"/>
          <a:ext cx="5141912" cy="1684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err="1"/>
            <a:t>Önskan</a:t>
          </a:r>
          <a:r>
            <a:rPr lang="en-US" sz="2000" kern="1200" dirty="0"/>
            <a:t> om </a:t>
          </a:r>
          <a:r>
            <a:rPr lang="en-US" sz="2000" kern="1200" dirty="0" err="1"/>
            <a:t>deltagande</a:t>
          </a:r>
          <a:r>
            <a:rPr lang="en-US" sz="2000" kern="1200" dirty="0"/>
            <a:t> vid </a:t>
          </a:r>
          <a:r>
            <a:rPr lang="en-US" sz="2000" kern="1200" dirty="0" err="1"/>
            <a:t>sista</a:t>
          </a:r>
          <a:r>
            <a:rPr lang="en-US" sz="2000" kern="1200" dirty="0"/>
            <a:t> </a:t>
          </a:r>
          <a:r>
            <a:rPr lang="en-US" sz="2000" kern="1200" dirty="0" err="1"/>
            <a:t>träningen</a:t>
          </a:r>
          <a:r>
            <a:rPr lang="en-US" sz="2000" kern="1200" dirty="0"/>
            <a:t> </a:t>
          </a:r>
          <a:r>
            <a:rPr lang="en-US" sz="2000" kern="1200" dirty="0" err="1"/>
            <a:t>före</a:t>
          </a:r>
          <a:r>
            <a:rPr lang="en-US" sz="2000" kern="1200" dirty="0"/>
            <a:t> match. Finns </a:t>
          </a:r>
          <a:r>
            <a:rPr lang="en-US" sz="2000" kern="1200" dirty="0" err="1"/>
            <a:t>naturligtvis</a:t>
          </a:r>
          <a:r>
            <a:rPr lang="en-US" sz="2000" kern="1200" dirty="0"/>
            <a:t> </a:t>
          </a:r>
          <a:r>
            <a:rPr lang="en-US" sz="2000" kern="1200" dirty="0" err="1"/>
            <a:t>undantag</a:t>
          </a:r>
          <a:r>
            <a:rPr lang="en-US" sz="2000" kern="1200" dirty="0"/>
            <a:t> men det ska </a:t>
          </a:r>
          <a:r>
            <a:rPr lang="en-US" sz="2000" kern="1200" dirty="0" err="1"/>
            <a:t>vara</a:t>
          </a:r>
          <a:r>
            <a:rPr lang="en-US" sz="2000" kern="1200" dirty="0"/>
            <a:t> </a:t>
          </a:r>
          <a:r>
            <a:rPr lang="en-US" sz="2000" kern="1200" dirty="0" err="1"/>
            <a:t>en</a:t>
          </a:r>
          <a:r>
            <a:rPr lang="en-US" sz="2000" kern="1200" dirty="0"/>
            <a:t> bra </a:t>
          </a:r>
          <a:r>
            <a:rPr lang="en-US" sz="2000" kern="1200" dirty="0" err="1"/>
            <a:t>orsak</a:t>
          </a:r>
          <a:r>
            <a:rPr lang="en-US" sz="2000" kern="1200" dirty="0"/>
            <a:t>, </a:t>
          </a:r>
          <a:r>
            <a:rPr lang="en-US" sz="2000" kern="1200" dirty="0" err="1"/>
            <a:t>en</a:t>
          </a:r>
          <a:r>
            <a:rPr lang="en-US" sz="2000" kern="1200" dirty="0"/>
            <a:t> </a:t>
          </a:r>
          <a:r>
            <a:rPr lang="en-US" sz="2000" kern="1200" dirty="0" err="1"/>
            <a:t>gruppkallelsen</a:t>
          </a:r>
          <a:r>
            <a:rPr lang="en-US" sz="2000" kern="1200" dirty="0"/>
            <a:t> ”</a:t>
          </a:r>
          <a:r>
            <a:rPr lang="en-US" sz="2000" kern="1200" dirty="0" err="1"/>
            <a:t>garanterar</a:t>
          </a:r>
          <a:r>
            <a:rPr lang="en-US" sz="2000" kern="1200" dirty="0"/>
            <a:t>”  </a:t>
          </a:r>
          <a:r>
            <a:rPr lang="en-US" sz="2000" kern="1200" dirty="0" err="1"/>
            <a:t>inte</a:t>
          </a:r>
          <a:r>
            <a:rPr lang="en-US" sz="2000" kern="1200" dirty="0"/>
            <a:t> </a:t>
          </a:r>
          <a:r>
            <a:rPr lang="en-US" sz="2000" kern="1200" dirty="0" err="1"/>
            <a:t>alltid</a:t>
          </a:r>
          <a:r>
            <a:rPr lang="en-US" sz="2000" kern="1200" dirty="0"/>
            <a:t> match..</a:t>
          </a:r>
        </a:p>
      </dsp:txBody>
      <dsp:txXfrm>
        <a:off x="82245" y="200957"/>
        <a:ext cx="4977422" cy="1520310"/>
      </dsp:txXfrm>
    </dsp:sp>
    <dsp:sp modelId="{60E748A0-5686-4069-BDFF-1F0449F9A192}">
      <dsp:nvSpPr>
        <dsp:cNvPr id="0" name=""/>
        <dsp:cNvSpPr/>
      </dsp:nvSpPr>
      <dsp:spPr>
        <a:xfrm>
          <a:off x="0" y="1861112"/>
          <a:ext cx="5141912" cy="1684800"/>
        </a:xfrm>
        <a:prstGeom prst="roundRect">
          <a:avLst/>
        </a:prstGeom>
        <a:solidFill>
          <a:schemeClr val="accent2">
            <a:hueOff val="953895"/>
            <a:satOff val="-21764"/>
            <a:lumOff val="803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Vid skada/sjukdom är det önskvärt att man bör tränat en gång innan match oavsett för att ”känna in kroppen”. Undantag kommer naturligtvis också ske.</a:t>
          </a:r>
        </a:p>
      </dsp:txBody>
      <dsp:txXfrm>
        <a:off x="82245" y="1943357"/>
        <a:ext cx="4977422" cy="1520310"/>
      </dsp:txXfrm>
    </dsp:sp>
    <dsp:sp modelId="{C41B2F4B-E912-4219-A06B-6717D3A66A8A}">
      <dsp:nvSpPr>
        <dsp:cNvPr id="0" name=""/>
        <dsp:cNvSpPr/>
      </dsp:nvSpPr>
      <dsp:spPr>
        <a:xfrm>
          <a:off x="0" y="3603512"/>
          <a:ext cx="5141912" cy="1684800"/>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Meddela frånvaro så tidigt som möjligt. Exempelvis, vänta inte till lördag morgon om man är osäker fredag eftermiddag/kväll trots att både barn och vh hoppas på spel.</a:t>
          </a:r>
        </a:p>
      </dsp:txBody>
      <dsp:txXfrm>
        <a:off x="82245" y="3685757"/>
        <a:ext cx="4977422" cy="1520310"/>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C5CD61-304E-4B31-A404-6769FC013F21}" type="datetimeFigureOut">
              <a:rPr lang="sv-SE" smtClean="0"/>
              <a:t>2026-04-20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521FD-ADFB-433A-B5F7-7F0F0660CAC3}" type="slidenum">
              <a:rPr lang="sv-SE" smtClean="0"/>
              <a:t>‹#›</a:t>
            </a:fld>
            <a:endParaRPr lang="sv-SE"/>
          </a:p>
        </p:txBody>
      </p:sp>
    </p:spTree>
    <p:extLst>
      <p:ext uri="{BB962C8B-B14F-4D97-AF65-F5344CB8AC3E}">
        <p14:creationId xmlns:p14="http://schemas.microsoft.com/office/powerpoint/2010/main" val="245115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42DBF818-DA5D-4A6A-959D-5E56439A7D7A}" type="slidenum">
              <a:rPr lang="sv-SE" smtClean="0"/>
              <a:t>2</a:t>
            </a:fld>
            <a:endParaRPr lang="sv-SE"/>
          </a:p>
        </p:txBody>
      </p:sp>
    </p:spTree>
    <p:extLst>
      <p:ext uri="{BB962C8B-B14F-4D97-AF65-F5344CB8AC3E}">
        <p14:creationId xmlns:p14="http://schemas.microsoft.com/office/powerpoint/2010/main" val="2383706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u="sng" dirty="0"/>
              <a:t>Inga försäljningar –</a:t>
            </a:r>
          </a:p>
          <a:p>
            <a:r>
              <a:rPr lang="sv-SE" dirty="0"/>
              <a:t>Stort motstånd bland föräldrar</a:t>
            </a:r>
          </a:p>
          <a:p>
            <a:r>
              <a:rPr lang="sv-SE" dirty="0"/>
              <a:t>Tråkiga attityder/kommentarer bland föräldrar</a:t>
            </a:r>
          </a:p>
          <a:p>
            <a:endParaRPr lang="sv-SE" dirty="0"/>
          </a:p>
        </p:txBody>
      </p:sp>
      <p:sp>
        <p:nvSpPr>
          <p:cNvPr id="4" name="Platshållare för bildnummer 3"/>
          <p:cNvSpPr>
            <a:spLocks noGrp="1"/>
          </p:cNvSpPr>
          <p:nvPr>
            <p:ph type="sldNum" sz="quarter" idx="5"/>
          </p:nvPr>
        </p:nvSpPr>
        <p:spPr/>
        <p:txBody>
          <a:bodyPr/>
          <a:lstStyle/>
          <a:p>
            <a:fld id="{42DBF818-DA5D-4A6A-959D-5E56439A7D7A}" type="slidenum">
              <a:rPr lang="sv-SE" smtClean="0"/>
              <a:t>3</a:t>
            </a:fld>
            <a:endParaRPr lang="sv-SE"/>
          </a:p>
        </p:txBody>
      </p:sp>
    </p:spTree>
    <p:extLst>
      <p:ext uri="{BB962C8B-B14F-4D97-AF65-F5344CB8AC3E}">
        <p14:creationId xmlns:p14="http://schemas.microsoft.com/office/powerpoint/2010/main" val="45236205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2026-04-20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644D2FD-14A5-4D92-8FFE-806787763536}" type="slidenum">
              <a:rPr lang="sv-SE" smtClean="0"/>
              <a:t>‹#›</a:t>
            </a:fld>
            <a:endParaRPr lang="sv-SE"/>
          </a:p>
        </p:txBody>
      </p:sp>
    </p:spTree>
    <p:extLst>
      <p:ext uri="{BB962C8B-B14F-4D97-AF65-F5344CB8AC3E}">
        <p14:creationId xmlns:p14="http://schemas.microsoft.com/office/powerpoint/2010/main" val="4221172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2026-04-20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740023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2026-04-20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68234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2026-04-20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68637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sv-SE"/>
              <a:t>Klicka här för att ändra mall för rubrikformat</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a:xfrm>
            <a:off x="8593667" y="6272784"/>
            <a:ext cx="2644309" cy="365125"/>
          </a:xfrm>
        </p:spPr>
        <p:txBody>
          <a:bodyPr/>
          <a:lstStyle/>
          <a:p>
            <a:fld id="{4D2C30BB-113E-4F4A-B644-E2E054833BA6}" type="datetimeFigureOut">
              <a:rPr lang="sv-SE" smtClean="0"/>
              <a:t>2026-04-20</a:t>
            </a:fld>
            <a:endParaRPr lang="sv-SE"/>
          </a:p>
        </p:txBody>
      </p:sp>
      <p:sp>
        <p:nvSpPr>
          <p:cNvPr id="5" name="Footer Placeholder 4"/>
          <p:cNvSpPr>
            <a:spLocks noGrp="1"/>
          </p:cNvSpPr>
          <p:nvPr>
            <p:ph type="ftr" sz="quarter" idx="11"/>
          </p:nvPr>
        </p:nvSpPr>
        <p:spPr>
          <a:xfrm>
            <a:off x="2182708" y="6272784"/>
            <a:ext cx="6327648" cy="365125"/>
          </a:xfrm>
        </p:spPr>
        <p:txBody>
          <a:bodyPr/>
          <a:lstStyle/>
          <a:p>
            <a:endParaRPr lang="sv-SE"/>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644D2FD-14A5-4D92-8FFE-806787763536}" type="slidenum">
              <a:rPr lang="sv-SE" smtClean="0"/>
              <a:t>‹#›</a:t>
            </a:fld>
            <a:endParaRPr lang="sv-SE"/>
          </a:p>
        </p:txBody>
      </p:sp>
    </p:spTree>
    <p:extLst>
      <p:ext uri="{BB962C8B-B14F-4D97-AF65-F5344CB8AC3E}">
        <p14:creationId xmlns:p14="http://schemas.microsoft.com/office/powerpoint/2010/main" val="2409471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4D2C30BB-113E-4F4A-B644-E2E054833BA6}" type="datetimeFigureOut">
              <a:rPr lang="sv-SE" smtClean="0"/>
              <a:t>2026-04-20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873273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4D2C30BB-113E-4F4A-B644-E2E054833BA6}" type="datetimeFigureOut">
              <a:rPr lang="sv-SE" smtClean="0"/>
              <a:t>2026-04-20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512141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4D2C30BB-113E-4F4A-B644-E2E054833BA6}" type="datetimeFigureOut">
              <a:rPr lang="sv-SE" smtClean="0"/>
              <a:t>2026-04-20</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199717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2C30BB-113E-4F4A-B644-E2E054833BA6}" type="datetimeFigureOut">
              <a:rPr lang="sv-SE" smtClean="0"/>
              <a:t>2026-04-20</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1091345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ext med bildtext">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sv-SE"/>
              <a:t>Klicka här för att ändra mall för rubrikformat</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2026-04-20</a:t>
            </a:fld>
            <a:endParaRPr lang="sv-SE"/>
          </a:p>
        </p:txBody>
      </p:sp>
      <p:sp>
        <p:nvSpPr>
          <p:cNvPr id="6" name="Footer Placeholder 5"/>
          <p:cNvSpPr>
            <a:spLocks noGrp="1"/>
          </p:cNvSpPr>
          <p:nvPr>
            <p:ph type="ftr" sz="quarter" idx="11"/>
          </p:nvPr>
        </p:nvSpPr>
        <p:spPr/>
        <p:txBody>
          <a:bodyPr/>
          <a:lstStyle/>
          <a:p>
            <a:endParaRPr lang="sv-SE"/>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276389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2026-04-20</a:t>
            </a:fld>
            <a:endParaRPr lang="sv-SE"/>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38500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D2C30BB-113E-4F4A-B644-E2E054833BA6}" type="datetimeFigureOut">
              <a:rPr lang="sv-SE" smtClean="0"/>
              <a:t>2026-04-20</a:t>
            </a:fld>
            <a:endParaRPr lang="sv-SE"/>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sv-SE"/>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644D2FD-14A5-4D92-8FFE-806787763536}" type="slidenum">
              <a:rPr lang="sv-SE" smtClean="0"/>
              <a:t>‹#›</a:t>
            </a:fld>
            <a:endParaRPr lang="sv-SE"/>
          </a:p>
        </p:txBody>
      </p:sp>
    </p:spTree>
    <p:extLst>
      <p:ext uri="{BB962C8B-B14F-4D97-AF65-F5344CB8AC3E}">
        <p14:creationId xmlns:p14="http://schemas.microsoft.com/office/powerpoint/2010/main" val="1818216448"/>
      </p:ext>
    </p:extLst>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 id="2147483955" r:id="rId9"/>
    <p:sldLayoutId id="2147483956" r:id="rId10"/>
    <p:sldLayoutId id="2147483957"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microsoft.com/office/2007/relationships/hdphoto" Target="../media/hdphoto3.wdp"/><Relationship Id="rId7" Type="http://schemas.openxmlformats.org/officeDocument/2006/relationships/diagramLayout" Target="../diagrams/layout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microsoft.com/office/2007/relationships/hdphoto" Target="../media/hdphoto2.wdp"/><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microsoft.com/office/2007/relationships/hdphoto" Target="../media/hdphoto3.wdp"/><Relationship Id="rId7" Type="http://schemas.openxmlformats.org/officeDocument/2006/relationships/diagramLayout" Target="../diagrams/layout2.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microsoft.com/office/2007/relationships/hdphoto" Target="../media/hdphoto2.wdp"/><Relationship Id="rId10" Type="http://schemas.microsoft.com/office/2007/relationships/diagramDrawing" Target="../diagrams/drawing2.xml"/><Relationship Id="rId4" Type="http://schemas.openxmlformats.org/officeDocument/2006/relationships/image" Target="../media/image4.png"/><Relationship Id="rId9" Type="http://schemas.openxmlformats.org/officeDocument/2006/relationships/diagramColors" Target="../diagrams/colors2.xml"/></Relationships>
</file>

<file path=ppt/slides/_rels/slide7.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microsoft.com/office/2007/relationships/hdphoto" Target="../media/hdphoto3.wdp"/><Relationship Id="rId7" Type="http://schemas.openxmlformats.org/officeDocument/2006/relationships/diagramLayout" Target="../diagrams/layout3.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microsoft.com/office/2007/relationships/hdphoto" Target="../media/hdphoto2.wdp"/><Relationship Id="rId10" Type="http://schemas.microsoft.com/office/2007/relationships/diagramDrawing" Target="../diagrams/drawing3.xml"/><Relationship Id="rId4" Type="http://schemas.openxmlformats.org/officeDocument/2006/relationships/image" Target="../media/image4.png"/><Relationship Id="rId9" Type="http://schemas.openxmlformats.org/officeDocument/2006/relationships/diagramColors" Target="../diagrams/colors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Underrubrik 2">
            <a:extLst>
              <a:ext uri="{FF2B5EF4-FFF2-40B4-BE49-F238E27FC236}">
                <a16:creationId xmlns:a16="http://schemas.microsoft.com/office/drawing/2014/main" id="{326D7E6A-FF2F-413F-9F70-C85703B48BCE}"/>
              </a:ext>
            </a:extLst>
          </p:cNvPr>
          <p:cNvSpPr>
            <a:spLocks noGrp="1"/>
          </p:cNvSpPr>
          <p:nvPr>
            <p:ph type="subTitle" idx="1"/>
          </p:nvPr>
        </p:nvSpPr>
        <p:spPr>
          <a:xfrm>
            <a:off x="7937524" y="2064730"/>
            <a:ext cx="2942706" cy="2728536"/>
          </a:xfrm>
        </p:spPr>
        <p:txBody>
          <a:bodyPr anchor="ctr">
            <a:normAutofit/>
          </a:bodyPr>
          <a:lstStyle/>
          <a:p>
            <a:r>
              <a:rPr lang="sv-SE" sz="2800">
                <a:solidFill>
                  <a:schemeClr val="tx2"/>
                </a:solidFill>
              </a:rPr>
              <a:t>Inför säsongen 2026</a:t>
            </a:r>
          </a:p>
        </p:txBody>
      </p:sp>
      <p:grpSp>
        <p:nvGrpSpPr>
          <p:cNvPr id="6" name="Group 9">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7" name="Oval 10">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11">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Rubrik 1">
            <a:extLst>
              <a:ext uri="{FF2B5EF4-FFF2-40B4-BE49-F238E27FC236}">
                <a16:creationId xmlns:a16="http://schemas.microsoft.com/office/drawing/2014/main" id="{18A550D8-D6E6-4E34-8A2C-42432BD9E207}"/>
              </a:ext>
            </a:extLst>
          </p:cNvPr>
          <p:cNvSpPr>
            <a:spLocks noGrp="1"/>
          </p:cNvSpPr>
          <p:nvPr>
            <p:ph type="ctrTitle"/>
          </p:nvPr>
        </p:nvSpPr>
        <p:spPr>
          <a:xfrm>
            <a:off x="1717507" y="1316890"/>
            <a:ext cx="4606394" cy="4224216"/>
          </a:xfrm>
        </p:spPr>
        <p:txBody>
          <a:bodyPr>
            <a:normAutofit/>
          </a:bodyPr>
          <a:lstStyle/>
          <a:p>
            <a:pPr algn="ctr"/>
            <a:r>
              <a:rPr lang="sv-SE" sz="5100">
                <a:solidFill>
                  <a:srgbClr val="FFFFFF"/>
                </a:solidFill>
              </a:rPr>
              <a:t>Informationsmöte IBFF</a:t>
            </a:r>
            <a:br>
              <a:rPr lang="sv-SE" sz="5100">
                <a:solidFill>
                  <a:srgbClr val="FFFFFF"/>
                </a:solidFill>
              </a:rPr>
            </a:br>
            <a:endParaRPr lang="sv-SE" sz="5100">
              <a:solidFill>
                <a:srgbClr val="FFFFFF"/>
              </a:solidFill>
            </a:endParaRPr>
          </a:p>
        </p:txBody>
      </p:sp>
      <p:sp>
        <p:nvSpPr>
          <p:cNvPr id="23" name="Rectangle 13">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Tree>
    <p:extLst>
      <p:ext uri="{BB962C8B-B14F-4D97-AF65-F5344CB8AC3E}">
        <p14:creationId xmlns:p14="http://schemas.microsoft.com/office/powerpoint/2010/main" val="418736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0A47FC-D3A5-FF7F-8AB1-5378DD8742A3}"/>
              </a:ext>
            </a:extLst>
          </p:cNvPr>
          <p:cNvSpPr>
            <a:spLocks noGrp="1"/>
          </p:cNvSpPr>
          <p:nvPr>
            <p:ph type="title"/>
          </p:nvPr>
        </p:nvSpPr>
        <p:spPr/>
        <p:txBody>
          <a:bodyPr/>
          <a:lstStyle/>
          <a:p>
            <a:r>
              <a:rPr lang="sv-SE" dirty="0" err="1"/>
              <a:t>Pitemodellen</a:t>
            </a:r>
            <a:endParaRPr lang="sv-SE" dirty="0"/>
          </a:p>
        </p:txBody>
      </p:sp>
      <p:sp>
        <p:nvSpPr>
          <p:cNvPr id="3" name="Platshållare för innehåll 2">
            <a:extLst>
              <a:ext uri="{FF2B5EF4-FFF2-40B4-BE49-F238E27FC236}">
                <a16:creationId xmlns:a16="http://schemas.microsoft.com/office/drawing/2014/main" id="{15E1692F-A914-5599-3375-516B9C5CCBC0}"/>
              </a:ext>
            </a:extLst>
          </p:cNvPr>
          <p:cNvSpPr>
            <a:spLocks noGrp="1"/>
          </p:cNvSpPr>
          <p:nvPr>
            <p:ph idx="1"/>
          </p:nvPr>
        </p:nvSpPr>
        <p:spPr/>
        <p:txBody>
          <a:bodyPr>
            <a:normAutofit/>
          </a:bodyPr>
          <a:lstStyle/>
          <a:p>
            <a:r>
              <a:rPr lang="sv-SE" dirty="0" err="1"/>
              <a:t>Pitemodellen</a:t>
            </a:r>
            <a:r>
              <a:rPr lang="sv-SE" dirty="0"/>
              <a:t> är ett samverkansprojekt mellan fotbollsklubbarna i Piteå kommun. Det är en riktlinje för hur Piteås fotbollsklubbar ska utbilda sina ledare och spelare på ett tryggt, samordnat och glädjefyllt sätt. Som grund ligger Svenska Fotbollförbundets spelarutbildningsplan. Finns att ladda ned och läsa på </a:t>
            </a:r>
            <a:r>
              <a:rPr lang="sv-SE" dirty="0" err="1"/>
              <a:t>IBFFs</a:t>
            </a:r>
            <a:r>
              <a:rPr lang="sv-SE" dirty="0"/>
              <a:t> laget sida. </a:t>
            </a:r>
          </a:p>
          <a:p>
            <a:r>
              <a:rPr lang="sv-SE" dirty="0"/>
              <a:t>”Så många som möjligt, så länge som möjligt, i så bra verksamhet som möjligt” är ledorden i detta dokument.</a:t>
            </a:r>
          </a:p>
          <a:p>
            <a:r>
              <a:rPr lang="sv-SE" dirty="0"/>
              <a:t>Denna modell är därmed också riktlinjerna även för vårt lag och som vi ska försöka följa så gott vi kan. Bland annat för hur vi tänker kring</a:t>
            </a:r>
            <a:r>
              <a:rPr lang="sv-SE" sz="1800" dirty="0">
                <a:effectLst/>
                <a:ea typeface="Calibri" panose="020F0502020204030204" pitchFamily="34" charset="0"/>
                <a:cs typeface="Times New Roman" panose="02020603050405020304" pitchFamily="18" charset="0"/>
              </a:rPr>
              <a:t> träningsmängd, träningsplanering, matchspel, antal deltagare/match,  spelares positioner och målvakter.</a:t>
            </a:r>
          </a:p>
        </p:txBody>
      </p:sp>
    </p:spTree>
    <p:extLst>
      <p:ext uri="{BB962C8B-B14F-4D97-AF65-F5344CB8AC3E}">
        <p14:creationId xmlns:p14="http://schemas.microsoft.com/office/powerpoint/2010/main" val="2331517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Rubrik 1">
            <a:extLst>
              <a:ext uri="{FF2B5EF4-FFF2-40B4-BE49-F238E27FC236}">
                <a16:creationId xmlns:a16="http://schemas.microsoft.com/office/drawing/2014/main" id="{F148F745-C0E1-AE88-0511-37594E00EB7C}"/>
              </a:ext>
            </a:extLst>
          </p:cNvPr>
          <p:cNvSpPr>
            <a:spLocks noGrp="1"/>
          </p:cNvSpPr>
          <p:nvPr>
            <p:ph type="title"/>
          </p:nvPr>
        </p:nvSpPr>
        <p:spPr>
          <a:xfrm>
            <a:off x="1490145" y="2376862"/>
            <a:ext cx="2640646" cy="2104273"/>
          </a:xfrm>
          <a:noFill/>
        </p:spPr>
        <p:txBody>
          <a:bodyPr>
            <a:normAutofit/>
          </a:bodyPr>
          <a:lstStyle/>
          <a:p>
            <a:pPr algn="ctr"/>
            <a:r>
              <a:rPr lang="sv-SE" sz="3000">
                <a:solidFill>
                  <a:srgbClr val="FFFFFF"/>
                </a:solidFill>
              </a:rPr>
              <a:t>Värdegrund</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3" name="Platshållare för innehåll 2">
            <a:extLst>
              <a:ext uri="{FF2B5EF4-FFF2-40B4-BE49-F238E27FC236}">
                <a16:creationId xmlns:a16="http://schemas.microsoft.com/office/drawing/2014/main" id="{72B2A71B-1B5C-B204-AB26-FB4FE2CCEB6D}"/>
              </a:ext>
            </a:extLst>
          </p:cNvPr>
          <p:cNvSpPr>
            <a:spLocks noGrp="1"/>
          </p:cNvSpPr>
          <p:nvPr>
            <p:ph idx="1"/>
          </p:nvPr>
        </p:nvSpPr>
        <p:spPr>
          <a:xfrm>
            <a:off x="6081089" y="725394"/>
            <a:ext cx="5142658" cy="5407212"/>
          </a:xfrm>
        </p:spPr>
        <p:txBody>
          <a:bodyPr anchor="ctr">
            <a:normAutofit/>
          </a:bodyPr>
          <a:lstStyle/>
          <a:p>
            <a:pPr marL="342900" lvl="0" indent="-342900">
              <a:buFont typeface="Calibri" panose="020F0502020204030204" pitchFamily="34" charset="0"/>
              <a:buChar char="-"/>
            </a:pPr>
            <a:endParaRPr lang="sv-SE" sz="1400"/>
          </a:p>
          <a:p>
            <a:pPr marL="457200">
              <a:spcAft>
                <a:spcPts val="800"/>
              </a:spcAft>
            </a:pPr>
            <a:r>
              <a:rPr lang="sv-SE" sz="1400">
                <a:effectLst/>
                <a:ea typeface="Calibri" panose="020F0502020204030204" pitchFamily="34" charset="0"/>
                <a:cs typeface="Times New Roman" panose="02020603050405020304" pitchFamily="18" charset="0"/>
              </a:rPr>
              <a:t>Vid våra aktiviteter kommer vi eftersträva:</a:t>
            </a:r>
          </a:p>
          <a:p>
            <a:pPr marL="457200">
              <a:spcAft>
                <a:spcPts val="800"/>
              </a:spcAft>
            </a:pPr>
            <a:r>
              <a:rPr lang="sv-SE" sz="1400"/>
              <a:t>En miljö där alla tilltalar och behandlar varandra på ett bra sätt. Vi ska uppmuntra och hjälpa varandra.</a:t>
            </a:r>
            <a:endParaRPr lang="sv-SE" sz="1400">
              <a:ea typeface="Calibri" panose="020F0502020204030204" pitchFamily="34" charset="0"/>
              <a:cs typeface="Times New Roman" panose="02020603050405020304" pitchFamily="18" charset="0"/>
            </a:endParaRPr>
          </a:p>
          <a:p>
            <a:pPr marL="457200">
              <a:spcAft>
                <a:spcPts val="800"/>
              </a:spcAft>
            </a:pPr>
            <a:r>
              <a:rPr lang="sv-SE" sz="1400">
                <a:ea typeface="Calibri" panose="020F0502020204030204" pitchFamily="34" charset="0"/>
                <a:cs typeface="Times New Roman" panose="02020603050405020304" pitchFamily="18" charset="0"/>
              </a:rPr>
              <a:t>Ett språk utan svordomar, könsord eller andra uttryck som kan uppfattas som nedsättande eller kränkande.</a:t>
            </a:r>
          </a:p>
          <a:p>
            <a:pPr marL="457200">
              <a:spcAft>
                <a:spcPts val="800"/>
              </a:spcAft>
            </a:pPr>
            <a:r>
              <a:rPr lang="sv-SE" sz="1400">
                <a:ea typeface="Calibri" panose="020F0502020204030204" pitchFamily="34" charset="0"/>
                <a:cs typeface="Times New Roman" panose="02020603050405020304" pitchFamily="18" charset="0"/>
              </a:rPr>
              <a:t>Ett kroppsspråk som tillåter misstag och som inte anspelar till något negativt.</a:t>
            </a:r>
          </a:p>
          <a:p>
            <a:pPr marL="457200">
              <a:spcAft>
                <a:spcPts val="800"/>
              </a:spcAft>
            </a:pPr>
            <a:r>
              <a:rPr lang="sv-SE" sz="1400"/>
              <a:t>Det kommer att bli fel, och då hjälper vi varandra, både barn, ledare och vårdnadshavare.</a:t>
            </a:r>
          </a:p>
          <a:p>
            <a:pPr marL="457200">
              <a:spcAft>
                <a:spcPts val="800"/>
              </a:spcAft>
            </a:pPr>
            <a:r>
              <a:rPr lang="sv-SE" sz="1400">
                <a:effectLst/>
                <a:ea typeface="Calibri" panose="020F0502020204030204" pitchFamily="34" charset="0"/>
                <a:cs typeface="Times New Roman" panose="02020603050405020304" pitchFamily="18" charset="0"/>
              </a:rPr>
              <a:t>Andra svårigheter kommer </a:t>
            </a:r>
            <a:r>
              <a:rPr lang="sv-SE" sz="1400">
                <a:ea typeface="Calibri" panose="020F0502020204030204" pitchFamily="34" charset="0"/>
                <a:cs typeface="Times New Roman" panose="02020603050405020304" pitchFamily="18" charset="0"/>
              </a:rPr>
              <a:t>också f</a:t>
            </a:r>
            <a:r>
              <a:rPr lang="sv-SE" sz="1400">
                <a:effectLst/>
                <a:ea typeface="Calibri" panose="020F0502020204030204" pitchFamily="34" charset="0"/>
                <a:cs typeface="Times New Roman" panose="02020603050405020304" pitchFamily="18" charset="0"/>
              </a:rPr>
              <a:t>örekomma, Gissningsvis komma till/lyssna vid samlingar och då kan andra lösningar att användas, vi kommer att öka krav och förväntningar på detta i stigande ålder.</a:t>
            </a:r>
          </a:p>
        </p:txBody>
      </p:sp>
    </p:spTree>
    <p:extLst>
      <p:ext uri="{BB962C8B-B14F-4D97-AF65-F5344CB8AC3E}">
        <p14:creationId xmlns:p14="http://schemas.microsoft.com/office/powerpoint/2010/main" val="3588866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777B1E-420D-419E-82B8-9D2E2E29747E}"/>
              </a:ext>
            </a:extLst>
          </p:cNvPr>
          <p:cNvSpPr>
            <a:spLocks noGrp="1"/>
          </p:cNvSpPr>
          <p:nvPr>
            <p:ph type="title"/>
          </p:nvPr>
        </p:nvSpPr>
        <p:spPr/>
        <p:txBody>
          <a:bodyPr/>
          <a:lstStyle/>
          <a:p>
            <a:r>
              <a:rPr lang="sv-SE" dirty="0"/>
              <a:t>Sponsring</a:t>
            </a:r>
          </a:p>
        </p:txBody>
      </p:sp>
      <p:sp>
        <p:nvSpPr>
          <p:cNvPr id="3" name="Platshållare för innehåll 2">
            <a:extLst>
              <a:ext uri="{FF2B5EF4-FFF2-40B4-BE49-F238E27FC236}">
                <a16:creationId xmlns:a16="http://schemas.microsoft.com/office/drawing/2014/main" id="{6E4852A6-CEBF-4DC1-914F-41F85DA73F2C}"/>
              </a:ext>
            </a:extLst>
          </p:cNvPr>
          <p:cNvSpPr>
            <a:spLocks noGrp="1"/>
          </p:cNvSpPr>
          <p:nvPr>
            <p:ph idx="1"/>
          </p:nvPr>
        </p:nvSpPr>
        <p:spPr/>
        <p:txBody>
          <a:bodyPr>
            <a:normAutofit/>
          </a:bodyPr>
          <a:lstStyle/>
          <a:p>
            <a:r>
              <a:rPr lang="sv-SE" dirty="0"/>
              <a:t>En sponsringsgrupp ?</a:t>
            </a:r>
          </a:p>
          <a:p>
            <a:r>
              <a:rPr lang="sv-SE" dirty="0"/>
              <a:t>All sponsring är välkommen, kom ihåg att sponsra smått också, att bjuda på ett kaffepaket, pappmuggar eller andra saker vid exempelvis matchförsäljning är också bidrag.</a:t>
            </a:r>
          </a:p>
        </p:txBody>
      </p:sp>
    </p:spTree>
    <p:extLst>
      <p:ext uri="{BB962C8B-B14F-4D97-AF65-F5344CB8AC3E}">
        <p14:creationId xmlns:p14="http://schemas.microsoft.com/office/powerpoint/2010/main" val="2877086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BFFA61-3B58-4BF5-8E97-14D26E095B50}"/>
              </a:ext>
            </a:extLst>
          </p:cNvPr>
          <p:cNvSpPr>
            <a:spLocks noGrp="1"/>
          </p:cNvSpPr>
          <p:nvPr>
            <p:ph type="title"/>
          </p:nvPr>
        </p:nvSpPr>
        <p:spPr/>
        <p:txBody>
          <a:bodyPr/>
          <a:lstStyle/>
          <a:p>
            <a:r>
              <a:rPr lang="sv-SE" dirty="0"/>
              <a:t>Förväntningar</a:t>
            </a:r>
          </a:p>
        </p:txBody>
      </p:sp>
      <p:sp>
        <p:nvSpPr>
          <p:cNvPr id="3" name="Platshållare för innehåll 2">
            <a:extLst>
              <a:ext uri="{FF2B5EF4-FFF2-40B4-BE49-F238E27FC236}">
                <a16:creationId xmlns:a16="http://schemas.microsoft.com/office/drawing/2014/main" id="{35AC4F7C-5B9C-4A00-BE54-0F41EB84D580}"/>
              </a:ext>
            </a:extLst>
          </p:cNvPr>
          <p:cNvSpPr>
            <a:spLocks noGrp="1"/>
          </p:cNvSpPr>
          <p:nvPr>
            <p:ph idx="1"/>
          </p:nvPr>
        </p:nvSpPr>
        <p:spPr/>
        <p:txBody>
          <a:bodyPr/>
          <a:lstStyle/>
          <a:p>
            <a:r>
              <a:rPr lang="sv-SE" dirty="0"/>
              <a:t>Vårdnadshavare ställer upp på de överenskommelser som bestäms utan att i efterhand kritisera.</a:t>
            </a:r>
          </a:p>
          <a:p>
            <a:r>
              <a:rPr lang="sv-SE" dirty="0"/>
              <a:t>Besvara kallelser!</a:t>
            </a:r>
          </a:p>
          <a:p>
            <a:r>
              <a:rPr lang="sv-SE" dirty="0"/>
              <a:t>Närvaro på träningar.</a:t>
            </a:r>
          </a:p>
          <a:p>
            <a:r>
              <a:rPr lang="sv-SE" dirty="0"/>
              <a:t>Även prata om träning, positivt attityd hemma som avspeglas på fotbollen. </a:t>
            </a:r>
          </a:p>
        </p:txBody>
      </p:sp>
    </p:spTree>
    <p:extLst>
      <p:ext uri="{BB962C8B-B14F-4D97-AF65-F5344CB8AC3E}">
        <p14:creationId xmlns:p14="http://schemas.microsoft.com/office/powerpoint/2010/main" val="3285586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61328-D8FE-F681-90AC-9D18A2D65D6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0ADB41B-1FC1-5480-1C8A-459C3EB6C276}"/>
              </a:ext>
            </a:extLst>
          </p:cNvPr>
          <p:cNvSpPr>
            <a:spLocks noGrp="1"/>
          </p:cNvSpPr>
          <p:nvPr>
            <p:ph type="title"/>
          </p:nvPr>
        </p:nvSpPr>
        <p:spPr>
          <a:xfrm>
            <a:off x="1577801" y="593049"/>
            <a:ext cx="7145866" cy="778933"/>
          </a:xfrm>
        </p:spPr>
        <p:txBody>
          <a:bodyPr anchor="ctr">
            <a:normAutofit/>
          </a:bodyPr>
          <a:lstStyle/>
          <a:p>
            <a:r>
              <a:rPr lang="sv-SE" sz="3000" dirty="0">
                <a:solidFill>
                  <a:schemeClr val="tx1"/>
                </a:solidFill>
              </a:rPr>
              <a:t>Föräldragrupp</a:t>
            </a:r>
          </a:p>
        </p:txBody>
      </p:sp>
      <p:sp>
        <p:nvSpPr>
          <p:cNvPr id="3" name="Platshållare för innehåll 2">
            <a:extLst>
              <a:ext uri="{FF2B5EF4-FFF2-40B4-BE49-F238E27FC236}">
                <a16:creationId xmlns:a16="http://schemas.microsoft.com/office/drawing/2014/main" id="{783C0459-8F58-928B-DC99-08D96821A623}"/>
              </a:ext>
            </a:extLst>
          </p:cNvPr>
          <p:cNvSpPr>
            <a:spLocks noGrp="1"/>
          </p:cNvSpPr>
          <p:nvPr>
            <p:ph idx="1"/>
          </p:nvPr>
        </p:nvSpPr>
        <p:spPr>
          <a:xfrm>
            <a:off x="1577801" y="1704109"/>
            <a:ext cx="9895845" cy="4171375"/>
          </a:xfrm>
        </p:spPr>
        <p:txBody>
          <a:bodyPr>
            <a:normAutofit/>
          </a:bodyPr>
          <a:lstStyle/>
          <a:p>
            <a:pPr>
              <a:lnSpc>
                <a:spcPct val="90000"/>
              </a:lnSpc>
            </a:pPr>
            <a:r>
              <a:rPr lang="sv-SE" dirty="0">
                <a:solidFill>
                  <a:schemeClr val="tx1">
                    <a:lumMod val="95000"/>
                    <a:lumOff val="5000"/>
                  </a:schemeClr>
                </a:solidFill>
              </a:rPr>
              <a:t>Elin, Linnea och Kristine. </a:t>
            </a:r>
          </a:p>
          <a:p>
            <a:pPr>
              <a:lnSpc>
                <a:spcPct val="90000"/>
              </a:lnSpc>
            </a:pPr>
            <a:r>
              <a:rPr lang="sv-SE" dirty="0">
                <a:solidFill>
                  <a:schemeClr val="tx1">
                    <a:lumMod val="95000"/>
                    <a:lumOff val="5000"/>
                  </a:schemeClr>
                </a:solidFill>
              </a:rPr>
              <a:t>Arbetsuppgifterna består av att planera och genomföra försäljningar/aktiviteter för att samla in pengar till laget. Översikt av ekonomin. Behjälpliga att planera avslutning. Samplanera med ledarna.</a:t>
            </a:r>
          </a:p>
          <a:p>
            <a:pPr>
              <a:lnSpc>
                <a:spcPct val="90000"/>
              </a:lnSpc>
            </a:pPr>
            <a:r>
              <a:rPr lang="sv-SE" dirty="0">
                <a:solidFill>
                  <a:schemeClr val="tx1">
                    <a:lumMod val="95000"/>
                    <a:lumOff val="5000"/>
                  </a:schemeClr>
                </a:solidFill>
              </a:rPr>
              <a:t>Marita har lagkassa.</a:t>
            </a:r>
          </a:p>
          <a:p>
            <a:pPr>
              <a:lnSpc>
                <a:spcPct val="90000"/>
              </a:lnSpc>
            </a:pPr>
            <a:r>
              <a:rPr lang="sv-SE" sz="1800" dirty="0"/>
              <a:t>Föräldragruppen har mandat att ge uppgifter, övrigas uppgift att fullfölja tilldelade uppgifter, utan ifrågasättande eller kritik.</a:t>
            </a:r>
            <a:endParaRPr lang="sv-SE" sz="1700" dirty="0">
              <a:solidFill>
                <a:schemeClr val="tx1">
                  <a:lumMod val="95000"/>
                  <a:lumOff val="5000"/>
                </a:schemeClr>
              </a:solidFill>
            </a:endParaRPr>
          </a:p>
          <a:p>
            <a:pPr marL="0" indent="0">
              <a:lnSpc>
                <a:spcPct val="90000"/>
              </a:lnSpc>
              <a:buNone/>
            </a:pPr>
            <a:endParaRPr lang="sv-SE" sz="1700" dirty="0">
              <a:solidFill>
                <a:schemeClr val="tx1">
                  <a:lumMod val="95000"/>
                  <a:lumOff val="5000"/>
                </a:schemeClr>
              </a:solidFill>
            </a:endParaRPr>
          </a:p>
        </p:txBody>
      </p:sp>
    </p:spTree>
    <p:extLst>
      <p:ext uri="{BB962C8B-B14F-4D97-AF65-F5344CB8AC3E}">
        <p14:creationId xmlns:p14="http://schemas.microsoft.com/office/powerpoint/2010/main" val="246287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6" name="Rectangle 12">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5" name="Rectangle 14">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2" name="Rubrik 1">
            <a:extLst>
              <a:ext uri="{FF2B5EF4-FFF2-40B4-BE49-F238E27FC236}">
                <a16:creationId xmlns:a16="http://schemas.microsoft.com/office/drawing/2014/main" id="{B590A03C-A796-B1B3-2D3B-327365EEF4A2}"/>
              </a:ext>
            </a:extLst>
          </p:cNvPr>
          <p:cNvSpPr>
            <a:spLocks noGrp="1"/>
          </p:cNvSpPr>
          <p:nvPr>
            <p:ph type="title"/>
          </p:nvPr>
        </p:nvSpPr>
        <p:spPr>
          <a:xfrm>
            <a:off x="1069848" y="484632"/>
            <a:ext cx="10058400" cy="1609344"/>
          </a:xfrm>
        </p:spPr>
        <p:txBody>
          <a:bodyPr>
            <a:normAutofit/>
          </a:bodyPr>
          <a:lstStyle/>
          <a:p>
            <a:r>
              <a:rPr lang="sv-SE"/>
              <a:t>Ekonomi </a:t>
            </a:r>
          </a:p>
        </p:txBody>
      </p:sp>
      <p:sp>
        <p:nvSpPr>
          <p:cNvPr id="4" name="Platshållare för innehåll 3">
            <a:extLst>
              <a:ext uri="{FF2B5EF4-FFF2-40B4-BE49-F238E27FC236}">
                <a16:creationId xmlns:a16="http://schemas.microsoft.com/office/drawing/2014/main" id="{D782906E-5279-30DD-821A-CC9A1137A59D}"/>
              </a:ext>
            </a:extLst>
          </p:cNvPr>
          <p:cNvSpPr>
            <a:spLocks noGrp="1"/>
          </p:cNvSpPr>
          <p:nvPr>
            <p:ph idx="1"/>
          </p:nvPr>
        </p:nvSpPr>
        <p:spPr>
          <a:xfrm>
            <a:off x="1069848" y="2320412"/>
            <a:ext cx="10058400" cy="3851787"/>
          </a:xfrm>
        </p:spPr>
        <p:txBody>
          <a:bodyPr>
            <a:normAutofit/>
          </a:bodyPr>
          <a:lstStyle/>
          <a:p>
            <a:pPr marL="0" indent="0">
              <a:buNone/>
            </a:pPr>
            <a:r>
              <a:rPr lang="sv-SE" dirty="0"/>
              <a:t>Intäkter säsongen 2026</a:t>
            </a:r>
          </a:p>
          <a:p>
            <a:pPr marL="0" indent="0">
              <a:buNone/>
            </a:pPr>
            <a:r>
              <a:rPr lang="sv-SE" dirty="0"/>
              <a:t>Fikaförsäljning hemmamatcher?</a:t>
            </a:r>
          </a:p>
          <a:p>
            <a:pPr marL="0" indent="0">
              <a:buNone/>
            </a:pPr>
            <a:r>
              <a:rPr lang="sv-SE" dirty="0"/>
              <a:t>Fikalotteri? </a:t>
            </a:r>
          </a:p>
          <a:p>
            <a:pPr marL="0" indent="0">
              <a:buNone/>
            </a:pPr>
            <a:r>
              <a:rPr lang="sv-SE" dirty="0"/>
              <a:t>Försäljningar?</a:t>
            </a:r>
          </a:p>
          <a:p>
            <a:pPr marL="0" indent="0">
              <a:buNone/>
            </a:pPr>
            <a:r>
              <a:rPr lang="sv-SE" dirty="0"/>
              <a:t>I kassan 67 6659 kr : räknade utgifter 3700 kr på cup. </a:t>
            </a:r>
          </a:p>
          <a:p>
            <a:pPr marL="0" indent="0">
              <a:buNone/>
            </a:pPr>
            <a:r>
              <a:rPr lang="sv-SE" dirty="0"/>
              <a:t>Intäkter förra året +3000 kr efter avgifter som domare.</a:t>
            </a:r>
          </a:p>
          <a:p>
            <a:pPr marL="0" indent="0">
              <a:buNone/>
            </a:pPr>
            <a:endParaRPr lang="sv-SE" dirty="0"/>
          </a:p>
          <a:p>
            <a:pPr marL="0" indent="0">
              <a:buNone/>
            </a:pPr>
            <a:endParaRPr lang="sv-SE" dirty="0"/>
          </a:p>
          <a:p>
            <a:endParaRPr lang="sv-SE" dirty="0"/>
          </a:p>
        </p:txBody>
      </p:sp>
      <p:sp>
        <p:nvSpPr>
          <p:cNvPr id="17" name="Oval 16">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9" name="Oval 18">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23776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73819-D47D-BD04-3DCE-295D7853894A}"/>
              </a:ext>
            </a:extLst>
          </p:cNvPr>
          <p:cNvSpPr>
            <a:spLocks noGrp="1"/>
          </p:cNvSpPr>
          <p:nvPr>
            <p:ph type="title"/>
          </p:nvPr>
        </p:nvSpPr>
        <p:spPr/>
        <p:txBody>
          <a:bodyPr/>
          <a:lstStyle/>
          <a:p>
            <a:r>
              <a:rPr lang="sv-SE" dirty="0"/>
              <a:t>Information</a:t>
            </a:r>
          </a:p>
        </p:txBody>
      </p:sp>
      <p:sp>
        <p:nvSpPr>
          <p:cNvPr id="3" name="Platshållare för innehåll 2">
            <a:extLst>
              <a:ext uri="{FF2B5EF4-FFF2-40B4-BE49-F238E27FC236}">
                <a16:creationId xmlns:a16="http://schemas.microsoft.com/office/drawing/2014/main" id="{39252051-3A87-B290-7782-3AFCA0F30404}"/>
              </a:ext>
            </a:extLst>
          </p:cNvPr>
          <p:cNvSpPr>
            <a:spLocks noGrp="1"/>
          </p:cNvSpPr>
          <p:nvPr>
            <p:ph idx="1"/>
          </p:nvPr>
        </p:nvSpPr>
        <p:spPr/>
        <p:txBody>
          <a:bodyPr>
            <a:normAutofit/>
          </a:bodyPr>
          <a:lstStyle/>
          <a:p>
            <a:pPr>
              <a:lnSpc>
                <a:spcPct val="90000"/>
              </a:lnSpc>
            </a:pPr>
            <a:r>
              <a:rPr lang="sv-SE" sz="1800" dirty="0"/>
              <a:t>Ledare Anna, Erika och Sofia, lagledare ansvarig för matcher, domare och lag kontakter Åsa.</a:t>
            </a:r>
          </a:p>
          <a:p>
            <a:pPr>
              <a:lnSpc>
                <a:spcPct val="90000"/>
              </a:lnSpc>
            </a:pPr>
            <a:r>
              <a:rPr lang="sv-SE" sz="1800" dirty="0"/>
              <a:t>Grundplan denna säsong är tre ordinarie träningar per vecka. I början av säsongen och i anslutning till träningarna kommer vi genomföra mer riktad fysisk intensiv träning. Företrädesvis löpning.</a:t>
            </a:r>
          </a:p>
          <a:p>
            <a:pPr>
              <a:lnSpc>
                <a:spcPct val="90000"/>
              </a:lnSpc>
            </a:pPr>
            <a:r>
              <a:rPr lang="sv-SE" sz="1800" dirty="0"/>
              <a:t>För de som inte utövat någon annan idrott under vintern rekommenderas att börja löpträna redan nu. </a:t>
            </a:r>
          </a:p>
          <a:p>
            <a:pPr>
              <a:lnSpc>
                <a:spcPct val="90000"/>
              </a:lnSpc>
            </a:pPr>
            <a:r>
              <a:rPr lang="sv-SE" sz="1800" dirty="0"/>
              <a:t>Närvarostart och officiell start för säsongen blir efter påsklovet, v.16.</a:t>
            </a:r>
          </a:p>
          <a:p>
            <a:pPr>
              <a:lnSpc>
                <a:spcPct val="90000"/>
              </a:lnSpc>
            </a:pPr>
            <a:endParaRPr lang="sv-SE" sz="1800" dirty="0"/>
          </a:p>
          <a:p>
            <a:pPr>
              <a:lnSpc>
                <a:spcPct val="90000"/>
              </a:lnSpc>
            </a:pPr>
            <a:r>
              <a:rPr lang="sv-SE" sz="1800" dirty="0"/>
              <a:t>Anmälan till träning, match och cuper.</a:t>
            </a:r>
          </a:p>
          <a:p>
            <a:pPr>
              <a:lnSpc>
                <a:spcPct val="90000"/>
              </a:lnSpc>
            </a:pPr>
            <a:endParaRPr lang="sv-SE" sz="1800" dirty="0"/>
          </a:p>
          <a:p>
            <a:pPr marL="0" indent="0">
              <a:lnSpc>
                <a:spcPct val="90000"/>
              </a:lnSpc>
              <a:buNone/>
            </a:pPr>
            <a:endParaRPr lang="sv-SE" sz="1800" dirty="0"/>
          </a:p>
        </p:txBody>
      </p:sp>
    </p:spTree>
    <p:extLst>
      <p:ext uri="{BB962C8B-B14F-4D97-AF65-F5344CB8AC3E}">
        <p14:creationId xmlns:p14="http://schemas.microsoft.com/office/powerpoint/2010/main" val="292905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Rubrik 1">
            <a:extLst>
              <a:ext uri="{FF2B5EF4-FFF2-40B4-BE49-F238E27FC236}">
                <a16:creationId xmlns:a16="http://schemas.microsoft.com/office/drawing/2014/main" id="{70564EB5-60D5-4C55-BA8C-994FDB9C8D25}"/>
              </a:ext>
            </a:extLst>
          </p:cNvPr>
          <p:cNvSpPr>
            <a:spLocks noGrp="1"/>
          </p:cNvSpPr>
          <p:nvPr>
            <p:ph type="title"/>
          </p:nvPr>
        </p:nvSpPr>
        <p:spPr>
          <a:xfrm>
            <a:off x="1490145" y="2376862"/>
            <a:ext cx="2640646" cy="2104273"/>
          </a:xfrm>
          <a:noFill/>
        </p:spPr>
        <p:txBody>
          <a:bodyPr>
            <a:normAutofit/>
          </a:bodyPr>
          <a:lstStyle/>
          <a:p>
            <a:pPr algn="ctr"/>
            <a:r>
              <a:rPr lang="sv-SE" sz="3000">
                <a:solidFill>
                  <a:srgbClr val="FFFFFF"/>
                </a:solidFill>
              </a:rPr>
              <a:t>Aktiviteter - Seriespel</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graphicFrame>
        <p:nvGraphicFramePr>
          <p:cNvPr id="5" name="Platshållare för innehåll 2">
            <a:extLst>
              <a:ext uri="{FF2B5EF4-FFF2-40B4-BE49-F238E27FC236}">
                <a16:creationId xmlns:a16="http://schemas.microsoft.com/office/drawing/2014/main" id="{753C8CF5-93AB-6D81-ECAF-C5853678A857}"/>
              </a:ext>
            </a:extLst>
          </p:cNvPr>
          <p:cNvGraphicFramePr>
            <a:graphicFrameLocks noGrp="1"/>
          </p:cNvGraphicFramePr>
          <p:nvPr>
            <p:ph idx="1"/>
            <p:extLst>
              <p:ext uri="{D42A27DB-BD31-4B8C-83A1-F6EECF244321}">
                <p14:modId xmlns:p14="http://schemas.microsoft.com/office/powerpoint/2010/main" val="799168428"/>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523303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Rubrik 1">
            <a:extLst>
              <a:ext uri="{FF2B5EF4-FFF2-40B4-BE49-F238E27FC236}">
                <a16:creationId xmlns:a16="http://schemas.microsoft.com/office/drawing/2014/main" id="{CDD622FC-2D51-43EC-8A6B-5A6E3CE8FF18}"/>
              </a:ext>
            </a:extLst>
          </p:cNvPr>
          <p:cNvSpPr>
            <a:spLocks noGrp="1"/>
          </p:cNvSpPr>
          <p:nvPr>
            <p:ph type="title"/>
          </p:nvPr>
        </p:nvSpPr>
        <p:spPr>
          <a:xfrm>
            <a:off x="1490145" y="2376862"/>
            <a:ext cx="2640646" cy="2104273"/>
          </a:xfrm>
          <a:noFill/>
        </p:spPr>
        <p:txBody>
          <a:bodyPr>
            <a:normAutofit/>
          </a:bodyPr>
          <a:lstStyle/>
          <a:p>
            <a:pPr algn="ctr"/>
            <a:r>
              <a:rPr lang="sv-SE" sz="3000">
                <a:solidFill>
                  <a:srgbClr val="FFFFFF"/>
                </a:solidFill>
              </a:rPr>
              <a:t>Aktiviteter - Cuper</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graphicFrame>
        <p:nvGraphicFramePr>
          <p:cNvPr id="5" name="Platshållare för innehåll 2">
            <a:extLst>
              <a:ext uri="{FF2B5EF4-FFF2-40B4-BE49-F238E27FC236}">
                <a16:creationId xmlns:a16="http://schemas.microsoft.com/office/drawing/2014/main" id="{248E7116-1ABF-BE26-424F-C45308E54AB3}"/>
              </a:ext>
            </a:extLst>
          </p:cNvPr>
          <p:cNvGraphicFramePr>
            <a:graphicFrameLocks noGrp="1"/>
          </p:cNvGraphicFramePr>
          <p:nvPr>
            <p:ph idx="1"/>
            <p:extLst>
              <p:ext uri="{D42A27DB-BD31-4B8C-83A1-F6EECF244321}">
                <p14:modId xmlns:p14="http://schemas.microsoft.com/office/powerpoint/2010/main" val="4018272244"/>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653937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Rubrik 1">
            <a:extLst>
              <a:ext uri="{FF2B5EF4-FFF2-40B4-BE49-F238E27FC236}">
                <a16:creationId xmlns:a16="http://schemas.microsoft.com/office/drawing/2014/main" id="{B4C5E9BE-E869-44FD-781B-7EB5352294CC}"/>
              </a:ext>
            </a:extLst>
          </p:cNvPr>
          <p:cNvSpPr>
            <a:spLocks noGrp="1"/>
          </p:cNvSpPr>
          <p:nvPr>
            <p:ph type="title"/>
          </p:nvPr>
        </p:nvSpPr>
        <p:spPr>
          <a:xfrm>
            <a:off x="1490145" y="2376862"/>
            <a:ext cx="2640646" cy="2104273"/>
          </a:xfrm>
          <a:noFill/>
        </p:spPr>
        <p:txBody>
          <a:bodyPr>
            <a:normAutofit/>
          </a:bodyPr>
          <a:lstStyle/>
          <a:p>
            <a:pPr algn="ctr"/>
            <a:r>
              <a:rPr lang="sv-SE" sz="3000">
                <a:solidFill>
                  <a:srgbClr val="FFFFFF"/>
                </a:solidFill>
              </a:rPr>
              <a:t>Träning kontra match</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graphicFrame>
        <p:nvGraphicFramePr>
          <p:cNvPr id="5" name="Platshållare för innehåll 2">
            <a:extLst>
              <a:ext uri="{FF2B5EF4-FFF2-40B4-BE49-F238E27FC236}">
                <a16:creationId xmlns:a16="http://schemas.microsoft.com/office/drawing/2014/main" id="{B34E3BC1-E564-F0FB-6A79-F50C7E893075}"/>
              </a:ext>
            </a:extLst>
          </p:cNvPr>
          <p:cNvGraphicFramePr>
            <a:graphicFrameLocks noGrp="1"/>
          </p:cNvGraphicFramePr>
          <p:nvPr>
            <p:ph idx="1"/>
            <p:extLst>
              <p:ext uri="{D42A27DB-BD31-4B8C-83A1-F6EECF244321}">
                <p14:modId xmlns:p14="http://schemas.microsoft.com/office/powerpoint/2010/main" val="1561268146"/>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1686339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BAC3D7-4263-4F68-824C-C4E739D97473}"/>
              </a:ext>
            </a:extLst>
          </p:cNvPr>
          <p:cNvSpPr>
            <a:spLocks noGrp="1"/>
          </p:cNvSpPr>
          <p:nvPr>
            <p:ph type="title"/>
          </p:nvPr>
        </p:nvSpPr>
        <p:spPr/>
        <p:txBody>
          <a:bodyPr/>
          <a:lstStyle/>
          <a:p>
            <a:r>
              <a:rPr lang="sv-SE" dirty="0"/>
              <a:t>Avgifter/Åtaganden mot </a:t>
            </a:r>
            <a:r>
              <a:rPr lang="sv-SE" dirty="0" err="1"/>
              <a:t>hemförening</a:t>
            </a:r>
            <a:endParaRPr lang="sv-SE" dirty="0"/>
          </a:p>
        </p:txBody>
      </p:sp>
      <p:sp>
        <p:nvSpPr>
          <p:cNvPr id="3" name="Platshållare för innehåll 2">
            <a:extLst>
              <a:ext uri="{FF2B5EF4-FFF2-40B4-BE49-F238E27FC236}">
                <a16:creationId xmlns:a16="http://schemas.microsoft.com/office/drawing/2014/main" id="{96067FEC-3A00-4E25-A8E8-1190D07F4117}"/>
              </a:ext>
            </a:extLst>
          </p:cNvPr>
          <p:cNvSpPr>
            <a:spLocks noGrp="1"/>
          </p:cNvSpPr>
          <p:nvPr>
            <p:ph idx="1"/>
          </p:nvPr>
        </p:nvSpPr>
        <p:spPr/>
        <p:txBody>
          <a:bodyPr>
            <a:normAutofit lnSpcReduction="10000"/>
          </a:bodyPr>
          <a:lstStyle/>
          <a:p>
            <a:r>
              <a:rPr lang="sv-SE" dirty="0"/>
              <a:t>Kom ihåg att betala respektive förenings medlemsavgift för detta kalenderår. Boende i Lillpite betalar till Lillpite IF, osv.</a:t>
            </a:r>
          </a:p>
          <a:p>
            <a:r>
              <a:rPr lang="sv-SE" dirty="0"/>
              <a:t>Detta är viktigt för att killarna ska vara försäkrade under träning och match ifall olyckan skulle vara framme.</a:t>
            </a:r>
          </a:p>
          <a:p>
            <a:r>
              <a:rPr lang="sv-SE" dirty="0"/>
              <a:t>Var och ens ansvar att ta reda på, och betala medlemsavgift, det kan skilja på priserna i de olika föreningarna.</a:t>
            </a:r>
          </a:p>
          <a:p>
            <a:r>
              <a:rPr lang="sv-SE" dirty="0"/>
              <a:t>Åtaganden ni vårdnadshavare måste göra i respektive </a:t>
            </a:r>
            <a:r>
              <a:rPr lang="sv-SE" dirty="0" err="1"/>
              <a:t>hemförening</a:t>
            </a:r>
            <a:r>
              <a:rPr lang="sv-SE" dirty="0"/>
              <a:t>. Exempel: BSK - Thor Sjöbergs Cup, ISK – Hundutställning.</a:t>
            </a:r>
          </a:p>
          <a:p>
            <a:r>
              <a:rPr lang="sv-SE" dirty="0"/>
              <a:t>De pengar som genereras vid dessa arbetsinsatser går till sin </a:t>
            </a:r>
            <a:r>
              <a:rPr lang="sv-SE" dirty="0" err="1"/>
              <a:t>hemförening</a:t>
            </a:r>
            <a:r>
              <a:rPr lang="sv-SE" dirty="0"/>
              <a:t>, inte något som vårt lag tar del av. Detta är </a:t>
            </a:r>
            <a:r>
              <a:rPr lang="sv-SE" dirty="0" err="1"/>
              <a:t>hemföreningarnas</a:t>
            </a:r>
            <a:r>
              <a:rPr lang="sv-SE" dirty="0"/>
              <a:t> inkomst för att sköta drift av sina anläggningar bland annat.</a:t>
            </a:r>
          </a:p>
          <a:p>
            <a:r>
              <a:rPr lang="sv-SE" dirty="0"/>
              <a:t>Sök på respektive </a:t>
            </a:r>
            <a:r>
              <a:rPr lang="sv-SE" dirty="0" err="1"/>
              <a:t>hemförening</a:t>
            </a:r>
            <a:r>
              <a:rPr lang="sv-SE" dirty="0"/>
              <a:t> via laget.se är vårt råd för att hitta rätt.</a:t>
            </a:r>
          </a:p>
        </p:txBody>
      </p:sp>
    </p:spTree>
    <p:extLst>
      <p:ext uri="{BB962C8B-B14F-4D97-AF65-F5344CB8AC3E}">
        <p14:creationId xmlns:p14="http://schemas.microsoft.com/office/powerpoint/2010/main" val="3699644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2124DA-C855-14D3-D9EE-6E6EDD49BB86}"/>
              </a:ext>
            </a:extLst>
          </p:cNvPr>
          <p:cNvSpPr>
            <a:spLocks noGrp="1"/>
          </p:cNvSpPr>
          <p:nvPr>
            <p:ph type="title"/>
          </p:nvPr>
        </p:nvSpPr>
        <p:spPr/>
        <p:txBody>
          <a:bodyPr/>
          <a:lstStyle/>
          <a:p>
            <a:r>
              <a:rPr lang="sv-SE" dirty="0"/>
              <a:t>Avgifter/Arbetsinsatser till laget</a:t>
            </a:r>
          </a:p>
        </p:txBody>
      </p:sp>
      <p:sp>
        <p:nvSpPr>
          <p:cNvPr id="3" name="Platshållare för innehåll 2">
            <a:extLst>
              <a:ext uri="{FF2B5EF4-FFF2-40B4-BE49-F238E27FC236}">
                <a16:creationId xmlns:a16="http://schemas.microsoft.com/office/drawing/2014/main" id="{B13176D5-21DA-8D57-A6A5-52A16A7A8912}"/>
              </a:ext>
            </a:extLst>
          </p:cNvPr>
          <p:cNvSpPr>
            <a:spLocks noGrp="1"/>
          </p:cNvSpPr>
          <p:nvPr>
            <p:ph idx="1"/>
          </p:nvPr>
        </p:nvSpPr>
        <p:spPr/>
        <p:txBody>
          <a:bodyPr/>
          <a:lstStyle/>
          <a:p>
            <a:r>
              <a:rPr lang="sv-SE" dirty="0"/>
              <a:t>Träningsavgift, 300 sek. Detta enligt vårt samarbetsavtal</a:t>
            </a:r>
          </a:p>
          <a:p>
            <a:r>
              <a:rPr lang="sv-SE" dirty="0"/>
              <a:t>Genomförande av fikalotteri.</a:t>
            </a:r>
          </a:p>
          <a:p>
            <a:r>
              <a:rPr lang="sv-SE" dirty="0"/>
              <a:t>Bakning och försäljning på hemmamatcher vid seriespel.</a:t>
            </a:r>
          </a:p>
          <a:p>
            <a:r>
              <a:rPr lang="sv-SE" dirty="0"/>
              <a:t>Försäljningar. (Se tidigare blad för info)</a:t>
            </a:r>
          </a:p>
          <a:p>
            <a:r>
              <a:rPr lang="sv-SE" dirty="0"/>
              <a:t>Arbetsåtaganden. (Se tidigare blad för info)</a:t>
            </a:r>
          </a:p>
          <a:p>
            <a:pPr marL="0" indent="0">
              <a:buNone/>
            </a:pPr>
            <a:endParaRPr lang="sv-SE" dirty="0"/>
          </a:p>
        </p:txBody>
      </p:sp>
    </p:spTree>
    <p:extLst>
      <p:ext uri="{BB962C8B-B14F-4D97-AF65-F5344CB8AC3E}">
        <p14:creationId xmlns:p14="http://schemas.microsoft.com/office/powerpoint/2010/main" val="22100114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äslag">
  <a:themeElements>
    <a:clrScheme name="Träslag">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räslag">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räslag">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TM03090434[[fn=Träslag]]</Template>
  <TotalTime>0</TotalTime>
  <Words>825</Words>
  <Application>Microsoft Office PowerPoint</Application>
  <PresentationFormat>Bredbild</PresentationFormat>
  <Paragraphs>72</Paragraphs>
  <Slides>13</Slides>
  <Notes>2</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13</vt:i4>
      </vt:variant>
    </vt:vector>
  </HeadingPairs>
  <TitlesOfParts>
    <vt:vector size="19" baseType="lpstr">
      <vt:lpstr>Calibri</vt:lpstr>
      <vt:lpstr>Rockwell</vt:lpstr>
      <vt:lpstr>Rockwell Condensed</vt:lpstr>
      <vt:lpstr>Rockwell Extra Bold</vt:lpstr>
      <vt:lpstr>Wingdings</vt:lpstr>
      <vt:lpstr>Träslag</vt:lpstr>
      <vt:lpstr>Informationsmöte IBFF </vt:lpstr>
      <vt:lpstr>Föräldragrupp</vt:lpstr>
      <vt:lpstr>Ekonomi </vt:lpstr>
      <vt:lpstr>Information</vt:lpstr>
      <vt:lpstr>Aktiviteter - Seriespel</vt:lpstr>
      <vt:lpstr>Aktiviteter - Cuper</vt:lpstr>
      <vt:lpstr>Träning kontra match</vt:lpstr>
      <vt:lpstr>Avgifter/Åtaganden mot hemförening</vt:lpstr>
      <vt:lpstr>Avgifter/Arbetsinsatser till laget</vt:lpstr>
      <vt:lpstr>Pitemodellen</vt:lpstr>
      <vt:lpstr>Värdegrund</vt:lpstr>
      <vt:lpstr>Sponsring</vt:lpstr>
      <vt:lpstr>Förväntningar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Informationsmöte IBFF/ÖIF</dc:title>
  <dc:creator>Karl-Oskar Wallin</dc:creator>
  <cp:lastModifiedBy>WALLIN Sofia</cp:lastModifiedBy>
  <cp:revision>13</cp:revision>
  <dcterms:created xsi:type="dcterms:W3CDTF">2022-04-20T17:18:55Z</dcterms:created>
  <dcterms:modified xsi:type="dcterms:W3CDTF">2026-04-20T14:16:18Z</dcterms:modified>
</cp:coreProperties>
</file>