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9" r:id="rId5"/>
    <p:sldId id="266" r:id="rId6"/>
    <p:sldId id="258" r:id="rId7"/>
    <p:sldId id="261" r:id="rId8"/>
    <p:sldId id="262" r:id="rId9"/>
    <p:sldId id="263" r:id="rId10"/>
    <p:sldId id="265" r:id="rId1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BD158B-D06A-4FCF-8DCB-872BB75B2060}" v="19" dt="2025-04-29T18:13:20.0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1" d="100"/>
          <a:sy n="101" d="100"/>
        </p:scale>
        <p:origin x="91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ordkvist Daniel" userId="0c075290-2e8d-4dec-a7b2-21044086ae2c" providerId="ADAL" clId="{43BD158B-D06A-4FCF-8DCB-872BB75B2060}"/>
    <pc:docChg chg="undo custSel addSld delSld modSld sldOrd">
      <pc:chgData name="Nordkvist Daniel" userId="0c075290-2e8d-4dec-a7b2-21044086ae2c" providerId="ADAL" clId="{43BD158B-D06A-4FCF-8DCB-872BB75B2060}" dt="2025-04-29T18:17:32.295" v="1589" actId="20577"/>
      <pc:docMkLst>
        <pc:docMk/>
      </pc:docMkLst>
      <pc:sldChg chg="modSp mod">
        <pc:chgData name="Nordkvist Daniel" userId="0c075290-2e8d-4dec-a7b2-21044086ae2c" providerId="ADAL" clId="{43BD158B-D06A-4FCF-8DCB-872BB75B2060}" dt="2025-04-28T18:56:13.738" v="457" actId="14100"/>
        <pc:sldMkLst>
          <pc:docMk/>
          <pc:sldMk cId="1913566354" sldId="256"/>
        </pc:sldMkLst>
        <pc:spChg chg="mod">
          <ac:chgData name="Nordkvist Daniel" userId="0c075290-2e8d-4dec-a7b2-21044086ae2c" providerId="ADAL" clId="{43BD158B-D06A-4FCF-8DCB-872BB75B2060}" dt="2025-04-28T18:56:13.738" v="457" actId="14100"/>
          <ac:spMkLst>
            <pc:docMk/>
            <pc:sldMk cId="1913566354" sldId="256"/>
            <ac:spMk id="2" creationId="{814AAAD6-B2B3-A00F-366B-A0531E9720E5}"/>
          </ac:spMkLst>
        </pc:spChg>
      </pc:sldChg>
      <pc:sldChg chg="modSp mod">
        <pc:chgData name="Nordkvist Daniel" userId="0c075290-2e8d-4dec-a7b2-21044086ae2c" providerId="ADAL" clId="{43BD158B-D06A-4FCF-8DCB-872BB75B2060}" dt="2025-04-28T18:52:56.230" v="429" actId="122"/>
        <pc:sldMkLst>
          <pc:docMk/>
          <pc:sldMk cId="1326174914" sldId="258"/>
        </pc:sldMkLst>
        <pc:spChg chg="mod">
          <ac:chgData name="Nordkvist Daniel" userId="0c075290-2e8d-4dec-a7b2-21044086ae2c" providerId="ADAL" clId="{43BD158B-D06A-4FCF-8DCB-872BB75B2060}" dt="2025-04-28T18:52:56.230" v="429" actId="122"/>
          <ac:spMkLst>
            <pc:docMk/>
            <pc:sldMk cId="1326174914" sldId="258"/>
            <ac:spMk id="2" creationId="{1ED7F620-4A35-18D8-D9CA-3E15E6DF80D6}"/>
          </ac:spMkLst>
        </pc:spChg>
      </pc:sldChg>
      <pc:sldChg chg="modSp mod">
        <pc:chgData name="Nordkvist Daniel" userId="0c075290-2e8d-4dec-a7b2-21044086ae2c" providerId="ADAL" clId="{43BD158B-D06A-4FCF-8DCB-872BB75B2060}" dt="2025-04-29T16:31:21.412" v="462" actId="20577"/>
        <pc:sldMkLst>
          <pc:docMk/>
          <pc:sldMk cId="2596489010" sldId="262"/>
        </pc:sldMkLst>
        <pc:spChg chg="mod">
          <ac:chgData name="Nordkvist Daniel" userId="0c075290-2e8d-4dec-a7b2-21044086ae2c" providerId="ADAL" clId="{43BD158B-D06A-4FCF-8DCB-872BB75B2060}" dt="2025-04-29T16:31:21.412" v="462" actId="20577"/>
          <ac:spMkLst>
            <pc:docMk/>
            <pc:sldMk cId="2596489010" sldId="262"/>
            <ac:spMk id="3" creationId="{645A3A78-7D97-FCBB-3738-716373DAFFDD}"/>
          </ac:spMkLst>
        </pc:spChg>
      </pc:sldChg>
      <pc:sldChg chg="addSp modSp mod">
        <pc:chgData name="Nordkvist Daniel" userId="0c075290-2e8d-4dec-a7b2-21044086ae2c" providerId="ADAL" clId="{43BD158B-D06A-4FCF-8DCB-872BB75B2060}" dt="2025-04-28T18:56:51.815" v="461" actId="15"/>
        <pc:sldMkLst>
          <pc:docMk/>
          <pc:sldMk cId="4013093082" sldId="263"/>
        </pc:sldMkLst>
        <pc:spChg chg="mod">
          <ac:chgData name="Nordkvist Daniel" userId="0c075290-2e8d-4dec-a7b2-21044086ae2c" providerId="ADAL" clId="{43BD158B-D06A-4FCF-8DCB-872BB75B2060}" dt="2025-04-28T18:51:59.577" v="422" actId="14100"/>
          <ac:spMkLst>
            <pc:docMk/>
            <pc:sldMk cId="4013093082" sldId="263"/>
            <ac:spMk id="2" creationId="{45440F5D-BE6D-6F6A-7BE2-741CE72E33E8}"/>
          </ac:spMkLst>
        </pc:spChg>
        <pc:spChg chg="mod">
          <ac:chgData name="Nordkvist Daniel" userId="0c075290-2e8d-4dec-a7b2-21044086ae2c" providerId="ADAL" clId="{43BD158B-D06A-4FCF-8DCB-872BB75B2060}" dt="2025-04-28T18:56:51.815" v="461" actId="15"/>
          <ac:spMkLst>
            <pc:docMk/>
            <pc:sldMk cId="4013093082" sldId="263"/>
            <ac:spMk id="3" creationId="{B7E7C846-94E8-E2F4-677F-F95CD13CB71F}"/>
          </ac:spMkLst>
        </pc:spChg>
        <pc:picChg chg="add mod">
          <ac:chgData name="Nordkvist Daniel" userId="0c075290-2e8d-4dec-a7b2-21044086ae2c" providerId="ADAL" clId="{43BD158B-D06A-4FCF-8DCB-872BB75B2060}" dt="2025-04-28T18:51:11.878" v="417" actId="1076"/>
          <ac:picMkLst>
            <pc:docMk/>
            <pc:sldMk cId="4013093082" sldId="263"/>
            <ac:picMk id="4" creationId="{8E3D71BF-E5F3-B17F-30D5-CB76A70676E1}"/>
          </ac:picMkLst>
        </pc:picChg>
      </pc:sldChg>
      <pc:sldChg chg="addSp modSp new del mod">
        <pc:chgData name="Nordkvist Daniel" userId="0c075290-2e8d-4dec-a7b2-21044086ae2c" providerId="ADAL" clId="{43BD158B-D06A-4FCF-8DCB-872BB75B2060}" dt="2025-04-28T18:51:15.744" v="418" actId="47"/>
        <pc:sldMkLst>
          <pc:docMk/>
          <pc:sldMk cId="1827139804" sldId="264"/>
        </pc:sldMkLst>
        <pc:spChg chg="mod">
          <ac:chgData name="Nordkvist Daniel" userId="0c075290-2e8d-4dec-a7b2-21044086ae2c" providerId="ADAL" clId="{43BD158B-D06A-4FCF-8DCB-872BB75B2060}" dt="2025-04-28T18:39:55.603" v="271" actId="14100"/>
          <ac:spMkLst>
            <pc:docMk/>
            <pc:sldMk cId="1827139804" sldId="264"/>
            <ac:spMk id="3" creationId="{46CF18D5-BECF-103B-A9A6-1F18ABA8A8CA}"/>
          </ac:spMkLst>
        </pc:spChg>
        <pc:spChg chg="add mod">
          <ac:chgData name="Nordkvist Daniel" userId="0c075290-2e8d-4dec-a7b2-21044086ae2c" providerId="ADAL" clId="{43BD158B-D06A-4FCF-8DCB-872BB75B2060}" dt="2025-04-28T18:40:49.854" v="282" actId="571"/>
          <ac:spMkLst>
            <pc:docMk/>
            <pc:sldMk cId="1827139804" sldId="264"/>
            <ac:spMk id="4" creationId="{F78D4DEC-98DF-4E23-958B-B5853D379B75}"/>
          </ac:spMkLst>
        </pc:spChg>
        <pc:picChg chg="add mod">
          <ac:chgData name="Nordkvist Daniel" userId="0c075290-2e8d-4dec-a7b2-21044086ae2c" providerId="ADAL" clId="{43BD158B-D06A-4FCF-8DCB-872BB75B2060}" dt="2025-04-28T18:40:49.854" v="282" actId="571"/>
          <ac:picMkLst>
            <pc:docMk/>
            <pc:sldMk cId="1827139804" sldId="264"/>
            <ac:picMk id="5" creationId="{497BBA74-E006-6C7B-AA7D-89C8FCA47444}"/>
          </ac:picMkLst>
        </pc:picChg>
        <pc:picChg chg="add mod">
          <ac:chgData name="Nordkvist Daniel" userId="0c075290-2e8d-4dec-a7b2-21044086ae2c" providerId="ADAL" clId="{43BD158B-D06A-4FCF-8DCB-872BB75B2060}" dt="2025-04-28T18:40:05.078" v="273" actId="1076"/>
          <ac:picMkLst>
            <pc:docMk/>
            <pc:sldMk cId="1827139804" sldId="264"/>
            <ac:picMk id="1026" creationId="{1232971C-F679-FE91-FF6B-ABC4A182FE68}"/>
          </ac:picMkLst>
        </pc:picChg>
      </pc:sldChg>
      <pc:sldChg chg="modSp add mod">
        <pc:chgData name="Nordkvist Daniel" userId="0c075290-2e8d-4dec-a7b2-21044086ae2c" providerId="ADAL" clId="{43BD158B-D06A-4FCF-8DCB-872BB75B2060}" dt="2025-04-28T18:52:10.281" v="425" actId="122"/>
        <pc:sldMkLst>
          <pc:docMk/>
          <pc:sldMk cId="3773638602" sldId="265"/>
        </pc:sldMkLst>
        <pc:spChg chg="mod">
          <ac:chgData name="Nordkvist Daniel" userId="0c075290-2e8d-4dec-a7b2-21044086ae2c" providerId="ADAL" clId="{43BD158B-D06A-4FCF-8DCB-872BB75B2060}" dt="2025-04-28T18:52:10.281" v="425" actId="122"/>
          <ac:spMkLst>
            <pc:docMk/>
            <pc:sldMk cId="3773638602" sldId="265"/>
            <ac:spMk id="2" creationId="{6574D2FD-7C15-4018-3D4E-E7D18421649A}"/>
          </ac:spMkLst>
        </pc:spChg>
      </pc:sldChg>
      <pc:sldChg chg="modSp add mod ord">
        <pc:chgData name="Nordkvist Daniel" userId="0c075290-2e8d-4dec-a7b2-21044086ae2c" providerId="ADAL" clId="{43BD158B-D06A-4FCF-8DCB-872BB75B2060}" dt="2025-04-29T18:17:32.295" v="1589" actId="20577"/>
        <pc:sldMkLst>
          <pc:docMk/>
          <pc:sldMk cId="428534295" sldId="266"/>
        </pc:sldMkLst>
        <pc:spChg chg="mod">
          <ac:chgData name="Nordkvist Daniel" userId="0c075290-2e8d-4dec-a7b2-21044086ae2c" providerId="ADAL" clId="{43BD158B-D06A-4FCF-8DCB-872BB75B2060}" dt="2025-04-29T18:08:22.884" v="487" actId="14100"/>
          <ac:spMkLst>
            <pc:docMk/>
            <pc:sldMk cId="428534295" sldId="266"/>
            <ac:spMk id="2" creationId="{37D94946-70BA-68E9-A8A2-45903AD0A08D}"/>
          </ac:spMkLst>
        </pc:spChg>
        <pc:spChg chg="mod">
          <ac:chgData name="Nordkvist Daniel" userId="0c075290-2e8d-4dec-a7b2-21044086ae2c" providerId="ADAL" clId="{43BD158B-D06A-4FCF-8DCB-872BB75B2060}" dt="2025-04-29T18:17:32.295" v="1589" actId="20577"/>
          <ac:spMkLst>
            <pc:docMk/>
            <pc:sldMk cId="428534295" sldId="266"/>
            <ac:spMk id="3" creationId="{8FC3F678-BAB2-20D4-D3ED-8B4E33483E65}"/>
          </ac:spMkLst>
        </pc:spChg>
      </pc:sldChg>
      <pc:sldChg chg="new del">
        <pc:chgData name="Nordkvist Daniel" userId="0c075290-2e8d-4dec-a7b2-21044086ae2c" providerId="ADAL" clId="{43BD158B-D06A-4FCF-8DCB-872BB75B2060}" dt="2025-04-29T18:07:26.992" v="464" actId="680"/>
        <pc:sldMkLst>
          <pc:docMk/>
          <pc:sldMk cId="772947779" sldId="266"/>
        </pc:sldMkLst>
      </pc:sldChg>
      <pc:sldChg chg="addSp delSp add del setBg delDesignElem">
        <pc:chgData name="Nordkvist Daniel" userId="0c075290-2e8d-4dec-a7b2-21044086ae2c" providerId="ADAL" clId="{43BD158B-D06A-4FCF-8DCB-872BB75B2060}" dt="2025-04-29T18:07:38.110" v="467"/>
        <pc:sldMkLst>
          <pc:docMk/>
          <pc:sldMk cId="1204705081" sldId="266"/>
        </pc:sldMkLst>
        <pc:spChg chg="add del">
          <ac:chgData name="Nordkvist Daniel" userId="0c075290-2e8d-4dec-a7b2-21044086ae2c" providerId="ADAL" clId="{43BD158B-D06A-4FCF-8DCB-872BB75B2060}" dt="2025-04-29T18:07:38.110" v="467"/>
          <ac:spMkLst>
            <pc:docMk/>
            <pc:sldMk cId="1204705081" sldId="266"/>
            <ac:spMk id="8" creationId="{2F396DA1-EEA2-4227-3013-7413DB3A4BAD}"/>
          </ac:spMkLst>
        </pc:spChg>
        <pc:spChg chg="add del">
          <ac:chgData name="Nordkvist Daniel" userId="0c075290-2e8d-4dec-a7b2-21044086ae2c" providerId="ADAL" clId="{43BD158B-D06A-4FCF-8DCB-872BB75B2060}" dt="2025-04-29T18:07:38.110" v="467"/>
          <ac:spMkLst>
            <pc:docMk/>
            <pc:sldMk cId="1204705081" sldId="266"/>
            <ac:spMk id="10" creationId="{64444885-5673-AF37-C15D-B8543D28D945}"/>
          </ac:spMkLst>
        </pc:spChg>
        <pc:spChg chg="add del">
          <ac:chgData name="Nordkvist Daniel" userId="0c075290-2e8d-4dec-a7b2-21044086ae2c" providerId="ADAL" clId="{43BD158B-D06A-4FCF-8DCB-872BB75B2060}" dt="2025-04-29T18:07:38.110" v="467"/>
          <ac:spMkLst>
            <pc:docMk/>
            <pc:sldMk cId="1204705081" sldId="266"/>
            <ac:spMk id="12" creationId="{EAAB040D-9832-7658-CB2E-B8CE49EB98E8}"/>
          </ac:spMkLst>
        </pc:spChg>
        <pc:spChg chg="add del">
          <ac:chgData name="Nordkvist Daniel" userId="0c075290-2e8d-4dec-a7b2-21044086ae2c" providerId="ADAL" clId="{43BD158B-D06A-4FCF-8DCB-872BB75B2060}" dt="2025-04-29T18:07:38.110" v="467"/>
          <ac:spMkLst>
            <pc:docMk/>
            <pc:sldMk cId="1204705081" sldId="266"/>
            <ac:spMk id="14" creationId="{9F74091D-878D-6DD1-D2C1-561CB6818279}"/>
          </ac:spMkLst>
        </pc:spChg>
        <pc:spChg chg="add del">
          <ac:chgData name="Nordkvist Daniel" userId="0c075290-2e8d-4dec-a7b2-21044086ae2c" providerId="ADAL" clId="{43BD158B-D06A-4FCF-8DCB-872BB75B2060}" dt="2025-04-29T18:07:38.110" v="467"/>
          <ac:spMkLst>
            <pc:docMk/>
            <pc:sldMk cId="1204705081" sldId="266"/>
            <ac:spMk id="16" creationId="{4B73C2D8-5803-4C31-EC0A-B36D4710A0FA}"/>
          </ac:spMkLst>
        </pc:spChg>
        <pc:cxnChg chg="add del">
          <ac:chgData name="Nordkvist Daniel" userId="0c075290-2e8d-4dec-a7b2-21044086ae2c" providerId="ADAL" clId="{43BD158B-D06A-4FCF-8DCB-872BB75B2060}" dt="2025-04-29T18:07:38.110" v="467"/>
          <ac:cxnSpMkLst>
            <pc:docMk/>
            <pc:sldMk cId="1204705081" sldId="266"/>
            <ac:cxnSpMk id="18" creationId="{5244CB0A-4EA5-34FD-655D-A9C0104640B1}"/>
          </ac:cxnSpMkLst>
        </pc:cxnChg>
      </pc:sldChg>
      <pc:sldChg chg="addSp delSp add del setBg delDesignElem">
        <pc:chgData name="Nordkvist Daniel" userId="0c075290-2e8d-4dec-a7b2-21044086ae2c" providerId="ADAL" clId="{43BD158B-D06A-4FCF-8DCB-872BB75B2060}" dt="2025-04-29T18:07:44.096" v="470"/>
        <pc:sldMkLst>
          <pc:docMk/>
          <pc:sldMk cId="3878860325" sldId="266"/>
        </pc:sldMkLst>
        <pc:spChg chg="add del">
          <ac:chgData name="Nordkvist Daniel" userId="0c075290-2e8d-4dec-a7b2-21044086ae2c" providerId="ADAL" clId="{43BD158B-D06A-4FCF-8DCB-872BB75B2060}" dt="2025-04-29T18:07:44.096" v="470"/>
          <ac:spMkLst>
            <pc:docMk/>
            <pc:sldMk cId="3878860325" sldId="266"/>
            <ac:spMk id="8" creationId="{7CF7ACBB-F507-FC1E-774F-2BD8D8025F85}"/>
          </ac:spMkLst>
        </pc:spChg>
        <pc:spChg chg="add del">
          <ac:chgData name="Nordkvist Daniel" userId="0c075290-2e8d-4dec-a7b2-21044086ae2c" providerId="ADAL" clId="{43BD158B-D06A-4FCF-8DCB-872BB75B2060}" dt="2025-04-29T18:07:44.096" v="470"/>
          <ac:spMkLst>
            <pc:docMk/>
            <pc:sldMk cId="3878860325" sldId="266"/>
            <ac:spMk id="10" creationId="{C47EC821-BF19-4057-C4AF-8730A1F08BE7}"/>
          </ac:spMkLst>
        </pc:spChg>
        <pc:spChg chg="add del">
          <ac:chgData name="Nordkvist Daniel" userId="0c075290-2e8d-4dec-a7b2-21044086ae2c" providerId="ADAL" clId="{43BD158B-D06A-4FCF-8DCB-872BB75B2060}" dt="2025-04-29T18:07:44.096" v="470"/>
          <ac:spMkLst>
            <pc:docMk/>
            <pc:sldMk cId="3878860325" sldId="266"/>
            <ac:spMk id="12" creationId="{11EE048D-2623-E697-48EF-D004FE8058DB}"/>
          </ac:spMkLst>
        </pc:spChg>
        <pc:spChg chg="add del">
          <ac:chgData name="Nordkvist Daniel" userId="0c075290-2e8d-4dec-a7b2-21044086ae2c" providerId="ADAL" clId="{43BD158B-D06A-4FCF-8DCB-872BB75B2060}" dt="2025-04-29T18:07:44.096" v="470"/>
          <ac:spMkLst>
            <pc:docMk/>
            <pc:sldMk cId="3878860325" sldId="266"/>
            <ac:spMk id="14" creationId="{2E6C0E8F-C2E8-F605-A999-6336086E64BF}"/>
          </ac:spMkLst>
        </pc:spChg>
        <pc:spChg chg="add del">
          <ac:chgData name="Nordkvist Daniel" userId="0c075290-2e8d-4dec-a7b2-21044086ae2c" providerId="ADAL" clId="{43BD158B-D06A-4FCF-8DCB-872BB75B2060}" dt="2025-04-29T18:07:44.096" v="470"/>
          <ac:spMkLst>
            <pc:docMk/>
            <pc:sldMk cId="3878860325" sldId="266"/>
            <ac:spMk id="16" creationId="{BA7BCC75-4BD2-73CD-E8BA-C021F46E5BF6}"/>
          </ac:spMkLst>
        </pc:spChg>
        <pc:cxnChg chg="add del">
          <ac:chgData name="Nordkvist Daniel" userId="0c075290-2e8d-4dec-a7b2-21044086ae2c" providerId="ADAL" clId="{43BD158B-D06A-4FCF-8DCB-872BB75B2060}" dt="2025-04-29T18:07:44.096" v="470"/>
          <ac:cxnSpMkLst>
            <pc:docMk/>
            <pc:sldMk cId="3878860325" sldId="266"/>
            <ac:cxnSpMk id="18" creationId="{27C8345C-5F0E-7277-D51D-28CD93D58292}"/>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B93513-583D-277C-4B0F-0DCA7A1B87F7}"/>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79808A4F-8BBE-184D-4564-924A96801A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ABED40CE-EF69-C092-FB6F-2C44CA75AD4A}"/>
              </a:ext>
            </a:extLst>
          </p:cNvPr>
          <p:cNvSpPr>
            <a:spLocks noGrp="1"/>
          </p:cNvSpPr>
          <p:nvPr>
            <p:ph type="dt" sz="half" idx="10"/>
          </p:nvPr>
        </p:nvSpPr>
        <p:spPr/>
        <p:txBody>
          <a:bodyPr/>
          <a:lstStyle/>
          <a:p>
            <a:fld id="{196C0E15-F3AB-4B76-9E10-AA23AD4F4FBD}" type="datetimeFigureOut">
              <a:rPr lang="sv-SE" smtClean="0"/>
              <a:t>2025-04-24</a:t>
            </a:fld>
            <a:endParaRPr lang="sv-SE"/>
          </a:p>
        </p:txBody>
      </p:sp>
      <p:sp>
        <p:nvSpPr>
          <p:cNvPr id="5" name="Platshållare för sidfot 4">
            <a:extLst>
              <a:ext uri="{FF2B5EF4-FFF2-40B4-BE49-F238E27FC236}">
                <a16:creationId xmlns:a16="http://schemas.microsoft.com/office/drawing/2014/main" id="{49208D40-314A-B03A-5D8E-1CDE6B0D589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A6D2048-A03F-830D-EA32-5531C08516D5}"/>
              </a:ext>
            </a:extLst>
          </p:cNvPr>
          <p:cNvSpPr>
            <a:spLocks noGrp="1"/>
          </p:cNvSpPr>
          <p:nvPr>
            <p:ph type="sldNum" sz="quarter" idx="12"/>
          </p:nvPr>
        </p:nvSpPr>
        <p:spPr/>
        <p:txBody>
          <a:bodyPr/>
          <a:lstStyle/>
          <a:p>
            <a:fld id="{880F3C32-A766-415D-B81B-67F1C76343BC}" type="slidenum">
              <a:rPr lang="sv-SE" smtClean="0"/>
              <a:t>‹#›</a:t>
            </a:fld>
            <a:endParaRPr lang="sv-SE"/>
          </a:p>
        </p:txBody>
      </p:sp>
    </p:spTree>
    <p:extLst>
      <p:ext uri="{BB962C8B-B14F-4D97-AF65-F5344CB8AC3E}">
        <p14:creationId xmlns:p14="http://schemas.microsoft.com/office/powerpoint/2010/main" val="3689068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A17817-02DD-A52C-D398-3426945D66DE}"/>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4DCFD50-4979-75AC-0EE5-F6AB4D9BC255}"/>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EB84BE5-7B43-6AD7-2AA9-FE7DABA40827}"/>
              </a:ext>
            </a:extLst>
          </p:cNvPr>
          <p:cNvSpPr>
            <a:spLocks noGrp="1"/>
          </p:cNvSpPr>
          <p:nvPr>
            <p:ph type="dt" sz="half" idx="10"/>
          </p:nvPr>
        </p:nvSpPr>
        <p:spPr/>
        <p:txBody>
          <a:bodyPr/>
          <a:lstStyle/>
          <a:p>
            <a:fld id="{196C0E15-F3AB-4B76-9E10-AA23AD4F4FBD}" type="datetimeFigureOut">
              <a:rPr lang="sv-SE" smtClean="0"/>
              <a:t>2025-04-24</a:t>
            </a:fld>
            <a:endParaRPr lang="sv-SE"/>
          </a:p>
        </p:txBody>
      </p:sp>
      <p:sp>
        <p:nvSpPr>
          <p:cNvPr id="5" name="Platshållare för sidfot 4">
            <a:extLst>
              <a:ext uri="{FF2B5EF4-FFF2-40B4-BE49-F238E27FC236}">
                <a16:creationId xmlns:a16="http://schemas.microsoft.com/office/drawing/2014/main" id="{BC2E1B85-5DD2-6234-6C7F-7B591ECA56B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33497B4-262C-741C-116D-2E569C81DF99}"/>
              </a:ext>
            </a:extLst>
          </p:cNvPr>
          <p:cNvSpPr>
            <a:spLocks noGrp="1"/>
          </p:cNvSpPr>
          <p:nvPr>
            <p:ph type="sldNum" sz="quarter" idx="12"/>
          </p:nvPr>
        </p:nvSpPr>
        <p:spPr/>
        <p:txBody>
          <a:bodyPr/>
          <a:lstStyle/>
          <a:p>
            <a:fld id="{880F3C32-A766-415D-B81B-67F1C76343BC}" type="slidenum">
              <a:rPr lang="sv-SE" smtClean="0"/>
              <a:t>‹#›</a:t>
            </a:fld>
            <a:endParaRPr lang="sv-SE"/>
          </a:p>
        </p:txBody>
      </p:sp>
    </p:spTree>
    <p:extLst>
      <p:ext uri="{BB962C8B-B14F-4D97-AF65-F5344CB8AC3E}">
        <p14:creationId xmlns:p14="http://schemas.microsoft.com/office/powerpoint/2010/main" val="3010881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86829AD3-A5EE-E952-56B8-DA7EB40339D0}"/>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59589D4D-CC3E-B2D1-98B9-4E12F2793477}"/>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8487354-7EFC-8A37-CB37-4A138308BB62}"/>
              </a:ext>
            </a:extLst>
          </p:cNvPr>
          <p:cNvSpPr>
            <a:spLocks noGrp="1"/>
          </p:cNvSpPr>
          <p:nvPr>
            <p:ph type="dt" sz="half" idx="10"/>
          </p:nvPr>
        </p:nvSpPr>
        <p:spPr/>
        <p:txBody>
          <a:bodyPr/>
          <a:lstStyle/>
          <a:p>
            <a:fld id="{196C0E15-F3AB-4B76-9E10-AA23AD4F4FBD}" type="datetimeFigureOut">
              <a:rPr lang="sv-SE" smtClean="0"/>
              <a:t>2025-04-24</a:t>
            </a:fld>
            <a:endParaRPr lang="sv-SE"/>
          </a:p>
        </p:txBody>
      </p:sp>
      <p:sp>
        <p:nvSpPr>
          <p:cNvPr id="5" name="Platshållare för sidfot 4">
            <a:extLst>
              <a:ext uri="{FF2B5EF4-FFF2-40B4-BE49-F238E27FC236}">
                <a16:creationId xmlns:a16="http://schemas.microsoft.com/office/drawing/2014/main" id="{CCFEAE4B-3810-604E-69DB-84B1675D563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EFF0029-B4CE-ADE2-4661-43F637B1F803}"/>
              </a:ext>
            </a:extLst>
          </p:cNvPr>
          <p:cNvSpPr>
            <a:spLocks noGrp="1"/>
          </p:cNvSpPr>
          <p:nvPr>
            <p:ph type="sldNum" sz="quarter" idx="12"/>
          </p:nvPr>
        </p:nvSpPr>
        <p:spPr/>
        <p:txBody>
          <a:bodyPr/>
          <a:lstStyle/>
          <a:p>
            <a:fld id="{880F3C32-A766-415D-B81B-67F1C76343BC}" type="slidenum">
              <a:rPr lang="sv-SE" smtClean="0"/>
              <a:t>‹#›</a:t>
            </a:fld>
            <a:endParaRPr lang="sv-SE"/>
          </a:p>
        </p:txBody>
      </p:sp>
    </p:spTree>
    <p:extLst>
      <p:ext uri="{BB962C8B-B14F-4D97-AF65-F5344CB8AC3E}">
        <p14:creationId xmlns:p14="http://schemas.microsoft.com/office/powerpoint/2010/main" val="79754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1AD1738-7850-C757-84C4-0425ABC30E00}"/>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8475130-E676-C2C9-ADD1-84C240D091F2}"/>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4F829EE-B435-A3A2-9075-0B25E58D3C34}"/>
              </a:ext>
            </a:extLst>
          </p:cNvPr>
          <p:cNvSpPr>
            <a:spLocks noGrp="1"/>
          </p:cNvSpPr>
          <p:nvPr>
            <p:ph type="dt" sz="half" idx="10"/>
          </p:nvPr>
        </p:nvSpPr>
        <p:spPr/>
        <p:txBody>
          <a:bodyPr/>
          <a:lstStyle/>
          <a:p>
            <a:fld id="{196C0E15-F3AB-4B76-9E10-AA23AD4F4FBD}" type="datetimeFigureOut">
              <a:rPr lang="sv-SE" smtClean="0"/>
              <a:t>2025-04-24</a:t>
            </a:fld>
            <a:endParaRPr lang="sv-SE"/>
          </a:p>
        </p:txBody>
      </p:sp>
      <p:sp>
        <p:nvSpPr>
          <p:cNvPr id="5" name="Platshållare för sidfot 4">
            <a:extLst>
              <a:ext uri="{FF2B5EF4-FFF2-40B4-BE49-F238E27FC236}">
                <a16:creationId xmlns:a16="http://schemas.microsoft.com/office/drawing/2014/main" id="{6277BB5C-2984-38ED-1654-028BD7CFF13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B363513-0A66-A3AC-4B9A-C161B109959D}"/>
              </a:ext>
            </a:extLst>
          </p:cNvPr>
          <p:cNvSpPr>
            <a:spLocks noGrp="1"/>
          </p:cNvSpPr>
          <p:nvPr>
            <p:ph type="sldNum" sz="quarter" idx="12"/>
          </p:nvPr>
        </p:nvSpPr>
        <p:spPr/>
        <p:txBody>
          <a:bodyPr/>
          <a:lstStyle/>
          <a:p>
            <a:fld id="{880F3C32-A766-415D-B81B-67F1C76343BC}" type="slidenum">
              <a:rPr lang="sv-SE" smtClean="0"/>
              <a:t>‹#›</a:t>
            </a:fld>
            <a:endParaRPr lang="sv-SE"/>
          </a:p>
        </p:txBody>
      </p:sp>
    </p:spTree>
    <p:extLst>
      <p:ext uri="{BB962C8B-B14F-4D97-AF65-F5344CB8AC3E}">
        <p14:creationId xmlns:p14="http://schemas.microsoft.com/office/powerpoint/2010/main" val="2628554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4528545-0BED-B0A0-71AE-C8588CFC72DE}"/>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03C48570-AE35-D54B-6922-1D7C877804E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8E3DF46A-93C5-14ED-A554-627F50C7CF37}"/>
              </a:ext>
            </a:extLst>
          </p:cNvPr>
          <p:cNvSpPr>
            <a:spLocks noGrp="1"/>
          </p:cNvSpPr>
          <p:nvPr>
            <p:ph type="dt" sz="half" idx="10"/>
          </p:nvPr>
        </p:nvSpPr>
        <p:spPr/>
        <p:txBody>
          <a:bodyPr/>
          <a:lstStyle/>
          <a:p>
            <a:fld id="{196C0E15-F3AB-4B76-9E10-AA23AD4F4FBD}" type="datetimeFigureOut">
              <a:rPr lang="sv-SE" smtClean="0"/>
              <a:t>2025-04-24</a:t>
            </a:fld>
            <a:endParaRPr lang="sv-SE"/>
          </a:p>
        </p:txBody>
      </p:sp>
      <p:sp>
        <p:nvSpPr>
          <p:cNvPr id="5" name="Platshållare för sidfot 4">
            <a:extLst>
              <a:ext uri="{FF2B5EF4-FFF2-40B4-BE49-F238E27FC236}">
                <a16:creationId xmlns:a16="http://schemas.microsoft.com/office/drawing/2014/main" id="{5EB380AF-F82A-F325-AE19-289338F77E1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3AD42A2-5DCC-69FD-5F85-EF30B54A32CB}"/>
              </a:ext>
            </a:extLst>
          </p:cNvPr>
          <p:cNvSpPr>
            <a:spLocks noGrp="1"/>
          </p:cNvSpPr>
          <p:nvPr>
            <p:ph type="sldNum" sz="quarter" idx="12"/>
          </p:nvPr>
        </p:nvSpPr>
        <p:spPr/>
        <p:txBody>
          <a:bodyPr/>
          <a:lstStyle/>
          <a:p>
            <a:fld id="{880F3C32-A766-415D-B81B-67F1C76343BC}" type="slidenum">
              <a:rPr lang="sv-SE" smtClean="0"/>
              <a:t>‹#›</a:t>
            </a:fld>
            <a:endParaRPr lang="sv-SE"/>
          </a:p>
        </p:txBody>
      </p:sp>
    </p:spTree>
    <p:extLst>
      <p:ext uri="{BB962C8B-B14F-4D97-AF65-F5344CB8AC3E}">
        <p14:creationId xmlns:p14="http://schemas.microsoft.com/office/powerpoint/2010/main" val="263215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3F33672-E94C-CDC1-CC3D-26E1071925F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2C08CAD-884A-86A4-3D11-01BA68BEB88C}"/>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829910FD-C033-61DA-25F6-C6A4F5F0CE04}"/>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4815206E-F8C8-458A-315B-E957362DDBA5}"/>
              </a:ext>
            </a:extLst>
          </p:cNvPr>
          <p:cNvSpPr>
            <a:spLocks noGrp="1"/>
          </p:cNvSpPr>
          <p:nvPr>
            <p:ph type="dt" sz="half" idx="10"/>
          </p:nvPr>
        </p:nvSpPr>
        <p:spPr/>
        <p:txBody>
          <a:bodyPr/>
          <a:lstStyle/>
          <a:p>
            <a:fld id="{196C0E15-F3AB-4B76-9E10-AA23AD4F4FBD}" type="datetimeFigureOut">
              <a:rPr lang="sv-SE" smtClean="0"/>
              <a:t>2025-04-24</a:t>
            </a:fld>
            <a:endParaRPr lang="sv-SE"/>
          </a:p>
        </p:txBody>
      </p:sp>
      <p:sp>
        <p:nvSpPr>
          <p:cNvPr id="6" name="Platshållare för sidfot 5">
            <a:extLst>
              <a:ext uri="{FF2B5EF4-FFF2-40B4-BE49-F238E27FC236}">
                <a16:creationId xmlns:a16="http://schemas.microsoft.com/office/drawing/2014/main" id="{3039A8B0-FAB8-2206-9085-BF56CF1964A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AFC652D-3570-E7DA-80F9-21E01B69D6B4}"/>
              </a:ext>
            </a:extLst>
          </p:cNvPr>
          <p:cNvSpPr>
            <a:spLocks noGrp="1"/>
          </p:cNvSpPr>
          <p:nvPr>
            <p:ph type="sldNum" sz="quarter" idx="12"/>
          </p:nvPr>
        </p:nvSpPr>
        <p:spPr/>
        <p:txBody>
          <a:bodyPr/>
          <a:lstStyle/>
          <a:p>
            <a:fld id="{880F3C32-A766-415D-B81B-67F1C76343BC}" type="slidenum">
              <a:rPr lang="sv-SE" smtClean="0"/>
              <a:t>‹#›</a:t>
            </a:fld>
            <a:endParaRPr lang="sv-SE"/>
          </a:p>
        </p:txBody>
      </p:sp>
    </p:spTree>
    <p:extLst>
      <p:ext uri="{BB962C8B-B14F-4D97-AF65-F5344CB8AC3E}">
        <p14:creationId xmlns:p14="http://schemas.microsoft.com/office/powerpoint/2010/main" val="2353615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E8F6335-1EBC-5DDD-EDFA-80D0E7EE71B0}"/>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717008B8-3509-5F7F-AA2F-E52BE79392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F52408D4-AD8E-8E5D-5C83-F88256BC2655}"/>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3574C666-13FE-EF7A-F420-7F0FFCCD36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BD9B9876-135F-210C-2FC0-23680A3BFA7A}"/>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A567BEB3-0535-FCFC-94DC-76A3CD5C265C}"/>
              </a:ext>
            </a:extLst>
          </p:cNvPr>
          <p:cNvSpPr>
            <a:spLocks noGrp="1"/>
          </p:cNvSpPr>
          <p:nvPr>
            <p:ph type="dt" sz="half" idx="10"/>
          </p:nvPr>
        </p:nvSpPr>
        <p:spPr/>
        <p:txBody>
          <a:bodyPr/>
          <a:lstStyle/>
          <a:p>
            <a:fld id="{196C0E15-F3AB-4B76-9E10-AA23AD4F4FBD}" type="datetimeFigureOut">
              <a:rPr lang="sv-SE" smtClean="0"/>
              <a:t>2025-04-24</a:t>
            </a:fld>
            <a:endParaRPr lang="sv-SE"/>
          </a:p>
        </p:txBody>
      </p:sp>
      <p:sp>
        <p:nvSpPr>
          <p:cNvPr id="8" name="Platshållare för sidfot 7">
            <a:extLst>
              <a:ext uri="{FF2B5EF4-FFF2-40B4-BE49-F238E27FC236}">
                <a16:creationId xmlns:a16="http://schemas.microsoft.com/office/drawing/2014/main" id="{AB26E38B-8833-D426-9242-C06C9DE1CFBE}"/>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1F088ABB-9535-253D-E3FF-911B6A324040}"/>
              </a:ext>
            </a:extLst>
          </p:cNvPr>
          <p:cNvSpPr>
            <a:spLocks noGrp="1"/>
          </p:cNvSpPr>
          <p:nvPr>
            <p:ph type="sldNum" sz="quarter" idx="12"/>
          </p:nvPr>
        </p:nvSpPr>
        <p:spPr/>
        <p:txBody>
          <a:bodyPr/>
          <a:lstStyle/>
          <a:p>
            <a:fld id="{880F3C32-A766-415D-B81B-67F1C76343BC}" type="slidenum">
              <a:rPr lang="sv-SE" smtClean="0"/>
              <a:t>‹#›</a:t>
            </a:fld>
            <a:endParaRPr lang="sv-SE"/>
          </a:p>
        </p:txBody>
      </p:sp>
    </p:spTree>
    <p:extLst>
      <p:ext uri="{BB962C8B-B14F-4D97-AF65-F5344CB8AC3E}">
        <p14:creationId xmlns:p14="http://schemas.microsoft.com/office/powerpoint/2010/main" val="1438916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CEEAA38-16EA-8D85-0651-89E74A5B9CC1}"/>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CE9801FB-16A9-ED70-B929-56500582FBF0}"/>
              </a:ext>
            </a:extLst>
          </p:cNvPr>
          <p:cNvSpPr>
            <a:spLocks noGrp="1"/>
          </p:cNvSpPr>
          <p:nvPr>
            <p:ph type="dt" sz="half" idx="10"/>
          </p:nvPr>
        </p:nvSpPr>
        <p:spPr/>
        <p:txBody>
          <a:bodyPr/>
          <a:lstStyle/>
          <a:p>
            <a:fld id="{196C0E15-F3AB-4B76-9E10-AA23AD4F4FBD}" type="datetimeFigureOut">
              <a:rPr lang="sv-SE" smtClean="0"/>
              <a:t>2025-04-24</a:t>
            </a:fld>
            <a:endParaRPr lang="sv-SE"/>
          </a:p>
        </p:txBody>
      </p:sp>
      <p:sp>
        <p:nvSpPr>
          <p:cNvPr id="4" name="Platshållare för sidfot 3">
            <a:extLst>
              <a:ext uri="{FF2B5EF4-FFF2-40B4-BE49-F238E27FC236}">
                <a16:creationId xmlns:a16="http://schemas.microsoft.com/office/drawing/2014/main" id="{69B4C80E-D951-7E6D-9F61-F4CB10ACEFF5}"/>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2CAEF4C7-DE20-0E26-6B9F-BF4CE4C6E87F}"/>
              </a:ext>
            </a:extLst>
          </p:cNvPr>
          <p:cNvSpPr>
            <a:spLocks noGrp="1"/>
          </p:cNvSpPr>
          <p:nvPr>
            <p:ph type="sldNum" sz="quarter" idx="12"/>
          </p:nvPr>
        </p:nvSpPr>
        <p:spPr/>
        <p:txBody>
          <a:bodyPr/>
          <a:lstStyle/>
          <a:p>
            <a:fld id="{880F3C32-A766-415D-B81B-67F1C76343BC}" type="slidenum">
              <a:rPr lang="sv-SE" smtClean="0"/>
              <a:t>‹#›</a:t>
            </a:fld>
            <a:endParaRPr lang="sv-SE"/>
          </a:p>
        </p:txBody>
      </p:sp>
    </p:spTree>
    <p:extLst>
      <p:ext uri="{BB962C8B-B14F-4D97-AF65-F5344CB8AC3E}">
        <p14:creationId xmlns:p14="http://schemas.microsoft.com/office/powerpoint/2010/main" val="2921804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4DCC1D00-0CBD-3663-67AF-068B836DD618}"/>
              </a:ext>
            </a:extLst>
          </p:cNvPr>
          <p:cNvSpPr>
            <a:spLocks noGrp="1"/>
          </p:cNvSpPr>
          <p:nvPr>
            <p:ph type="dt" sz="half" idx="10"/>
          </p:nvPr>
        </p:nvSpPr>
        <p:spPr/>
        <p:txBody>
          <a:bodyPr/>
          <a:lstStyle/>
          <a:p>
            <a:fld id="{196C0E15-F3AB-4B76-9E10-AA23AD4F4FBD}" type="datetimeFigureOut">
              <a:rPr lang="sv-SE" smtClean="0"/>
              <a:t>2025-04-24</a:t>
            </a:fld>
            <a:endParaRPr lang="sv-SE"/>
          </a:p>
        </p:txBody>
      </p:sp>
      <p:sp>
        <p:nvSpPr>
          <p:cNvPr id="3" name="Platshållare för sidfot 2">
            <a:extLst>
              <a:ext uri="{FF2B5EF4-FFF2-40B4-BE49-F238E27FC236}">
                <a16:creationId xmlns:a16="http://schemas.microsoft.com/office/drawing/2014/main" id="{4A91DA76-9CB7-D610-DC52-0A5E6A8CC577}"/>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A39730D5-2802-0AE8-3E3B-16164B16906A}"/>
              </a:ext>
            </a:extLst>
          </p:cNvPr>
          <p:cNvSpPr>
            <a:spLocks noGrp="1"/>
          </p:cNvSpPr>
          <p:nvPr>
            <p:ph type="sldNum" sz="quarter" idx="12"/>
          </p:nvPr>
        </p:nvSpPr>
        <p:spPr/>
        <p:txBody>
          <a:bodyPr/>
          <a:lstStyle/>
          <a:p>
            <a:fld id="{880F3C32-A766-415D-B81B-67F1C76343BC}" type="slidenum">
              <a:rPr lang="sv-SE" smtClean="0"/>
              <a:t>‹#›</a:t>
            </a:fld>
            <a:endParaRPr lang="sv-SE"/>
          </a:p>
        </p:txBody>
      </p:sp>
    </p:spTree>
    <p:extLst>
      <p:ext uri="{BB962C8B-B14F-4D97-AF65-F5344CB8AC3E}">
        <p14:creationId xmlns:p14="http://schemas.microsoft.com/office/powerpoint/2010/main" val="1600043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6986EC-3F14-4C9F-3FA8-1DF41B71897E}"/>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02F3C53-884A-76AD-3B18-BF2BAC0D94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5192B84-8551-7CC1-E805-AC4A0D780C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97161B6-86FC-465E-7B13-344ECB31F484}"/>
              </a:ext>
            </a:extLst>
          </p:cNvPr>
          <p:cNvSpPr>
            <a:spLocks noGrp="1"/>
          </p:cNvSpPr>
          <p:nvPr>
            <p:ph type="dt" sz="half" idx="10"/>
          </p:nvPr>
        </p:nvSpPr>
        <p:spPr/>
        <p:txBody>
          <a:bodyPr/>
          <a:lstStyle/>
          <a:p>
            <a:fld id="{196C0E15-F3AB-4B76-9E10-AA23AD4F4FBD}" type="datetimeFigureOut">
              <a:rPr lang="sv-SE" smtClean="0"/>
              <a:t>2025-04-24</a:t>
            </a:fld>
            <a:endParaRPr lang="sv-SE"/>
          </a:p>
        </p:txBody>
      </p:sp>
      <p:sp>
        <p:nvSpPr>
          <p:cNvPr id="6" name="Platshållare för sidfot 5">
            <a:extLst>
              <a:ext uri="{FF2B5EF4-FFF2-40B4-BE49-F238E27FC236}">
                <a16:creationId xmlns:a16="http://schemas.microsoft.com/office/drawing/2014/main" id="{915496B9-3CCA-BAA9-342D-35973FF5954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077D6E3-1D66-63FD-7F07-D5A6DD0C4234}"/>
              </a:ext>
            </a:extLst>
          </p:cNvPr>
          <p:cNvSpPr>
            <a:spLocks noGrp="1"/>
          </p:cNvSpPr>
          <p:nvPr>
            <p:ph type="sldNum" sz="quarter" idx="12"/>
          </p:nvPr>
        </p:nvSpPr>
        <p:spPr/>
        <p:txBody>
          <a:bodyPr/>
          <a:lstStyle/>
          <a:p>
            <a:fld id="{880F3C32-A766-415D-B81B-67F1C76343BC}" type="slidenum">
              <a:rPr lang="sv-SE" smtClean="0"/>
              <a:t>‹#›</a:t>
            </a:fld>
            <a:endParaRPr lang="sv-SE"/>
          </a:p>
        </p:txBody>
      </p:sp>
    </p:spTree>
    <p:extLst>
      <p:ext uri="{BB962C8B-B14F-4D97-AF65-F5344CB8AC3E}">
        <p14:creationId xmlns:p14="http://schemas.microsoft.com/office/powerpoint/2010/main" val="371665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3A5D426-C3C1-C35E-03AB-46CE13D8814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D758C959-D709-F2B7-5EDD-BAA2F63DB8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92BAB24E-B713-6919-AEAE-3699BD1C3C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8A906D14-BFB7-573C-3E08-6B5FA11C1646}"/>
              </a:ext>
            </a:extLst>
          </p:cNvPr>
          <p:cNvSpPr>
            <a:spLocks noGrp="1"/>
          </p:cNvSpPr>
          <p:nvPr>
            <p:ph type="dt" sz="half" idx="10"/>
          </p:nvPr>
        </p:nvSpPr>
        <p:spPr/>
        <p:txBody>
          <a:bodyPr/>
          <a:lstStyle/>
          <a:p>
            <a:fld id="{196C0E15-F3AB-4B76-9E10-AA23AD4F4FBD}" type="datetimeFigureOut">
              <a:rPr lang="sv-SE" smtClean="0"/>
              <a:t>2025-04-24</a:t>
            </a:fld>
            <a:endParaRPr lang="sv-SE"/>
          </a:p>
        </p:txBody>
      </p:sp>
      <p:sp>
        <p:nvSpPr>
          <p:cNvPr id="6" name="Platshållare för sidfot 5">
            <a:extLst>
              <a:ext uri="{FF2B5EF4-FFF2-40B4-BE49-F238E27FC236}">
                <a16:creationId xmlns:a16="http://schemas.microsoft.com/office/drawing/2014/main" id="{102437FC-1EA5-6630-EE31-B8B6323A37F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64584ED-25E3-CA66-D8A7-0B5307C4DE7C}"/>
              </a:ext>
            </a:extLst>
          </p:cNvPr>
          <p:cNvSpPr>
            <a:spLocks noGrp="1"/>
          </p:cNvSpPr>
          <p:nvPr>
            <p:ph type="sldNum" sz="quarter" idx="12"/>
          </p:nvPr>
        </p:nvSpPr>
        <p:spPr/>
        <p:txBody>
          <a:bodyPr/>
          <a:lstStyle/>
          <a:p>
            <a:fld id="{880F3C32-A766-415D-B81B-67F1C76343BC}" type="slidenum">
              <a:rPr lang="sv-SE" smtClean="0"/>
              <a:t>‹#›</a:t>
            </a:fld>
            <a:endParaRPr lang="sv-SE"/>
          </a:p>
        </p:txBody>
      </p:sp>
    </p:spTree>
    <p:extLst>
      <p:ext uri="{BB962C8B-B14F-4D97-AF65-F5344CB8AC3E}">
        <p14:creationId xmlns:p14="http://schemas.microsoft.com/office/powerpoint/2010/main" val="2739054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D3E2DDDB-A9F8-966E-5DD3-65C820AB57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C3F89884-10F6-0D4F-71FC-D5F41B0C6C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F8BDAC5-33C7-27E9-250F-D721C4EE55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96C0E15-F3AB-4B76-9E10-AA23AD4F4FBD}" type="datetimeFigureOut">
              <a:rPr lang="sv-SE" smtClean="0"/>
              <a:t>2025-04-24</a:t>
            </a:fld>
            <a:endParaRPr lang="sv-SE"/>
          </a:p>
        </p:txBody>
      </p:sp>
      <p:sp>
        <p:nvSpPr>
          <p:cNvPr id="5" name="Platshållare för sidfot 4">
            <a:extLst>
              <a:ext uri="{FF2B5EF4-FFF2-40B4-BE49-F238E27FC236}">
                <a16:creationId xmlns:a16="http://schemas.microsoft.com/office/drawing/2014/main" id="{144131FB-757A-7D78-DFF2-0CE16190FC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B03BF0F0-991D-9D82-C8B0-306BA4A415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80F3C32-A766-415D-B81B-67F1C76343BC}" type="slidenum">
              <a:rPr lang="sv-SE" smtClean="0"/>
              <a:t>‹#›</a:t>
            </a:fld>
            <a:endParaRPr lang="sv-SE"/>
          </a:p>
        </p:txBody>
      </p:sp>
    </p:spTree>
    <p:extLst>
      <p:ext uri="{BB962C8B-B14F-4D97-AF65-F5344CB8AC3E}">
        <p14:creationId xmlns:p14="http://schemas.microsoft.com/office/powerpoint/2010/main" val="34974610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stadium.se/foreningar/1556388"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E7AA7E8-8006-4E1F-A566-FCF37EE6F3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Rubrik 1">
            <a:extLst>
              <a:ext uri="{FF2B5EF4-FFF2-40B4-BE49-F238E27FC236}">
                <a16:creationId xmlns:a16="http://schemas.microsoft.com/office/drawing/2014/main" id="{814AAAD6-B2B3-A00F-366B-A0531E9720E5}"/>
              </a:ext>
            </a:extLst>
          </p:cNvPr>
          <p:cNvSpPr>
            <a:spLocks noGrp="1"/>
          </p:cNvSpPr>
          <p:nvPr>
            <p:ph type="ctrTitle"/>
          </p:nvPr>
        </p:nvSpPr>
        <p:spPr>
          <a:xfrm>
            <a:off x="0" y="1598246"/>
            <a:ext cx="5447319" cy="5122985"/>
          </a:xfrm>
        </p:spPr>
        <p:txBody>
          <a:bodyPr anchor="t">
            <a:normAutofit fontScale="90000"/>
          </a:bodyPr>
          <a:lstStyle/>
          <a:p>
            <a:r>
              <a:rPr lang="sv-SE" sz="6200" dirty="0">
                <a:solidFill>
                  <a:srgbClr val="FFFFFF"/>
                </a:solidFill>
              </a:rPr>
              <a:t>Föräldramöte</a:t>
            </a:r>
            <a:br>
              <a:rPr lang="sv-SE" sz="6200" dirty="0">
                <a:solidFill>
                  <a:srgbClr val="FFFFFF"/>
                </a:solidFill>
              </a:rPr>
            </a:br>
            <a:br>
              <a:rPr lang="sv-SE" sz="6200" dirty="0">
                <a:solidFill>
                  <a:srgbClr val="FFFFFF"/>
                </a:solidFill>
              </a:rPr>
            </a:br>
            <a:br>
              <a:rPr lang="sv-SE" sz="6200" dirty="0">
                <a:solidFill>
                  <a:srgbClr val="FFFFFF"/>
                </a:solidFill>
              </a:rPr>
            </a:br>
            <a:br>
              <a:rPr lang="sv-SE" sz="6200" dirty="0">
                <a:solidFill>
                  <a:srgbClr val="FFFFFF"/>
                </a:solidFill>
              </a:rPr>
            </a:br>
            <a:br>
              <a:rPr lang="sv-SE" sz="6200" dirty="0">
                <a:solidFill>
                  <a:srgbClr val="FFFFFF"/>
                </a:solidFill>
              </a:rPr>
            </a:br>
            <a:br>
              <a:rPr lang="sv-SE" sz="6200" dirty="0">
                <a:solidFill>
                  <a:srgbClr val="FFFFFF"/>
                </a:solidFill>
              </a:rPr>
            </a:br>
            <a:r>
              <a:rPr lang="sv-SE" sz="3600" dirty="0">
                <a:solidFill>
                  <a:srgbClr val="FFFFFF"/>
                </a:solidFill>
              </a:rPr>
              <a:t>2025-04-29</a:t>
            </a:r>
            <a:endParaRPr lang="sv-SE" sz="6200" dirty="0">
              <a:solidFill>
                <a:srgbClr val="FFFFFF"/>
              </a:solidFill>
            </a:endParaRPr>
          </a:p>
        </p:txBody>
      </p:sp>
      <p:sp>
        <p:nvSpPr>
          <p:cNvPr id="3" name="Underrubrik 2">
            <a:extLst>
              <a:ext uri="{FF2B5EF4-FFF2-40B4-BE49-F238E27FC236}">
                <a16:creationId xmlns:a16="http://schemas.microsoft.com/office/drawing/2014/main" id="{13039F12-AAB8-F6BB-0060-10BADBFF2BEA}"/>
              </a:ext>
            </a:extLst>
          </p:cNvPr>
          <p:cNvSpPr>
            <a:spLocks noGrp="1"/>
          </p:cNvSpPr>
          <p:nvPr>
            <p:ph type="subTitle" idx="1"/>
          </p:nvPr>
        </p:nvSpPr>
        <p:spPr>
          <a:xfrm>
            <a:off x="5792993" y="1590840"/>
            <a:ext cx="5987201" cy="5095221"/>
          </a:xfrm>
        </p:spPr>
        <p:txBody>
          <a:bodyPr>
            <a:normAutofit/>
          </a:bodyPr>
          <a:lstStyle/>
          <a:p>
            <a:pPr algn="l"/>
            <a:r>
              <a:rPr lang="sv-SE" sz="4400" dirty="0">
                <a:solidFill>
                  <a:srgbClr val="FFFFFF"/>
                </a:solidFill>
              </a:rPr>
              <a:t>Fotbollssäsongen 2025</a:t>
            </a:r>
          </a:p>
          <a:p>
            <a:pPr algn="l"/>
            <a:endParaRPr lang="sv-SE" sz="4400" dirty="0">
              <a:solidFill>
                <a:srgbClr val="FFFFFF"/>
              </a:solidFill>
            </a:endParaRPr>
          </a:p>
          <a:p>
            <a:pPr algn="l"/>
            <a:r>
              <a:rPr lang="sv-SE" sz="4400" dirty="0">
                <a:solidFill>
                  <a:srgbClr val="FFFFFF"/>
                </a:solidFill>
              </a:rPr>
              <a:t>Flickor/pojkar födda 2016 och 2017</a:t>
            </a:r>
          </a:p>
        </p:txBody>
      </p:sp>
      <p:cxnSp>
        <p:nvCxnSpPr>
          <p:cNvPr id="10" name="Straight Connector 9">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322" y="1589368"/>
            <a:ext cx="0" cy="5259754"/>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3566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2EC5AEB-ED6A-7D7C-CEC8-DBD2E1A8D6E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6B4E67-0E7E-AEA3-C3A4-B9E8C64878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79554DE-41FD-5C53-DDE1-F6040F8461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Rubrik 1">
            <a:extLst>
              <a:ext uri="{FF2B5EF4-FFF2-40B4-BE49-F238E27FC236}">
                <a16:creationId xmlns:a16="http://schemas.microsoft.com/office/drawing/2014/main" id="{6574D2FD-7C15-4018-3D4E-E7D18421649A}"/>
              </a:ext>
            </a:extLst>
          </p:cNvPr>
          <p:cNvSpPr>
            <a:spLocks noGrp="1"/>
          </p:cNvSpPr>
          <p:nvPr>
            <p:ph type="title"/>
          </p:nvPr>
        </p:nvSpPr>
        <p:spPr>
          <a:xfrm>
            <a:off x="1" y="381935"/>
            <a:ext cx="5779910" cy="5974414"/>
          </a:xfrm>
        </p:spPr>
        <p:txBody>
          <a:bodyPr anchor="ctr">
            <a:normAutofit/>
          </a:bodyPr>
          <a:lstStyle/>
          <a:p>
            <a:pPr algn="ctr"/>
            <a:r>
              <a:rPr lang="sv-SE" sz="8000" dirty="0">
                <a:solidFill>
                  <a:srgbClr val="FFFFFF"/>
                </a:solidFill>
              </a:rPr>
              <a:t>Till sist</a:t>
            </a:r>
          </a:p>
        </p:txBody>
      </p:sp>
      <p:grpSp>
        <p:nvGrpSpPr>
          <p:cNvPr id="12" name="Group 11">
            <a:extLst>
              <a:ext uri="{FF2B5EF4-FFF2-40B4-BE49-F238E27FC236}">
                <a16:creationId xmlns:a16="http://schemas.microsoft.com/office/drawing/2014/main" id="{2413890E-6139-FD5B-94FD-453BFCF15C9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319798BB-2F56-E48D-5161-0C2A2F3B73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5CB164B7-1FD0-7508-4A1A-09F4C22C41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D9DE00B-3081-4190-FC3F-584742EE29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Platshållare för innehåll 2">
            <a:extLst>
              <a:ext uri="{FF2B5EF4-FFF2-40B4-BE49-F238E27FC236}">
                <a16:creationId xmlns:a16="http://schemas.microsoft.com/office/drawing/2014/main" id="{E621627E-BC60-6727-00F0-E0A3FE000A87}"/>
              </a:ext>
            </a:extLst>
          </p:cNvPr>
          <p:cNvSpPr>
            <a:spLocks noGrp="1"/>
          </p:cNvSpPr>
          <p:nvPr>
            <p:ph idx="1"/>
          </p:nvPr>
        </p:nvSpPr>
        <p:spPr>
          <a:xfrm>
            <a:off x="6297233" y="518400"/>
            <a:ext cx="4771607" cy="5837949"/>
          </a:xfrm>
        </p:spPr>
        <p:txBody>
          <a:bodyPr anchor="ctr">
            <a:normAutofit/>
          </a:bodyPr>
          <a:lstStyle/>
          <a:p>
            <a:pPr>
              <a:spcAft>
                <a:spcPts val="800"/>
              </a:spcAft>
            </a:pPr>
            <a:r>
              <a:rPr lang="sv-SE"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Visa respekt för alla på och utanför planen, Ledare, Lagkamrater, domare.</a:t>
            </a:r>
          </a:p>
          <a:p>
            <a:pPr>
              <a:spcAft>
                <a:spcPts val="800"/>
              </a:spcAft>
            </a:pPr>
            <a:r>
              <a:rPr lang="sv-SE"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Lämna telefonen utanför planen.</a:t>
            </a:r>
          </a:p>
          <a:p>
            <a:pPr>
              <a:spcAft>
                <a:spcPts val="800"/>
              </a:spcAft>
            </a:pPr>
            <a:r>
              <a:rPr lang="sv-SE" sz="2000" kern="100" dirty="0">
                <a:solidFill>
                  <a:schemeClr val="tx1">
                    <a:alpha val="80000"/>
                  </a:schemeClr>
                </a:solidFill>
                <a:latin typeface="Aptos" panose="020B0004020202020204" pitchFamily="34" charset="0"/>
                <a:ea typeface="Aptos" panose="020B0004020202020204" pitchFamily="34" charset="0"/>
                <a:cs typeface="Times New Roman" panose="02020603050405020304" pitchFamily="18" charset="0"/>
              </a:rPr>
              <a:t>På</a:t>
            </a:r>
            <a:r>
              <a:rPr lang="sv-SE"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minn era barn om attityd vid träningar.</a:t>
            </a:r>
          </a:p>
          <a:p>
            <a:pPr>
              <a:spcAft>
                <a:spcPts val="800"/>
              </a:spcAft>
            </a:pPr>
            <a:r>
              <a:rPr lang="sv-SE" sz="2000" kern="100" dirty="0">
                <a:solidFill>
                  <a:schemeClr val="tx1">
                    <a:alpha val="80000"/>
                  </a:schemeClr>
                </a:solidFill>
                <a:latin typeface="Aptos" panose="020B0004020202020204" pitchFamily="34" charset="0"/>
                <a:ea typeface="Aptos" panose="020B0004020202020204" pitchFamily="34" charset="0"/>
                <a:cs typeface="Times New Roman" panose="02020603050405020304" pitchFamily="18" charset="0"/>
              </a:rPr>
              <a:t>Fråga om det är något ni undrar över.</a:t>
            </a:r>
            <a:endParaRPr lang="sv-SE"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endParaRPr lang="sv-SE" sz="2000" dirty="0">
              <a:solidFill>
                <a:schemeClr val="tx1">
                  <a:alpha val="80000"/>
                </a:schemeClr>
              </a:solidFill>
            </a:endParaRPr>
          </a:p>
        </p:txBody>
      </p:sp>
      <p:cxnSp>
        <p:nvCxnSpPr>
          <p:cNvPr id="17" name="Straight Connector 16">
            <a:extLst>
              <a:ext uri="{FF2B5EF4-FFF2-40B4-BE49-F238E27FC236}">
                <a16:creationId xmlns:a16="http://schemas.microsoft.com/office/drawing/2014/main" id="{B8EADEB3-AAF1-BE28-B454-B263CD7C3BC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3638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AE9DFB98-E77E-71AA-4F54-728EE48A3C7D}"/>
              </a:ext>
            </a:extLst>
          </p:cNvPr>
          <p:cNvSpPr>
            <a:spLocks noGrp="1"/>
          </p:cNvSpPr>
          <p:nvPr>
            <p:ph type="title"/>
          </p:nvPr>
        </p:nvSpPr>
        <p:spPr>
          <a:xfrm>
            <a:off x="1245072" y="1289765"/>
            <a:ext cx="3651101" cy="4270963"/>
          </a:xfrm>
        </p:spPr>
        <p:txBody>
          <a:bodyPr anchor="ctr">
            <a:normAutofit/>
          </a:bodyPr>
          <a:lstStyle/>
          <a:p>
            <a:pPr algn="ctr"/>
            <a:r>
              <a:rPr lang="sv-SE" sz="5600">
                <a:solidFill>
                  <a:srgbClr val="FFFFFF"/>
                </a:solidFill>
              </a:rPr>
              <a:t>Ledare</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Platshållare för innehåll 2">
            <a:extLst>
              <a:ext uri="{FF2B5EF4-FFF2-40B4-BE49-F238E27FC236}">
                <a16:creationId xmlns:a16="http://schemas.microsoft.com/office/drawing/2014/main" id="{BE21CAFC-A26E-6E37-C784-9210CBEB904F}"/>
              </a:ext>
            </a:extLst>
          </p:cNvPr>
          <p:cNvSpPr>
            <a:spLocks noGrp="1"/>
          </p:cNvSpPr>
          <p:nvPr>
            <p:ph idx="1"/>
          </p:nvPr>
        </p:nvSpPr>
        <p:spPr>
          <a:xfrm>
            <a:off x="6297233" y="518400"/>
            <a:ext cx="4771607" cy="5837949"/>
          </a:xfrm>
        </p:spPr>
        <p:txBody>
          <a:bodyPr anchor="ctr">
            <a:normAutofit/>
          </a:bodyPr>
          <a:lstStyle/>
          <a:p>
            <a:r>
              <a:rPr lang="sv-SE" sz="2400" dirty="0">
                <a:solidFill>
                  <a:schemeClr val="tx1">
                    <a:alpha val="80000"/>
                  </a:schemeClr>
                </a:solidFill>
              </a:rPr>
              <a:t>Tränare: </a:t>
            </a:r>
          </a:p>
          <a:p>
            <a:pPr lvl="1"/>
            <a:r>
              <a:rPr lang="sv-SE" sz="1800" dirty="0" err="1">
                <a:solidFill>
                  <a:schemeClr val="tx1">
                    <a:alpha val="80000"/>
                  </a:schemeClr>
                </a:solidFill>
              </a:rPr>
              <a:t>Wouter</a:t>
            </a:r>
            <a:r>
              <a:rPr lang="sv-SE" sz="1800" dirty="0">
                <a:solidFill>
                  <a:schemeClr val="tx1">
                    <a:alpha val="80000"/>
                  </a:schemeClr>
                </a:solidFill>
              </a:rPr>
              <a:t> Horst </a:t>
            </a:r>
          </a:p>
          <a:p>
            <a:pPr lvl="1"/>
            <a:r>
              <a:rPr lang="sv-SE" sz="1800" dirty="0">
                <a:solidFill>
                  <a:schemeClr val="tx1">
                    <a:alpha val="80000"/>
                  </a:schemeClr>
                </a:solidFill>
              </a:rPr>
              <a:t>Christian Norberg</a:t>
            </a:r>
          </a:p>
          <a:p>
            <a:pPr lvl="1"/>
            <a:r>
              <a:rPr lang="sv-SE" sz="1800" dirty="0" err="1">
                <a:solidFill>
                  <a:schemeClr val="tx1">
                    <a:alpha val="80000"/>
                  </a:schemeClr>
                </a:solidFill>
              </a:rPr>
              <a:t>Tenny</a:t>
            </a:r>
            <a:r>
              <a:rPr lang="sv-SE" sz="1800" dirty="0">
                <a:solidFill>
                  <a:schemeClr val="tx1">
                    <a:alpha val="80000"/>
                  </a:schemeClr>
                </a:solidFill>
              </a:rPr>
              <a:t> Eriksson</a:t>
            </a:r>
          </a:p>
          <a:p>
            <a:pPr marL="457200" lvl="1" indent="0">
              <a:buNone/>
            </a:pPr>
            <a:endParaRPr lang="sv-SE" sz="1800" dirty="0">
              <a:solidFill>
                <a:schemeClr val="tx1">
                  <a:alpha val="80000"/>
                </a:schemeClr>
              </a:solidFill>
            </a:endParaRPr>
          </a:p>
          <a:p>
            <a:r>
              <a:rPr lang="sv-SE" sz="2400" dirty="0">
                <a:solidFill>
                  <a:schemeClr val="tx1">
                    <a:alpha val="80000"/>
                  </a:schemeClr>
                </a:solidFill>
              </a:rPr>
              <a:t>Lagledare: </a:t>
            </a:r>
          </a:p>
          <a:p>
            <a:pPr lvl="1"/>
            <a:r>
              <a:rPr lang="sv-SE" sz="1800" dirty="0">
                <a:solidFill>
                  <a:schemeClr val="tx1">
                    <a:alpha val="80000"/>
                  </a:schemeClr>
                </a:solidFill>
              </a:rPr>
              <a:t>Daniel Nordkvist</a:t>
            </a:r>
          </a:p>
          <a:p>
            <a:pPr lvl="1"/>
            <a:endParaRPr lang="sv-SE" sz="1600" dirty="0">
              <a:solidFill>
                <a:schemeClr val="tx1">
                  <a:alpha val="80000"/>
                </a:schemeClr>
              </a:solidFill>
            </a:endParaRP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8392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Rubrik 1">
            <a:extLst>
              <a:ext uri="{FF2B5EF4-FFF2-40B4-BE49-F238E27FC236}">
                <a16:creationId xmlns:a16="http://schemas.microsoft.com/office/drawing/2014/main" id="{EB75CFF3-108C-58B1-8A9E-D709C4064575}"/>
              </a:ext>
            </a:extLst>
          </p:cNvPr>
          <p:cNvSpPr>
            <a:spLocks noGrp="1"/>
          </p:cNvSpPr>
          <p:nvPr>
            <p:ph type="title"/>
          </p:nvPr>
        </p:nvSpPr>
        <p:spPr>
          <a:xfrm>
            <a:off x="1188069" y="381935"/>
            <a:ext cx="4008583" cy="5974414"/>
          </a:xfrm>
        </p:spPr>
        <p:txBody>
          <a:bodyPr anchor="ctr">
            <a:normAutofit/>
          </a:bodyPr>
          <a:lstStyle/>
          <a:p>
            <a:r>
              <a:rPr lang="sv-SE" sz="8000">
                <a:solidFill>
                  <a:srgbClr val="FFFFFF"/>
                </a:solidFill>
              </a:rPr>
              <a:t>Kontakt</a:t>
            </a:r>
          </a:p>
        </p:txBody>
      </p:sp>
      <p:grpSp>
        <p:nvGrpSpPr>
          <p:cNvPr id="12" name="Group 11">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Platshållare för innehåll 2">
            <a:extLst>
              <a:ext uri="{FF2B5EF4-FFF2-40B4-BE49-F238E27FC236}">
                <a16:creationId xmlns:a16="http://schemas.microsoft.com/office/drawing/2014/main" id="{BBEACC60-8984-9EE0-BF5A-1AC49702697A}"/>
              </a:ext>
            </a:extLst>
          </p:cNvPr>
          <p:cNvSpPr>
            <a:spLocks noGrp="1"/>
          </p:cNvSpPr>
          <p:nvPr>
            <p:ph idx="1"/>
          </p:nvPr>
        </p:nvSpPr>
        <p:spPr>
          <a:xfrm>
            <a:off x="6297233" y="518400"/>
            <a:ext cx="4771607" cy="5837949"/>
          </a:xfrm>
        </p:spPr>
        <p:txBody>
          <a:bodyPr anchor="ctr">
            <a:normAutofit/>
          </a:bodyPr>
          <a:lstStyle/>
          <a:p>
            <a:pPr>
              <a:spcAft>
                <a:spcPts val="800"/>
              </a:spcAft>
            </a:pPr>
            <a:r>
              <a:rPr lang="sv-SE"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Kommunikation sker vanligen via Laget.se och </a:t>
            </a:r>
            <a:r>
              <a:rPr lang="sv-SE" sz="2000" kern="100" dirty="0" err="1">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Supertext</a:t>
            </a:r>
            <a:endParaRPr lang="sv-SE"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a:spcAft>
                <a:spcPts val="800"/>
              </a:spcAft>
            </a:pPr>
            <a:r>
              <a:rPr lang="sv-SE"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I </a:t>
            </a:r>
            <a:r>
              <a:rPr lang="sv-SE" sz="2000" kern="100" dirty="0" err="1">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appen</a:t>
            </a:r>
            <a:r>
              <a:rPr lang="sv-SE"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/hemsidan laget.se finns tid och plats för aktiviteter som träningar och matcher. Här anmäls också om spelare närvarar eller inte. Hör av er om ni har funderingar hur </a:t>
            </a:r>
            <a:r>
              <a:rPr lang="sv-SE" sz="2000" kern="100" dirty="0" err="1">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appen</a:t>
            </a:r>
            <a:r>
              <a:rPr lang="sv-SE"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 (eller någonting annat) fungerar.</a:t>
            </a:r>
          </a:p>
          <a:p>
            <a:endParaRPr lang="sv-SE" sz="2000" dirty="0">
              <a:solidFill>
                <a:schemeClr val="tx1">
                  <a:alpha val="80000"/>
                </a:schemeClr>
              </a:solidFill>
            </a:endParaRPr>
          </a:p>
        </p:txBody>
      </p:sp>
      <p:cxnSp>
        <p:nvCxnSpPr>
          <p:cNvPr id="17" name="Straight Connector 1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76503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A119AA9E-AAC3-4C36-2ABF-FDFCF9002591}"/>
              </a:ext>
            </a:extLst>
          </p:cNvPr>
          <p:cNvSpPr>
            <a:spLocks noGrp="1"/>
          </p:cNvSpPr>
          <p:nvPr>
            <p:ph type="title"/>
          </p:nvPr>
        </p:nvSpPr>
        <p:spPr>
          <a:xfrm>
            <a:off x="1245072" y="1289765"/>
            <a:ext cx="3651101" cy="4270963"/>
          </a:xfrm>
        </p:spPr>
        <p:txBody>
          <a:bodyPr anchor="ctr">
            <a:normAutofit/>
          </a:bodyPr>
          <a:lstStyle/>
          <a:p>
            <a:pPr algn="ctr"/>
            <a:r>
              <a:rPr lang="sv-SE" sz="5600" kern="100">
                <a:solidFill>
                  <a:srgbClr val="FFFFFF"/>
                </a:solidFill>
                <a:effectLst/>
                <a:latin typeface="Aptos" panose="020B0004020202020204" pitchFamily="34" charset="0"/>
                <a:ea typeface="Aptos" panose="020B0004020202020204" pitchFamily="34" charset="0"/>
                <a:cs typeface="Times New Roman" panose="02020603050405020304" pitchFamily="18" charset="0"/>
              </a:rPr>
              <a:t>Träningar</a:t>
            </a:r>
            <a:endParaRPr lang="sv-SE" sz="5600">
              <a:solidFill>
                <a:srgbClr val="FFFFFF"/>
              </a:solidFill>
            </a:endParaRP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Platshållare för innehåll 2">
            <a:extLst>
              <a:ext uri="{FF2B5EF4-FFF2-40B4-BE49-F238E27FC236}">
                <a16:creationId xmlns:a16="http://schemas.microsoft.com/office/drawing/2014/main" id="{B379B733-A213-C44C-370D-B73AE75E52B0}"/>
              </a:ext>
            </a:extLst>
          </p:cNvPr>
          <p:cNvSpPr>
            <a:spLocks noGrp="1"/>
          </p:cNvSpPr>
          <p:nvPr>
            <p:ph idx="1"/>
          </p:nvPr>
        </p:nvSpPr>
        <p:spPr>
          <a:xfrm>
            <a:off x="6297233" y="518400"/>
            <a:ext cx="4771607" cy="5837949"/>
          </a:xfrm>
        </p:spPr>
        <p:txBody>
          <a:bodyPr anchor="ctr">
            <a:normAutofit/>
          </a:bodyPr>
          <a:lstStyle/>
          <a:p>
            <a:pPr>
              <a:spcAft>
                <a:spcPts val="800"/>
              </a:spcAft>
            </a:pPr>
            <a:r>
              <a:rPr lang="sv-SE"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Träningstid kommer vara: </a:t>
            </a:r>
          </a:p>
          <a:p>
            <a:pPr lvl="1">
              <a:spcAft>
                <a:spcPts val="800"/>
              </a:spcAft>
            </a:pPr>
            <a:r>
              <a:rPr lang="sv-SE" sz="16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Tisdagar 17:30-18:30 </a:t>
            </a:r>
          </a:p>
          <a:p>
            <a:pPr lvl="1">
              <a:spcAft>
                <a:spcPts val="800"/>
              </a:spcAft>
            </a:pPr>
            <a:r>
              <a:rPr lang="sv-SE" sz="1600" kern="100" dirty="0">
                <a:solidFill>
                  <a:schemeClr val="tx1">
                    <a:alpha val="80000"/>
                  </a:schemeClr>
                </a:solidFill>
                <a:latin typeface="Aptos" panose="020B0004020202020204" pitchFamily="34" charset="0"/>
                <a:ea typeface="Aptos" panose="020B0004020202020204" pitchFamily="34" charset="0"/>
                <a:cs typeface="Times New Roman" panose="02020603050405020304" pitchFamily="18" charset="0"/>
              </a:rPr>
              <a:t>S</a:t>
            </a:r>
            <a:r>
              <a:rPr lang="sv-SE" sz="16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öndagar 9:30-10:30</a:t>
            </a:r>
          </a:p>
          <a:p>
            <a:pPr lvl="1">
              <a:spcAft>
                <a:spcPts val="800"/>
              </a:spcAft>
            </a:pPr>
            <a:r>
              <a:rPr lang="sv-SE" sz="1600" kern="100" dirty="0">
                <a:solidFill>
                  <a:schemeClr val="tx1">
                    <a:alpha val="80000"/>
                  </a:schemeClr>
                </a:solidFill>
                <a:latin typeface="Aptos" panose="020B0004020202020204" pitchFamily="34" charset="0"/>
                <a:ea typeface="Aptos" panose="020B0004020202020204" pitchFamily="34" charset="0"/>
                <a:cs typeface="Times New Roman" panose="02020603050405020304" pitchFamily="18" charset="0"/>
              </a:rPr>
              <a:t>U</a:t>
            </a:r>
            <a:r>
              <a:rPr lang="sv-SE" sz="16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ppehåll under 4 veckor i sommar.</a:t>
            </a:r>
          </a:p>
          <a:p>
            <a:pPr>
              <a:spcAft>
                <a:spcPts val="800"/>
              </a:spcAft>
            </a:pPr>
            <a:r>
              <a:rPr lang="sv-SE"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KOM I TID!</a:t>
            </a:r>
          </a:p>
          <a:p>
            <a:pPr>
              <a:spcAft>
                <a:spcPts val="800"/>
              </a:spcAft>
            </a:pPr>
            <a:r>
              <a:rPr lang="sv-SE"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Kallelse till träning skickas ut via laget se. Meddela om ert barn kommer eller ej så att vi kan planera träningen så bra som möjligt. Är ni osäker på om ert barn ska delta; ange det troligaste alternativet.</a:t>
            </a:r>
          </a:p>
          <a:p>
            <a:pPr>
              <a:spcAft>
                <a:spcPts val="800"/>
              </a:spcAft>
            </a:pPr>
            <a:r>
              <a:rPr lang="sv-SE"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Ditt svar kan ändras fram till 30 min innan träning (oförutsedd ändring med kort varsel kan meddelas via </a:t>
            </a:r>
            <a:r>
              <a:rPr lang="sv-SE" sz="2000" kern="100" dirty="0" err="1">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supertext</a:t>
            </a:r>
            <a:r>
              <a:rPr lang="sv-SE"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 </a:t>
            </a:r>
          </a:p>
          <a:p>
            <a:endParaRPr lang="sv-SE" sz="2000" dirty="0">
              <a:solidFill>
                <a:schemeClr val="tx1">
                  <a:alpha val="80000"/>
                </a:schemeClr>
              </a:solidFill>
            </a:endParaRP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7466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607519E-53D8-6097-61FC-15F71C9E07A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A7A073-5E47-9C71-4F19-E86F74617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Oval 9">
            <a:extLst>
              <a:ext uri="{FF2B5EF4-FFF2-40B4-BE49-F238E27FC236}">
                <a16:creationId xmlns:a16="http://schemas.microsoft.com/office/drawing/2014/main" id="{36D1FE80-1EB9-46E7-002F-7DB6E4E061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Rubrik 1">
            <a:extLst>
              <a:ext uri="{FF2B5EF4-FFF2-40B4-BE49-F238E27FC236}">
                <a16:creationId xmlns:a16="http://schemas.microsoft.com/office/drawing/2014/main" id="{37D94946-70BA-68E9-A8A2-45903AD0A08D}"/>
              </a:ext>
            </a:extLst>
          </p:cNvPr>
          <p:cNvSpPr>
            <a:spLocks noGrp="1"/>
          </p:cNvSpPr>
          <p:nvPr>
            <p:ph type="title"/>
          </p:nvPr>
        </p:nvSpPr>
        <p:spPr>
          <a:xfrm>
            <a:off x="707654" y="1289765"/>
            <a:ext cx="4728893" cy="4270963"/>
          </a:xfrm>
        </p:spPr>
        <p:txBody>
          <a:bodyPr anchor="ctr">
            <a:normAutofit/>
          </a:bodyPr>
          <a:lstStyle/>
          <a:p>
            <a:pPr algn="ctr"/>
            <a:r>
              <a:rPr lang="sv-SE" sz="5600" dirty="0">
                <a:solidFill>
                  <a:srgbClr val="FFFFFF"/>
                </a:solidFill>
              </a:rPr>
              <a:t>Träningsregler</a:t>
            </a:r>
          </a:p>
        </p:txBody>
      </p:sp>
      <p:sp>
        <p:nvSpPr>
          <p:cNvPr id="12" name="Graphic 11">
            <a:extLst>
              <a:ext uri="{FF2B5EF4-FFF2-40B4-BE49-F238E27FC236}">
                <a16:creationId xmlns:a16="http://schemas.microsoft.com/office/drawing/2014/main" id="{B3EFAA7E-44F8-E1B7-1B33-2946738AF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14" name="Graphic 12">
            <a:extLst>
              <a:ext uri="{FF2B5EF4-FFF2-40B4-BE49-F238E27FC236}">
                <a16:creationId xmlns:a16="http://schemas.microsoft.com/office/drawing/2014/main" id="{0766ED51-580D-216D-5A7B-57EC767C77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3" name="Platshållare för innehåll 2">
            <a:extLst>
              <a:ext uri="{FF2B5EF4-FFF2-40B4-BE49-F238E27FC236}">
                <a16:creationId xmlns:a16="http://schemas.microsoft.com/office/drawing/2014/main" id="{8FC3F678-BAB2-20D4-D3ED-8B4E33483E65}"/>
              </a:ext>
            </a:extLst>
          </p:cNvPr>
          <p:cNvSpPr>
            <a:spLocks noGrp="1"/>
          </p:cNvSpPr>
          <p:nvPr>
            <p:ph idx="1"/>
          </p:nvPr>
        </p:nvSpPr>
        <p:spPr>
          <a:xfrm>
            <a:off x="6297233" y="518400"/>
            <a:ext cx="4771607" cy="5837949"/>
          </a:xfrm>
        </p:spPr>
        <p:txBody>
          <a:bodyPr anchor="ctr">
            <a:normAutofit/>
          </a:bodyPr>
          <a:lstStyle/>
          <a:p>
            <a:pPr marL="0" indent="0">
              <a:buNone/>
            </a:pPr>
            <a:r>
              <a:rPr lang="sv-SE" sz="2000" dirty="0">
                <a:solidFill>
                  <a:schemeClr val="tx1">
                    <a:alpha val="80000"/>
                  </a:schemeClr>
                </a:solidFill>
              </a:rPr>
              <a:t>Under föräldramötet så hade tränarna samtal med barnen kring förväntningar och regler vid träningar. Följande har man kommit överens om tillsammans med barnen:</a:t>
            </a:r>
          </a:p>
          <a:p>
            <a:r>
              <a:rPr lang="sv-SE" sz="2000" dirty="0">
                <a:solidFill>
                  <a:schemeClr val="tx1">
                    <a:alpha val="80000"/>
                  </a:schemeClr>
                </a:solidFill>
              </a:rPr>
              <a:t>Tränarna önskar ordning och framförallt att man visar respekt för varandra. </a:t>
            </a:r>
          </a:p>
          <a:p>
            <a:r>
              <a:rPr lang="sv-SE" sz="2000" dirty="0">
                <a:solidFill>
                  <a:schemeClr val="tx1">
                    <a:alpha val="80000"/>
                  </a:schemeClr>
                </a:solidFill>
              </a:rPr>
              <a:t>Under samlingar behöver barnen lyssna på tränarna och deras genomgångar. </a:t>
            </a:r>
          </a:p>
          <a:p>
            <a:r>
              <a:rPr lang="sv-SE" sz="2000" dirty="0">
                <a:solidFill>
                  <a:schemeClr val="tx1">
                    <a:alpha val="80000"/>
                  </a:schemeClr>
                </a:solidFill>
              </a:rPr>
              <a:t>Om barnen använder fula ord och tränarna uppmärksammar det utdelas övningar som push </a:t>
            </a:r>
            <a:r>
              <a:rPr lang="sv-SE" sz="2000" dirty="0" err="1">
                <a:solidFill>
                  <a:schemeClr val="tx1">
                    <a:alpha val="80000"/>
                  </a:schemeClr>
                </a:solidFill>
              </a:rPr>
              <a:t>ups</a:t>
            </a:r>
            <a:r>
              <a:rPr lang="sv-SE" sz="2000" dirty="0">
                <a:solidFill>
                  <a:schemeClr val="tx1">
                    <a:alpha val="80000"/>
                  </a:schemeClr>
                </a:solidFill>
              </a:rPr>
              <a:t>, </a:t>
            </a:r>
            <a:r>
              <a:rPr lang="sv-SE" sz="2000" dirty="0" err="1">
                <a:solidFill>
                  <a:schemeClr val="tx1">
                    <a:alpha val="80000"/>
                  </a:schemeClr>
                </a:solidFill>
              </a:rPr>
              <a:t>sit</a:t>
            </a:r>
            <a:r>
              <a:rPr lang="sv-SE" sz="2000" dirty="0">
                <a:solidFill>
                  <a:schemeClr val="tx1">
                    <a:alpha val="80000"/>
                  </a:schemeClr>
                </a:solidFill>
              </a:rPr>
              <a:t> </a:t>
            </a:r>
            <a:r>
              <a:rPr lang="sv-SE" sz="2000" dirty="0" err="1">
                <a:solidFill>
                  <a:schemeClr val="tx1">
                    <a:alpha val="80000"/>
                  </a:schemeClr>
                </a:solidFill>
              </a:rPr>
              <a:t>ups</a:t>
            </a:r>
            <a:r>
              <a:rPr lang="sv-SE" sz="2000" dirty="0">
                <a:solidFill>
                  <a:schemeClr val="tx1">
                    <a:alpha val="80000"/>
                  </a:schemeClr>
                </a:solidFill>
              </a:rPr>
              <a:t> etc. Första gången 5 övningar, andra gången 10 osv. Förhoppningsvis stannar det vid 10/15 övningar. </a:t>
            </a:r>
            <a:r>
              <a:rPr lang="sv-SE" sz="2000" dirty="0">
                <a:solidFill>
                  <a:schemeClr val="tx1">
                    <a:alpha val="80000"/>
                  </a:schemeClr>
                </a:solidFill>
                <a:sym typeface="Wingdings" panose="05000000000000000000" pitchFamily="2" charset="2"/>
              </a:rPr>
              <a:t></a:t>
            </a:r>
            <a:endParaRPr lang="sv-SE" sz="2000" dirty="0">
              <a:solidFill>
                <a:schemeClr val="tx1">
                  <a:alpha val="80000"/>
                </a:schemeClr>
              </a:solidFill>
            </a:endParaRPr>
          </a:p>
          <a:p>
            <a:endParaRPr lang="sv-SE" sz="2000" dirty="0">
              <a:solidFill>
                <a:schemeClr val="tx1">
                  <a:alpha val="80000"/>
                </a:schemeClr>
              </a:solidFill>
            </a:endParaRPr>
          </a:p>
        </p:txBody>
      </p:sp>
      <p:sp>
        <p:nvSpPr>
          <p:cNvPr id="16" name="Graphic 10">
            <a:extLst>
              <a:ext uri="{FF2B5EF4-FFF2-40B4-BE49-F238E27FC236}">
                <a16:creationId xmlns:a16="http://schemas.microsoft.com/office/drawing/2014/main" id="{842B8581-D8D1-1A17-EB82-F87BF36AAB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cxnSp>
        <p:nvCxnSpPr>
          <p:cNvPr id="18" name="Straight Connector 17">
            <a:extLst>
              <a:ext uri="{FF2B5EF4-FFF2-40B4-BE49-F238E27FC236}">
                <a16:creationId xmlns:a16="http://schemas.microsoft.com/office/drawing/2014/main" id="{2DCB8A1B-B9C6-D967-0B8C-BF83D9CB87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534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Rubrik 1">
            <a:extLst>
              <a:ext uri="{FF2B5EF4-FFF2-40B4-BE49-F238E27FC236}">
                <a16:creationId xmlns:a16="http://schemas.microsoft.com/office/drawing/2014/main" id="{1ED7F620-4A35-18D8-D9CA-3E15E6DF80D6}"/>
              </a:ext>
            </a:extLst>
          </p:cNvPr>
          <p:cNvSpPr>
            <a:spLocks noGrp="1"/>
          </p:cNvSpPr>
          <p:nvPr>
            <p:ph type="title"/>
          </p:nvPr>
        </p:nvSpPr>
        <p:spPr>
          <a:xfrm>
            <a:off x="0" y="381935"/>
            <a:ext cx="5779910" cy="5974414"/>
          </a:xfrm>
        </p:spPr>
        <p:txBody>
          <a:bodyPr anchor="ctr">
            <a:normAutofit/>
          </a:bodyPr>
          <a:lstStyle/>
          <a:p>
            <a:pPr algn="ctr"/>
            <a:r>
              <a:rPr lang="sv-SE" sz="7400" dirty="0" err="1">
                <a:solidFill>
                  <a:srgbClr val="FFFFFF"/>
                </a:solidFill>
              </a:rPr>
              <a:t>Matchdax</a:t>
            </a:r>
            <a:endParaRPr lang="sv-SE" sz="7400" dirty="0">
              <a:solidFill>
                <a:srgbClr val="FFFFFF"/>
              </a:solidFill>
            </a:endParaRPr>
          </a:p>
        </p:txBody>
      </p:sp>
      <p:grpSp>
        <p:nvGrpSpPr>
          <p:cNvPr id="12" name="Group 11">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Platshållare för innehåll 2">
            <a:extLst>
              <a:ext uri="{FF2B5EF4-FFF2-40B4-BE49-F238E27FC236}">
                <a16:creationId xmlns:a16="http://schemas.microsoft.com/office/drawing/2014/main" id="{031258FB-80EC-6FFF-A1C5-C8FE2BE461E8}"/>
              </a:ext>
            </a:extLst>
          </p:cNvPr>
          <p:cNvSpPr>
            <a:spLocks noGrp="1"/>
          </p:cNvSpPr>
          <p:nvPr>
            <p:ph idx="1"/>
          </p:nvPr>
        </p:nvSpPr>
        <p:spPr>
          <a:xfrm>
            <a:off x="5892337" y="554151"/>
            <a:ext cx="5666600" cy="6151449"/>
          </a:xfrm>
        </p:spPr>
        <p:txBody>
          <a:bodyPr anchor="ctr">
            <a:normAutofit fontScale="25000" lnSpcReduction="20000"/>
          </a:bodyPr>
          <a:lstStyle/>
          <a:p>
            <a:pPr>
              <a:spcAft>
                <a:spcPts val="800"/>
              </a:spcAft>
            </a:pPr>
            <a:r>
              <a:rPr lang="sv-SE" sz="6000" kern="100" dirty="0">
                <a:solidFill>
                  <a:schemeClr val="tx1">
                    <a:alpha val="80000"/>
                  </a:schemeClr>
                </a:solidFill>
                <a:latin typeface="Aptos" panose="020B0004020202020204" pitchFamily="34" charset="0"/>
                <a:cs typeface="Times New Roman" panose="02020603050405020304" pitchFamily="18" charset="0"/>
              </a:rPr>
              <a:t>Laget är anmälda för spel i </a:t>
            </a:r>
            <a:r>
              <a:rPr lang="sv-SE" sz="6000" kern="100" dirty="0" err="1">
                <a:solidFill>
                  <a:schemeClr val="tx1">
                    <a:alpha val="80000"/>
                  </a:schemeClr>
                </a:solidFill>
                <a:latin typeface="Aptos" panose="020B0004020202020204" pitchFamily="34" charset="0"/>
                <a:cs typeface="Times New Roman" panose="02020603050405020304" pitchFamily="18" charset="0"/>
              </a:rPr>
              <a:t>Moälvenserien</a:t>
            </a:r>
            <a:r>
              <a:rPr lang="sv-SE" sz="6000" kern="100" dirty="0">
                <a:solidFill>
                  <a:schemeClr val="tx1">
                    <a:alpha val="80000"/>
                  </a:schemeClr>
                </a:solidFill>
                <a:latin typeface="Aptos" panose="020B0004020202020204" pitchFamily="34" charset="0"/>
                <a:cs typeface="Times New Roman" panose="02020603050405020304" pitchFamily="18" charset="0"/>
              </a:rPr>
              <a:t>. Vi kommer spela 5-manna, P17 Serie.</a:t>
            </a:r>
          </a:p>
          <a:p>
            <a:pPr>
              <a:spcAft>
                <a:spcPts val="800"/>
              </a:spcAft>
            </a:pPr>
            <a:r>
              <a:rPr lang="sv-SE" sz="6000" kern="100" dirty="0">
                <a:solidFill>
                  <a:schemeClr val="tx1">
                    <a:alpha val="80000"/>
                  </a:schemeClr>
                </a:solidFill>
                <a:latin typeface="Aptos" panose="020B0004020202020204" pitchFamily="34" charset="0"/>
                <a:cs typeface="Times New Roman" panose="02020603050405020304" pitchFamily="18" charset="0"/>
              </a:rPr>
              <a:t>Kallelse till match skickas ut via laget se. Meddela om ert barn kommer eller ej så att vi kan planera.</a:t>
            </a:r>
          </a:p>
          <a:p>
            <a:pPr>
              <a:spcAft>
                <a:spcPts val="800"/>
              </a:spcAft>
            </a:pPr>
            <a:r>
              <a:rPr lang="sv-SE" sz="6000" kern="100" dirty="0">
                <a:solidFill>
                  <a:schemeClr val="tx1">
                    <a:alpha val="80000"/>
                  </a:schemeClr>
                </a:solidFill>
                <a:latin typeface="Aptos" panose="020B0004020202020204" pitchFamily="34" charset="0"/>
                <a:cs typeface="Times New Roman" panose="02020603050405020304" pitchFamily="18" charset="0"/>
              </a:rPr>
              <a:t>Uppskattas om det meddelas så tidigt som möjligt om ditt barn inte kan delta på planerade match så att tränare kan organisera laguppställningen i tid.</a:t>
            </a:r>
          </a:p>
          <a:p>
            <a:pPr>
              <a:spcAft>
                <a:spcPts val="800"/>
              </a:spcAft>
            </a:pPr>
            <a:r>
              <a:rPr lang="sv-SE" sz="6000" kern="100" dirty="0">
                <a:solidFill>
                  <a:schemeClr val="tx1">
                    <a:alpha val="80000"/>
                  </a:schemeClr>
                </a:solidFill>
                <a:latin typeface="Aptos" panose="020B0004020202020204" pitchFamily="34" charset="0"/>
                <a:cs typeface="Times New Roman" panose="02020603050405020304" pitchFamily="18" charset="0"/>
              </a:rPr>
              <a:t>Föräldrar </a:t>
            </a:r>
            <a:r>
              <a:rPr lang="sv-SE" sz="6000" kern="100" dirty="0" err="1">
                <a:solidFill>
                  <a:schemeClr val="tx1">
                    <a:alpha val="80000"/>
                  </a:schemeClr>
                </a:solidFill>
                <a:latin typeface="Aptos" panose="020B0004020202020204" pitchFamily="34" charset="0"/>
                <a:cs typeface="Times New Roman" panose="02020603050405020304" pitchFamily="18" charset="0"/>
              </a:rPr>
              <a:t>hejjar</a:t>
            </a:r>
            <a:r>
              <a:rPr lang="sv-SE" sz="6000" kern="100" dirty="0">
                <a:solidFill>
                  <a:schemeClr val="tx1">
                    <a:alpha val="80000"/>
                  </a:schemeClr>
                </a:solidFill>
                <a:latin typeface="Aptos" panose="020B0004020202020204" pitchFamily="34" charset="0"/>
                <a:cs typeface="Times New Roman" panose="02020603050405020304" pitchFamily="18" charset="0"/>
              </a:rPr>
              <a:t> på ett positivt sätt och kommer ihåg att det är barn som spelar.</a:t>
            </a:r>
          </a:p>
          <a:p>
            <a:pPr>
              <a:spcAft>
                <a:spcPts val="800"/>
              </a:spcAft>
            </a:pPr>
            <a:r>
              <a:rPr lang="sv-SE" sz="6000" kern="100" dirty="0">
                <a:solidFill>
                  <a:schemeClr val="tx1">
                    <a:alpha val="80000"/>
                  </a:schemeClr>
                </a:solidFill>
                <a:latin typeface="Aptos" panose="020B0004020202020204" pitchFamily="34" charset="0"/>
                <a:cs typeface="Times New Roman" panose="02020603050405020304" pitchFamily="18" charset="0"/>
              </a:rPr>
              <a:t>Lagledaren kommer meddela första match så fort information finns.</a:t>
            </a:r>
          </a:p>
          <a:p>
            <a:pPr>
              <a:spcAft>
                <a:spcPts val="800"/>
              </a:spcAft>
            </a:pPr>
            <a:r>
              <a:rPr lang="sv-SE" sz="6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Matchutrustning:</a:t>
            </a:r>
          </a:p>
          <a:p>
            <a:pPr lvl="1">
              <a:spcAft>
                <a:spcPts val="800"/>
              </a:spcAft>
            </a:pPr>
            <a:r>
              <a:rPr lang="sv-SE" sz="6000" kern="100" dirty="0">
                <a:solidFill>
                  <a:schemeClr val="tx1">
                    <a:alpha val="80000"/>
                  </a:schemeClr>
                </a:solidFill>
                <a:latin typeface="Aptos" panose="020B0004020202020204" pitchFamily="34" charset="0"/>
                <a:cs typeface="Times New Roman" panose="02020603050405020304" pitchFamily="18" charset="0"/>
              </a:rPr>
              <a:t>Matchtröja får spelarna av ledarna i början av säsongen. Den håller ni själva koll på, tvättar vid behov och återlämnar i slutet av säsongen.</a:t>
            </a:r>
          </a:p>
          <a:p>
            <a:pPr lvl="1">
              <a:spcAft>
                <a:spcPts val="800"/>
              </a:spcAft>
            </a:pPr>
            <a:r>
              <a:rPr lang="sv-SE" sz="6000" kern="100" dirty="0">
                <a:solidFill>
                  <a:schemeClr val="tx1">
                    <a:alpha val="80000"/>
                  </a:schemeClr>
                </a:solidFill>
                <a:latin typeface="Aptos" panose="020B0004020202020204" pitchFamily="34" charset="0"/>
                <a:ea typeface="Aptos" panose="020B0004020202020204" pitchFamily="34" charset="0"/>
                <a:cs typeface="Times New Roman" panose="02020603050405020304" pitchFamily="18" charset="0"/>
              </a:rPr>
              <a:t>S</a:t>
            </a:r>
            <a:r>
              <a:rPr lang="sv-SE" sz="6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varta shorts</a:t>
            </a:r>
          </a:p>
          <a:p>
            <a:pPr lvl="1">
              <a:spcAft>
                <a:spcPts val="800"/>
              </a:spcAft>
            </a:pPr>
            <a:r>
              <a:rPr lang="sv-SE" sz="6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Svarta fotbollsstrumpor</a:t>
            </a:r>
          </a:p>
          <a:p>
            <a:pPr lvl="1">
              <a:spcAft>
                <a:spcPts val="800"/>
              </a:spcAft>
            </a:pPr>
            <a:r>
              <a:rPr lang="sv-SE" sz="6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Fotbollskor</a:t>
            </a:r>
          </a:p>
          <a:p>
            <a:pPr lvl="1">
              <a:spcAft>
                <a:spcPts val="800"/>
              </a:spcAft>
            </a:pPr>
            <a:r>
              <a:rPr lang="sv-SE" sz="6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Benskydd, VIKTIGT!</a:t>
            </a:r>
          </a:p>
          <a:p>
            <a:pPr lvl="1">
              <a:spcAft>
                <a:spcPts val="800"/>
              </a:spcAft>
            </a:pPr>
            <a:r>
              <a:rPr lang="sv-SE" sz="6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Fylld vattenflaska</a:t>
            </a:r>
          </a:p>
          <a:p>
            <a:pPr lvl="1">
              <a:spcAft>
                <a:spcPts val="800"/>
              </a:spcAft>
            </a:pPr>
            <a:r>
              <a:rPr lang="sv-SE" sz="6000" kern="100" dirty="0">
                <a:solidFill>
                  <a:schemeClr val="tx1">
                    <a:alpha val="80000"/>
                  </a:schemeClr>
                </a:solidFill>
                <a:latin typeface="Aptos" panose="020B0004020202020204" pitchFamily="34" charset="0"/>
                <a:cs typeface="Times New Roman" panose="02020603050405020304" pitchFamily="18" charset="0"/>
              </a:rPr>
              <a:t>Örhängen (Smycken allmänt) kommer ej vara tillåtna denna säsong enligt förbundet. Om en spelare måste ha örhänget kvar i, och därmed tejpas, MÅSTE spelare kunna uppvisa för domaren vilket datum som hålet togs.</a:t>
            </a:r>
          </a:p>
          <a:p>
            <a:pPr marL="0" indent="0">
              <a:spcAft>
                <a:spcPts val="800"/>
              </a:spcAft>
              <a:buNone/>
            </a:pPr>
            <a:endParaRPr lang="sv-SE" sz="6000" kern="100" dirty="0">
              <a:solidFill>
                <a:schemeClr val="tx1">
                  <a:alpha val="80000"/>
                </a:schemeClr>
              </a:solidFill>
              <a:latin typeface="Aptos" panose="020B0004020202020204" pitchFamily="34" charset="0"/>
              <a:cs typeface="Times New Roman" panose="02020603050405020304" pitchFamily="18" charset="0"/>
            </a:endParaRPr>
          </a:p>
          <a:p>
            <a:endParaRPr lang="sv-SE" sz="1700" dirty="0">
              <a:solidFill>
                <a:schemeClr val="tx1">
                  <a:alpha val="80000"/>
                </a:schemeClr>
              </a:solidFill>
            </a:endParaRPr>
          </a:p>
        </p:txBody>
      </p:sp>
      <p:cxnSp>
        <p:nvCxnSpPr>
          <p:cNvPr id="17" name="Straight Connector 1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6174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157AE06F-DCB7-DE58-C750-355DE8346AAF}"/>
              </a:ext>
            </a:extLst>
          </p:cNvPr>
          <p:cNvSpPr>
            <a:spLocks noGrp="1"/>
          </p:cNvSpPr>
          <p:nvPr>
            <p:ph type="title"/>
          </p:nvPr>
        </p:nvSpPr>
        <p:spPr>
          <a:xfrm>
            <a:off x="1245072" y="1289765"/>
            <a:ext cx="3651101" cy="4270963"/>
          </a:xfrm>
        </p:spPr>
        <p:txBody>
          <a:bodyPr anchor="ctr">
            <a:normAutofit/>
          </a:bodyPr>
          <a:lstStyle/>
          <a:p>
            <a:pPr algn="ctr"/>
            <a:r>
              <a:rPr lang="sv-SE" sz="4300" kern="100">
                <a:solidFill>
                  <a:srgbClr val="FFFFFF"/>
                </a:solidFill>
                <a:effectLst/>
                <a:latin typeface="Aptos" panose="020B0004020202020204" pitchFamily="34" charset="0"/>
                <a:ea typeface="Aptos" panose="020B0004020202020204" pitchFamily="34" charset="0"/>
                <a:cs typeface="Times New Roman" panose="02020603050405020304" pitchFamily="18" charset="0"/>
              </a:rPr>
              <a:t>Hemmamatch</a:t>
            </a:r>
            <a:endParaRPr lang="sv-SE" sz="4300">
              <a:solidFill>
                <a:srgbClr val="FFFFFF"/>
              </a:solidFill>
            </a:endParaRP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Platshållare för innehåll 2">
            <a:extLst>
              <a:ext uri="{FF2B5EF4-FFF2-40B4-BE49-F238E27FC236}">
                <a16:creationId xmlns:a16="http://schemas.microsoft.com/office/drawing/2014/main" id="{D84B245A-FE57-AEC6-3E0F-A12379350F36}"/>
              </a:ext>
            </a:extLst>
          </p:cNvPr>
          <p:cNvSpPr>
            <a:spLocks noGrp="1"/>
          </p:cNvSpPr>
          <p:nvPr>
            <p:ph idx="1"/>
          </p:nvPr>
        </p:nvSpPr>
        <p:spPr>
          <a:xfrm>
            <a:off x="5941717" y="518400"/>
            <a:ext cx="5644442" cy="5837949"/>
          </a:xfrm>
        </p:spPr>
        <p:txBody>
          <a:bodyPr anchor="ctr">
            <a:normAutofit fontScale="92500" lnSpcReduction="10000"/>
          </a:bodyPr>
          <a:lstStyle/>
          <a:p>
            <a:pPr>
              <a:spcAft>
                <a:spcPts val="800"/>
              </a:spcAft>
            </a:pPr>
            <a:r>
              <a:rPr lang="sv-SE" sz="16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Under våra hemmamatcher är föräldrar funktionärer. Uppgifter kommer att delas ut enligt ett rullande schema. Vid eventuella förhinder får föräldrar byta uppgift sinsemellan. Matchdomare ordnas av klubben.</a:t>
            </a:r>
          </a:p>
          <a:p>
            <a:pPr>
              <a:spcAft>
                <a:spcPts val="800"/>
              </a:spcAft>
            </a:pPr>
            <a:r>
              <a:rPr lang="sv-SE" sz="16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Alla uppgifter kommer stå under matchens information i lagets kalender.</a:t>
            </a:r>
          </a:p>
          <a:p>
            <a:pPr>
              <a:spcAft>
                <a:spcPts val="800"/>
              </a:spcAft>
            </a:pPr>
            <a:r>
              <a:rPr lang="sv-SE" sz="16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Cafeteria</a:t>
            </a:r>
          </a:p>
          <a:p>
            <a:pPr lvl="1">
              <a:spcAft>
                <a:spcPts val="800"/>
              </a:spcAft>
            </a:pPr>
            <a:r>
              <a:rPr lang="sv-SE" sz="14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Försäljning av kaffe, te, dryck, fika och ibland glass</a:t>
            </a:r>
          </a:p>
          <a:p>
            <a:pPr lvl="1">
              <a:spcAft>
                <a:spcPts val="800"/>
              </a:spcAft>
            </a:pPr>
            <a:r>
              <a:rPr lang="sv-SE" sz="14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Inga kontanter, endast betalning med </a:t>
            </a:r>
            <a:r>
              <a:rPr lang="sv-SE" sz="1400" kern="100" dirty="0" err="1">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Swish</a:t>
            </a:r>
            <a:endParaRPr lang="sv-SE" sz="14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lvl="1">
              <a:spcAft>
                <a:spcPts val="800"/>
              </a:spcAft>
            </a:pPr>
            <a:r>
              <a:rPr lang="sv-SE" sz="14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Att ta med: Fikabröd t.ex. </a:t>
            </a:r>
            <a:r>
              <a:rPr lang="sv-SE" sz="1400" kern="100" dirty="0" err="1">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långpannekaka</a:t>
            </a:r>
            <a:r>
              <a:rPr lang="sv-SE" sz="14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 eller liknande och ett laktosfritt mjölkpaket.</a:t>
            </a:r>
          </a:p>
          <a:p>
            <a:pPr>
              <a:spcAft>
                <a:spcPts val="800"/>
              </a:spcAft>
            </a:pPr>
            <a:r>
              <a:rPr lang="sv-SE" sz="16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Matchvärd 2 </a:t>
            </a:r>
            <a:r>
              <a:rPr lang="sv-SE" sz="1600" kern="100" dirty="0" err="1">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st</a:t>
            </a:r>
            <a:endParaRPr lang="sv-SE" sz="16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lvl="1">
              <a:spcAft>
                <a:spcPts val="800"/>
              </a:spcAft>
            </a:pPr>
            <a:r>
              <a:rPr lang="sv-SE" sz="14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Se till att endast ledare och spelare befinner sig på spelarsidan(inga föräldrar eller andra åskådare). Publiken får stå på andra sidan.</a:t>
            </a:r>
          </a:p>
          <a:p>
            <a:pPr lvl="1">
              <a:spcAft>
                <a:spcPts val="800"/>
              </a:spcAft>
            </a:pPr>
            <a:r>
              <a:rPr lang="sv-SE" sz="14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Om det är någon förälder eller annan åskådare som beter sig illa är det matchvärdens ansvar att agera, (säg till så hjälps vi åt).</a:t>
            </a:r>
          </a:p>
          <a:p>
            <a:pPr lvl="1">
              <a:spcAft>
                <a:spcPts val="800"/>
              </a:spcAft>
            </a:pPr>
            <a:r>
              <a:rPr lang="sv-SE" sz="14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Utrustning: varselväst (finns på plats)</a:t>
            </a:r>
          </a:p>
          <a:p>
            <a:pPr lvl="1">
              <a:spcAft>
                <a:spcPts val="800"/>
              </a:spcAft>
            </a:pPr>
            <a:r>
              <a:rPr lang="sv-SE" sz="14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Kommer ligga ett dokument upplagt på Laget.se med mer information om Matchvärdens uppgifter. Läs gärna det.</a:t>
            </a:r>
          </a:p>
          <a:p>
            <a:pPr lvl="1">
              <a:spcAft>
                <a:spcPts val="800"/>
              </a:spcAft>
            </a:pPr>
            <a:r>
              <a:rPr lang="sv-SE" sz="1400" kern="100" dirty="0">
                <a:solidFill>
                  <a:schemeClr val="tx1">
                    <a:alpha val="80000"/>
                  </a:schemeClr>
                </a:solidFill>
                <a:latin typeface="Aptos" panose="020B0004020202020204" pitchFamily="34" charset="0"/>
                <a:ea typeface="Aptos" panose="020B0004020202020204" pitchFamily="34" charset="0"/>
                <a:cs typeface="Times New Roman" panose="02020603050405020304" pitchFamily="18" charset="0"/>
              </a:rPr>
              <a:t>Matchvärdsutbildning torsdag 8 maj </a:t>
            </a:r>
            <a:r>
              <a:rPr lang="sv-SE" sz="1400" kern="100" dirty="0" err="1">
                <a:solidFill>
                  <a:schemeClr val="tx1">
                    <a:alpha val="80000"/>
                  </a:schemeClr>
                </a:solidFill>
                <a:latin typeface="Aptos" panose="020B0004020202020204" pitchFamily="34" charset="0"/>
                <a:ea typeface="Aptos" panose="020B0004020202020204" pitchFamily="34" charset="0"/>
                <a:cs typeface="Times New Roman" panose="02020603050405020304" pitchFamily="18" charset="0"/>
              </a:rPr>
              <a:t>kl</a:t>
            </a:r>
            <a:r>
              <a:rPr lang="sv-SE" sz="1400" kern="100" dirty="0">
                <a:solidFill>
                  <a:schemeClr val="tx1">
                    <a:alpha val="80000"/>
                  </a:schemeClr>
                </a:solidFill>
                <a:latin typeface="Aptos" panose="020B0004020202020204" pitchFamily="34" charset="0"/>
                <a:ea typeface="Aptos" panose="020B0004020202020204" pitchFamily="34" charset="0"/>
                <a:cs typeface="Times New Roman" panose="02020603050405020304" pitchFamily="18" charset="0"/>
              </a:rPr>
              <a:t> 18:30</a:t>
            </a:r>
            <a:endParaRPr lang="sv-SE" sz="14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endParaRPr lang="sv-SE" sz="1100" dirty="0">
              <a:solidFill>
                <a:schemeClr val="tx1">
                  <a:alpha val="80000"/>
                </a:schemeClr>
              </a:solidFill>
            </a:endParaRP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3119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1113530C-F241-A4D1-88C5-40D5E9A59533}"/>
              </a:ext>
            </a:extLst>
          </p:cNvPr>
          <p:cNvSpPr>
            <a:spLocks noGrp="1"/>
          </p:cNvSpPr>
          <p:nvPr>
            <p:ph type="title"/>
          </p:nvPr>
        </p:nvSpPr>
        <p:spPr>
          <a:xfrm>
            <a:off x="1245072" y="1289765"/>
            <a:ext cx="3651101" cy="4270963"/>
          </a:xfrm>
        </p:spPr>
        <p:txBody>
          <a:bodyPr anchor="ctr">
            <a:normAutofit/>
          </a:bodyPr>
          <a:lstStyle/>
          <a:p>
            <a:pPr algn="ctr"/>
            <a:r>
              <a:rPr lang="sv-SE" sz="5600">
                <a:solidFill>
                  <a:srgbClr val="FFFFFF"/>
                </a:solidFill>
              </a:rPr>
              <a:t>Försäljning och avgifter</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Platshållare för innehåll 2">
            <a:extLst>
              <a:ext uri="{FF2B5EF4-FFF2-40B4-BE49-F238E27FC236}">
                <a16:creationId xmlns:a16="http://schemas.microsoft.com/office/drawing/2014/main" id="{645A3A78-7D97-FCBB-3738-716373DAFFDD}"/>
              </a:ext>
            </a:extLst>
          </p:cNvPr>
          <p:cNvSpPr>
            <a:spLocks noGrp="1"/>
          </p:cNvSpPr>
          <p:nvPr>
            <p:ph idx="1"/>
          </p:nvPr>
        </p:nvSpPr>
        <p:spPr>
          <a:xfrm>
            <a:off x="6297233" y="518400"/>
            <a:ext cx="4771607" cy="5837949"/>
          </a:xfrm>
        </p:spPr>
        <p:txBody>
          <a:bodyPr anchor="ctr">
            <a:normAutofit fontScale="92500" lnSpcReduction="10000"/>
          </a:bodyPr>
          <a:lstStyle/>
          <a:p>
            <a:pPr>
              <a:spcAft>
                <a:spcPts val="800"/>
              </a:spcAft>
            </a:pPr>
            <a:r>
              <a:rPr lang="sv-SE"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Försäljning kommer att ske under året för att stödja verksamheten i Husums fotbollsklubb. Vi återkommer när vi vet när och vad som ska säljas. Det som styrelsen har meddelat är att vi kommer sälja: </a:t>
            </a:r>
          </a:p>
          <a:p>
            <a:pPr lvl="1">
              <a:spcAft>
                <a:spcPts val="800"/>
              </a:spcAft>
            </a:pPr>
            <a:r>
              <a:rPr lang="sv-SE" sz="16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Plastpåsar</a:t>
            </a:r>
          </a:p>
          <a:p>
            <a:pPr lvl="1">
              <a:spcAft>
                <a:spcPts val="800"/>
              </a:spcAft>
            </a:pPr>
            <a:r>
              <a:rPr lang="sv-SE" sz="1600" kern="100" dirty="0">
                <a:solidFill>
                  <a:schemeClr val="tx1">
                    <a:alpha val="80000"/>
                  </a:schemeClr>
                </a:solidFill>
                <a:latin typeface="Aptos" panose="020B0004020202020204" pitchFamily="34" charset="0"/>
                <a:ea typeface="Aptos" panose="020B0004020202020204" pitchFamily="34" charset="0"/>
                <a:cs typeface="Times New Roman" panose="02020603050405020304" pitchFamily="18" charset="0"/>
              </a:rPr>
              <a:t>T</a:t>
            </a:r>
            <a:r>
              <a:rPr lang="sv-SE" sz="16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oalettpapper</a:t>
            </a:r>
          </a:p>
          <a:p>
            <a:pPr lvl="1">
              <a:spcAft>
                <a:spcPts val="800"/>
              </a:spcAft>
            </a:pPr>
            <a:r>
              <a:rPr lang="sv-SE" sz="16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Sportlotteriet.</a:t>
            </a:r>
          </a:p>
          <a:p>
            <a:pPr>
              <a:spcAft>
                <a:spcPts val="800"/>
              </a:spcAft>
            </a:pPr>
            <a:r>
              <a:rPr lang="sv-SE"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Medlemsavgifter betalas via faktura</a:t>
            </a:r>
          </a:p>
          <a:p>
            <a:pPr>
              <a:spcAft>
                <a:spcPts val="800"/>
              </a:spcAft>
            </a:pPr>
            <a:r>
              <a:rPr lang="sv-SE"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Enskild medlem 250 kr, </a:t>
            </a:r>
            <a:r>
              <a:rPr lang="sv-SE" sz="2000" kern="100" dirty="0" err="1">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Familjemedlemsskap</a:t>
            </a:r>
            <a:r>
              <a:rPr lang="sv-SE"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 400 kr</a:t>
            </a:r>
          </a:p>
          <a:p>
            <a:pPr lvl="1">
              <a:spcAft>
                <a:spcPts val="800"/>
              </a:spcAft>
            </a:pPr>
            <a:r>
              <a:rPr lang="sv-SE" sz="16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Familjemedlemskap, skicka ett mail till </a:t>
            </a:r>
            <a:r>
              <a:rPr lang="sv-SE" sz="1600" b="1" i="1"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controllerhusumfotboll@gmail.com</a:t>
            </a:r>
            <a:r>
              <a:rPr lang="sv-SE" sz="16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 där ska namn och personnummer skickas för alla som ska vara medlem</a:t>
            </a:r>
          </a:p>
          <a:p>
            <a:pPr>
              <a:spcAft>
                <a:spcPts val="800"/>
              </a:spcAft>
            </a:pPr>
            <a:r>
              <a:rPr lang="sv-SE"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rPr>
              <a:t>Deltagaravgift 700 kr och eventuell fakturaavgift.</a:t>
            </a:r>
          </a:p>
          <a:p>
            <a:endParaRPr lang="sv-SE" sz="2000" dirty="0">
              <a:solidFill>
                <a:schemeClr val="tx1">
                  <a:alpha val="80000"/>
                </a:schemeClr>
              </a:solidFill>
            </a:endParaRP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6489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Rubrik 1">
            <a:extLst>
              <a:ext uri="{FF2B5EF4-FFF2-40B4-BE49-F238E27FC236}">
                <a16:creationId xmlns:a16="http://schemas.microsoft.com/office/drawing/2014/main" id="{45440F5D-BE6D-6F6A-7BE2-741CE72E33E8}"/>
              </a:ext>
            </a:extLst>
          </p:cNvPr>
          <p:cNvSpPr>
            <a:spLocks noGrp="1"/>
          </p:cNvSpPr>
          <p:nvPr>
            <p:ph type="title"/>
          </p:nvPr>
        </p:nvSpPr>
        <p:spPr>
          <a:xfrm>
            <a:off x="0" y="381935"/>
            <a:ext cx="5779911" cy="2761315"/>
          </a:xfrm>
        </p:spPr>
        <p:txBody>
          <a:bodyPr anchor="ctr">
            <a:normAutofit/>
          </a:bodyPr>
          <a:lstStyle/>
          <a:p>
            <a:pPr algn="ctr"/>
            <a:r>
              <a:rPr lang="sv-SE" sz="8000" dirty="0">
                <a:solidFill>
                  <a:srgbClr val="FFFFFF"/>
                </a:solidFill>
              </a:rPr>
              <a:t>Övrigt</a:t>
            </a:r>
          </a:p>
        </p:txBody>
      </p:sp>
      <p:grpSp>
        <p:nvGrpSpPr>
          <p:cNvPr id="12" name="Group 11">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Platshållare för innehåll 2">
            <a:extLst>
              <a:ext uri="{FF2B5EF4-FFF2-40B4-BE49-F238E27FC236}">
                <a16:creationId xmlns:a16="http://schemas.microsoft.com/office/drawing/2014/main" id="{B7E7C846-94E8-E2F4-677F-F95CD13CB71F}"/>
              </a:ext>
            </a:extLst>
          </p:cNvPr>
          <p:cNvSpPr>
            <a:spLocks noGrp="1"/>
          </p:cNvSpPr>
          <p:nvPr>
            <p:ph idx="1"/>
          </p:nvPr>
        </p:nvSpPr>
        <p:spPr>
          <a:xfrm>
            <a:off x="6297233" y="518400"/>
            <a:ext cx="4771607" cy="5837949"/>
          </a:xfrm>
        </p:spPr>
        <p:txBody>
          <a:bodyPr anchor="ctr">
            <a:normAutofit/>
          </a:bodyPr>
          <a:lstStyle/>
          <a:p>
            <a:r>
              <a:rPr lang="sv-SE" sz="2000" dirty="0"/>
              <a:t>Arbetsdag: Söndag 4 maj 10:00-15:00</a:t>
            </a:r>
          </a:p>
          <a:p>
            <a:pPr lvl="1"/>
            <a:r>
              <a:rPr lang="sv-SE" sz="1800" dirty="0"/>
              <a:t>Färdigställa nya mål</a:t>
            </a:r>
          </a:p>
          <a:p>
            <a:pPr lvl="1"/>
            <a:r>
              <a:rPr lang="sv-SE" sz="1800" dirty="0"/>
              <a:t>Olja in bänkar och bord</a:t>
            </a:r>
          </a:p>
          <a:p>
            <a:pPr lvl="1"/>
            <a:r>
              <a:rPr lang="sv-SE" sz="1800" dirty="0"/>
              <a:t>Röja sly runt planerna</a:t>
            </a:r>
          </a:p>
          <a:p>
            <a:pPr lvl="1"/>
            <a:r>
              <a:rPr lang="sv-SE" sz="1800" dirty="0"/>
              <a:t>Allmän upprensning</a:t>
            </a:r>
          </a:p>
          <a:p>
            <a:pPr lvl="1"/>
            <a:r>
              <a:rPr lang="sv-SE" sz="1800" dirty="0"/>
              <a:t>Transport av skräp till återvinning om möjligt</a:t>
            </a:r>
          </a:p>
          <a:p>
            <a:pPr lvl="1"/>
            <a:r>
              <a:rPr lang="sv-SE" sz="1800" dirty="0"/>
              <a:t>Det bjuds på hamburgare med dryck under dagen</a:t>
            </a:r>
          </a:p>
          <a:p>
            <a:pPr marL="457200" lvl="1" indent="0">
              <a:buNone/>
            </a:pPr>
            <a:endParaRPr lang="sv-SE" sz="1800" dirty="0"/>
          </a:p>
          <a:p>
            <a:pPr marL="457200" lvl="1" indent="0">
              <a:buNone/>
            </a:pPr>
            <a:endParaRPr lang="sv-SE" sz="1800" dirty="0"/>
          </a:p>
          <a:p>
            <a:r>
              <a:rPr lang="sv-SE" sz="2000" dirty="0"/>
              <a:t>Stadium</a:t>
            </a:r>
          </a:p>
          <a:p>
            <a:pPr lvl="1"/>
            <a:r>
              <a:rPr lang="sv-SE" sz="1600" u="sng" dirty="0">
                <a:hlinkClick r:id="rId2"/>
              </a:rPr>
              <a:t>https://www.stadium.se/foreningar/1556388</a:t>
            </a:r>
            <a:endParaRPr lang="sv-SE" sz="1600" u="sng" dirty="0"/>
          </a:p>
        </p:txBody>
      </p:sp>
      <p:cxnSp>
        <p:nvCxnSpPr>
          <p:cNvPr id="17" name="Straight Connector 1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pic>
        <p:nvPicPr>
          <p:cNvPr id="4" name="Picture 2">
            <a:extLst>
              <a:ext uri="{FF2B5EF4-FFF2-40B4-BE49-F238E27FC236}">
                <a16:creationId xmlns:a16="http://schemas.microsoft.com/office/drawing/2014/main" id="{8E3D71BF-E5F3-B17F-30D5-CB76A70676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8597" y="4841769"/>
            <a:ext cx="5502715" cy="13676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309308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1a6781ca-b650-4250-9553-0dff8aad6264}" enabled="1" method="Privileged" siteId="{770c8619-ed01-4f02-84c5-2d8ea3da5d94}" removed="0"/>
</clbl:labelList>
</file>

<file path=docProps/app.xml><?xml version="1.0" encoding="utf-8"?>
<Properties xmlns="http://schemas.openxmlformats.org/officeDocument/2006/extended-properties" xmlns:vt="http://schemas.openxmlformats.org/officeDocument/2006/docPropsVTypes">
  <TotalTime>0</TotalTime>
  <Words>765</Words>
  <Application>Microsoft Office PowerPoint</Application>
  <PresentationFormat>Bredbild</PresentationFormat>
  <Paragraphs>81</Paragraphs>
  <Slides>10</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10</vt:i4>
      </vt:variant>
    </vt:vector>
  </HeadingPairs>
  <TitlesOfParts>
    <vt:vector size="15" baseType="lpstr">
      <vt:lpstr>Aptos</vt:lpstr>
      <vt:lpstr>Aptos Display</vt:lpstr>
      <vt:lpstr>Arial</vt:lpstr>
      <vt:lpstr>Wingdings</vt:lpstr>
      <vt:lpstr>Office-tema</vt:lpstr>
      <vt:lpstr>Föräldramöte      2025-04-29</vt:lpstr>
      <vt:lpstr>Ledare</vt:lpstr>
      <vt:lpstr>Kontakt</vt:lpstr>
      <vt:lpstr>Träningar</vt:lpstr>
      <vt:lpstr>Träningsregler</vt:lpstr>
      <vt:lpstr>Matchdax</vt:lpstr>
      <vt:lpstr>Hemmamatch</vt:lpstr>
      <vt:lpstr>Försäljning och avgifter</vt:lpstr>
      <vt:lpstr>Övrigt</vt:lpstr>
      <vt:lpstr>Till sist</vt:lpstr>
    </vt:vector>
  </TitlesOfParts>
  <Company>Metsaliitto Osuuskunta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Nordkvist Daniel</dc:creator>
  <cp:lastModifiedBy>Nordkvist Daniel</cp:lastModifiedBy>
  <cp:revision>1</cp:revision>
  <dcterms:created xsi:type="dcterms:W3CDTF">2025-04-24T19:18:55Z</dcterms:created>
  <dcterms:modified xsi:type="dcterms:W3CDTF">2025-04-29T18:17:40Z</dcterms:modified>
</cp:coreProperties>
</file>