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8"/>
  </p:notesMasterIdLst>
  <p:sldIdLst>
    <p:sldId id="284" r:id="rId2"/>
    <p:sldId id="274" r:id="rId3"/>
    <p:sldId id="277" r:id="rId4"/>
    <p:sldId id="287" r:id="rId5"/>
    <p:sldId id="282" r:id="rId6"/>
    <p:sldId id="275" r:id="rId7"/>
  </p:sldIdLst>
  <p:sldSz cx="10080625" cy="7559675"/>
  <p:notesSz cx="7559675" cy="10691813"/>
  <p:defaultTextStyle>
    <a:defPPr>
      <a:defRPr lang="en-GB"/>
    </a:defPPr>
    <a:lvl1pPr algn="l" defTabSz="449263" rtl="0" eaLnBrk="0" fontAlgn="base" hangingPunct="0">
      <a:spcBef>
        <a:spcPct val="0"/>
      </a:spcBef>
      <a:spcAft>
        <a:spcPct val="0"/>
      </a:spcAft>
      <a:defRPr kern="1200">
        <a:solidFill>
          <a:schemeClr val="bg1"/>
        </a:solidFill>
        <a:latin typeface="Arial" panose="020B0604020202020204" pitchFamily="34" charset="0"/>
        <a:ea typeface="Microsoft YaHei" panose="020B0503020204020204" pitchFamily="34" charset="-122"/>
        <a:cs typeface="+mn-cs"/>
      </a:defRPr>
    </a:lvl1pPr>
    <a:lvl2pPr marL="742950" indent="-285750" algn="l" defTabSz="449263" rtl="0" eaLnBrk="0" fontAlgn="base" hangingPunct="0">
      <a:spcBef>
        <a:spcPct val="0"/>
      </a:spcBef>
      <a:spcAft>
        <a:spcPct val="0"/>
      </a:spcAft>
      <a:defRPr kern="1200">
        <a:solidFill>
          <a:schemeClr val="bg1"/>
        </a:solidFill>
        <a:latin typeface="Arial" panose="020B0604020202020204" pitchFamily="34" charset="0"/>
        <a:ea typeface="Microsoft YaHei" panose="020B0503020204020204" pitchFamily="34" charset="-122"/>
        <a:cs typeface="+mn-cs"/>
      </a:defRPr>
    </a:lvl2pPr>
    <a:lvl3pPr marL="1143000" indent="-228600" algn="l" defTabSz="449263" rtl="0" eaLnBrk="0" fontAlgn="base" hangingPunct="0">
      <a:spcBef>
        <a:spcPct val="0"/>
      </a:spcBef>
      <a:spcAft>
        <a:spcPct val="0"/>
      </a:spcAft>
      <a:defRPr kern="1200">
        <a:solidFill>
          <a:schemeClr val="bg1"/>
        </a:solidFill>
        <a:latin typeface="Arial" panose="020B0604020202020204" pitchFamily="34" charset="0"/>
        <a:ea typeface="Microsoft YaHei" panose="020B0503020204020204" pitchFamily="34" charset="-122"/>
        <a:cs typeface="+mn-cs"/>
      </a:defRPr>
    </a:lvl3pPr>
    <a:lvl4pPr marL="1600200" indent="-228600" algn="l" defTabSz="449263" rtl="0" eaLnBrk="0" fontAlgn="base" hangingPunct="0">
      <a:spcBef>
        <a:spcPct val="0"/>
      </a:spcBef>
      <a:spcAft>
        <a:spcPct val="0"/>
      </a:spcAft>
      <a:defRPr kern="1200">
        <a:solidFill>
          <a:schemeClr val="bg1"/>
        </a:solidFill>
        <a:latin typeface="Arial" panose="020B0604020202020204" pitchFamily="34" charset="0"/>
        <a:ea typeface="Microsoft YaHei" panose="020B0503020204020204" pitchFamily="34" charset="-122"/>
        <a:cs typeface="+mn-cs"/>
      </a:defRPr>
    </a:lvl4pPr>
    <a:lvl5pPr marL="2057400" indent="-228600" algn="l" defTabSz="449263" rtl="0" eaLnBrk="0" fontAlgn="base" hangingPunct="0">
      <a:spcBef>
        <a:spcPct val="0"/>
      </a:spcBef>
      <a:spcAft>
        <a:spcPct val="0"/>
      </a:spcAft>
      <a:defRPr kern="1200">
        <a:solidFill>
          <a:schemeClr val="bg1"/>
        </a:solidFill>
        <a:latin typeface="Arial" panose="020B0604020202020204" pitchFamily="34" charset="0"/>
        <a:ea typeface="Microsoft YaHei" panose="020B0503020204020204" pitchFamily="34" charset="-122"/>
        <a:cs typeface="+mn-cs"/>
      </a:defRPr>
    </a:lvl5pPr>
    <a:lvl6pPr marL="2286000" algn="l" defTabSz="914400" rtl="0" eaLnBrk="1" latinLnBrk="0" hangingPunct="1">
      <a:defRPr kern="1200">
        <a:solidFill>
          <a:schemeClr val="bg1"/>
        </a:solidFill>
        <a:latin typeface="Arial" panose="020B0604020202020204" pitchFamily="34" charset="0"/>
        <a:ea typeface="Microsoft YaHei" panose="020B0503020204020204" pitchFamily="34" charset="-122"/>
        <a:cs typeface="+mn-cs"/>
      </a:defRPr>
    </a:lvl6pPr>
    <a:lvl7pPr marL="2743200" algn="l" defTabSz="914400" rtl="0" eaLnBrk="1" latinLnBrk="0" hangingPunct="1">
      <a:defRPr kern="1200">
        <a:solidFill>
          <a:schemeClr val="bg1"/>
        </a:solidFill>
        <a:latin typeface="Arial" panose="020B0604020202020204" pitchFamily="34" charset="0"/>
        <a:ea typeface="Microsoft YaHei" panose="020B0503020204020204" pitchFamily="34" charset="-122"/>
        <a:cs typeface="+mn-cs"/>
      </a:defRPr>
    </a:lvl7pPr>
    <a:lvl8pPr marL="3200400" algn="l" defTabSz="914400" rtl="0" eaLnBrk="1" latinLnBrk="0" hangingPunct="1">
      <a:defRPr kern="1200">
        <a:solidFill>
          <a:schemeClr val="bg1"/>
        </a:solidFill>
        <a:latin typeface="Arial" panose="020B0604020202020204" pitchFamily="34" charset="0"/>
        <a:ea typeface="Microsoft YaHei" panose="020B0503020204020204" pitchFamily="34" charset="-122"/>
        <a:cs typeface="+mn-cs"/>
      </a:defRPr>
    </a:lvl8pPr>
    <a:lvl9pPr marL="3657600" algn="l" defTabSz="914400" rtl="0" eaLnBrk="1" latinLnBrk="0" hangingPunct="1">
      <a:defRPr kern="1200">
        <a:solidFill>
          <a:schemeClr val="bg1"/>
        </a:solidFill>
        <a:latin typeface="Arial" panose="020B0604020202020204" pitchFamily="34" charset="0"/>
        <a:ea typeface="Microsoft YaHei" panose="020B0503020204020204" pitchFamily="34"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029404-5550-4BD7-A329-7CB7D16FF601}" v="156" dt="2023-05-22T17:15:18.8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706" y="53"/>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AutoShape 1">
            <a:extLst>
              <a:ext uri="{FF2B5EF4-FFF2-40B4-BE49-F238E27FC236}">
                <a16:creationId xmlns:a16="http://schemas.microsoft.com/office/drawing/2014/main" id="{7DC756B8-5466-593A-83E4-EE55E4583073}"/>
              </a:ext>
            </a:extLst>
          </p:cNvPr>
          <p:cNvSpPr>
            <a:spLocks noChangeArrowheads="1"/>
          </p:cNvSpPr>
          <p:nvPr/>
        </p:nvSpPr>
        <p:spPr bwMode="auto">
          <a:xfrm>
            <a:off x="0" y="0"/>
            <a:ext cx="7559675" cy="10691813"/>
          </a:xfrm>
          <a:prstGeom prst="roundRect">
            <a:avLst>
              <a:gd name="adj" fmla="val 19"/>
            </a:avLst>
          </a:prstGeom>
          <a:solidFill>
            <a:srgbClr val="FFFFFF"/>
          </a:solidFill>
          <a:ln>
            <a:noFill/>
          </a:ln>
          <a:effectLst/>
          <a:extLst>
            <a:ext uri="{91240B29-F687-4F45-9708-019B960494DF}">
              <a14:hiddenLine xmlns:a14="http://schemas.microsoft.com/office/drawing/2010/main" w="9360" cap="sq">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sv-SE" altLang="sv-SE"/>
          </a:p>
        </p:txBody>
      </p:sp>
      <p:sp>
        <p:nvSpPr>
          <p:cNvPr id="2051" name="AutoShape 2">
            <a:extLst>
              <a:ext uri="{FF2B5EF4-FFF2-40B4-BE49-F238E27FC236}">
                <a16:creationId xmlns:a16="http://schemas.microsoft.com/office/drawing/2014/main" id="{F5EDD403-F010-1B1A-114A-1009C86FFD4E}"/>
              </a:ext>
            </a:extLst>
          </p:cNvPr>
          <p:cNvSpPr>
            <a:spLocks noChangeArrowheads="1"/>
          </p:cNvSpPr>
          <p:nvPr/>
        </p:nvSpPr>
        <p:spPr bwMode="auto">
          <a:xfrm>
            <a:off x="0" y="0"/>
            <a:ext cx="7559675" cy="10691813"/>
          </a:xfrm>
          <a:prstGeom prst="roundRect">
            <a:avLst>
              <a:gd name="adj" fmla="val 19"/>
            </a:avLst>
          </a:prstGeom>
          <a:solidFill>
            <a:srgbClr val="FFFFFF"/>
          </a:solidFill>
          <a:ln>
            <a:noFill/>
          </a:ln>
          <a:effectLst/>
          <a:extLs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sv-SE" altLang="sv-SE"/>
          </a:p>
        </p:txBody>
      </p:sp>
      <p:sp>
        <p:nvSpPr>
          <p:cNvPr id="2052" name="Rectangle 3">
            <a:extLst>
              <a:ext uri="{FF2B5EF4-FFF2-40B4-BE49-F238E27FC236}">
                <a16:creationId xmlns:a16="http://schemas.microsoft.com/office/drawing/2014/main" id="{5A3359A6-C64E-0746-3157-B0AC76BC47C6}"/>
              </a:ext>
            </a:extLst>
          </p:cNvPr>
          <p:cNvSpPr>
            <a:spLocks noGrp="1" noRot="1" noChangeAspect="1" noChangeArrowheads="1"/>
          </p:cNvSpPr>
          <p:nvPr>
            <p:ph type="sldImg"/>
          </p:nvPr>
        </p:nvSpPr>
        <p:spPr bwMode="auto">
          <a:xfrm>
            <a:off x="1106488" y="812800"/>
            <a:ext cx="5340350" cy="4003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4100" name="Rectangle 4">
            <a:extLst>
              <a:ext uri="{FF2B5EF4-FFF2-40B4-BE49-F238E27FC236}">
                <a16:creationId xmlns:a16="http://schemas.microsoft.com/office/drawing/2014/main" id="{E3A7FB81-6CDD-64F7-B005-55DE2E4C2D74}"/>
              </a:ext>
            </a:extLst>
          </p:cNvPr>
          <p:cNvSpPr>
            <a:spLocks noGrp="1" noChangeArrowheads="1"/>
          </p:cNvSpPr>
          <p:nvPr>
            <p:ph type="body"/>
          </p:nvPr>
        </p:nvSpPr>
        <p:spPr bwMode="auto">
          <a:xfrm>
            <a:off x="755650" y="5078413"/>
            <a:ext cx="6043613" cy="4806950"/>
          </a:xfrm>
          <a:prstGeom prst="rect">
            <a:avLst/>
          </a:prstGeom>
          <a:noFill/>
          <a:ln>
            <a:noFill/>
          </a:ln>
          <a:effectLst/>
        </p:spPr>
        <p:txBody>
          <a:bodyPr vert="horz" wrap="square" lIns="0" tIns="0" rIns="0" bIns="0" numCol="1" anchor="t" anchorCtr="0" compatLnSpc="1">
            <a:prstTxWarp prst="textNoShape">
              <a:avLst/>
            </a:prstTxWarp>
          </a:bodyPr>
          <a:lstStyle/>
          <a:p>
            <a:pPr lvl="0"/>
            <a:endParaRPr lang="sv-SE" altLang="sv-SE" noProof="0"/>
          </a:p>
        </p:txBody>
      </p:sp>
      <p:sp>
        <p:nvSpPr>
          <p:cNvPr id="4101" name="Rectangle 5">
            <a:extLst>
              <a:ext uri="{FF2B5EF4-FFF2-40B4-BE49-F238E27FC236}">
                <a16:creationId xmlns:a16="http://schemas.microsoft.com/office/drawing/2014/main" id="{9FEB7EF4-9073-2B69-5BD7-765E2E29AD0E}"/>
              </a:ext>
            </a:extLst>
          </p:cNvPr>
          <p:cNvSpPr>
            <a:spLocks noGrp="1" noChangeArrowheads="1"/>
          </p:cNvSpPr>
          <p:nvPr>
            <p:ph type="hdr"/>
          </p:nvPr>
        </p:nvSpPr>
        <p:spPr bwMode="auto">
          <a:xfrm>
            <a:off x="0" y="0"/>
            <a:ext cx="3276600" cy="530225"/>
          </a:xfrm>
          <a:prstGeom prst="rect">
            <a:avLst/>
          </a:prstGeom>
          <a:noFill/>
          <a:ln>
            <a:noFill/>
          </a:ln>
          <a:effectLst/>
        </p:spPr>
        <p:txBody>
          <a:bodyPr vert="horz" wrap="square" lIns="0" tIns="0" rIns="0" bIns="0" numCol="1" anchor="t" anchorCtr="0" compatLnSpc="1">
            <a:prstTxWarp prst="textNoShape">
              <a:avLst/>
            </a:prstTxWarp>
          </a:bodyPr>
          <a:lstStyle>
            <a:lvl1pPr eaLnBrk="1">
              <a:lnSpc>
                <a:spcPct val="95000"/>
              </a:lnSpc>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anose="02020603050405020304" pitchFamily="18" charset="0"/>
                <a:ea typeface="Microsoft YaHei" panose="020B0503020204020204" pitchFamily="34" charset="-122"/>
              </a:defRPr>
            </a:lvl1pPr>
          </a:lstStyle>
          <a:p>
            <a:pPr>
              <a:defRPr/>
            </a:pPr>
            <a:endParaRPr lang="sv-SE" altLang="sv-SE"/>
          </a:p>
        </p:txBody>
      </p:sp>
      <p:sp>
        <p:nvSpPr>
          <p:cNvPr id="4102" name="Rectangle 6">
            <a:extLst>
              <a:ext uri="{FF2B5EF4-FFF2-40B4-BE49-F238E27FC236}">
                <a16:creationId xmlns:a16="http://schemas.microsoft.com/office/drawing/2014/main" id="{61A89085-7D90-7911-F329-82A4341B83F0}"/>
              </a:ext>
            </a:extLst>
          </p:cNvPr>
          <p:cNvSpPr>
            <a:spLocks noGrp="1" noChangeArrowheads="1"/>
          </p:cNvSpPr>
          <p:nvPr>
            <p:ph type="dt"/>
          </p:nvPr>
        </p:nvSpPr>
        <p:spPr bwMode="auto">
          <a:xfrm>
            <a:off x="4278313" y="0"/>
            <a:ext cx="3276600" cy="530225"/>
          </a:xfrm>
          <a:prstGeom prst="rect">
            <a:avLst/>
          </a:prstGeom>
          <a:noFill/>
          <a:ln>
            <a:noFill/>
          </a:ln>
          <a:effectLst/>
        </p:spPr>
        <p:txBody>
          <a:bodyPr vert="horz" wrap="square" lIns="0" tIns="0" rIns="0" bIns="0" numCol="1" anchor="t" anchorCtr="0" compatLnSpc="1">
            <a:prstTxWarp prst="textNoShape">
              <a:avLst/>
            </a:prstTxWarp>
          </a:bodyPr>
          <a:lstStyle>
            <a:lvl1pPr algn="r" eaLnBrk="1">
              <a:lnSpc>
                <a:spcPct val="95000"/>
              </a:lnSpc>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anose="02020603050405020304" pitchFamily="18" charset="0"/>
                <a:ea typeface="Microsoft YaHei" panose="020B0503020204020204" pitchFamily="34" charset="-122"/>
              </a:defRPr>
            </a:lvl1pPr>
          </a:lstStyle>
          <a:p>
            <a:pPr>
              <a:defRPr/>
            </a:pPr>
            <a:endParaRPr lang="sv-SE" altLang="sv-SE"/>
          </a:p>
        </p:txBody>
      </p:sp>
      <p:sp>
        <p:nvSpPr>
          <p:cNvPr id="4103" name="Rectangle 7">
            <a:extLst>
              <a:ext uri="{FF2B5EF4-FFF2-40B4-BE49-F238E27FC236}">
                <a16:creationId xmlns:a16="http://schemas.microsoft.com/office/drawing/2014/main" id="{6A79B236-55E5-D3B5-FEEF-B21B03C981C7}"/>
              </a:ext>
            </a:extLst>
          </p:cNvPr>
          <p:cNvSpPr>
            <a:spLocks noGrp="1" noChangeArrowheads="1"/>
          </p:cNvSpPr>
          <p:nvPr>
            <p:ph type="ftr"/>
          </p:nvPr>
        </p:nvSpPr>
        <p:spPr bwMode="auto">
          <a:xfrm>
            <a:off x="0" y="10156825"/>
            <a:ext cx="3276600" cy="530225"/>
          </a:xfrm>
          <a:prstGeom prst="rect">
            <a:avLst/>
          </a:prstGeom>
          <a:noFill/>
          <a:ln>
            <a:noFill/>
          </a:ln>
          <a:effectLst/>
        </p:spPr>
        <p:txBody>
          <a:bodyPr vert="horz" wrap="square" lIns="0" tIns="0" rIns="0" bIns="0" numCol="1" anchor="b" anchorCtr="0" compatLnSpc="1">
            <a:prstTxWarp prst="textNoShape">
              <a:avLst/>
            </a:prstTxWarp>
          </a:bodyPr>
          <a:lstStyle>
            <a:lvl1pPr eaLnBrk="1">
              <a:lnSpc>
                <a:spcPct val="95000"/>
              </a:lnSpc>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latin typeface="Times New Roman" panose="02020603050405020304" pitchFamily="18" charset="0"/>
                <a:ea typeface="Microsoft YaHei" panose="020B0503020204020204" pitchFamily="34" charset="-122"/>
              </a:defRPr>
            </a:lvl1pPr>
          </a:lstStyle>
          <a:p>
            <a:pPr>
              <a:defRPr/>
            </a:pPr>
            <a:endParaRPr lang="sv-SE" altLang="sv-SE"/>
          </a:p>
        </p:txBody>
      </p:sp>
      <p:sp>
        <p:nvSpPr>
          <p:cNvPr id="4104" name="Rectangle 8">
            <a:extLst>
              <a:ext uri="{FF2B5EF4-FFF2-40B4-BE49-F238E27FC236}">
                <a16:creationId xmlns:a16="http://schemas.microsoft.com/office/drawing/2014/main" id="{687BB6EE-D991-1461-B702-8288BD3CF97E}"/>
              </a:ext>
            </a:extLst>
          </p:cNvPr>
          <p:cNvSpPr>
            <a:spLocks noGrp="1" noChangeArrowheads="1"/>
          </p:cNvSpPr>
          <p:nvPr>
            <p:ph type="sldNum"/>
          </p:nvPr>
        </p:nvSpPr>
        <p:spPr bwMode="auto">
          <a:xfrm>
            <a:off x="4278313" y="10156825"/>
            <a:ext cx="3276600" cy="530225"/>
          </a:xfrm>
          <a:prstGeom prst="rect">
            <a:avLst/>
          </a:prstGeom>
          <a:noFill/>
          <a:ln>
            <a:noFill/>
          </a:ln>
          <a:effectLst/>
        </p:spPr>
        <p:txBody>
          <a:bodyPr vert="horz" wrap="square" lIns="0" tIns="0" rIns="0" bIns="0" numCol="1" anchor="b" anchorCtr="0" compatLnSpc="1">
            <a:prstTxWarp prst="textNoShape">
              <a:avLst/>
            </a:prstTxWarp>
          </a:bodyPr>
          <a:lstStyle>
            <a:lvl1pPr algn="r" eaLnBrk="1">
              <a:lnSpc>
                <a:spcPct val="95000"/>
              </a:lnSpc>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smtClean="0">
                <a:solidFill>
                  <a:srgbClr val="000000"/>
                </a:solidFill>
                <a:latin typeface="Times New Roman" panose="02020603050405020304" pitchFamily="18" charset="0"/>
              </a:defRPr>
            </a:lvl1pPr>
          </a:lstStyle>
          <a:p>
            <a:pPr>
              <a:defRPr/>
            </a:pPr>
            <a:fld id="{9D09AC6F-1E19-4073-B8A3-14D6BCC26553}" type="slidenum">
              <a:rPr lang="sv-SE" altLang="sv-SE"/>
              <a:pPr>
                <a:defRPr/>
              </a:pPr>
              <a:t>‹#›</a:t>
            </a:fld>
            <a:endParaRPr lang="sv-SE" altLang="sv-SE"/>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8">
            <a:extLst>
              <a:ext uri="{FF2B5EF4-FFF2-40B4-BE49-F238E27FC236}">
                <a16:creationId xmlns:a16="http://schemas.microsoft.com/office/drawing/2014/main" id="{8D31C7AE-BBDA-E4D9-51BA-0A87BB366AA0}"/>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568A95F2-C2D4-447D-B98A-9C2A1514A336}" type="slidenum">
              <a:rPr lang="sv-SE" altLang="sv-SE" sz="1400"/>
              <a:pPr>
                <a:spcBef>
                  <a:spcPct val="0"/>
                </a:spcBef>
                <a:buClrTx/>
                <a:buFontTx/>
                <a:buNone/>
              </a:pPr>
              <a:t>1</a:t>
            </a:fld>
            <a:endParaRPr lang="sv-SE" altLang="sv-SE" sz="1400"/>
          </a:p>
        </p:txBody>
      </p:sp>
      <p:sp>
        <p:nvSpPr>
          <p:cNvPr id="4099" name="Text Box 1">
            <a:extLst>
              <a:ext uri="{FF2B5EF4-FFF2-40B4-BE49-F238E27FC236}">
                <a16:creationId xmlns:a16="http://schemas.microsoft.com/office/drawing/2014/main" id="{843DAECE-4A9E-4BB3-C9C3-CB8F3404DB15}"/>
              </a:ext>
            </a:extLst>
          </p:cNvPr>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a:lnSpc>
                <a:spcPct val="93000"/>
              </a:lnSpc>
              <a:spcBef>
                <a:spcPct val="0"/>
              </a:spcBef>
              <a:buClrTx/>
              <a:buFontTx/>
              <a:buNone/>
            </a:pPr>
            <a:fld id="{F6873B93-C721-430D-8D3A-88BD7CFD7C87}" type="slidenum">
              <a:rPr lang="sv-SE" altLang="sv-SE" sz="1400">
                <a:solidFill>
                  <a:srgbClr val="FFFFFF"/>
                </a:solidFill>
                <a:latin typeface="Arial" panose="020B0604020202020204" pitchFamily="34" charset="0"/>
                <a:ea typeface="MS Gothic" panose="020B0609070205080204" pitchFamily="49" charset="-128"/>
              </a:rPr>
              <a:pPr eaLnBrk="1">
                <a:lnSpc>
                  <a:spcPct val="93000"/>
                </a:lnSpc>
                <a:spcBef>
                  <a:spcPct val="0"/>
                </a:spcBef>
                <a:buClrTx/>
                <a:buFontTx/>
                <a:buNone/>
              </a:pPr>
              <a:t>1</a:t>
            </a:fld>
            <a:endParaRPr lang="sv-SE" altLang="sv-SE" sz="1400">
              <a:solidFill>
                <a:srgbClr val="FFFFFF"/>
              </a:solidFill>
              <a:latin typeface="Arial" panose="020B0604020202020204" pitchFamily="34" charset="0"/>
              <a:ea typeface="MS Gothic" panose="020B0609070205080204" pitchFamily="49" charset="-128"/>
            </a:endParaRPr>
          </a:p>
        </p:txBody>
      </p:sp>
      <p:sp>
        <p:nvSpPr>
          <p:cNvPr id="4100" name="Rectangle 2">
            <a:extLst>
              <a:ext uri="{FF2B5EF4-FFF2-40B4-BE49-F238E27FC236}">
                <a16:creationId xmlns:a16="http://schemas.microsoft.com/office/drawing/2014/main" id="{1C2E3A6F-EACB-C635-51D7-9252CDD1EECA}"/>
              </a:ext>
            </a:extLst>
          </p:cNvPr>
          <p:cNvSpPr>
            <a:spLocks noChangeArrowheads="1"/>
          </p:cNvSpPr>
          <p:nvPr/>
        </p:nvSpPr>
        <p:spPr bwMode="auto">
          <a:xfrm>
            <a:off x="1106488" y="812800"/>
            <a:ext cx="5345112" cy="4008438"/>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sv-SE" altLang="sv-SE"/>
          </a:p>
        </p:txBody>
      </p:sp>
      <p:sp>
        <p:nvSpPr>
          <p:cNvPr id="4101" name="Rectangle 3">
            <a:extLst>
              <a:ext uri="{FF2B5EF4-FFF2-40B4-BE49-F238E27FC236}">
                <a16:creationId xmlns:a16="http://schemas.microsoft.com/office/drawing/2014/main" id="{F5CB391B-AD39-4356-6F1E-B1E0F10D95F9}"/>
              </a:ext>
            </a:extLst>
          </p:cNvPr>
          <p:cNvSpPr>
            <a:spLocks noGrp="1" noChangeArrowheads="1"/>
          </p:cNvSpPr>
          <p:nvPr>
            <p:ph type="body"/>
          </p:nvPr>
        </p:nvSpPr>
        <p:spPr>
          <a:xfrm>
            <a:off x="755650" y="5078413"/>
            <a:ext cx="6029325" cy="4792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spcBef>
                <a:spcPct val="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sv-SE" altLang="sv-SE" sz="2000">
              <a:latin typeface="Arial" panose="020B0604020202020204" pitchFamily="34" charset="0"/>
              <a:ea typeface="Microsoft YaHei" panose="020B0503020204020204" pitchFamily="34"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8">
            <a:extLst>
              <a:ext uri="{FF2B5EF4-FFF2-40B4-BE49-F238E27FC236}">
                <a16:creationId xmlns:a16="http://schemas.microsoft.com/office/drawing/2014/main" id="{A6444D5A-C07F-A62B-5B4B-5A142B154F0F}"/>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F5BBACF0-3C8A-4B87-A477-A0C72682E6AD}" type="slidenum">
              <a:rPr lang="sv-SE" altLang="sv-SE" sz="1400"/>
              <a:pPr>
                <a:spcBef>
                  <a:spcPct val="0"/>
                </a:spcBef>
                <a:buClrTx/>
                <a:buFontTx/>
                <a:buNone/>
              </a:pPr>
              <a:t>2</a:t>
            </a:fld>
            <a:endParaRPr lang="sv-SE" altLang="sv-SE" sz="1400"/>
          </a:p>
        </p:txBody>
      </p:sp>
      <p:sp>
        <p:nvSpPr>
          <p:cNvPr id="6147" name="Text Box 1">
            <a:extLst>
              <a:ext uri="{FF2B5EF4-FFF2-40B4-BE49-F238E27FC236}">
                <a16:creationId xmlns:a16="http://schemas.microsoft.com/office/drawing/2014/main" id="{2E7D3488-4E64-C6FC-8F93-84E82E62A1B4}"/>
              </a:ext>
            </a:extLst>
          </p:cNvPr>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a:lnSpc>
                <a:spcPct val="93000"/>
              </a:lnSpc>
              <a:spcBef>
                <a:spcPct val="0"/>
              </a:spcBef>
              <a:buClrTx/>
              <a:buFontTx/>
              <a:buNone/>
            </a:pPr>
            <a:fld id="{1440EBA4-1BA9-43AB-9B03-21053384EB5C}" type="slidenum">
              <a:rPr lang="sv-SE" altLang="sv-SE" sz="1400">
                <a:solidFill>
                  <a:srgbClr val="FFFFFF"/>
                </a:solidFill>
                <a:latin typeface="Arial" panose="020B0604020202020204" pitchFamily="34" charset="0"/>
                <a:ea typeface="MS Gothic" panose="020B0609070205080204" pitchFamily="49" charset="-128"/>
              </a:rPr>
              <a:pPr eaLnBrk="1">
                <a:lnSpc>
                  <a:spcPct val="93000"/>
                </a:lnSpc>
                <a:spcBef>
                  <a:spcPct val="0"/>
                </a:spcBef>
                <a:buClrTx/>
                <a:buFontTx/>
                <a:buNone/>
              </a:pPr>
              <a:t>2</a:t>
            </a:fld>
            <a:endParaRPr lang="sv-SE" altLang="sv-SE" sz="1400">
              <a:solidFill>
                <a:srgbClr val="FFFFFF"/>
              </a:solidFill>
              <a:latin typeface="Arial" panose="020B0604020202020204" pitchFamily="34" charset="0"/>
              <a:ea typeface="MS Gothic" panose="020B0609070205080204" pitchFamily="49" charset="-128"/>
            </a:endParaRPr>
          </a:p>
        </p:txBody>
      </p:sp>
      <p:sp>
        <p:nvSpPr>
          <p:cNvPr id="6148" name="Rectangle 2">
            <a:extLst>
              <a:ext uri="{FF2B5EF4-FFF2-40B4-BE49-F238E27FC236}">
                <a16:creationId xmlns:a16="http://schemas.microsoft.com/office/drawing/2014/main" id="{2205AB5E-1F26-0F78-E11C-0EBB4ED13B41}"/>
              </a:ext>
            </a:extLst>
          </p:cNvPr>
          <p:cNvSpPr>
            <a:spLocks noChangeArrowheads="1"/>
          </p:cNvSpPr>
          <p:nvPr/>
        </p:nvSpPr>
        <p:spPr bwMode="auto">
          <a:xfrm>
            <a:off x="1106488" y="812800"/>
            <a:ext cx="5345112" cy="4008438"/>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sv-SE" altLang="sv-SE"/>
          </a:p>
        </p:txBody>
      </p:sp>
      <p:sp>
        <p:nvSpPr>
          <p:cNvPr id="6149" name="Rectangle 3">
            <a:extLst>
              <a:ext uri="{FF2B5EF4-FFF2-40B4-BE49-F238E27FC236}">
                <a16:creationId xmlns:a16="http://schemas.microsoft.com/office/drawing/2014/main" id="{727A845D-4FC3-ACAF-2327-280969167B67}"/>
              </a:ext>
            </a:extLst>
          </p:cNvPr>
          <p:cNvSpPr>
            <a:spLocks noGrp="1" noChangeArrowheads="1"/>
          </p:cNvSpPr>
          <p:nvPr>
            <p:ph type="body"/>
          </p:nvPr>
        </p:nvSpPr>
        <p:spPr>
          <a:xfrm>
            <a:off x="755650" y="5078413"/>
            <a:ext cx="6029325" cy="4792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spcBef>
                <a:spcPct val="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sv-SE" altLang="sv-SE" sz="2000">
              <a:latin typeface="Arial" panose="020B0604020202020204" pitchFamily="34" charset="0"/>
              <a:ea typeface="Microsoft YaHei" panose="020B0503020204020204" pitchFamily="34"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Rectangle 8">
            <a:extLst>
              <a:ext uri="{FF2B5EF4-FFF2-40B4-BE49-F238E27FC236}">
                <a16:creationId xmlns:a16="http://schemas.microsoft.com/office/drawing/2014/main" id="{B625A75D-0A82-36C5-7B07-5D7D7D179A37}"/>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29DB6C29-2713-498F-95CA-D25973D5199B}" type="slidenum">
              <a:rPr lang="sv-SE" altLang="sv-SE" sz="1400"/>
              <a:pPr>
                <a:spcBef>
                  <a:spcPct val="0"/>
                </a:spcBef>
                <a:buClrTx/>
                <a:buFontTx/>
                <a:buNone/>
              </a:pPr>
              <a:t>3</a:t>
            </a:fld>
            <a:endParaRPr lang="sv-SE" altLang="sv-SE" sz="1400"/>
          </a:p>
        </p:txBody>
      </p:sp>
      <p:sp>
        <p:nvSpPr>
          <p:cNvPr id="8195" name="Text Box 1">
            <a:extLst>
              <a:ext uri="{FF2B5EF4-FFF2-40B4-BE49-F238E27FC236}">
                <a16:creationId xmlns:a16="http://schemas.microsoft.com/office/drawing/2014/main" id="{0720D6A1-1258-AE01-8AC0-A2C23C5CAD48}"/>
              </a:ext>
            </a:extLst>
          </p:cNvPr>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a:lnSpc>
                <a:spcPct val="93000"/>
              </a:lnSpc>
              <a:spcBef>
                <a:spcPct val="0"/>
              </a:spcBef>
              <a:buClrTx/>
              <a:buFontTx/>
              <a:buNone/>
            </a:pPr>
            <a:fld id="{071CD2E1-3878-4D08-BF3B-4C7630827CA7}" type="slidenum">
              <a:rPr lang="sv-SE" altLang="sv-SE" sz="1400">
                <a:solidFill>
                  <a:srgbClr val="FFFFFF"/>
                </a:solidFill>
                <a:latin typeface="Arial" panose="020B0604020202020204" pitchFamily="34" charset="0"/>
                <a:ea typeface="MS Gothic" panose="020B0609070205080204" pitchFamily="49" charset="-128"/>
              </a:rPr>
              <a:pPr eaLnBrk="1">
                <a:lnSpc>
                  <a:spcPct val="93000"/>
                </a:lnSpc>
                <a:spcBef>
                  <a:spcPct val="0"/>
                </a:spcBef>
                <a:buClrTx/>
                <a:buFontTx/>
                <a:buNone/>
              </a:pPr>
              <a:t>3</a:t>
            </a:fld>
            <a:endParaRPr lang="sv-SE" altLang="sv-SE" sz="1400">
              <a:solidFill>
                <a:srgbClr val="FFFFFF"/>
              </a:solidFill>
              <a:latin typeface="Arial" panose="020B0604020202020204" pitchFamily="34" charset="0"/>
              <a:ea typeface="MS Gothic" panose="020B0609070205080204" pitchFamily="49" charset="-128"/>
            </a:endParaRPr>
          </a:p>
        </p:txBody>
      </p:sp>
      <p:sp>
        <p:nvSpPr>
          <p:cNvPr id="8196" name="Rectangle 2">
            <a:extLst>
              <a:ext uri="{FF2B5EF4-FFF2-40B4-BE49-F238E27FC236}">
                <a16:creationId xmlns:a16="http://schemas.microsoft.com/office/drawing/2014/main" id="{81176397-D020-437A-EB55-C0FF779237A9}"/>
              </a:ext>
            </a:extLst>
          </p:cNvPr>
          <p:cNvSpPr>
            <a:spLocks noChangeArrowheads="1"/>
          </p:cNvSpPr>
          <p:nvPr/>
        </p:nvSpPr>
        <p:spPr bwMode="auto">
          <a:xfrm>
            <a:off x="1106488" y="812800"/>
            <a:ext cx="5345112" cy="4008438"/>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sv-SE" altLang="sv-SE"/>
          </a:p>
        </p:txBody>
      </p:sp>
      <p:sp>
        <p:nvSpPr>
          <p:cNvPr id="8197" name="Rectangle 3">
            <a:extLst>
              <a:ext uri="{FF2B5EF4-FFF2-40B4-BE49-F238E27FC236}">
                <a16:creationId xmlns:a16="http://schemas.microsoft.com/office/drawing/2014/main" id="{4347E34D-0E52-065B-8A30-9818D4F140C8}"/>
              </a:ext>
            </a:extLst>
          </p:cNvPr>
          <p:cNvSpPr>
            <a:spLocks noGrp="1" noChangeArrowheads="1"/>
          </p:cNvSpPr>
          <p:nvPr>
            <p:ph type="body"/>
          </p:nvPr>
        </p:nvSpPr>
        <p:spPr>
          <a:xfrm>
            <a:off x="755650" y="5078413"/>
            <a:ext cx="6029325" cy="4792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spcBef>
                <a:spcPct val="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sv-SE" altLang="sv-SE" sz="2000">
              <a:latin typeface="Arial" panose="020B0604020202020204" pitchFamily="34" charset="0"/>
              <a:ea typeface="Microsoft YaHei" panose="020B0503020204020204" pitchFamily="34"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2" name="Rectangle 8">
            <a:extLst>
              <a:ext uri="{FF2B5EF4-FFF2-40B4-BE49-F238E27FC236}">
                <a16:creationId xmlns:a16="http://schemas.microsoft.com/office/drawing/2014/main" id="{8A7D9268-7C11-AC6F-A6CD-AD6BE259834A}"/>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D096D8FA-A0AD-4FD4-92F1-B28642807569}" type="slidenum">
              <a:rPr lang="sv-SE" altLang="sv-SE" sz="1400"/>
              <a:pPr>
                <a:spcBef>
                  <a:spcPct val="0"/>
                </a:spcBef>
                <a:buClrTx/>
                <a:buFontTx/>
                <a:buNone/>
              </a:pPr>
              <a:t>4</a:t>
            </a:fld>
            <a:endParaRPr lang="sv-SE" altLang="sv-SE" sz="1400"/>
          </a:p>
        </p:txBody>
      </p:sp>
      <p:sp>
        <p:nvSpPr>
          <p:cNvPr id="10243" name="Text Box 1">
            <a:extLst>
              <a:ext uri="{FF2B5EF4-FFF2-40B4-BE49-F238E27FC236}">
                <a16:creationId xmlns:a16="http://schemas.microsoft.com/office/drawing/2014/main" id="{959DC797-7AF3-B558-A187-DB4FB8610058}"/>
              </a:ext>
            </a:extLst>
          </p:cNvPr>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a:lnSpc>
                <a:spcPct val="93000"/>
              </a:lnSpc>
              <a:spcBef>
                <a:spcPct val="0"/>
              </a:spcBef>
              <a:buClrTx/>
              <a:buFontTx/>
              <a:buNone/>
            </a:pPr>
            <a:fld id="{47C1B3E0-5AB8-401B-AD94-E284BC7E1E7E}" type="slidenum">
              <a:rPr lang="sv-SE" altLang="sv-SE" sz="1400">
                <a:solidFill>
                  <a:srgbClr val="FFFFFF"/>
                </a:solidFill>
                <a:latin typeface="Arial" panose="020B0604020202020204" pitchFamily="34" charset="0"/>
                <a:ea typeface="MS Gothic" panose="020B0609070205080204" pitchFamily="49" charset="-128"/>
              </a:rPr>
              <a:pPr eaLnBrk="1">
                <a:lnSpc>
                  <a:spcPct val="93000"/>
                </a:lnSpc>
                <a:spcBef>
                  <a:spcPct val="0"/>
                </a:spcBef>
                <a:buClrTx/>
                <a:buFontTx/>
                <a:buNone/>
              </a:pPr>
              <a:t>4</a:t>
            </a:fld>
            <a:endParaRPr lang="sv-SE" altLang="sv-SE" sz="1400">
              <a:solidFill>
                <a:srgbClr val="FFFFFF"/>
              </a:solidFill>
              <a:latin typeface="Arial" panose="020B0604020202020204" pitchFamily="34" charset="0"/>
              <a:ea typeface="MS Gothic" panose="020B0609070205080204" pitchFamily="49" charset="-128"/>
            </a:endParaRPr>
          </a:p>
        </p:txBody>
      </p:sp>
      <p:sp>
        <p:nvSpPr>
          <p:cNvPr id="10244" name="Rectangle 2">
            <a:extLst>
              <a:ext uri="{FF2B5EF4-FFF2-40B4-BE49-F238E27FC236}">
                <a16:creationId xmlns:a16="http://schemas.microsoft.com/office/drawing/2014/main" id="{C37F7711-2CA6-A16F-200C-9C39DDF6FBC1}"/>
              </a:ext>
            </a:extLst>
          </p:cNvPr>
          <p:cNvSpPr>
            <a:spLocks noChangeArrowheads="1"/>
          </p:cNvSpPr>
          <p:nvPr/>
        </p:nvSpPr>
        <p:spPr bwMode="auto">
          <a:xfrm>
            <a:off x="1106488" y="812800"/>
            <a:ext cx="5345112" cy="4008438"/>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sv-SE" altLang="sv-SE"/>
          </a:p>
        </p:txBody>
      </p:sp>
      <p:sp>
        <p:nvSpPr>
          <p:cNvPr id="10245" name="Rectangle 3">
            <a:extLst>
              <a:ext uri="{FF2B5EF4-FFF2-40B4-BE49-F238E27FC236}">
                <a16:creationId xmlns:a16="http://schemas.microsoft.com/office/drawing/2014/main" id="{65354CEE-E34A-DC77-CAC9-876198DCC8EA}"/>
              </a:ext>
            </a:extLst>
          </p:cNvPr>
          <p:cNvSpPr>
            <a:spLocks noGrp="1" noChangeArrowheads="1"/>
          </p:cNvSpPr>
          <p:nvPr>
            <p:ph type="body"/>
          </p:nvPr>
        </p:nvSpPr>
        <p:spPr>
          <a:xfrm>
            <a:off x="755650" y="5078413"/>
            <a:ext cx="6029325" cy="4792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spcBef>
                <a:spcPct val="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sv-SE" altLang="sv-SE" sz="2000">
              <a:latin typeface="Arial" panose="020B0604020202020204" pitchFamily="34" charset="0"/>
              <a:ea typeface="Microsoft YaHei" panose="020B0503020204020204" pitchFamily="34"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Rectangle 8">
            <a:extLst>
              <a:ext uri="{FF2B5EF4-FFF2-40B4-BE49-F238E27FC236}">
                <a16:creationId xmlns:a16="http://schemas.microsoft.com/office/drawing/2014/main" id="{D47CF278-C257-8569-714B-BB4D2BCE89A2}"/>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186AAA13-1B71-4562-83C9-E5A09263BA5A}" type="slidenum">
              <a:rPr lang="sv-SE" altLang="sv-SE" sz="1400"/>
              <a:pPr>
                <a:spcBef>
                  <a:spcPct val="0"/>
                </a:spcBef>
                <a:buClrTx/>
                <a:buFontTx/>
                <a:buNone/>
              </a:pPr>
              <a:t>5</a:t>
            </a:fld>
            <a:endParaRPr lang="sv-SE" altLang="sv-SE" sz="1400"/>
          </a:p>
        </p:txBody>
      </p:sp>
      <p:sp>
        <p:nvSpPr>
          <p:cNvPr id="12291" name="Text Box 1">
            <a:extLst>
              <a:ext uri="{FF2B5EF4-FFF2-40B4-BE49-F238E27FC236}">
                <a16:creationId xmlns:a16="http://schemas.microsoft.com/office/drawing/2014/main" id="{56913838-09BD-BA0A-4A54-3D88D6507ECB}"/>
              </a:ext>
            </a:extLst>
          </p:cNvPr>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a:lnSpc>
                <a:spcPct val="93000"/>
              </a:lnSpc>
              <a:spcBef>
                <a:spcPct val="0"/>
              </a:spcBef>
              <a:buClrTx/>
              <a:buFontTx/>
              <a:buNone/>
            </a:pPr>
            <a:fld id="{C558B237-857E-43E9-9A31-2FCBB13B08D7}" type="slidenum">
              <a:rPr lang="sv-SE" altLang="sv-SE" sz="1400">
                <a:solidFill>
                  <a:srgbClr val="FFFFFF"/>
                </a:solidFill>
                <a:latin typeface="Arial" panose="020B0604020202020204" pitchFamily="34" charset="0"/>
                <a:ea typeface="MS Gothic" panose="020B0609070205080204" pitchFamily="49" charset="-128"/>
              </a:rPr>
              <a:pPr eaLnBrk="1">
                <a:lnSpc>
                  <a:spcPct val="93000"/>
                </a:lnSpc>
                <a:spcBef>
                  <a:spcPct val="0"/>
                </a:spcBef>
                <a:buClrTx/>
                <a:buFontTx/>
                <a:buNone/>
              </a:pPr>
              <a:t>5</a:t>
            </a:fld>
            <a:endParaRPr lang="sv-SE" altLang="sv-SE" sz="1400">
              <a:solidFill>
                <a:srgbClr val="FFFFFF"/>
              </a:solidFill>
              <a:latin typeface="Arial" panose="020B0604020202020204" pitchFamily="34" charset="0"/>
              <a:ea typeface="MS Gothic" panose="020B0609070205080204" pitchFamily="49" charset="-128"/>
            </a:endParaRPr>
          </a:p>
        </p:txBody>
      </p:sp>
      <p:sp>
        <p:nvSpPr>
          <p:cNvPr id="12292" name="Rectangle 2">
            <a:extLst>
              <a:ext uri="{FF2B5EF4-FFF2-40B4-BE49-F238E27FC236}">
                <a16:creationId xmlns:a16="http://schemas.microsoft.com/office/drawing/2014/main" id="{97FDD984-1BC5-A209-5DA5-A35EAF62BFFC}"/>
              </a:ext>
            </a:extLst>
          </p:cNvPr>
          <p:cNvSpPr>
            <a:spLocks noChangeArrowheads="1"/>
          </p:cNvSpPr>
          <p:nvPr/>
        </p:nvSpPr>
        <p:spPr bwMode="auto">
          <a:xfrm>
            <a:off x="1106488" y="812800"/>
            <a:ext cx="5345112" cy="4008438"/>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sv-SE" altLang="sv-SE"/>
          </a:p>
        </p:txBody>
      </p:sp>
      <p:sp>
        <p:nvSpPr>
          <p:cNvPr id="12293" name="Rectangle 3">
            <a:extLst>
              <a:ext uri="{FF2B5EF4-FFF2-40B4-BE49-F238E27FC236}">
                <a16:creationId xmlns:a16="http://schemas.microsoft.com/office/drawing/2014/main" id="{20DD99DE-EDF4-7C36-9A3E-BAD6D6CE4213}"/>
              </a:ext>
            </a:extLst>
          </p:cNvPr>
          <p:cNvSpPr>
            <a:spLocks noGrp="1" noChangeArrowheads="1"/>
          </p:cNvSpPr>
          <p:nvPr>
            <p:ph type="body"/>
          </p:nvPr>
        </p:nvSpPr>
        <p:spPr>
          <a:xfrm>
            <a:off x="755650" y="5078413"/>
            <a:ext cx="6029325" cy="4792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spcBef>
                <a:spcPct val="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sv-SE" altLang="sv-SE" sz="2000">
              <a:latin typeface="Arial" panose="020B0604020202020204" pitchFamily="34" charset="0"/>
              <a:ea typeface="Microsoft YaHei" panose="020B0503020204020204" pitchFamily="34" charset="-12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8">
            <a:extLst>
              <a:ext uri="{FF2B5EF4-FFF2-40B4-BE49-F238E27FC236}">
                <a16:creationId xmlns:a16="http://schemas.microsoft.com/office/drawing/2014/main" id="{E7225AB2-977D-3E1E-539D-D2DE1A7A438A}"/>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a:spcBef>
                <a:spcPct val="0"/>
              </a:spcBef>
              <a:buClrTx/>
              <a:buFontTx/>
              <a:buNone/>
            </a:pPr>
            <a:fld id="{3E2332D7-37DC-490B-B71B-22573DB40F14}" type="slidenum">
              <a:rPr lang="sv-SE" altLang="sv-SE" sz="1400"/>
              <a:pPr>
                <a:spcBef>
                  <a:spcPct val="0"/>
                </a:spcBef>
                <a:buClrTx/>
                <a:buFontTx/>
                <a:buNone/>
              </a:pPr>
              <a:t>6</a:t>
            </a:fld>
            <a:endParaRPr lang="sv-SE" altLang="sv-SE" sz="1400"/>
          </a:p>
        </p:txBody>
      </p:sp>
      <p:sp>
        <p:nvSpPr>
          <p:cNvPr id="14339" name="Text Box 1">
            <a:extLst>
              <a:ext uri="{FF2B5EF4-FFF2-40B4-BE49-F238E27FC236}">
                <a16:creationId xmlns:a16="http://schemas.microsoft.com/office/drawing/2014/main" id="{FCE9053D-AF25-9660-E79A-78688BDADEDA}"/>
              </a:ext>
            </a:extLst>
          </p:cNvPr>
          <p:cNvSpPr txBox="1">
            <a:spLocks noChangeArrowheads="1"/>
          </p:cNvSpPr>
          <p:nvPr/>
        </p:nvSpPr>
        <p:spPr bwMode="auto">
          <a:xfrm>
            <a:off x="0" y="0"/>
            <a:ext cx="1588"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eaLnBrk="1">
              <a:lnSpc>
                <a:spcPct val="93000"/>
              </a:lnSpc>
              <a:spcBef>
                <a:spcPct val="0"/>
              </a:spcBef>
              <a:buClrTx/>
              <a:buFontTx/>
              <a:buNone/>
            </a:pPr>
            <a:fld id="{D3BD3E25-9073-4E50-92FA-D298BA63E7B4}" type="slidenum">
              <a:rPr lang="sv-SE" altLang="sv-SE" sz="1400">
                <a:solidFill>
                  <a:srgbClr val="FFFFFF"/>
                </a:solidFill>
                <a:latin typeface="Arial" panose="020B0604020202020204" pitchFamily="34" charset="0"/>
                <a:ea typeface="MS Gothic" panose="020B0609070205080204" pitchFamily="49" charset="-128"/>
              </a:rPr>
              <a:pPr eaLnBrk="1">
                <a:lnSpc>
                  <a:spcPct val="93000"/>
                </a:lnSpc>
                <a:spcBef>
                  <a:spcPct val="0"/>
                </a:spcBef>
                <a:buClrTx/>
                <a:buFontTx/>
                <a:buNone/>
              </a:pPr>
              <a:t>6</a:t>
            </a:fld>
            <a:endParaRPr lang="sv-SE" altLang="sv-SE" sz="1400">
              <a:solidFill>
                <a:srgbClr val="FFFFFF"/>
              </a:solidFill>
              <a:latin typeface="Arial" panose="020B0604020202020204" pitchFamily="34" charset="0"/>
              <a:ea typeface="MS Gothic" panose="020B0609070205080204" pitchFamily="49" charset="-128"/>
            </a:endParaRPr>
          </a:p>
        </p:txBody>
      </p:sp>
      <p:sp>
        <p:nvSpPr>
          <p:cNvPr id="14340" name="Rectangle 2">
            <a:extLst>
              <a:ext uri="{FF2B5EF4-FFF2-40B4-BE49-F238E27FC236}">
                <a16:creationId xmlns:a16="http://schemas.microsoft.com/office/drawing/2014/main" id="{16161D8B-4521-8607-A5E9-A6224AC5CC0D}"/>
              </a:ext>
            </a:extLst>
          </p:cNvPr>
          <p:cNvSpPr>
            <a:spLocks noChangeArrowheads="1"/>
          </p:cNvSpPr>
          <p:nvPr/>
        </p:nvSpPr>
        <p:spPr bwMode="auto">
          <a:xfrm>
            <a:off x="1106488" y="812800"/>
            <a:ext cx="5345112" cy="4008438"/>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sv-SE" altLang="sv-SE"/>
          </a:p>
        </p:txBody>
      </p:sp>
      <p:sp>
        <p:nvSpPr>
          <p:cNvPr id="14341" name="Rectangle 3">
            <a:extLst>
              <a:ext uri="{FF2B5EF4-FFF2-40B4-BE49-F238E27FC236}">
                <a16:creationId xmlns:a16="http://schemas.microsoft.com/office/drawing/2014/main" id="{2A5DA424-7355-43F9-1CE3-A250C07A4935}"/>
              </a:ext>
            </a:extLst>
          </p:cNvPr>
          <p:cNvSpPr>
            <a:spLocks noGrp="1" noChangeArrowheads="1"/>
          </p:cNvSpPr>
          <p:nvPr>
            <p:ph type="body"/>
          </p:nvPr>
        </p:nvSpPr>
        <p:spPr>
          <a:xfrm>
            <a:off x="755650" y="5078413"/>
            <a:ext cx="6029325" cy="47926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spcBef>
                <a:spcPct val="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sv-SE" altLang="sv-SE" sz="2000">
              <a:latin typeface="Arial" panose="020B0604020202020204" pitchFamily="34" charset="0"/>
              <a:ea typeface="Microsoft YaHei" panose="020B0503020204020204" pitchFamily="34"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260475" y="1236663"/>
            <a:ext cx="7559675" cy="2632075"/>
          </a:xfrm>
        </p:spPr>
        <p:txBody>
          <a:bodyPr anchor="b"/>
          <a:lstStyle>
            <a:lvl1pPr algn="ctr">
              <a:defRPr sz="6000"/>
            </a:lvl1pPr>
          </a:lstStyle>
          <a:p>
            <a:r>
              <a:rPr lang="sv-SE"/>
              <a:t>Klicka här för att ändra format</a:t>
            </a:r>
          </a:p>
        </p:txBody>
      </p:sp>
      <p:sp>
        <p:nvSpPr>
          <p:cNvPr id="3" name="Underrubrik 2"/>
          <p:cNvSpPr>
            <a:spLocks noGrp="1"/>
          </p:cNvSpPr>
          <p:nvPr>
            <p:ph type="subTitle" idx="1"/>
          </p:nvPr>
        </p:nvSpPr>
        <p:spPr>
          <a:xfrm>
            <a:off x="1260475" y="3970338"/>
            <a:ext cx="7559675" cy="18256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format på underrubrik i bakgrunden</a:t>
            </a:r>
          </a:p>
        </p:txBody>
      </p:sp>
      <p:sp>
        <p:nvSpPr>
          <p:cNvPr id="4" name="Rectangle 5">
            <a:extLst>
              <a:ext uri="{FF2B5EF4-FFF2-40B4-BE49-F238E27FC236}">
                <a16:creationId xmlns:a16="http://schemas.microsoft.com/office/drawing/2014/main" id="{9709135B-60D2-16AC-2A85-16C0B25D57B1}"/>
              </a:ext>
            </a:extLst>
          </p:cNvPr>
          <p:cNvSpPr>
            <a:spLocks noGrp="1" noChangeArrowheads="1"/>
          </p:cNvSpPr>
          <p:nvPr>
            <p:ph type="sldNum" idx="10"/>
          </p:nvPr>
        </p:nvSpPr>
        <p:spPr>
          <a:ln/>
        </p:spPr>
        <p:txBody>
          <a:bodyPr/>
          <a:lstStyle>
            <a:lvl1pPr>
              <a:defRPr/>
            </a:lvl1pPr>
          </a:lstStyle>
          <a:p>
            <a:pPr>
              <a:defRPr/>
            </a:pPr>
            <a:fld id="{E0B97F24-BD27-46C8-84A8-6B554B22E231}" type="slidenum">
              <a:rPr lang="sv-SE" altLang="sv-SE"/>
              <a:pPr>
                <a:defRPr/>
              </a:pPr>
              <a:t>‹#›</a:t>
            </a:fld>
            <a:endParaRPr lang="sv-SE" altLang="sv-SE"/>
          </a:p>
        </p:txBody>
      </p:sp>
    </p:spTree>
    <p:extLst>
      <p:ext uri="{BB962C8B-B14F-4D97-AF65-F5344CB8AC3E}">
        <p14:creationId xmlns:p14="http://schemas.microsoft.com/office/powerpoint/2010/main" val="947307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Rectangle 5">
            <a:extLst>
              <a:ext uri="{FF2B5EF4-FFF2-40B4-BE49-F238E27FC236}">
                <a16:creationId xmlns:a16="http://schemas.microsoft.com/office/drawing/2014/main" id="{7D97A8F1-EE2E-9430-75A6-31FDCA4AEF5E}"/>
              </a:ext>
            </a:extLst>
          </p:cNvPr>
          <p:cNvSpPr>
            <a:spLocks noGrp="1" noChangeArrowheads="1"/>
          </p:cNvSpPr>
          <p:nvPr>
            <p:ph type="sldNum" idx="10"/>
          </p:nvPr>
        </p:nvSpPr>
        <p:spPr>
          <a:ln/>
        </p:spPr>
        <p:txBody>
          <a:bodyPr/>
          <a:lstStyle>
            <a:lvl1pPr>
              <a:defRPr/>
            </a:lvl1pPr>
          </a:lstStyle>
          <a:p>
            <a:pPr>
              <a:defRPr/>
            </a:pPr>
            <a:fld id="{8037770F-B777-4E05-91DE-457F3577FAA6}" type="slidenum">
              <a:rPr lang="sv-SE" altLang="sv-SE"/>
              <a:pPr>
                <a:defRPr/>
              </a:pPr>
              <a:t>‹#›</a:t>
            </a:fld>
            <a:endParaRPr lang="sv-SE" altLang="sv-SE"/>
          </a:p>
        </p:txBody>
      </p:sp>
    </p:spTree>
    <p:extLst>
      <p:ext uri="{BB962C8B-B14F-4D97-AF65-F5344CB8AC3E}">
        <p14:creationId xmlns:p14="http://schemas.microsoft.com/office/powerpoint/2010/main" val="2684328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7288213" y="298450"/>
            <a:ext cx="2260600" cy="6434138"/>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503238" y="298450"/>
            <a:ext cx="6632575" cy="64341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Rectangle 5">
            <a:extLst>
              <a:ext uri="{FF2B5EF4-FFF2-40B4-BE49-F238E27FC236}">
                <a16:creationId xmlns:a16="http://schemas.microsoft.com/office/drawing/2014/main" id="{90F0FAB8-48DB-5798-0A8C-C9F67983468F}"/>
              </a:ext>
            </a:extLst>
          </p:cNvPr>
          <p:cNvSpPr>
            <a:spLocks noGrp="1" noChangeArrowheads="1"/>
          </p:cNvSpPr>
          <p:nvPr>
            <p:ph type="sldNum" idx="10"/>
          </p:nvPr>
        </p:nvSpPr>
        <p:spPr>
          <a:ln/>
        </p:spPr>
        <p:txBody>
          <a:bodyPr/>
          <a:lstStyle>
            <a:lvl1pPr>
              <a:defRPr/>
            </a:lvl1pPr>
          </a:lstStyle>
          <a:p>
            <a:pPr>
              <a:defRPr/>
            </a:pPr>
            <a:fld id="{F94BAB1D-D1F6-4375-87EF-890638C13C18}" type="slidenum">
              <a:rPr lang="sv-SE" altLang="sv-SE"/>
              <a:pPr>
                <a:defRPr/>
              </a:pPr>
              <a:t>‹#›</a:t>
            </a:fld>
            <a:endParaRPr lang="sv-SE" altLang="sv-SE"/>
          </a:p>
        </p:txBody>
      </p:sp>
    </p:spTree>
    <p:extLst>
      <p:ext uri="{BB962C8B-B14F-4D97-AF65-F5344CB8AC3E}">
        <p14:creationId xmlns:p14="http://schemas.microsoft.com/office/powerpoint/2010/main" val="2437143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Rectangle 5">
            <a:extLst>
              <a:ext uri="{FF2B5EF4-FFF2-40B4-BE49-F238E27FC236}">
                <a16:creationId xmlns:a16="http://schemas.microsoft.com/office/drawing/2014/main" id="{8D929AB3-9C1C-B779-AE35-7FBE9E7BD0DB}"/>
              </a:ext>
            </a:extLst>
          </p:cNvPr>
          <p:cNvSpPr>
            <a:spLocks noGrp="1" noChangeArrowheads="1"/>
          </p:cNvSpPr>
          <p:nvPr>
            <p:ph type="sldNum" idx="10"/>
          </p:nvPr>
        </p:nvSpPr>
        <p:spPr>
          <a:ln/>
        </p:spPr>
        <p:txBody>
          <a:bodyPr/>
          <a:lstStyle>
            <a:lvl1pPr>
              <a:defRPr/>
            </a:lvl1pPr>
          </a:lstStyle>
          <a:p>
            <a:pPr>
              <a:defRPr/>
            </a:pPr>
            <a:fld id="{E5AC0010-3E8F-456B-A66B-6D489C5AA483}" type="slidenum">
              <a:rPr lang="sv-SE" altLang="sv-SE"/>
              <a:pPr>
                <a:defRPr/>
              </a:pPr>
              <a:t>‹#›</a:t>
            </a:fld>
            <a:endParaRPr lang="sv-SE" altLang="sv-SE"/>
          </a:p>
        </p:txBody>
      </p:sp>
    </p:spTree>
    <p:extLst>
      <p:ext uri="{BB962C8B-B14F-4D97-AF65-F5344CB8AC3E}">
        <p14:creationId xmlns:p14="http://schemas.microsoft.com/office/powerpoint/2010/main" val="239254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687388" y="1884363"/>
            <a:ext cx="8694737" cy="3144837"/>
          </a:xfrm>
        </p:spPr>
        <p:txBody>
          <a:bodyPr anchor="b"/>
          <a:lstStyle>
            <a:lvl1pPr>
              <a:defRPr sz="6000"/>
            </a:lvl1pPr>
          </a:lstStyle>
          <a:p>
            <a:r>
              <a:rPr lang="sv-SE"/>
              <a:t>Klicka här för att ändra format</a:t>
            </a:r>
          </a:p>
        </p:txBody>
      </p:sp>
      <p:sp>
        <p:nvSpPr>
          <p:cNvPr id="3" name="Platshållare för text 2"/>
          <p:cNvSpPr>
            <a:spLocks noGrp="1"/>
          </p:cNvSpPr>
          <p:nvPr>
            <p:ph type="body" idx="1"/>
          </p:nvPr>
        </p:nvSpPr>
        <p:spPr>
          <a:xfrm>
            <a:off x="687388" y="5059363"/>
            <a:ext cx="8694737" cy="16525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v-SE"/>
              <a:t>Klicka här för att ändra format på bakgrundstexten</a:t>
            </a:r>
          </a:p>
        </p:txBody>
      </p:sp>
      <p:sp>
        <p:nvSpPr>
          <p:cNvPr id="4" name="Rectangle 5">
            <a:extLst>
              <a:ext uri="{FF2B5EF4-FFF2-40B4-BE49-F238E27FC236}">
                <a16:creationId xmlns:a16="http://schemas.microsoft.com/office/drawing/2014/main" id="{694A2ED7-E206-1AD4-103D-0EDC576DF43E}"/>
              </a:ext>
            </a:extLst>
          </p:cNvPr>
          <p:cNvSpPr>
            <a:spLocks noGrp="1" noChangeArrowheads="1"/>
          </p:cNvSpPr>
          <p:nvPr>
            <p:ph type="sldNum" idx="10"/>
          </p:nvPr>
        </p:nvSpPr>
        <p:spPr>
          <a:ln/>
        </p:spPr>
        <p:txBody>
          <a:bodyPr/>
          <a:lstStyle>
            <a:lvl1pPr>
              <a:defRPr/>
            </a:lvl1pPr>
          </a:lstStyle>
          <a:p>
            <a:pPr>
              <a:defRPr/>
            </a:pPr>
            <a:fld id="{661B548B-4722-4263-9DD9-C8536857991A}" type="slidenum">
              <a:rPr lang="sv-SE" altLang="sv-SE"/>
              <a:pPr>
                <a:defRPr/>
              </a:pPr>
              <a:t>‹#›</a:t>
            </a:fld>
            <a:endParaRPr lang="sv-SE" altLang="sv-SE"/>
          </a:p>
        </p:txBody>
      </p:sp>
    </p:spTree>
    <p:extLst>
      <p:ext uri="{BB962C8B-B14F-4D97-AF65-F5344CB8AC3E}">
        <p14:creationId xmlns:p14="http://schemas.microsoft.com/office/powerpoint/2010/main" val="919814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503238" y="1768475"/>
            <a:ext cx="4446587" cy="496411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5102225" y="1768475"/>
            <a:ext cx="4446588" cy="496411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Rectangle 5">
            <a:extLst>
              <a:ext uri="{FF2B5EF4-FFF2-40B4-BE49-F238E27FC236}">
                <a16:creationId xmlns:a16="http://schemas.microsoft.com/office/drawing/2014/main" id="{6D31AD6B-BAEC-A909-FF93-82C3BD9DB006}"/>
              </a:ext>
            </a:extLst>
          </p:cNvPr>
          <p:cNvSpPr>
            <a:spLocks noGrp="1" noChangeArrowheads="1"/>
          </p:cNvSpPr>
          <p:nvPr>
            <p:ph type="sldNum" idx="10"/>
          </p:nvPr>
        </p:nvSpPr>
        <p:spPr>
          <a:ln/>
        </p:spPr>
        <p:txBody>
          <a:bodyPr/>
          <a:lstStyle>
            <a:lvl1pPr>
              <a:defRPr/>
            </a:lvl1pPr>
          </a:lstStyle>
          <a:p>
            <a:pPr>
              <a:defRPr/>
            </a:pPr>
            <a:fld id="{E223E386-7B68-4D8B-8023-07FB39346A2D}" type="slidenum">
              <a:rPr lang="sv-SE" altLang="sv-SE"/>
              <a:pPr>
                <a:defRPr/>
              </a:pPr>
              <a:t>‹#›</a:t>
            </a:fld>
            <a:endParaRPr lang="sv-SE" altLang="sv-SE"/>
          </a:p>
        </p:txBody>
      </p:sp>
    </p:spTree>
    <p:extLst>
      <p:ext uri="{BB962C8B-B14F-4D97-AF65-F5344CB8AC3E}">
        <p14:creationId xmlns:p14="http://schemas.microsoft.com/office/powerpoint/2010/main" val="322850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693738" y="403225"/>
            <a:ext cx="8694737" cy="1460500"/>
          </a:xfrm>
        </p:spPr>
        <p:txBody>
          <a:bodyPr/>
          <a:lstStyle/>
          <a:p>
            <a:r>
              <a:rPr lang="sv-SE"/>
              <a:t>Klicka här för att ändra format</a:t>
            </a:r>
          </a:p>
        </p:txBody>
      </p:sp>
      <p:sp>
        <p:nvSpPr>
          <p:cNvPr id="3" name="Platshållare för text 2"/>
          <p:cNvSpPr>
            <a:spLocks noGrp="1"/>
          </p:cNvSpPr>
          <p:nvPr>
            <p:ph type="body" idx="1"/>
          </p:nvPr>
        </p:nvSpPr>
        <p:spPr>
          <a:xfrm>
            <a:off x="693738" y="1852613"/>
            <a:ext cx="426561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693738" y="2760663"/>
            <a:ext cx="4265612" cy="406241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5103813" y="1852613"/>
            <a:ext cx="428466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5103813" y="2760663"/>
            <a:ext cx="4284662" cy="406241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Rectangle 5">
            <a:extLst>
              <a:ext uri="{FF2B5EF4-FFF2-40B4-BE49-F238E27FC236}">
                <a16:creationId xmlns:a16="http://schemas.microsoft.com/office/drawing/2014/main" id="{6AB3ED44-BA56-7D79-6EB7-287A1DFC44ED}"/>
              </a:ext>
            </a:extLst>
          </p:cNvPr>
          <p:cNvSpPr>
            <a:spLocks noGrp="1" noChangeArrowheads="1"/>
          </p:cNvSpPr>
          <p:nvPr>
            <p:ph type="sldNum" idx="10"/>
          </p:nvPr>
        </p:nvSpPr>
        <p:spPr>
          <a:ln/>
        </p:spPr>
        <p:txBody>
          <a:bodyPr/>
          <a:lstStyle>
            <a:lvl1pPr>
              <a:defRPr/>
            </a:lvl1pPr>
          </a:lstStyle>
          <a:p>
            <a:pPr>
              <a:defRPr/>
            </a:pPr>
            <a:fld id="{F026D010-0CBA-465B-A3F7-D35EC6C8AC81}" type="slidenum">
              <a:rPr lang="sv-SE" altLang="sv-SE"/>
              <a:pPr>
                <a:defRPr/>
              </a:pPr>
              <a:t>‹#›</a:t>
            </a:fld>
            <a:endParaRPr lang="sv-SE" altLang="sv-SE"/>
          </a:p>
        </p:txBody>
      </p:sp>
    </p:spTree>
    <p:extLst>
      <p:ext uri="{BB962C8B-B14F-4D97-AF65-F5344CB8AC3E}">
        <p14:creationId xmlns:p14="http://schemas.microsoft.com/office/powerpoint/2010/main" val="2441904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Rectangle 5">
            <a:extLst>
              <a:ext uri="{FF2B5EF4-FFF2-40B4-BE49-F238E27FC236}">
                <a16:creationId xmlns:a16="http://schemas.microsoft.com/office/drawing/2014/main" id="{C6997FC8-F740-63CB-A737-ADE4A86CDE3A}"/>
              </a:ext>
            </a:extLst>
          </p:cNvPr>
          <p:cNvSpPr>
            <a:spLocks noGrp="1" noChangeArrowheads="1"/>
          </p:cNvSpPr>
          <p:nvPr>
            <p:ph type="sldNum" idx="10"/>
          </p:nvPr>
        </p:nvSpPr>
        <p:spPr>
          <a:ln/>
        </p:spPr>
        <p:txBody>
          <a:bodyPr/>
          <a:lstStyle>
            <a:lvl1pPr>
              <a:defRPr/>
            </a:lvl1pPr>
          </a:lstStyle>
          <a:p>
            <a:pPr>
              <a:defRPr/>
            </a:pPr>
            <a:fld id="{CBB82C61-F6C0-4962-9F44-3E6F0356A006}" type="slidenum">
              <a:rPr lang="sv-SE" altLang="sv-SE"/>
              <a:pPr>
                <a:defRPr/>
              </a:pPr>
              <a:t>‹#›</a:t>
            </a:fld>
            <a:endParaRPr lang="sv-SE" altLang="sv-SE"/>
          </a:p>
        </p:txBody>
      </p:sp>
    </p:spTree>
    <p:extLst>
      <p:ext uri="{BB962C8B-B14F-4D97-AF65-F5344CB8AC3E}">
        <p14:creationId xmlns:p14="http://schemas.microsoft.com/office/powerpoint/2010/main" val="9499140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0C7896FC-F064-66B9-9965-D83755E9A71A}"/>
              </a:ext>
            </a:extLst>
          </p:cNvPr>
          <p:cNvSpPr>
            <a:spLocks noGrp="1" noChangeArrowheads="1"/>
          </p:cNvSpPr>
          <p:nvPr>
            <p:ph type="sldNum" idx="10"/>
          </p:nvPr>
        </p:nvSpPr>
        <p:spPr>
          <a:ln/>
        </p:spPr>
        <p:txBody>
          <a:bodyPr/>
          <a:lstStyle>
            <a:lvl1pPr>
              <a:defRPr/>
            </a:lvl1pPr>
          </a:lstStyle>
          <a:p>
            <a:pPr>
              <a:defRPr/>
            </a:pPr>
            <a:fld id="{72920FCB-AC66-43FF-9834-0E016DBDA2AA}" type="slidenum">
              <a:rPr lang="sv-SE" altLang="sv-SE"/>
              <a:pPr>
                <a:defRPr/>
              </a:pPr>
              <a:t>‹#›</a:t>
            </a:fld>
            <a:endParaRPr lang="sv-SE" altLang="sv-SE"/>
          </a:p>
        </p:txBody>
      </p:sp>
    </p:spTree>
    <p:extLst>
      <p:ext uri="{BB962C8B-B14F-4D97-AF65-F5344CB8AC3E}">
        <p14:creationId xmlns:p14="http://schemas.microsoft.com/office/powerpoint/2010/main" val="2891354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693738" y="503238"/>
            <a:ext cx="3251200" cy="1765300"/>
          </a:xfrm>
        </p:spPr>
        <p:txBody>
          <a:bodyPr anchor="b"/>
          <a:lstStyle>
            <a:lvl1pPr>
              <a:defRPr sz="3200"/>
            </a:lvl1pPr>
          </a:lstStyle>
          <a:p>
            <a:r>
              <a:rPr lang="sv-SE"/>
              <a:t>Klicka här för att ändra format</a:t>
            </a:r>
          </a:p>
        </p:txBody>
      </p:sp>
      <p:sp>
        <p:nvSpPr>
          <p:cNvPr id="3" name="Platshållare för innehåll 2"/>
          <p:cNvSpPr>
            <a:spLocks noGrp="1"/>
          </p:cNvSpPr>
          <p:nvPr>
            <p:ph idx="1"/>
          </p:nvPr>
        </p:nvSpPr>
        <p:spPr>
          <a:xfrm>
            <a:off x="4286250" y="1089025"/>
            <a:ext cx="5102225" cy="53721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Rectangle 5">
            <a:extLst>
              <a:ext uri="{FF2B5EF4-FFF2-40B4-BE49-F238E27FC236}">
                <a16:creationId xmlns:a16="http://schemas.microsoft.com/office/drawing/2014/main" id="{3A1B1A33-42F8-B062-0DB6-592777F3B55A}"/>
              </a:ext>
            </a:extLst>
          </p:cNvPr>
          <p:cNvSpPr>
            <a:spLocks noGrp="1" noChangeArrowheads="1"/>
          </p:cNvSpPr>
          <p:nvPr>
            <p:ph type="sldNum" idx="10"/>
          </p:nvPr>
        </p:nvSpPr>
        <p:spPr>
          <a:ln/>
        </p:spPr>
        <p:txBody>
          <a:bodyPr/>
          <a:lstStyle>
            <a:lvl1pPr>
              <a:defRPr/>
            </a:lvl1pPr>
          </a:lstStyle>
          <a:p>
            <a:pPr>
              <a:defRPr/>
            </a:pPr>
            <a:fld id="{896423F9-6000-49EA-8429-035190D2E0E3}" type="slidenum">
              <a:rPr lang="sv-SE" altLang="sv-SE"/>
              <a:pPr>
                <a:defRPr/>
              </a:pPr>
              <a:t>‹#›</a:t>
            </a:fld>
            <a:endParaRPr lang="sv-SE" altLang="sv-SE"/>
          </a:p>
        </p:txBody>
      </p:sp>
    </p:spTree>
    <p:extLst>
      <p:ext uri="{BB962C8B-B14F-4D97-AF65-F5344CB8AC3E}">
        <p14:creationId xmlns:p14="http://schemas.microsoft.com/office/powerpoint/2010/main" val="2257145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693738" y="503238"/>
            <a:ext cx="3251200" cy="1765300"/>
          </a:xfrm>
        </p:spPr>
        <p:txBody>
          <a:bodyPr anchor="b"/>
          <a:lstStyle>
            <a:lvl1pPr>
              <a:defRPr sz="3200"/>
            </a:lvl1pPr>
          </a:lstStyle>
          <a:p>
            <a:r>
              <a:rPr lang="sv-SE"/>
              <a:t>Klicka här för att ändra format</a:t>
            </a:r>
          </a:p>
        </p:txBody>
      </p:sp>
      <p:sp>
        <p:nvSpPr>
          <p:cNvPr id="3" name="Platshållare för bild 2"/>
          <p:cNvSpPr>
            <a:spLocks noGrp="1"/>
          </p:cNvSpPr>
          <p:nvPr>
            <p:ph type="pic" idx="1"/>
          </p:nvPr>
        </p:nvSpPr>
        <p:spPr>
          <a:xfrm>
            <a:off x="4286250" y="1089025"/>
            <a:ext cx="5102225" cy="5372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a:p>
        </p:txBody>
      </p:sp>
      <p:sp>
        <p:nvSpPr>
          <p:cNvPr id="4" name="Platshållare för text 3"/>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Rectangle 5">
            <a:extLst>
              <a:ext uri="{FF2B5EF4-FFF2-40B4-BE49-F238E27FC236}">
                <a16:creationId xmlns:a16="http://schemas.microsoft.com/office/drawing/2014/main" id="{2FC0E17C-3C8C-A031-26BE-A63F4D24562C}"/>
              </a:ext>
            </a:extLst>
          </p:cNvPr>
          <p:cNvSpPr>
            <a:spLocks noGrp="1" noChangeArrowheads="1"/>
          </p:cNvSpPr>
          <p:nvPr>
            <p:ph type="sldNum" idx="10"/>
          </p:nvPr>
        </p:nvSpPr>
        <p:spPr>
          <a:ln/>
        </p:spPr>
        <p:txBody>
          <a:bodyPr/>
          <a:lstStyle>
            <a:lvl1pPr>
              <a:defRPr/>
            </a:lvl1pPr>
          </a:lstStyle>
          <a:p>
            <a:pPr>
              <a:defRPr/>
            </a:pPr>
            <a:fld id="{DCBD08A7-A7F4-4444-A218-7E7B7E92E734}" type="slidenum">
              <a:rPr lang="sv-SE" altLang="sv-SE"/>
              <a:pPr>
                <a:defRPr/>
              </a:pPr>
              <a:t>‹#›</a:t>
            </a:fld>
            <a:endParaRPr lang="sv-SE" altLang="sv-SE"/>
          </a:p>
        </p:txBody>
      </p:sp>
    </p:spTree>
    <p:extLst>
      <p:ext uri="{BB962C8B-B14F-4D97-AF65-F5344CB8AC3E}">
        <p14:creationId xmlns:p14="http://schemas.microsoft.com/office/powerpoint/2010/main" val="266667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CF18DBBC-CC74-CE8F-B6D0-AF77312DB71E}"/>
              </a:ext>
            </a:extLst>
          </p:cNvPr>
          <p:cNvSpPr>
            <a:spLocks noGrp="1" noChangeArrowheads="1"/>
          </p:cNvSpPr>
          <p:nvPr>
            <p:ph type="title"/>
          </p:nvPr>
        </p:nvSpPr>
        <p:spPr bwMode="auto">
          <a:xfrm>
            <a:off x="503238" y="298450"/>
            <a:ext cx="9045575" cy="1239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p>
            <a:pPr lvl="0"/>
            <a:r>
              <a:rPr lang="en-GB" altLang="sv-SE"/>
              <a:t>Click to edit the title text format</a:t>
            </a:r>
          </a:p>
        </p:txBody>
      </p:sp>
      <p:sp>
        <p:nvSpPr>
          <p:cNvPr id="1027" name="Rectangle 2">
            <a:extLst>
              <a:ext uri="{FF2B5EF4-FFF2-40B4-BE49-F238E27FC236}">
                <a16:creationId xmlns:a16="http://schemas.microsoft.com/office/drawing/2014/main" id="{9C5610CC-CEAD-FA07-3221-015556CEBB4E}"/>
              </a:ext>
            </a:extLst>
          </p:cNvPr>
          <p:cNvSpPr>
            <a:spLocks noGrp="1" noChangeArrowheads="1"/>
          </p:cNvSpPr>
          <p:nvPr>
            <p:ph type="body" idx="1"/>
          </p:nvPr>
        </p:nvSpPr>
        <p:spPr bwMode="auto">
          <a:xfrm>
            <a:off x="503238" y="1768475"/>
            <a:ext cx="9045575" cy="4964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p>
            <a:pPr lvl="0"/>
            <a:r>
              <a:rPr lang="en-GB" altLang="sv-SE"/>
              <a:t>Click to edit the outline text format</a:t>
            </a:r>
          </a:p>
          <a:p>
            <a:pPr lvl="1"/>
            <a:r>
              <a:rPr lang="en-GB" altLang="sv-SE"/>
              <a:t>Second Outline Level</a:t>
            </a:r>
          </a:p>
          <a:p>
            <a:pPr lvl="2"/>
            <a:r>
              <a:rPr lang="en-GB" altLang="sv-SE"/>
              <a:t>Third Outline Level</a:t>
            </a:r>
          </a:p>
          <a:p>
            <a:pPr lvl="3"/>
            <a:r>
              <a:rPr lang="en-GB" altLang="sv-SE"/>
              <a:t>Fourth Outline Level</a:t>
            </a:r>
          </a:p>
          <a:p>
            <a:pPr lvl="4"/>
            <a:r>
              <a:rPr lang="en-GB" altLang="sv-SE"/>
              <a:t>Fifth Outline Level</a:t>
            </a:r>
          </a:p>
          <a:p>
            <a:pPr lvl="4"/>
            <a:r>
              <a:rPr lang="en-GB" altLang="sv-SE"/>
              <a:t>Sixth Outline Level</a:t>
            </a:r>
          </a:p>
          <a:p>
            <a:pPr lvl="4"/>
            <a:r>
              <a:rPr lang="en-GB" altLang="sv-SE"/>
              <a:t>Seventh Outline Level</a:t>
            </a:r>
          </a:p>
          <a:p>
            <a:pPr lvl="4"/>
            <a:r>
              <a:rPr lang="en-GB" altLang="sv-SE"/>
              <a:t>Eighth Outline Level</a:t>
            </a:r>
          </a:p>
          <a:p>
            <a:pPr lvl="4"/>
            <a:r>
              <a:rPr lang="en-GB" altLang="sv-SE"/>
              <a:t>Ninth Outline Level</a:t>
            </a:r>
          </a:p>
        </p:txBody>
      </p:sp>
      <p:sp>
        <p:nvSpPr>
          <p:cNvPr id="1028" name="Text Box 3">
            <a:extLst>
              <a:ext uri="{FF2B5EF4-FFF2-40B4-BE49-F238E27FC236}">
                <a16:creationId xmlns:a16="http://schemas.microsoft.com/office/drawing/2014/main" id="{E2949830-AFF4-D16D-E5CF-2817F629ADE6}"/>
              </a:ext>
            </a:extLst>
          </p:cNvPr>
          <p:cNvSpPr txBox="1">
            <a:spLocks noChangeArrowheads="1"/>
          </p:cNvSpPr>
          <p:nvPr/>
        </p:nvSpPr>
        <p:spPr bwMode="auto">
          <a:xfrm>
            <a:off x="503238" y="6886575"/>
            <a:ext cx="2327275"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sv-SE" altLang="sv-SE"/>
          </a:p>
        </p:txBody>
      </p:sp>
      <p:sp>
        <p:nvSpPr>
          <p:cNvPr id="1029" name="Text Box 4">
            <a:extLst>
              <a:ext uri="{FF2B5EF4-FFF2-40B4-BE49-F238E27FC236}">
                <a16:creationId xmlns:a16="http://schemas.microsoft.com/office/drawing/2014/main" id="{CEBB9A03-A469-98D4-FF67-513FE3C296A3}"/>
              </a:ext>
            </a:extLst>
          </p:cNvPr>
          <p:cNvSpPr txBox="1">
            <a:spLocks noChangeArrowheads="1"/>
          </p:cNvSpPr>
          <p:nvPr/>
        </p:nvSpPr>
        <p:spPr bwMode="auto">
          <a:xfrm>
            <a:off x="3448050" y="6886575"/>
            <a:ext cx="317500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a:lnSpc>
                <a:spcPct val="93000"/>
              </a:lnSpc>
              <a:buClr>
                <a:srgbClr val="000000"/>
              </a:buClr>
              <a:buSzPct val="100000"/>
              <a:buFont typeface="Times New Roman" panose="02020603050405020304" pitchFamily="18" charset="0"/>
              <a:buNone/>
            </a:pPr>
            <a:endParaRPr lang="sv-SE" altLang="sv-SE"/>
          </a:p>
        </p:txBody>
      </p:sp>
      <p:sp>
        <p:nvSpPr>
          <p:cNvPr id="2" name="Rectangle 5">
            <a:extLst>
              <a:ext uri="{FF2B5EF4-FFF2-40B4-BE49-F238E27FC236}">
                <a16:creationId xmlns:a16="http://schemas.microsoft.com/office/drawing/2014/main" id="{B8B46AA1-CF89-6F2E-8051-DF1EB131FB2E}"/>
              </a:ext>
            </a:extLst>
          </p:cNvPr>
          <p:cNvSpPr>
            <a:spLocks noGrp="1" noChangeArrowheads="1"/>
          </p:cNvSpPr>
          <p:nvPr>
            <p:ph type="sldNum"/>
          </p:nvPr>
        </p:nvSpPr>
        <p:spPr bwMode="auto">
          <a:xfrm>
            <a:off x="7227888" y="6886575"/>
            <a:ext cx="2322512" cy="495300"/>
          </a:xfrm>
          <a:prstGeom prst="rect">
            <a:avLst/>
          </a:prstGeom>
          <a:noFill/>
          <a:ln>
            <a:noFill/>
          </a:ln>
          <a:effectLst/>
        </p:spPr>
        <p:txBody>
          <a:bodyPr vert="horz" wrap="square" lIns="90000" tIns="45000" rIns="90000" bIns="45000" numCol="1" anchor="t" anchorCtr="0" compatLnSpc="1">
            <a:prstTxWarp prst="textNoShape">
              <a:avLst/>
            </a:prstTxWarp>
          </a:bodyPr>
          <a:lstStyle>
            <a:lvl1pPr eaLnBrk="1">
              <a:lnSpc>
                <a:spcPct val="93000"/>
              </a:lnSpc>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mtClean="0">
                <a:solidFill>
                  <a:srgbClr val="000000"/>
                </a:solidFill>
              </a:defRPr>
            </a:lvl1pPr>
          </a:lstStyle>
          <a:p>
            <a:pPr>
              <a:defRPr/>
            </a:pPr>
            <a:fld id="{B512511B-132C-4DC0-AFEB-CC4190FC9F09}" type="slidenum">
              <a:rPr lang="sv-SE" altLang="sv-SE"/>
              <a:pPr>
                <a:defRPr/>
              </a:pPr>
              <a:t>‹#›</a:t>
            </a:fld>
            <a:endParaRPr lang="sv-SE" altLang="sv-S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49263" rtl="0" eaLnBrk="0" fontAlgn="base" hangingPunct="0">
        <a:lnSpc>
          <a:spcPct val="87000"/>
        </a:lnSpc>
        <a:spcBef>
          <a:spcPct val="0"/>
        </a:spcBef>
        <a:spcAft>
          <a:spcPct val="0"/>
        </a:spcAft>
        <a:buClr>
          <a:srgbClr val="000000"/>
        </a:buClr>
        <a:buSzPct val="100000"/>
        <a:buFont typeface="Times New Roman" panose="02020603050405020304" pitchFamily="18" charset="0"/>
        <a:defRPr sz="4400" kern="1200">
          <a:solidFill>
            <a:srgbClr val="FFFFFF"/>
          </a:solidFill>
          <a:latin typeface="+mj-lt"/>
          <a:ea typeface="+mj-ea"/>
          <a:cs typeface="+mj-cs"/>
        </a:defRPr>
      </a:lvl1pPr>
      <a:lvl2pPr algn="l" defTabSz="449263" rtl="0" eaLnBrk="0" fontAlgn="base" hangingPunct="0">
        <a:lnSpc>
          <a:spcPct val="87000"/>
        </a:lnSpc>
        <a:spcBef>
          <a:spcPct val="0"/>
        </a:spcBef>
        <a:spcAft>
          <a:spcPct val="0"/>
        </a:spcAft>
        <a:buClr>
          <a:srgbClr val="000000"/>
        </a:buClr>
        <a:buSzPct val="100000"/>
        <a:buFont typeface="Times New Roman" panose="02020603050405020304" pitchFamily="18" charset="0"/>
        <a:defRPr sz="4400">
          <a:solidFill>
            <a:srgbClr val="FFFFFF"/>
          </a:solidFill>
          <a:latin typeface="Arial" panose="020B0604020202020204" pitchFamily="34" charset="0"/>
          <a:ea typeface="MS Gothic" panose="020B0609070205080204" pitchFamily="49" charset="-128"/>
        </a:defRPr>
      </a:lvl2pPr>
      <a:lvl3pPr algn="l" defTabSz="449263" rtl="0" eaLnBrk="0" fontAlgn="base" hangingPunct="0">
        <a:lnSpc>
          <a:spcPct val="87000"/>
        </a:lnSpc>
        <a:spcBef>
          <a:spcPct val="0"/>
        </a:spcBef>
        <a:spcAft>
          <a:spcPct val="0"/>
        </a:spcAft>
        <a:buClr>
          <a:srgbClr val="000000"/>
        </a:buClr>
        <a:buSzPct val="100000"/>
        <a:buFont typeface="Times New Roman" panose="02020603050405020304" pitchFamily="18" charset="0"/>
        <a:defRPr sz="4400">
          <a:solidFill>
            <a:srgbClr val="FFFFFF"/>
          </a:solidFill>
          <a:latin typeface="Arial" panose="020B0604020202020204" pitchFamily="34" charset="0"/>
          <a:ea typeface="MS Gothic" panose="020B0609070205080204" pitchFamily="49" charset="-128"/>
        </a:defRPr>
      </a:lvl3pPr>
      <a:lvl4pPr algn="l" defTabSz="449263" rtl="0" eaLnBrk="0" fontAlgn="base" hangingPunct="0">
        <a:lnSpc>
          <a:spcPct val="87000"/>
        </a:lnSpc>
        <a:spcBef>
          <a:spcPct val="0"/>
        </a:spcBef>
        <a:spcAft>
          <a:spcPct val="0"/>
        </a:spcAft>
        <a:buClr>
          <a:srgbClr val="000000"/>
        </a:buClr>
        <a:buSzPct val="100000"/>
        <a:buFont typeface="Times New Roman" panose="02020603050405020304" pitchFamily="18" charset="0"/>
        <a:defRPr sz="4400">
          <a:solidFill>
            <a:srgbClr val="FFFFFF"/>
          </a:solidFill>
          <a:latin typeface="Arial" panose="020B0604020202020204" pitchFamily="34" charset="0"/>
          <a:ea typeface="MS Gothic" panose="020B0609070205080204" pitchFamily="49" charset="-128"/>
        </a:defRPr>
      </a:lvl4pPr>
      <a:lvl5pPr algn="l" defTabSz="449263" rtl="0" eaLnBrk="0" fontAlgn="base" hangingPunct="0">
        <a:lnSpc>
          <a:spcPct val="87000"/>
        </a:lnSpc>
        <a:spcBef>
          <a:spcPct val="0"/>
        </a:spcBef>
        <a:spcAft>
          <a:spcPct val="0"/>
        </a:spcAft>
        <a:buClr>
          <a:srgbClr val="000000"/>
        </a:buClr>
        <a:buSzPct val="100000"/>
        <a:buFont typeface="Times New Roman" panose="02020603050405020304" pitchFamily="18" charset="0"/>
        <a:defRPr sz="4400">
          <a:solidFill>
            <a:srgbClr val="FFFFFF"/>
          </a:solidFill>
          <a:latin typeface="Arial" panose="020B0604020202020204" pitchFamily="34" charset="0"/>
          <a:ea typeface="MS Gothic" panose="020B0609070205080204" pitchFamily="49" charset="-128"/>
        </a:defRPr>
      </a:lvl5pPr>
      <a:lvl6pPr marL="2514600" indent="-228600" algn="l" defTabSz="449263" rtl="0" fontAlgn="base" hangingPunct="0">
        <a:lnSpc>
          <a:spcPct val="87000"/>
        </a:lnSpc>
        <a:spcBef>
          <a:spcPct val="0"/>
        </a:spcBef>
        <a:spcAft>
          <a:spcPct val="0"/>
        </a:spcAft>
        <a:buClr>
          <a:srgbClr val="000000"/>
        </a:buClr>
        <a:buSzPct val="100000"/>
        <a:buFont typeface="Times New Roman" panose="02020603050405020304" pitchFamily="18" charset="0"/>
        <a:defRPr sz="4400">
          <a:solidFill>
            <a:srgbClr val="FFFFFF"/>
          </a:solidFill>
          <a:latin typeface="Arial" panose="020B0604020202020204" pitchFamily="34" charset="0"/>
          <a:ea typeface="MS Gothic" panose="020B0609070205080204" pitchFamily="49" charset="-128"/>
        </a:defRPr>
      </a:lvl6pPr>
      <a:lvl7pPr marL="2971800" indent="-228600" algn="l" defTabSz="449263" rtl="0" fontAlgn="base" hangingPunct="0">
        <a:lnSpc>
          <a:spcPct val="87000"/>
        </a:lnSpc>
        <a:spcBef>
          <a:spcPct val="0"/>
        </a:spcBef>
        <a:spcAft>
          <a:spcPct val="0"/>
        </a:spcAft>
        <a:buClr>
          <a:srgbClr val="000000"/>
        </a:buClr>
        <a:buSzPct val="100000"/>
        <a:buFont typeface="Times New Roman" panose="02020603050405020304" pitchFamily="18" charset="0"/>
        <a:defRPr sz="4400">
          <a:solidFill>
            <a:srgbClr val="FFFFFF"/>
          </a:solidFill>
          <a:latin typeface="Arial" panose="020B0604020202020204" pitchFamily="34" charset="0"/>
          <a:ea typeface="MS Gothic" panose="020B0609070205080204" pitchFamily="49" charset="-128"/>
        </a:defRPr>
      </a:lvl7pPr>
      <a:lvl8pPr marL="3429000" indent="-228600" algn="l" defTabSz="449263" rtl="0" fontAlgn="base" hangingPunct="0">
        <a:lnSpc>
          <a:spcPct val="87000"/>
        </a:lnSpc>
        <a:spcBef>
          <a:spcPct val="0"/>
        </a:spcBef>
        <a:spcAft>
          <a:spcPct val="0"/>
        </a:spcAft>
        <a:buClr>
          <a:srgbClr val="000000"/>
        </a:buClr>
        <a:buSzPct val="100000"/>
        <a:buFont typeface="Times New Roman" panose="02020603050405020304" pitchFamily="18" charset="0"/>
        <a:defRPr sz="4400">
          <a:solidFill>
            <a:srgbClr val="FFFFFF"/>
          </a:solidFill>
          <a:latin typeface="Arial" panose="020B0604020202020204" pitchFamily="34" charset="0"/>
          <a:ea typeface="MS Gothic" panose="020B0609070205080204" pitchFamily="49" charset="-128"/>
        </a:defRPr>
      </a:lvl8pPr>
      <a:lvl9pPr marL="3886200" indent="-228600" algn="l" defTabSz="449263" rtl="0" fontAlgn="base" hangingPunct="0">
        <a:lnSpc>
          <a:spcPct val="87000"/>
        </a:lnSpc>
        <a:spcBef>
          <a:spcPct val="0"/>
        </a:spcBef>
        <a:spcAft>
          <a:spcPct val="0"/>
        </a:spcAft>
        <a:buClr>
          <a:srgbClr val="000000"/>
        </a:buClr>
        <a:buSzPct val="100000"/>
        <a:buFont typeface="Times New Roman" panose="02020603050405020304" pitchFamily="18" charset="0"/>
        <a:defRPr sz="4400">
          <a:solidFill>
            <a:srgbClr val="FFFFFF"/>
          </a:solidFill>
          <a:latin typeface="Arial" panose="020B0604020202020204" pitchFamily="34" charset="0"/>
          <a:ea typeface="MS Gothic" panose="020B0609070205080204" pitchFamily="49" charset="-128"/>
        </a:defRPr>
      </a:lvl9pPr>
    </p:titleStyle>
    <p:bodyStyle>
      <a:lvl1pPr marL="342900" indent="-342900" algn="l" defTabSz="449263" rtl="0" eaLnBrk="0" fontAlgn="base" hangingPunct="0">
        <a:lnSpc>
          <a:spcPct val="87000"/>
        </a:lnSpc>
        <a:spcBef>
          <a:spcPct val="0"/>
        </a:spcBef>
        <a:spcAft>
          <a:spcPts val="1425"/>
        </a:spcAft>
        <a:buClr>
          <a:srgbClr val="000000"/>
        </a:buClr>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49263" rtl="0" eaLnBrk="0" fontAlgn="base" hangingPunct="0">
        <a:lnSpc>
          <a:spcPct val="87000"/>
        </a:lnSpc>
        <a:spcBef>
          <a:spcPct val="0"/>
        </a:spcBef>
        <a:spcAft>
          <a:spcPts val="1138"/>
        </a:spcAft>
        <a:buClr>
          <a:srgbClr val="000000"/>
        </a:buClr>
        <a:buSzPct val="100000"/>
        <a:buFont typeface="Times New Roman" panose="02020603050405020304" pitchFamily="18" charset="0"/>
        <a:defRPr sz="2400" kern="1200">
          <a:solidFill>
            <a:srgbClr val="000000"/>
          </a:solidFill>
          <a:latin typeface="+mn-lt"/>
          <a:ea typeface="+mn-ea"/>
          <a:cs typeface="+mn-cs"/>
        </a:defRPr>
      </a:lvl2pPr>
      <a:lvl3pPr marL="1143000" indent="-228600" algn="l" defTabSz="449263" rtl="0" eaLnBrk="0" fontAlgn="base" hangingPunct="0">
        <a:lnSpc>
          <a:spcPct val="87000"/>
        </a:lnSpc>
        <a:spcBef>
          <a:spcPct val="0"/>
        </a:spcBef>
        <a:spcAft>
          <a:spcPts val="850"/>
        </a:spcAft>
        <a:buClr>
          <a:srgbClr val="000000"/>
        </a:buClr>
        <a:buSzPct val="100000"/>
        <a:buFont typeface="Times New Roman" panose="02020603050405020304" pitchFamily="18" charset="0"/>
        <a:defRPr sz="2000" kern="1200">
          <a:solidFill>
            <a:srgbClr val="000000"/>
          </a:solidFill>
          <a:latin typeface="+mn-lt"/>
          <a:ea typeface="+mn-ea"/>
          <a:cs typeface="+mn-cs"/>
        </a:defRPr>
      </a:lvl3pPr>
      <a:lvl4pPr marL="1600200" indent="-228600" algn="l" defTabSz="449263" rtl="0" eaLnBrk="0" fontAlgn="base" hangingPunct="0">
        <a:lnSpc>
          <a:spcPct val="87000"/>
        </a:lnSpc>
        <a:spcBef>
          <a:spcPct val="0"/>
        </a:spcBef>
        <a:spcAft>
          <a:spcPts val="575"/>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49263" rtl="0" eaLnBrk="0" fontAlgn="base" hangingPunct="0">
        <a:lnSpc>
          <a:spcPct val="87000"/>
        </a:lnSpc>
        <a:spcBef>
          <a:spcPct val="0"/>
        </a:spcBef>
        <a:spcAft>
          <a:spcPts val="288"/>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laget.se/HuddingeIF-P20164"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s://team.intersport.se/huddinge-if" TargetMode="External"/></Relationships>
</file>

<file path=ppt/slides/slide1.xml><?xml version="1.0" encoding="utf-8"?>
<p:sld xmlns:a="http://schemas.openxmlformats.org/drawingml/2006/main" xmlns:r="http://schemas.openxmlformats.org/officeDocument/2006/relationships" xmlns:p="http://schemas.openxmlformats.org/presentationml/2006/main" show="0">
  <p:cSld>
    <p:bg>
      <p:bgPr>
        <a:solidFill>
          <a:srgbClr val="FFFFFF"/>
        </a:solidFill>
        <a:effectLst/>
      </p:bgPr>
    </p:bg>
    <p:spTree>
      <p:nvGrpSpPr>
        <p:cNvPr id="1" name=""/>
        <p:cNvGrpSpPr/>
        <p:nvPr/>
      </p:nvGrpSpPr>
      <p:grpSpPr>
        <a:xfrm>
          <a:off x="0" y="0"/>
          <a:ext cx="0" cy="0"/>
          <a:chOff x="0" y="0"/>
          <a:chExt cx="0" cy="0"/>
        </a:xfrm>
      </p:grpSpPr>
      <p:pic>
        <p:nvPicPr>
          <p:cNvPr id="3074" name="Picture 1">
            <a:extLst>
              <a:ext uri="{FF2B5EF4-FFF2-40B4-BE49-F238E27FC236}">
                <a16:creationId xmlns:a16="http://schemas.microsoft.com/office/drawing/2014/main" id="{586EBC5B-871E-0C2F-BFF0-635C809D09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0079038" cy="149383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075" name="Rectangle 2">
            <a:extLst>
              <a:ext uri="{FF2B5EF4-FFF2-40B4-BE49-F238E27FC236}">
                <a16:creationId xmlns:a16="http://schemas.microsoft.com/office/drawing/2014/main" id="{AB4942A3-6153-9FDB-BEF3-466152916F29}"/>
              </a:ext>
            </a:extLst>
          </p:cNvPr>
          <p:cNvSpPr>
            <a:spLocks noGrp="1" noChangeArrowheads="1"/>
          </p:cNvSpPr>
          <p:nvPr>
            <p:ph type="title" idx="4294967295"/>
          </p:nvPr>
        </p:nvSpPr>
        <p:spPr>
          <a:xfrm>
            <a:off x="-2016125" y="395288"/>
            <a:ext cx="9217025" cy="1262062"/>
          </a:xfrm>
        </p:spPr>
        <p:txBody>
          <a:bodyPr/>
          <a:lstStyle/>
          <a:p>
            <a:pPr algn="ctr" eaLnBrk="1">
              <a:lnSpc>
                <a:spcPct val="102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sv-SE" sz="3200" dirty="0">
                <a:latin typeface="Calibri"/>
                <a:cs typeface="Calibri"/>
              </a:rPr>
              <a:t>Huddinge IF P2016 lag 1</a:t>
            </a:r>
          </a:p>
        </p:txBody>
      </p:sp>
      <p:sp>
        <p:nvSpPr>
          <p:cNvPr id="5123" name="Text Box 3">
            <a:extLst>
              <a:ext uri="{FF2B5EF4-FFF2-40B4-BE49-F238E27FC236}">
                <a16:creationId xmlns:a16="http://schemas.microsoft.com/office/drawing/2014/main" id="{80A7D185-6DA3-7503-5926-623B381738FB}"/>
              </a:ext>
            </a:extLst>
          </p:cNvPr>
          <p:cNvSpPr txBox="1">
            <a:spLocks noChangeArrowheads="1"/>
          </p:cNvSpPr>
          <p:nvPr/>
        </p:nvSpPr>
        <p:spPr bwMode="auto">
          <a:xfrm>
            <a:off x="503238" y="2092325"/>
            <a:ext cx="9070975" cy="4989513"/>
          </a:xfrm>
          <a:prstGeom prst="rect">
            <a:avLst/>
          </a:prstGeom>
          <a:noFill/>
          <a:ln>
            <a:noFill/>
          </a:ln>
          <a:effectLst/>
        </p:spPr>
        <p:txBody>
          <a:bodyPr lIns="90000" tIns="0" rIns="90000" bIns="45000" anchor="t"/>
          <a:lstStyle>
            <a:lvl1pPr marL="409575" indent="-30480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1pPr>
            <a:lvl2pPr>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2pPr>
            <a:lvl3pPr>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3pPr>
            <a:lvl4pPr>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4pPr>
            <a:lvl5pPr>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9pPr>
          </a:lstStyle>
          <a:p>
            <a:pPr eaLnBrk="1">
              <a:lnSpc>
                <a:spcPct val="102000"/>
              </a:lnSpc>
              <a:buSzPct val="100000"/>
              <a:defRPr/>
            </a:pPr>
            <a:endParaRPr lang="sv-SE" altLang="sv-SE" b="1" dirty="0">
              <a:latin typeface="Calibri" panose="020F0502020204030204" pitchFamily="34" charset="0"/>
              <a:ea typeface="MS Gothic" panose="020B0609070205080204" pitchFamily="49" charset="-128"/>
            </a:endParaRPr>
          </a:p>
          <a:p>
            <a:pPr eaLnBrk="1">
              <a:lnSpc>
                <a:spcPct val="102000"/>
              </a:lnSpc>
              <a:buSzPct val="100000"/>
              <a:defRPr/>
            </a:pPr>
            <a:r>
              <a:rPr lang="sv-SE" altLang="sv-SE" b="1" dirty="0">
                <a:latin typeface="Calibri" panose="020F0502020204030204" pitchFamily="34" charset="0"/>
                <a:ea typeface="MS Gothic" panose="020B0609070205080204" pitchFamily="49" charset="-128"/>
              </a:rPr>
              <a:t>Ledare</a:t>
            </a:r>
          </a:p>
          <a:p>
            <a:pPr eaLnBrk="1">
              <a:lnSpc>
                <a:spcPct val="102000"/>
              </a:lnSpc>
              <a:buSzPct val="100000"/>
              <a:defRPr/>
            </a:pPr>
            <a:r>
              <a:rPr lang="sv-SE" altLang="sv-SE" dirty="0">
                <a:latin typeface="Calibri"/>
                <a:ea typeface="MS Gothic"/>
                <a:cs typeface="Calibri"/>
              </a:rPr>
              <a:t>Tränare: Julio  Cesar Tobias, </a:t>
            </a:r>
            <a:r>
              <a:rPr lang="sv-SE" altLang="sv-SE" dirty="0" err="1">
                <a:latin typeface="Calibri"/>
                <a:ea typeface="MS Gothic"/>
                <a:cs typeface="Calibri"/>
              </a:rPr>
              <a:t>Ronni</a:t>
            </a:r>
            <a:r>
              <a:rPr lang="sv-SE" altLang="sv-SE" dirty="0">
                <a:latin typeface="Calibri"/>
                <a:ea typeface="MS Gothic"/>
                <a:cs typeface="Calibri"/>
              </a:rPr>
              <a:t> </a:t>
            </a:r>
            <a:r>
              <a:rPr lang="sv-SE" altLang="sv-SE" dirty="0" err="1">
                <a:latin typeface="Calibri"/>
                <a:ea typeface="MS Gothic"/>
                <a:cs typeface="Calibri"/>
              </a:rPr>
              <a:t>Baythoon</a:t>
            </a:r>
            <a:r>
              <a:rPr lang="sv-SE" altLang="sv-SE" dirty="0">
                <a:latin typeface="Calibri"/>
                <a:ea typeface="MS Gothic"/>
                <a:cs typeface="Calibri"/>
              </a:rPr>
              <a:t>, </a:t>
            </a:r>
            <a:r>
              <a:rPr lang="sv-SE" altLang="sv-SE" dirty="0" err="1">
                <a:latin typeface="Calibri"/>
                <a:ea typeface="MS Gothic"/>
                <a:cs typeface="Calibri"/>
              </a:rPr>
              <a:t>Maid</a:t>
            </a:r>
            <a:r>
              <a:rPr lang="sv-SE" altLang="sv-SE" dirty="0">
                <a:latin typeface="Calibri"/>
                <a:ea typeface="MS Gothic"/>
                <a:cs typeface="Calibri"/>
              </a:rPr>
              <a:t> </a:t>
            </a:r>
            <a:r>
              <a:rPr lang="sv-SE" altLang="sv-SE" dirty="0" err="1">
                <a:latin typeface="Calibri"/>
                <a:ea typeface="MS Gothic"/>
                <a:cs typeface="Calibri"/>
              </a:rPr>
              <a:t>Hamzic</a:t>
            </a:r>
          </a:p>
          <a:p>
            <a:pPr eaLnBrk="1">
              <a:lnSpc>
                <a:spcPct val="102000"/>
              </a:lnSpc>
              <a:buSzPct val="100000"/>
              <a:defRPr/>
            </a:pPr>
            <a:r>
              <a:rPr lang="sv-SE" altLang="sv-SE" dirty="0">
                <a:latin typeface="Calibri"/>
                <a:ea typeface="MS Gothic"/>
                <a:cs typeface="Calibri"/>
              </a:rPr>
              <a:t>Lagledare: Julio Cesar Tobias</a:t>
            </a:r>
          </a:p>
          <a:p>
            <a:pPr eaLnBrk="1">
              <a:lnSpc>
                <a:spcPct val="102000"/>
              </a:lnSpc>
              <a:buSzPct val="100000"/>
              <a:defRPr/>
            </a:pPr>
            <a:r>
              <a:rPr lang="sv-SE" altLang="sv-SE" dirty="0">
                <a:latin typeface="Calibri"/>
                <a:ea typeface="MS Gothic"/>
                <a:cs typeface="Calibri"/>
              </a:rPr>
              <a:t>Kassör: Rasmus Toivonen</a:t>
            </a:r>
            <a:endParaRPr lang="sv-SE" altLang="sv-SE" dirty="0">
              <a:latin typeface="Calibri" panose="020F0502020204030204" pitchFamily="34" charset="0"/>
              <a:ea typeface="MS Gothic" panose="020B0609070205080204" pitchFamily="49" charset="-128"/>
            </a:endParaRPr>
          </a:p>
          <a:p>
            <a:pPr marL="95250" indent="0"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solidFill>
                  <a:srgbClr val="FF0000"/>
                </a:solidFill>
                <a:latin typeface="Calibri" panose="020F0502020204030204" pitchFamily="34" charset="0"/>
                <a:ea typeface="MS Gothic" panose="020B0609070205080204" pitchFamily="49" charset="-128"/>
              </a:rPr>
              <a:t>Vi behöver bli fler ledare och fick glädjande tre föräldrar som hjälper till på träning: </a:t>
            </a:r>
            <a:r>
              <a:rPr lang="sv-SE" altLang="sv-SE" dirty="0" err="1">
                <a:solidFill>
                  <a:srgbClr val="FF0000"/>
                </a:solidFill>
                <a:latin typeface="Calibri" panose="020F0502020204030204" pitchFamily="34" charset="0"/>
                <a:ea typeface="MS Gothic" panose="020B0609070205080204" pitchFamily="49" charset="-128"/>
              </a:rPr>
              <a:t>Maid</a:t>
            </a:r>
            <a:r>
              <a:rPr lang="sv-SE" altLang="sv-SE" dirty="0">
                <a:solidFill>
                  <a:srgbClr val="FF0000"/>
                </a:solidFill>
                <a:latin typeface="Calibri" panose="020F0502020204030204" pitchFamily="34" charset="0"/>
                <a:ea typeface="MS Gothic" panose="020B0609070205080204" pitchFamily="49" charset="-128"/>
              </a:rPr>
              <a:t> </a:t>
            </a:r>
            <a:r>
              <a:rPr lang="sv-SE" altLang="sv-SE" dirty="0" err="1">
                <a:solidFill>
                  <a:srgbClr val="FF0000"/>
                </a:solidFill>
                <a:latin typeface="Calibri" panose="020F0502020204030204" pitchFamily="34" charset="0"/>
                <a:ea typeface="MS Gothic" panose="020B0609070205080204" pitchFamily="49" charset="-128"/>
              </a:rPr>
              <a:t>Hamzic</a:t>
            </a:r>
            <a:r>
              <a:rPr lang="sv-SE" altLang="sv-SE" dirty="0">
                <a:solidFill>
                  <a:srgbClr val="FF0000"/>
                </a:solidFill>
                <a:latin typeface="Calibri" panose="020F0502020204030204" pitchFamily="34" charset="0"/>
                <a:ea typeface="MS Gothic" panose="020B0609070205080204" pitchFamily="49" charset="-128"/>
              </a:rPr>
              <a:t>, Murat </a:t>
            </a:r>
            <a:r>
              <a:rPr lang="sv-SE" altLang="sv-SE" dirty="0" err="1">
                <a:solidFill>
                  <a:srgbClr val="FF0000"/>
                </a:solidFill>
                <a:latin typeface="Calibri" panose="020F0502020204030204" pitchFamily="34" charset="0"/>
                <a:ea typeface="MS Gothic" panose="020B0609070205080204" pitchFamily="49" charset="-128"/>
              </a:rPr>
              <a:t>Özalp</a:t>
            </a:r>
            <a:endParaRPr lang="sv-SE" altLang="sv-SE" dirty="0">
              <a:solidFill>
                <a:srgbClr val="FF0000"/>
              </a:solidFill>
              <a:latin typeface="Calibri" panose="020F0502020204030204" pitchFamily="34" charset="0"/>
              <a:ea typeface="MS Gothic" panose="020B0609070205080204" pitchFamily="49" charset="-128"/>
            </a:endParaRPr>
          </a:p>
          <a:p>
            <a:pPr marL="95250" indent="0"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dirty="0">
              <a:latin typeface="Calibri" panose="020F0502020204030204" pitchFamily="34" charset="0"/>
              <a:ea typeface="MS Gothic" panose="020B0609070205080204" pitchFamily="49" charset="-128"/>
            </a:endParaRPr>
          </a:p>
          <a:p>
            <a:pPr marL="95250" indent="0"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b="1" dirty="0">
                <a:latin typeface="Calibri" panose="020F0502020204030204" pitchFamily="34" charset="0"/>
                <a:ea typeface="MS Gothic" panose="020B0609070205080204" pitchFamily="49" charset="-128"/>
              </a:rPr>
              <a:t>Spelare</a:t>
            </a:r>
          </a:p>
          <a:p>
            <a:pPr marL="95250" indent="0"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latin typeface="Calibri" panose="020F0502020204030204" pitchFamily="34" charset="0"/>
                <a:ea typeface="MS Gothic" panose="020B0609070205080204" pitchFamily="49" charset="-128"/>
              </a:rPr>
              <a:t>Truppen består för närvarande av 16 spelare. </a:t>
            </a:r>
          </a:p>
          <a:p>
            <a:pPr marL="95250" indent="0"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latin typeface="Calibri" panose="020F0502020204030204" pitchFamily="34" charset="0"/>
                <a:ea typeface="MS Gothic" panose="020B0609070205080204" pitchFamily="49" charset="-128"/>
              </a:rPr>
              <a:t>Max 20 spelare sen stänger vi truppen, så vi hinner se alla barnen</a:t>
            </a:r>
          </a:p>
          <a:p>
            <a:pPr marL="95250" indent="0"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dirty="0">
              <a:latin typeface="Calibri" panose="020F0502020204030204" pitchFamily="34" charset="0"/>
              <a:ea typeface="MS Gothic" panose="020B0609070205080204" pitchFamily="49" charset="-128"/>
            </a:endParaRPr>
          </a:p>
          <a:p>
            <a:pPr marL="95250" indent="0"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b="1" dirty="0">
                <a:latin typeface="Calibri" panose="020F0502020204030204" pitchFamily="34" charset="0"/>
                <a:ea typeface="MS Gothic" panose="020B0609070205080204" pitchFamily="49" charset="-128"/>
              </a:rPr>
              <a:t>Kommunikation </a:t>
            </a:r>
          </a:p>
          <a:p>
            <a:pPr marL="95250" indent="0"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latin typeface="Calibri" panose="020F0502020204030204" pitchFamily="34" charset="0"/>
                <a:ea typeface="MS Gothic" panose="020B0609070205080204" pitchFamily="49" charset="-128"/>
              </a:rPr>
              <a:t>Lagets hemsida </a:t>
            </a:r>
            <a:r>
              <a:rPr lang="sv-SE" altLang="sv-SE" dirty="0">
                <a:solidFill>
                  <a:schemeClr val="accent6"/>
                </a:solidFill>
                <a:latin typeface="Calibri" panose="020F0502020204030204" pitchFamily="34" charset="0"/>
                <a:ea typeface="MS Gothic" panose="020B0609070205080204" pitchFamily="49" charset="-128"/>
                <a:hlinkClick r:id="rId4"/>
              </a:rPr>
              <a:t>https://www.laget.se/HuddingeIF-P20164</a:t>
            </a:r>
            <a:r>
              <a:rPr lang="sv-SE" altLang="sv-SE" dirty="0">
                <a:solidFill>
                  <a:schemeClr val="accent6"/>
                </a:solidFill>
                <a:latin typeface="Calibri" panose="020F0502020204030204" pitchFamily="34" charset="0"/>
                <a:ea typeface="MS Gothic" panose="020B0609070205080204" pitchFamily="49" charset="-128"/>
              </a:rPr>
              <a:t> </a:t>
            </a:r>
          </a:p>
          <a:p>
            <a:pPr marL="95250" indent="0"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solidFill>
                  <a:srgbClr val="FF0000"/>
                </a:solidFill>
                <a:latin typeface="Calibri" panose="020F0502020204030204" pitchFamily="34" charset="0"/>
                <a:ea typeface="MS Gothic" panose="020B0609070205080204" pitchFamily="49" charset="-128"/>
              </a:rPr>
              <a:t>Se till att gå in på sidan och godkänn notiser från laget.se så får ni en pling när nyheter läggs in</a:t>
            </a:r>
            <a:r>
              <a:rPr lang="sv-SE" altLang="sv-SE" dirty="0">
                <a:solidFill>
                  <a:schemeClr val="accent6"/>
                </a:solidFill>
                <a:latin typeface="Calibri" panose="020F0502020204030204" pitchFamily="34" charset="0"/>
                <a:ea typeface="MS Gothic" panose="020B0609070205080204" pitchFamily="49" charset="-128"/>
              </a:rPr>
              <a:t>.</a:t>
            </a:r>
          </a:p>
          <a:p>
            <a:pPr marL="95250" indent="0"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solidFill>
                  <a:schemeClr val="accent6"/>
                </a:solidFill>
                <a:latin typeface="Calibri" panose="020F0502020204030204" pitchFamily="34" charset="0"/>
                <a:ea typeface="MS Gothic" panose="020B0609070205080204" pitchFamily="49" charset="-128"/>
              </a:rPr>
              <a:t> </a:t>
            </a:r>
          </a:p>
          <a:p>
            <a:pPr marL="95250" indent="0"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solidFill>
                  <a:srgbClr val="FF0000"/>
                </a:solidFill>
                <a:latin typeface="Calibri" panose="020F0502020204030204" pitchFamily="34" charset="0"/>
                <a:ea typeface="MS Gothic" panose="020B0609070205080204" pitchFamily="49" charset="-128"/>
              </a:rPr>
              <a:t>Föräldramötet beslutade skapa en </a:t>
            </a:r>
            <a:r>
              <a:rPr lang="sv-SE" altLang="sv-SE" dirty="0" err="1">
                <a:solidFill>
                  <a:srgbClr val="FF0000"/>
                </a:solidFill>
                <a:latin typeface="Calibri" panose="020F0502020204030204" pitchFamily="34" charset="0"/>
                <a:ea typeface="MS Gothic" panose="020B0609070205080204" pitchFamily="49" charset="-128"/>
              </a:rPr>
              <a:t>Whats</a:t>
            </a:r>
            <a:r>
              <a:rPr lang="sv-SE" altLang="sv-SE" dirty="0">
                <a:solidFill>
                  <a:srgbClr val="FF0000"/>
                </a:solidFill>
                <a:latin typeface="Calibri" panose="020F0502020204030204" pitchFamily="34" charset="0"/>
                <a:ea typeface="MS Gothic" panose="020B0609070205080204" pitchFamily="49" charset="-128"/>
              </a:rPr>
              <a:t> </a:t>
            </a:r>
            <a:r>
              <a:rPr lang="sv-SE" altLang="sv-SE" dirty="0" err="1">
                <a:solidFill>
                  <a:srgbClr val="FF0000"/>
                </a:solidFill>
                <a:latin typeface="Calibri" panose="020F0502020204030204" pitchFamily="34" charset="0"/>
                <a:ea typeface="MS Gothic" panose="020B0609070205080204" pitchFamily="49" charset="-128"/>
              </a:rPr>
              <a:t>app</a:t>
            </a:r>
            <a:r>
              <a:rPr lang="sv-SE" altLang="sv-SE" dirty="0">
                <a:solidFill>
                  <a:srgbClr val="FF0000"/>
                </a:solidFill>
                <a:latin typeface="Calibri" panose="020F0502020204030204" pitchFamily="34" charset="0"/>
                <a:ea typeface="MS Gothic" panose="020B0609070205080204" pitchFamily="49" charset="-128"/>
              </a:rPr>
              <a:t> grupp för alla föräldrar. Där kan man dela fotbollsinfo som samåkning mm. John kommer att skapa gruppen.</a:t>
            </a:r>
          </a:p>
          <a:p>
            <a:pPr marL="95250" indent="0"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dirty="0">
              <a:latin typeface="Calibri" panose="020F0502020204030204" pitchFamily="34" charset="0"/>
              <a:ea typeface="MS Gothic" panose="020B0609070205080204" pitchFamily="49" charset="-128"/>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5122" name="Picture 1">
            <a:extLst>
              <a:ext uri="{FF2B5EF4-FFF2-40B4-BE49-F238E27FC236}">
                <a16:creationId xmlns:a16="http://schemas.microsoft.com/office/drawing/2014/main" id="{F77716B5-A44F-5DCB-DB85-2D72B75D17B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0079038" cy="149383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123" name="Rectangle 2">
            <a:extLst>
              <a:ext uri="{FF2B5EF4-FFF2-40B4-BE49-F238E27FC236}">
                <a16:creationId xmlns:a16="http://schemas.microsoft.com/office/drawing/2014/main" id="{4A09A106-C2B6-8A37-C883-BD0873F6E83E}"/>
              </a:ext>
            </a:extLst>
          </p:cNvPr>
          <p:cNvSpPr>
            <a:spLocks noGrp="1" noChangeArrowheads="1"/>
          </p:cNvSpPr>
          <p:nvPr>
            <p:ph type="title" idx="4294967295"/>
          </p:nvPr>
        </p:nvSpPr>
        <p:spPr>
          <a:xfrm>
            <a:off x="-3240088" y="477838"/>
            <a:ext cx="9217026" cy="1262062"/>
          </a:xfrm>
        </p:spPr>
        <p:txBody>
          <a:bodyPr/>
          <a:lstStyle/>
          <a:p>
            <a:pPr algn="ctr" eaLnBrk="1">
              <a:lnSpc>
                <a:spcPct val="102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sv-SE" sz="3200">
                <a:latin typeface="Calibri" panose="020F0502020204030204" pitchFamily="34" charset="0"/>
              </a:rPr>
              <a:t>                               Målsättningar 2023     </a:t>
            </a:r>
          </a:p>
        </p:txBody>
      </p:sp>
      <p:sp>
        <p:nvSpPr>
          <p:cNvPr id="2" name="Text Box 3">
            <a:extLst>
              <a:ext uri="{FF2B5EF4-FFF2-40B4-BE49-F238E27FC236}">
                <a16:creationId xmlns:a16="http://schemas.microsoft.com/office/drawing/2014/main" id="{0EBF4901-DFCE-2174-C193-D14C4D7E2A6A}"/>
              </a:ext>
            </a:extLst>
          </p:cNvPr>
          <p:cNvSpPr txBox="1">
            <a:spLocks noChangeArrowheads="1"/>
          </p:cNvSpPr>
          <p:nvPr/>
        </p:nvSpPr>
        <p:spPr bwMode="auto">
          <a:xfrm>
            <a:off x="503238" y="2092325"/>
            <a:ext cx="9070975" cy="4989513"/>
          </a:xfrm>
          <a:prstGeom prst="rect">
            <a:avLst/>
          </a:prstGeom>
          <a:noFill/>
          <a:ln>
            <a:noFill/>
          </a:ln>
          <a:effectLst/>
        </p:spPr>
        <p:txBody>
          <a:bodyPr lIns="90000" tIns="0" rIns="90000" bIns="45000" anchor="t"/>
          <a:lstStyle>
            <a:lvl1pPr marL="409575" indent="-30480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1pPr>
            <a:lvl2pPr>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2pPr>
            <a:lvl3pPr>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3pPr>
            <a:lvl4pPr>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4pPr>
            <a:lvl5pPr>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9pPr>
          </a:lstStyle>
          <a:p>
            <a:pPr marL="381000" indent="-285750" eaLnBrk="1">
              <a:lnSpc>
                <a:spcPct val="200000"/>
              </a:lnSpc>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latin typeface="Calibri" panose="020F0502020204030204" pitchFamily="34" charset="0"/>
                <a:ea typeface="MS Gothic" panose="020B0609070205080204" pitchFamily="49" charset="-128"/>
              </a:rPr>
              <a:t>Höja fotbollsnivån för laget/individen genom att hålla hög kvalitet på allt vi gör.</a:t>
            </a:r>
          </a:p>
          <a:p>
            <a:pPr marL="381000" indent="-285750" eaLnBrk="1">
              <a:lnSpc>
                <a:spcPct val="200000"/>
              </a:lnSpc>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latin typeface="Calibri"/>
                <a:ea typeface="MS Gothic"/>
                <a:cs typeface="Calibri"/>
              </a:rPr>
              <a:t>Fokus på grunderna = skjuta, </a:t>
            </a:r>
            <a:r>
              <a:rPr lang="sv-SE" altLang="sv-SE">
                <a:latin typeface="Calibri"/>
                <a:ea typeface="MS Gothic"/>
                <a:cs typeface="Calibri"/>
              </a:rPr>
              <a:t>passa, dribbla position teknik </a:t>
            </a:r>
          </a:p>
          <a:p>
            <a:pPr marL="381000" indent="-285750" eaLnBrk="1">
              <a:lnSpc>
                <a:spcPct val="200000"/>
              </a:lnSpc>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latin typeface="Calibri" panose="020F0502020204030204" pitchFamily="34" charset="0"/>
                <a:ea typeface="MS Gothic" panose="020B0609070205080204" pitchFamily="49" charset="-128"/>
              </a:rPr>
              <a:t>Roliga träningar  med mycket action= utveckling genom glädje.</a:t>
            </a:r>
          </a:p>
          <a:p>
            <a:pPr marL="381000" indent="-285750" eaLnBrk="1">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latin typeface="Calibri" panose="020F0502020204030204" pitchFamily="34" charset="0"/>
                <a:ea typeface="MS Gothic" panose="020B0609070205080204" pitchFamily="49" charset="-128"/>
              </a:rPr>
              <a:t>Skapa en trygg miljö där spelare vågar vara sig själva och vågar pröva och lyckas eller misslyckas. </a:t>
            </a:r>
          </a:p>
          <a:p>
            <a:pPr marL="381000" indent="-285750" eaLnBrk="1">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dirty="0">
              <a:latin typeface="Calibri" panose="020F0502020204030204" pitchFamily="34" charset="0"/>
              <a:ea typeface="MS Gothic" panose="020B0609070205080204" pitchFamily="49" charset="-128"/>
            </a:endParaRPr>
          </a:p>
          <a:p>
            <a:pPr marL="381000" indent="-285750" eaLnBrk="1">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latin typeface="Calibri" panose="020F0502020204030204" pitchFamily="34" charset="0"/>
                <a:ea typeface="MS Gothic" panose="020B0609070205080204" pitchFamily="49" charset="-128"/>
              </a:rPr>
              <a:t>Varje spelare ska på varje träning få känna att den lyckas med något (ex gör mål i en övning, klarar en fint, jonglera etc.) och höra sitt namn från tränare följt av positiva ord</a:t>
            </a:r>
          </a:p>
          <a:p>
            <a:pPr marL="381000" indent="-285750" eaLnBrk="1">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dirty="0">
              <a:latin typeface="Calibri" panose="020F0502020204030204" pitchFamily="34" charset="0"/>
              <a:ea typeface="MS Gothic" panose="020B0609070205080204" pitchFamily="49" charset="-128"/>
            </a:endParaRPr>
          </a:p>
          <a:p>
            <a:pPr marL="381000" indent="-285750" eaLnBrk="1">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solidFill>
                  <a:srgbClr val="FF0000"/>
                </a:solidFill>
                <a:latin typeface="Calibri" panose="020F0502020204030204" pitchFamily="34" charset="0"/>
                <a:ea typeface="MS Gothic" panose="020B0609070205080204" pitchFamily="49" charset="-128"/>
              </a:rPr>
              <a:t>En ny målsättning tillkom på föräldramötet att barnen ska lära känna varandra bättre. Genom team </a:t>
            </a:r>
            <a:r>
              <a:rPr lang="sv-SE" altLang="sv-SE" dirty="0" err="1">
                <a:solidFill>
                  <a:srgbClr val="FF0000"/>
                </a:solidFill>
                <a:latin typeface="Calibri" panose="020F0502020204030204" pitchFamily="34" charset="0"/>
                <a:ea typeface="MS Gothic" panose="020B0609070205080204" pitchFamily="49" charset="-128"/>
              </a:rPr>
              <a:t>building</a:t>
            </a:r>
            <a:r>
              <a:rPr lang="sv-SE" altLang="sv-SE" dirty="0">
                <a:solidFill>
                  <a:srgbClr val="FF0000"/>
                </a:solidFill>
                <a:latin typeface="Calibri" panose="020F0502020204030204" pitchFamily="34" charset="0"/>
                <a:ea typeface="MS Gothic" panose="020B0609070205080204" pitchFamily="49" charset="-128"/>
              </a:rPr>
              <a:t> övningar eller roliga aktiviteter.</a:t>
            </a:r>
          </a:p>
          <a:p>
            <a:pPr marL="95250" indent="9525"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b="1" dirty="0">
              <a:latin typeface="Calibri" panose="020F0502020204030204" pitchFamily="34" charset="0"/>
              <a:ea typeface="MS Gothic" panose="020B0609070205080204" pitchFamily="49" charset="-128"/>
            </a:endParaRPr>
          </a:p>
          <a:p>
            <a:pPr marL="95250" indent="0"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dirty="0">
              <a:latin typeface="Calibri" panose="020F0502020204030204" pitchFamily="34" charset="0"/>
              <a:ea typeface="MS Gothic" panose="020B0609070205080204" pitchFamily="49" charset="-128"/>
            </a:endParaRPr>
          </a:p>
          <a:p>
            <a:pPr marL="95250" indent="0"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dirty="0">
              <a:latin typeface="Calibri" panose="020F0502020204030204" pitchFamily="34" charset="0"/>
              <a:ea typeface="MS Gothic" panose="020B0609070205080204" pitchFamily="49" charset="-128"/>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7170" name="Picture 1">
            <a:extLst>
              <a:ext uri="{FF2B5EF4-FFF2-40B4-BE49-F238E27FC236}">
                <a16:creationId xmlns:a16="http://schemas.microsoft.com/office/drawing/2014/main" id="{94DAD1B1-62B7-5CCF-5751-1AED9E6AB8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0079038" cy="149383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7171" name="Rectangle 2">
            <a:extLst>
              <a:ext uri="{FF2B5EF4-FFF2-40B4-BE49-F238E27FC236}">
                <a16:creationId xmlns:a16="http://schemas.microsoft.com/office/drawing/2014/main" id="{FCD498CD-D25D-0E76-9FE4-BA86140EA262}"/>
              </a:ext>
            </a:extLst>
          </p:cNvPr>
          <p:cNvSpPr>
            <a:spLocks noGrp="1" noChangeArrowheads="1"/>
          </p:cNvSpPr>
          <p:nvPr>
            <p:ph type="title" idx="4294967295"/>
          </p:nvPr>
        </p:nvSpPr>
        <p:spPr>
          <a:xfrm>
            <a:off x="-1368425" y="463550"/>
            <a:ext cx="9288463" cy="1368425"/>
          </a:xfrm>
        </p:spPr>
        <p:txBody>
          <a:bodyPr/>
          <a:lstStyle/>
          <a:p>
            <a:pPr algn="ctr" eaLnBrk="1">
              <a:lnSpc>
                <a:spcPct val="102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sv-SE" sz="3200">
                <a:latin typeface="Calibri" panose="020F0502020204030204" pitchFamily="34" charset="0"/>
              </a:rPr>
              <a:t>Förväntningar på spelare </a:t>
            </a:r>
          </a:p>
        </p:txBody>
      </p:sp>
      <p:sp>
        <p:nvSpPr>
          <p:cNvPr id="5123" name="Text Box 3">
            <a:extLst>
              <a:ext uri="{FF2B5EF4-FFF2-40B4-BE49-F238E27FC236}">
                <a16:creationId xmlns:a16="http://schemas.microsoft.com/office/drawing/2014/main" id="{5D3169AB-088B-41C7-E4B7-675C0162CD4A}"/>
              </a:ext>
            </a:extLst>
          </p:cNvPr>
          <p:cNvSpPr txBox="1">
            <a:spLocks noChangeArrowheads="1"/>
          </p:cNvSpPr>
          <p:nvPr/>
        </p:nvSpPr>
        <p:spPr bwMode="auto">
          <a:xfrm>
            <a:off x="503238" y="2092325"/>
            <a:ext cx="9070975" cy="4989513"/>
          </a:xfrm>
          <a:prstGeom prst="rect">
            <a:avLst/>
          </a:prstGeom>
          <a:noFill/>
          <a:ln>
            <a:noFill/>
          </a:ln>
          <a:effectLst/>
        </p:spPr>
        <p:txBody>
          <a:bodyPr lIns="90000" tIns="0" rIns="90000" bIns="45000"/>
          <a:lstStyle>
            <a:lvl1pPr marL="409575" indent="-30480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1pPr>
            <a:lvl2pPr>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2pPr>
            <a:lvl3pPr>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3pPr>
            <a:lvl4pPr>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4pPr>
            <a:lvl5pPr>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9pPr>
          </a:lstStyle>
          <a:p>
            <a:pPr marL="381000" indent="-285750" eaLnBrk="1">
              <a:lnSpc>
                <a:spcPct val="102000"/>
              </a:lnSpc>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latin typeface="Calibri" panose="020F0502020204030204" pitchFamily="34" charset="0"/>
                <a:ea typeface="MS Gothic" panose="020B0609070205080204" pitchFamily="49" charset="-128"/>
              </a:rPr>
              <a:t>Vara en bra lagkompis och respektera medspelare och motståndare</a:t>
            </a:r>
          </a:p>
          <a:p>
            <a:pPr marL="381000" indent="-285750" eaLnBrk="1">
              <a:lnSpc>
                <a:spcPct val="102000"/>
              </a:lnSpc>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dirty="0">
              <a:latin typeface="Calibri" panose="020F0502020204030204" pitchFamily="34" charset="0"/>
              <a:ea typeface="MS Gothic" panose="020B0609070205080204" pitchFamily="49" charset="-128"/>
            </a:endParaRPr>
          </a:p>
          <a:p>
            <a:pPr marL="381000" indent="-285750" eaLnBrk="1">
              <a:lnSpc>
                <a:spcPct val="102000"/>
              </a:lnSpc>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latin typeface="Calibri" panose="020F0502020204030204" pitchFamily="34" charset="0"/>
                <a:ea typeface="MS Gothic" panose="020B0609070205080204" pitchFamily="49" charset="-128"/>
              </a:rPr>
              <a:t>Hälsa alltid på ledarna vid träning och match.</a:t>
            </a:r>
          </a:p>
          <a:p>
            <a:pPr marL="381000" indent="-285750" eaLnBrk="1">
              <a:lnSpc>
                <a:spcPct val="102000"/>
              </a:lnSpc>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dirty="0">
              <a:latin typeface="Calibri" panose="020F0502020204030204" pitchFamily="34" charset="0"/>
              <a:ea typeface="MS Gothic" panose="020B0609070205080204" pitchFamily="49" charset="-128"/>
            </a:endParaRPr>
          </a:p>
          <a:p>
            <a:pPr marL="381000" indent="-285750" eaLnBrk="1">
              <a:lnSpc>
                <a:spcPct val="102000"/>
              </a:lnSpc>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latin typeface="Calibri" panose="020F0502020204030204" pitchFamily="34" charset="0"/>
                <a:ea typeface="MS Gothic" panose="020B0609070205080204" pitchFamily="49" charset="-128"/>
              </a:rPr>
              <a:t>Bära klädsel i enlighet info från lagledningen på träning och match och i de sammanhang vi företräder föreningen. Ha godkända fotbollsskor och benskydd på all träning och match.</a:t>
            </a:r>
          </a:p>
          <a:p>
            <a:pPr marL="95250" indent="0"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dirty="0">
              <a:latin typeface="Calibri" panose="020F0502020204030204" pitchFamily="34" charset="0"/>
              <a:ea typeface="MS Gothic" panose="020B0609070205080204" pitchFamily="49" charset="-128"/>
            </a:endParaRPr>
          </a:p>
          <a:p>
            <a:pPr marL="381000" indent="-285750" eaLnBrk="1">
              <a:lnSpc>
                <a:spcPct val="102000"/>
              </a:lnSpc>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latin typeface="Calibri" panose="020F0502020204030204" pitchFamily="34" charset="0"/>
                <a:ea typeface="MS Gothic" panose="020B0609070205080204" pitchFamily="49" charset="-128"/>
              </a:rPr>
              <a:t>Använda vårdat språk i fotbollssammanhang.</a:t>
            </a:r>
          </a:p>
          <a:p>
            <a:pPr marL="95250" indent="0"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dirty="0">
              <a:latin typeface="Calibri" panose="020F0502020204030204" pitchFamily="34" charset="0"/>
              <a:ea typeface="MS Gothic" panose="020B0609070205080204" pitchFamily="49" charset="-128"/>
            </a:endParaRPr>
          </a:p>
          <a:p>
            <a:pPr marL="381000" indent="-285750" eaLnBrk="1">
              <a:lnSpc>
                <a:spcPct val="102000"/>
              </a:lnSpc>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latin typeface="Calibri" panose="020F0502020204030204" pitchFamily="34" charset="0"/>
                <a:ea typeface="MS Gothic" panose="020B0609070205080204" pitchFamily="49" charset="-128"/>
              </a:rPr>
              <a:t>Göra sitt bästa i alla lägen.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9218" name="Picture 1">
            <a:extLst>
              <a:ext uri="{FF2B5EF4-FFF2-40B4-BE49-F238E27FC236}">
                <a16:creationId xmlns:a16="http://schemas.microsoft.com/office/drawing/2014/main" id="{CDFBCE83-B594-EDB0-0385-4F057103AED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0079038" cy="149383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9219" name="Rectangle 2">
            <a:extLst>
              <a:ext uri="{FF2B5EF4-FFF2-40B4-BE49-F238E27FC236}">
                <a16:creationId xmlns:a16="http://schemas.microsoft.com/office/drawing/2014/main" id="{BD3F0154-7BEC-F257-CF23-049546F97B3A}"/>
              </a:ext>
            </a:extLst>
          </p:cNvPr>
          <p:cNvSpPr>
            <a:spLocks noGrp="1" noChangeArrowheads="1"/>
          </p:cNvSpPr>
          <p:nvPr>
            <p:ph type="title" idx="4294967295"/>
          </p:nvPr>
        </p:nvSpPr>
        <p:spPr>
          <a:xfrm>
            <a:off x="-1368425" y="463550"/>
            <a:ext cx="9288463" cy="1368425"/>
          </a:xfrm>
        </p:spPr>
        <p:txBody>
          <a:bodyPr/>
          <a:lstStyle/>
          <a:p>
            <a:pPr algn="ctr" eaLnBrk="1">
              <a:lnSpc>
                <a:spcPct val="102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sv-SE" sz="3200">
                <a:latin typeface="Calibri" panose="020F0502020204030204" pitchFamily="34" charset="0"/>
              </a:rPr>
              <a:t>Förväntningar på föräldrar </a:t>
            </a:r>
          </a:p>
        </p:txBody>
      </p:sp>
      <p:sp>
        <p:nvSpPr>
          <p:cNvPr id="5123" name="Text Box 3">
            <a:extLst>
              <a:ext uri="{FF2B5EF4-FFF2-40B4-BE49-F238E27FC236}">
                <a16:creationId xmlns:a16="http://schemas.microsoft.com/office/drawing/2014/main" id="{DAA5E48E-A312-AF6B-E05A-8E339D0261EF}"/>
              </a:ext>
            </a:extLst>
          </p:cNvPr>
          <p:cNvSpPr txBox="1">
            <a:spLocks noChangeArrowheads="1"/>
          </p:cNvSpPr>
          <p:nvPr/>
        </p:nvSpPr>
        <p:spPr bwMode="auto">
          <a:xfrm>
            <a:off x="504825" y="2106613"/>
            <a:ext cx="9070975" cy="4989512"/>
          </a:xfrm>
          <a:prstGeom prst="rect">
            <a:avLst/>
          </a:prstGeom>
          <a:noFill/>
          <a:ln>
            <a:noFill/>
          </a:ln>
          <a:effectLst/>
        </p:spPr>
        <p:txBody>
          <a:bodyPr lIns="90000" tIns="0" rIns="90000" bIns="45000"/>
          <a:lstStyle>
            <a:lvl1pPr marL="409575" indent="-30480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1pPr>
            <a:lvl2pPr>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2pPr>
            <a:lvl3pPr>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3pPr>
            <a:lvl4pPr>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4pPr>
            <a:lvl5pPr>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9pPr>
          </a:lstStyle>
          <a:p>
            <a:pPr marL="381000" indent="-285750" eaLnBrk="1">
              <a:lnSpc>
                <a:spcPct val="150000"/>
              </a:lnSpc>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latin typeface="Calibri" panose="020F0502020204030204" pitchFamily="34" charset="0"/>
                <a:ea typeface="MS Gothic" panose="020B0609070205080204" pitchFamily="49" charset="-128"/>
              </a:rPr>
              <a:t>Heja på killarna positivt </a:t>
            </a:r>
          </a:p>
          <a:p>
            <a:pPr marL="95250" indent="0" eaLnBrk="1">
              <a:lnSpc>
                <a:spcPct val="150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dirty="0">
              <a:latin typeface="Calibri" panose="020F0502020204030204" pitchFamily="34" charset="0"/>
              <a:ea typeface="MS Gothic" panose="020B0609070205080204" pitchFamily="49" charset="-128"/>
            </a:endParaRPr>
          </a:p>
          <a:p>
            <a:pPr marL="381000" indent="-285750" eaLnBrk="1">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u="sng" dirty="0">
                <a:latin typeface="Calibri" panose="020F0502020204030204" pitchFamily="34" charset="0"/>
                <a:ea typeface="MS Gothic" panose="020B0609070205080204" pitchFamily="49" charset="-128"/>
              </a:rPr>
              <a:t>Coacha inte </a:t>
            </a:r>
            <a:r>
              <a:rPr lang="sv-SE" altLang="sv-SE" dirty="0">
                <a:latin typeface="Calibri" panose="020F0502020204030204" pitchFamily="34" charset="0"/>
                <a:ea typeface="MS Gothic" panose="020B0609070205080204" pitchFamily="49" charset="-128"/>
              </a:rPr>
              <a:t>spelarna under träning eller match. Det är ledarnas uppgift att coacha och det skapar förvirring hos barnen om fler ropar instruktioner.</a:t>
            </a:r>
          </a:p>
          <a:p>
            <a:pPr marL="95250" indent="0" eaLnBrk="1">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dirty="0">
              <a:latin typeface="Calibri" panose="020F0502020204030204" pitchFamily="34" charset="0"/>
              <a:ea typeface="MS Gothic" panose="020B0609070205080204" pitchFamily="49" charset="-128"/>
            </a:endParaRPr>
          </a:p>
          <a:p>
            <a:pPr marL="381000" indent="-285750" eaLnBrk="1">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latin typeface="Calibri" panose="020F0502020204030204" pitchFamily="34" charset="0"/>
                <a:ea typeface="MS Gothic" panose="020B0609070205080204" pitchFamily="49" charset="-128"/>
              </a:rPr>
              <a:t>Se till att barnen kommer i tid och i rätt kläder. Att de ätit och druckit innan träning och är så utvilade som det går.</a:t>
            </a:r>
          </a:p>
          <a:p>
            <a:pPr marL="381000" indent="-285750" eaLnBrk="1">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dirty="0">
              <a:latin typeface="Calibri" panose="020F0502020204030204" pitchFamily="34" charset="0"/>
              <a:ea typeface="MS Gothic" panose="020B0609070205080204" pitchFamily="49" charset="-128"/>
            </a:endParaRPr>
          </a:p>
          <a:p>
            <a:pPr marL="381000" indent="-285750" eaLnBrk="1">
              <a:lnSpc>
                <a:spcPct val="150000"/>
              </a:lnSpc>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latin typeface="Calibri" panose="020F0502020204030204" pitchFamily="34" charset="0"/>
                <a:ea typeface="MS Gothic" panose="020B0609070205080204" pitchFamily="49" charset="-128"/>
              </a:rPr>
              <a:t>Gnäll aldrig på domaren eller motståndarna </a:t>
            </a:r>
          </a:p>
          <a:p>
            <a:pPr marL="95250" indent="0" eaLnBrk="1">
              <a:lnSpc>
                <a:spcPct val="150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dirty="0">
              <a:latin typeface="Calibri" panose="020F0502020204030204" pitchFamily="34" charset="0"/>
              <a:ea typeface="MS Gothic" panose="020B0609070205080204" pitchFamily="49" charset="-128"/>
            </a:endParaRPr>
          </a:p>
          <a:p>
            <a:pPr marL="381000" indent="-285750" eaLnBrk="1">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latin typeface="Calibri" panose="020F0502020204030204" pitchFamily="34" charset="0"/>
                <a:ea typeface="MS Gothic" panose="020B0609070205080204" pitchFamily="49" charset="-128"/>
              </a:rPr>
              <a:t>Hjälp till runt laget med det du kan och vill göra. Tänk på att ledarna är frivilliga föräldrar precis som du, stötta dem med det du kan göra.</a:t>
            </a:r>
          </a:p>
          <a:p>
            <a:pPr marL="381000" indent="-285750" eaLnBrk="1">
              <a:lnSpc>
                <a:spcPct val="102000"/>
              </a:lnSpc>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dirty="0">
              <a:latin typeface="Calibri" panose="020F0502020204030204" pitchFamily="34" charset="0"/>
              <a:ea typeface="MS Gothic" panose="020B0609070205080204" pitchFamily="49" charset="-128"/>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11266" name="Picture 1">
            <a:extLst>
              <a:ext uri="{FF2B5EF4-FFF2-40B4-BE49-F238E27FC236}">
                <a16:creationId xmlns:a16="http://schemas.microsoft.com/office/drawing/2014/main" id="{CDF5120F-CA5F-4D28-5E72-78E2A48F852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0079038" cy="149383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1267" name="Rectangle 2">
            <a:extLst>
              <a:ext uri="{FF2B5EF4-FFF2-40B4-BE49-F238E27FC236}">
                <a16:creationId xmlns:a16="http://schemas.microsoft.com/office/drawing/2014/main" id="{8DB9354D-A7A2-B8AF-2E39-879C4EA7AF55}"/>
              </a:ext>
            </a:extLst>
          </p:cNvPr>
          <p:cNvSpPr>
            <a:spLocks noGrp="1" noChangeArrowheads="1"/>
          </p:cNvSpPr>
          <p:nvPr>
            <p:ph type="title"/>
          </p:nvPr>
        </p:nvSpPr>
        <p:spPr>
          <a:xfrm>
            <a:off x="-3943350" y="392113"/>
            <a:ext cx="9045575" cy="1239837"/>
          </a:xfrm>
        </p:spPr>
        <p:txBody>
          <a:bodyPr/>
          <a:lstStyle/>
          <a:p>
            <a:pPr algn="ctr" eaLnBrk="1">
              <a:lnSpc>
                <a:spcPct val="102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sv-SE" sz="3200">
                <a:latin typeface="Calibri" panose="020F0502020204030204" pitchFamily="34" charset="0"/>
              </a:rPr>
              <a:t>                               Verksamhet</a:t>
            </a:r>
          </a:p>
        </p:txBody>
      </p:sp>
      <p:sp>
        <p:nvSpPr>
          <p:cNvPr id="9" name="Text Box 3">
            <a:extLst>
              <a:ext uri="{FF2B5EF4-FFF2-40B4-BE49-F238E27FC236}">
                <a16:creationId xmlns:a16="http://schemas.microsoft.com/office/drawing/2014/main" id="{A7780C4D-E14E-5D37-08EC-CF15DAFA58C8}"/>
              </a:ext>
            </a:extLst>
          </p:cNvPr>
          <p:cNvSpPr txBox="1">
            <a:spLocks noChangeArrowheads="1"/>
          </p:cNvSpPr>
          <p:nvPr/>
        </p:nvSpPr>
        <p:spPr bwMode="auto">
          <a:xfrm>
            <a:off x="442913" y="1630363"/>
            <a:ext cx="9515708" cy="5857669"/>
          </a:xfrm>
          <a:prstGeom prst="rect">
            <a:avLst/>
          </a:prstGeom>
          <a:noFill/>
          <a:ln>
            <a:noFill/>
          </a:ln>
          <a:effectLst/>
        </p:spPr>
        <p:txBody>
          <a:bodyPr lIns="90000" tIns="0" rIns="90000" bIns="45000" anchor="t"/>
          <a:lstStyle>
            <a:lvl1pPr marL="409575" indent="-30480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1pPr>
            <a:lvl2pPr>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2pPr>
            <a:lvl3pPr>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3pPr>
            <a:lvl4pPr>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4pPr>
            <a:lvl5pPr>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9pPr>
          </a:lstStyle>
          <a:p>
            <a:pPr marL="95250" indent="9525"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b="1" dirty="0">
                <a:latin typeface="Calibri" panose="020F0502020204030204" pitchFamily="34" charset="0"/>
                <a:ea typeface="MS Gothic" panose="020B0609070205080204" pitchFamily="49" charset="-128"/>
              </a:rPr>
              <a:t>Träningar</a:t>
            </a:r>
          </a:p>
          <a:p>
            <a:pPr marL="381000" indent="-285750" eaLnBrk="1">
              <a:lnSpc>
                <a:spcPct val="102000"/>
              </a:lnSpc>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latin typeface="Calibri"/>
                <a:ea typeface="MS Gothic"/>
                <a:cs typeface="Calibri"/>
              </a:rPr>
              <a:t>Söndagar 16-17.00  Källbrink</a:t>
            </a:r>
          </a:p>
          <a:p>
            <a:pPr marL="381000" indent="-285750" eaLnBrk="1">
              <a:lnSpc>
                <a:spcPct val="102000"/>
              </a:lnSpc>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latin typeface="Calibri" panose="020F0502020204030204" pitchFamily="34" charset="0"/>
                <a:ea typeface="MS Gothic" panose="020B0609070205080204" pitchFamily="49" charset="-128"/>
              </a:rPr>
              <a:t>Sista träningen innan sommaren 11 juni</a:t>
            </a:r>
          </a:p>
          <a:p>
            <a:pPr marL="381000" indent="-285750" eaLnBrk="1">
              <a:lnSpc>
                <a:spcPct val="102000"/>
              </a:lnSpc>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latin typeface="Calibri" panose="020F0502020204030204" pitchFamily="34" charset="0"/>
                <a:ea typeface="MS Gothic" panose="020B0609070205080204" pitchFamily="49" charset="-128"/>
              </a:rPr>
              <a:t>Första träningen efter sommaren 13 augusti</a:t>
            </a:r>
          </a:p>
          <a:p>
            <a:pPr marL="381000" indent="-285750" eaLnBrk="1">
              <a:lnSpc>
                <a:spcPct val="102000"/>
              </a:lnSpc>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dirty="0">
              <a:latin typeface="Calibri" panose="020F0502020204030204" pitchFamily="34" charset="0"/>
              <a:ea typeface="MS Gothic" panose="020B0609070205080204" pitchFamily="49" charset="-128"/>
            </a:endParaRPr>
          </a:p>
          <a:p>
            <a:pPr marL="381000" indent="-285750" eaLnBrk="1">
              <a:lnSpc>
                <a:spcPct val="102000"/>
              </a:lnSpc>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solidFill>
                  <a:srgbClr val="FF0000"/>
                </a:solidFill>
                <a:latin typeface="Calibri"/>
                <a:ea typeface="MS Gothic"/>
                <a:cs typeface="Calibri"/>
              </a:rPr>
              <a:t>Förlängd träning med 15 min så slutar 15.45 på söndagarna.  om det finns möjlighet höst kanske träning även på tisdagar 17.30 på plan bakom Huddingehallen, vi återkommer om det.</a:t>
            </a:r>
          </a:p>
          <a:p>
            <a:pPr marL="95250" indent="9525"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b="1" dirty="0">
              <a:latin typeface="Calibri" panose="020F0502020204030204" pitchFamily="34" charset="0"/>
              <a:ea typeface="MS Gothic" panose="020B0609070205080204" pitchFamily="49" charset="-128"/>
            </a:endParaRPr>
          </a:p>
          <a:p>
            <a:pPr marL="95250" indent="9525"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b="1" dirty="0">
                <a:latin typeface="Calibri" panose="020F0502020204030204" pitchFamily="34" charset="0"/>
                <a:ea typeface="MS Gothic" panose="020B0609070205080204" pitchFamily="49" charset="-128"/>
              </a:rPr>
              <a:t>Matcher</a:t>
            </a:r>
          </a:p>
          <a:p>
            <a:pPr marL="95250" indent="9525"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latin typeface="Calibri" panose="020F0502020204030204" pitchFamily="34" charset="0"/>
                <a:ea typeface="MS Gothic" panose="020B0609070205080204" pitchFamily="49" charset="-128"/>
              </a:rPr>
              <a:t>•   Mini Cup 18 juni </a:t>
            </a:r>
            <a:r>
              <a:rPr lang="sv-SE" altLang="sv-SE" dirty="0" err="1">
                <a:latin typeface="Calibri" panose="020F0502020204030204" pitchFamily="34" charset="0"/>
                <a:ea typeface="MS Gothic" panose="020B0609070205080204" pitchFamily="49" charset="-128"/>
              </a:rPr>
              <a:t>kl</a:t>
            </a:r>
            <a:r>
              <a:rPr lang="sv-SE" altLang="sv-SE" dirty="0">
                <a:latin typeface="Calibri" panose="020F0502020204030204" pitchFamily="34" charset="0"/>
                <a:ea typeface="MS Gothic" panose="020B0609070205080204" pitchFamily="49" charset="-128"/>
              </a:rPr>
              <a:t> 16-18. Tillsammans med annat Huddinge lag. </a:t>
            </a:r>
            <a:r>
              <a:rPr lang="sv-SE" altLang="sv-SE" dirty="0">
                <a:solidFill>
                  <a:srgbClr val="FF0000"/>
                </a:solidFill>
                <a:latin typeface="Calibri" panose="020F0502020204030204" pitchFamily="34" charset="0"/>
                <a:ea typeface="MS Gothic" panose="020B0609070205080204" pitchFamily="49" charset="-128"/>
              </a:rPr>
              <a:t>Till Mini Cupen behövs föräldrar som kan fixa något att äta mm. </a:t>
            </a:r>
          </a:p>
          <a:p>
            <a:pPr marL="381000" indent="-285750" eaLnBrk="1">
              <a:lnSpc>
                <a:spcPct val="102000"/>
              </a:lnSpc>
              <a:buSzPct val="100000"/>
              <a:buFont typeface="Arial" panose="020B0604020202020204" pitchFamily="34" charset="0"/>
              <a:buChar char="•"/>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latin typeface="Calibri" panose="020F0502020204030204" pitchFamily="34" charset="0"/>
                <a:ea typeface="MS Gothic" panose="020B0609070205080204" pitchFamily="49" charset="-128"/>
              </a:rPr>
              <a:t>”riktig cup” i höst</a:t>
            </a:r>
          </a:p>
          <a:p>
            <a:pPr marL="95250" indent="0"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b="1" dirty="0">
              <a:latin typeface="Calibri" panose="020F0502020204030204" pitchFamily="34" charset="0"/>
              <a:ea typeface="MS Gothic" panose="020B0609070205080204" pitchFamily="49" charset="-128"/>
            </a:endParaRPr>
          </a:p>
          <a:p>
            <a:pPr marL="95250" indent="9525"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b="1" dirty="0">
                <a:latin typeface="Calibri" panose="020F0502020204030204" pitchFamily="34" charset="0"/>
                <a:ea typeface="MS Gothic" panose="020B0609070205080204" pitchFamily="49" charset="-128"/>
              </a:rPr>
              <a:t>Sommarfotbollskola</a:t>
            </a:r>
          </a:p>
          <a:p>
            <a:pPr marL="95250" indent="9525"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latin typeface="Calibri" panose="020F0502020204030204" pitchFamily="34" charset="0"/>
                <a:ea typeface="MS Gothic" panose="020B0609070205080204" pitchFamily="49" charset="-128"/>
              </a:rPr>
              <a:t>Arrangeras av klubben v.24, 25 och 33</a:t>
            </a:r>
          </a:p>
          <a:p>
            <a:pPr marL="95250" indent="9525"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dirty="0">
              <a:latin typeface="Calibri" panose="020F0502020204030204" pitchFamily="34" charset="0"/>
              <a:ea typeface="MS Gothic" panose="020B0609070205080204" pitchFamily="49" charset="-128"/>
            </a:endParaRPr>
          </a:p>
          <a:p>
            <a:pPr marL="95250" indent="9525"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dirty="0">
              <a:latin typeface="Calibri" panose="020F0502020204030204" pitchFamily="34" charset="0"/>
              <a:ea typeface="MS Gothic" panose="020B0609070205080204" pitchFamily="49" charset="-128"/>
            </a:endParaRPr>
          </a:p>
          <a:p>
            <a:pPr marL="95250" indent="9525"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b="1" dirty="0" err="1">
                <a:latin typeface="Calibri"/>
                <a:ea typeface="MS Gothic"/>
                <a:cs typeface="Calibri"/>
              </a:rPr>
              <a:t>Lagfoto</a:t>
            </a:r>
            <a:r>
              <a:rPr lang="sv-SE" altLang="sv-SE" dirty="0">
                <a:latin typeface="Calibri"/>
                <a:ea typeface="MS Gothic"/>
                <a:cs typeface="Calibri"/>
              </a:rPr>
              <a:t> </a:t>
            </a:r>
            <a:r>
              <a:rPr lang="sv-SE" altLang="sv-SE" dirty="0">
                <a:solidFill>
                  <a:srgbClr val="FF0000"/>
                </a:solidFill>
                <a:latin typeface="Calibri"/>
                <a:ea typeface="MS Gothic"/>
                <a:cs typeface="Calibri"/>
              </a:rPr>
              <a:t>tas på träning söndag 28 maj och läggs på hemsidan. Om man vill vara med </a:t>
            </a:r>
          </a:p>
          <a:p>
            <a:pPr marL="95250" indent="9525"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b="1" dirty="0">
              <a:latin typeface="Calibri" panose="020F0502020204030204" pitchFamily="34" charset="0"/>
              <a:ea typeface="MS Gothic" panose="020B0609070205080204" pitchFamily="49" charset="-128"/>
            </a:endParaRPr>
          </a:p>
          <a:p>
            <a:pPr marL="95250" indent="9525"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b="1" dirty="0">
                <a:latin typeface="Calibri" panose="020F0502020204030204" pitchFamily="34" charset="0"/>
                <a:ea typeface="MS Gothic" panose="020B0609070205080204" pitchFamily="49" charset="-128"/>
              </a:rPr>
              <a:t>Lagkassa </a:t>
            </a:r>
            <a:r>
              <a:rPr lang="sv-SE" altLang="sv-SE" dirty="0">
                <a:latin typeface="Calibri" panose="020F0502020204030204" pitchFamily="34" charset="0"/>
                <a:ea typeface="MS Gothic" panose="020B0609070205080204" pitchFamily="49" charset="-128"/>
              </a:rPr>
              <a:t>behövs för att kunna göra roliga grejer.</a:t>
            </a:r>
            <a:r>
              <a:rPr lang="sv-SE" altLang="sv-SE" dirty="0">
                <a:solidFill>
                  <a:srgbClr val="FF0000"/>
                </a:solidFill>
                <a:latin typeface="Calibri" panose="020F0502020204030204" pitchFamily="34" charset="0"/>
                <a:ea typeface="MS Gothic" panose="020B0609070205080204" pitchFamily="49" charset="-128"/>
              </a:rPr>
              <a:t> Föräldramötet bestämde att samla in 200 kr per spelare för lagkassan. </a:t>
            </a:r>
            <a:r>
              <a:rPr lang="sv-SE" altLang="sv-SE" dirty="0" err="1">
                <a:solidFill>
                  <a:srgbClr val="FF0000"/>
                </a:solidFill>
                <a:latin typeface="Calibri" panose="020F0502020204030204" pitchFamily="34" charset="0"/>
                <a:ea typeface="MS Gothic" panose="020B0609070205080204" pitchFamily="49" charset="-128"/>
              </a:rPr>
              <a:t>Swishas</a:t>
            </a:r>
            <a:r>
              <a:rPr lang="sv-SE" altLang="sv-SE" dirty="0">
                <a:solidFill>
                  <a:srgbClr val="FF0000"/>
                </a:solidFill>
                <a:latin typeface="Calibri" panose="020F0502020204030204" pitchFamily="34" charset="0"/>
                <a:ea typeface="MS Gothic" panose="020B0609070205080204" pitchFamily="49" charset="-128"/>
              </a:rPr>
              <a:t> till kassören Jenny  senast den…</a:t>
            </a:r>
          </a:p>
          <a:p>
            <a:pPr marL="95250" indent="9525"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b="1" dirty="0">
              <a:latin typeface="Calibri" panose="020F0502020204030204" pitchFamily="34" charset="0"/>
              <a:ea typeface="MS Gothic" panose="020B0609070205080204" pitchFamily="49" charset="-128"/>
            </a:endParaRPr>
          </a:p>
          <a:p>
            <a:pPr marL="95250" indent="0"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dirty="0">
              <a:latin typeface="Calibri" panose="020F0502020204030204" pitchFamily="34" charset="0"/>
              <a:ea typeface="MS Gothic" panose="020B0609070205080204" pitchFamily="49" charset="-128"/>
            </a:endParaRPr>
          </a:p>
          <a:p>
            <a:pPr marL="95250" indent="0"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dirty="0">
              <a:latin typeface="Calibri" panose="020F0502020204030204" pitchFamily="34" charset="0"/>
              <a:ea typeface="MS Gothic" panose="020B0609070205080204" pitchFamily="49" charset="-128"/>
            </a:endParaRPr>
          </a:p>
        </p:txBody>
      </p:sp>
      <p:sp>
        <p:nvSpPr>
          <p:cNvPr id="2" name="Rectangle 1">
            <a:extLst>
              <a:ext uri="{FF2B5EF4-FFF2-40B4-BE49-F238E27FC236}">
                <a16:creationId xmlns:a16="http://schemas.microsoft.com/office/drawing/2014/main" id="{25ED69A3-3912-6961-BAEC-EA18405B77BA}"/>
              </a:ext>
            </a:extLst>
          </p:cNvPr>
          <p:cNvSpPr>
            <a:spLocks noChangeArrowheads="1"/>
          </p:cNvSpPr>
          <p:nvPr/>
        </p:nvSpPr>
        <p:spPr bwMode="auto">
          <a:xfrm>
            <a:off x="0" y="0"/>
            <a:ext cx="10080625" cy="4572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900" b="1" i="0" u="none" strike="noStrike" cap="none" normalizeH="0" baseline="0">
                <a:ln>
                  <a:noFill/>
                </a:ln>
                <a:solidFill>
                  <a:srgbClr val="4F5C64"/>
                </a:solidFill>
                <a:effectLst/>
                <a:latin typeface="Helvetica" panose="020B0604020202020204" pitchFamily="34" charset="0"/>
              </a:rPr>
              <a:t>Träningstider i sommar!</a:t>
            </a:r>
            <a:endParaRPr kumimoji="0" lang="sv-SE" altLang="sv-SE" sz="900" b="0" i="0" u="none" strike="noStrike" cap="none" normalizeH="0" baseline="0">
              <a:ln>
                <a:noFill/>
              </a:ln>
              <a:solidFill>
                <a:srgbClr val="4F5C64"/>
              </a:solidFill>
              <a:effectLst/>
              <a:latin typeface="Helvetica"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900" b="0" i="0" u="none" strike="noStrike" cap="none" normalizeH="0" baseline="0">
                <a:ln>
                  <a:noFill/>
                </a:ln>
                <a:solidFill>
                  <a:srgbClr val="4F5C64"/>
                </a:solidFill>
                <a:effectLst/>
                <a:latin typeface="Helvetica" panose="020B0604020202020204" pitchFamily="34" charset="0"/>
              </a:rPr>
              <a:t>Hej på er ledare, Från och med 26/6 - 30/7 så gäller sommartider för träningar. Vi önskar därför att alla lag SOM HAR TÄNKT träna under den perioden hör av sig med önskemål om antal träningar (ej dagar, det fördelas av oss i den mån det går) man önskar ha under den angivna perioden. Om man tänkt vara ledig hela den perioden så behöver man inte återkoppla på detta mejl. Vi önskar svar SENAST den 1/6 från er som tänkt träna, så ska vi försöka ha ett schema klart några dagar senare. Kom ihåg att vi inte kan garantera exakt det man önskar, men att vi kommer göra vad vi kan för att se till era önskemål. Kom ihåg att det är viktigt med ledighet/egen träning också, så att man har det i beräkningarna. :) Ta hand om er, så hörs vi! /Fredrik, Huddinge IF</a:t>
            </a:r>
            <a:r>
              <a:rPr kumimoji="0" lang="sv-SE" altLang="sv-SE" sz="600" b="0" i="0" u="none" strike="noStrike" cap="none" normalizeH="0" baseline="0">
                <a:ln>
                  <a:noFill/>
                </a:ln>
                <a:solidFill>
                  <a:schemeClr val="tx1"/>
                </a:solidFill>
                <a:effectLst/>
              </a:rPr>
              <a:t> </a:t>
            </a:r>
            <a:endParaRPr kumimoji="0" lang="sv-SE" altLang="sv-SE" sz="1800" b="0" i="0" u="none" strike="noStrike" cap="none" normalizeH="0" baseline="0">
              <a:ln>
                <a:noFill/>
              </a:ln>
              <a:solidFill>
                <a:schemeClr val="tx1"/>
              </a:solidFill>
              <a:effectLst/>
              <a:latin typeface="Arial" panose="020B0604020202020204" pitchFamily="34" charset="0"/>
            </a:endParaRPr>
          </a:p>
        </p:txBody>
      </p:sp>
      <p:sp>
        <p:nvSpPr>
          <p:cNvPr id="3" name="Rectangle 2">
            <a:extLst>
              <a:ext uri="{FF2B5EF4-FFF2-40B4-BE49-F238E27FC236}">
                <a16:creationId xmlns:a16="http://schemas.microsoft.com/office/drawing/2014/main" id="{59E2B308-A338-E9A4-DE80-4F487BCDDE1B}"/>
              </a:ext>
            </a:extLst>
          </p:cNvPr>
          <p:cNvSpPr>
            <a:spLocks noChangeArrowheads="1"/>
          </p:cNvSpPr>
          <p:nvPr/>
        </p:nvSpPr>
        <p:spPr bwMode="auto">
          <a:xfrm>
            <a:off x="152400" y="152400"/>
            <a:ext cx="10080625" cy="4572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900" b="1" i="0" u="none" strike="noStrike" cap="none" normalizeH="0" baseline="0">
                <a:ln>
                  <a:noFill/>
                </a:ln>
                <a:solidFill>
                  <a:srgbClr val="4F5C64"/>
                </a:solidFill>
                <a:effectLst/>
                <a:latin typeface="Helvetica" panose="020B0604020202020204" pitchFamily="34" charset="0"/>
              </a:rPr>
              <a:t>Träningstider i sommar!</a:t>
            </a:r>
            <a:endParaRPr kumimoji="0" lang="sv-SE" altLang="sv-SE" sz="900" b="0" i="0" u="none" strike="noStrike" cap="none" normalizeH="0" baseline="0">
              <a:ln>
                <a:noFill/>
              </a:ln>
              <a:solidFill>
                <a:srgbClr val="4F5C64"/>
              </a:solidFill>
              <a:effectLst/>
              <a:latin typeface="Helvetica"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900" b="0" i="0" u="none" strike="noStrike" cap="none" normalizeH="0" baseline="0">
                <a:ln>
                  <a:noFill/>
                </a:ln>
                <a:solidFill>
                  <a:srgbClr val="4F5C64"/>
                </a:solidFill>
                <a:effectLst/>
                <a:latin typeface="Helvetica" panose="020B0604020202020204" pitchFamily="34" charset="0"/>
              </a:rPr>
              <a:t>Hej på er ledare, Från och med 26/6 - 30/7 så gäller sommartider för träningar. Vi önskar därför att alla lag SOM HAR TÄNKT träna under den perioden hör av sig med önskemål om antal träningar (ej dagar, det fördelas av oss i den mån det går) man önskar ha under den angivna perioden. Om man tänkt vara ledig hela den perioden så behöver man inte återkoppla på detta mejl. Vi önskar svar SENAST den 1/6 från er som tänkt träna, så ska vi försöka ha ett schema klart några dagar senare. Kom ihåg att vi inte kan garantera exakt det man önskar, men att vi kommer göra vad vi kan för att se till era önskemål. Kom ihåg att det är viktigt med ledighet/egen träning också, så att man har det i beräkningarna. :) Ta hand om er, så hörs vi! /Fredrik, Huddinge IF</a:t>
            </a:r>
            <a:r>
              <a:rPr kumimoji="0" lang="sv-SE" altLang="sv-SE" sz="600" b="0" i="0" u="none" strike="noStrike" cap="none" normalizeH="0" baseline="0">
                <a:ln>
                  <a:noFill/>
                </a:ln>
                <a:solidFill>
                  <a:schemeClr val="tx1"/>
                </a:solidFill>
                <a:effectLst/>
              </a:rPr>
              <a:t> </a:t>
            </a:r>
            <a:endParaRPr kumimoji="0" lang="sv-SE" altLang="sv-SE" sz="1800" b="0" i="0" u="none" strike="noStrike" cap="none" normalizeH="0" baseline="0">
              <a:ln>
                <a:noFill/>
              </a:ln>
              <a:solidFill>
                <a:schemeClr val="tx1"/>
              </a:solidFill>
              <a:effectLst/>
              <a:latin typeface="Arial" panose="020B0604020202020204"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13314" name="Picture 1">
            <a:extLst>
              <a:ext uri="{FF2B5EF4-FFF2-40B4-BE49-F238E27FC236}">
                <a16:creationId xmlns:a16="http://schemas.microsoft.com/office/drawing/2014/main" id="{DCFBCFF4-4B01-0739-16ED-BD35E2AFFC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0079038" cy="149383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3315" name="Rectangle 2">
            <a:extLst>
              <a:ext uri="{FF2B5EF4-FFF2-40B4-BE49-F238E27FC236}">
                <a16:creationId xmlns:a16="http://schemas.microsoft.com/office/drawing/2014/main" id="{9784199E-BF94-41ED-E42A-B4BDE6B3EF98}"/>
              </a:ext>
            </a:extLst>
          </p:cNvPr>
          <p:cNvSpPr>
            <a:spLocks noGrp="1" noChangeArrowheads="1"/>
          </p:cNvSpPr>
          <p:nvPr>
            <p:ph type="title" idx="4294967295"/>
          </p:nvPr>
        </p:nvSpPr>
        <p:spPr>
          <a:xfrm>
            <a:off x="-2376488" y="395288"/>
            <a:ext cx="9217026" cy="1262062"/>
          </a:xfrm>
        </p:spPr>
        <p:txBody>
          <a:bodyPr/>
          <a:lstStyle/>
          <a:p>
            <a:pPr algn="ctr" eaLnBrk="1">
              <a:lnSpc>
                <a:spcPct val="102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sv-SE" sz="3200">
                <a:latin typeface="Calibri" panose="020F0502020204030204" pitchFamily="34" charset="0"/>
              </a:rPr>
              <a:t>                               Kläder</a:t>
            </a:r>
          </a:p>
        </p:txBody>
      </p:sp>
      <p:sp>
        <p:nvSpPr>
          <p:cNvPr id="5123" name="Text Box 3">
            <a:extLst>
              <a:ext uri="{FF2B5EF4-FFF2-40B4-BE49-F238E27FC236}">
                <a16:creationId xmlns:a16="http://schemas.microsoft.com/office/drawing/2014/main" id="{1752F084-622E-AE0D-7CA9-64B4D91C11FB}"/>
              </a:ext>
            </a:extLst>
          </p:cNvPr>
          <p:cNvSpPr txBox="1">
            <a:spLocks noChangeArrowheads="1"/>
          </p:cNvSpPr>
          <p:nvPr/>
        </p:nvSpPr>
        <p:spPr bwMode="auto">
          <a:xfrm>
            <a:off x="503238" y="2092325"/>
            <a:ext cx="9070975" cy="4989513"/>
          </a:xfrm>
          <a:prstGeom prst="rect">
            <a:avLst/>
          </a:prstGeom>
          <a:noFill/>
          <a:ln>
            <a:noFill/>
          </a:ln>
          <a:effectLst/>
        </p:spPr>
        <p:txBody>
          <a:bodyPr lIns="90000" tIns="0" rIns="90000" bIns="45000"/>
          <a:lstStyle>
            <a:lvl1pPr marL="409575" indent="-30480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1pPr>
            <a:lvl2pPr>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2pPr>
            <a:lvl3pPr>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3pPr>
            <a:lvl4pPr>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4pPr>
            <a:lvl5pPr>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409575"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solidFill>
                  <a:srgbClr val="000000"/>
                </a:solidFill>
                <a:latin typeface="Arial" panose="020B0604020202020204" pitchFamily="34" charset="0"/>
                <a:ea typeface="Microsoft YaHei" panose="020B0503020204020204" pitchFamily="34" charset="-122"/>
              </a:defRPr>
            </a:lvl9pPr>
          </a:lstStyle>
          <a:p>
            <a:pPr marL="95250" indent="9525"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latin typeface="Calibri" panose="020F0502020204030204" pitchFamily="34" charset="0"/>
                <a:ea typeface="MS Gothic" panose="020B0609070205080204" pitchFamily="49" charset="-128"/>
              </a:rPr>
              <a:t>På träning = svart HIF t-shirt, gula strumpor, fotbollskor konstgräs, benskydd, vattenflaska </a:t>
            </a:r>
          </a:p>
          <a:p>
            <a:pPr marL="95250" indent="9525"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r>
              <a:rPr lang="sv-SE" altLang="sv-SE" dirty="0">
                <a:latin typeface="Calibri" panose="020F0502020204030204" pitchFamily="34" charset="0"/>
                <a:ea typeface="MS Gothic" panose="020B0609070205080204" pitchFamily="49" charset="-128"/>
              </a:rPr>
              <a:t>Uppmuntras (men frivilligt) att köpa långärmad träningsjacka på </a:t>
            </a:r>
            <a:r>
              <a:rPr lang="sv-SE" altLang="sv-SE" dirty="0">
                <a:solidFill>
                  <a:schemeClr val="accent6"/>
                </a:solidFill>
                <a:latin typeface="Calibri" panose="020F0502020204030204" pitchFamily="34" charset="0"/>
                <a:ea typeface="MS Gothic" panose="020B0609070205080204" pitchFamily="49" charset="-128"/>
                <a:hlinkClick r:id="rId4"/>
              </a:rPr>
              <a:t>https://team.intersport.se/huddinge-if</a:t>
            </a:r>
            <a:endParaRPr lang="sv-SE" altLang="sv-SE" dirty="0">
              <a:solidFill>
                <a:schemeClr val="accent6"/>
              </a:solidFill>
              <a:latin typeface="Calibri" panose="020F0502020204030204" pitchFamily="34" charset="0"/>
              <a:ea typeface="MS Gothic" panose="020B0609070205080204" pitchFamily="49" charset="-128"/>
            </a:endParaRPr>
          </a:p>
          <a:p>
            <a:pPr marL="95250" indent="9525"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dirty="0">
              <a:latin typeface="Calibri" panose="020F0502020204030204" pitchFamily="34" charset="0"/>
              <a:ea typeface="MS Gothic" panose="020B0609070205080204" pitchFamily="49" charset="-128"/>
            </a:endParaRPr>
          </a:p>
          <a:p>
            <a:pPr marL="95250" indent="0"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dirty="0">
              <a:latin typeface="Calibri" panose="020F0502020204030204" pitchFamily="34" charset="0"/>
              <a:ea typeface="MS Gothic" panose="020B0609070205080204" pitchFamily="49" charset="-128"/>
            </a:endParaRPr>
          </a:p>
          <a:p>
            <a:pPr marL="95250" indent="0" eaLnBrk="1">
              <a:lnSpc>
                <a:spcPct val="102000"/>
              </a:lnSpc>
              <a:buSzPct val="100000"/>
              <a:tabLst>
                <a:tab pos="95250" algn="l"/>
                <a:tab pos="857250" algn="l"/>
                <a:tab pos="1306513" algn="l"/>
                <a:tab pos="1755775" algn="l"/>
                <a:tab pos="2205038" algn="l"/>
                <a:tab pos="2654300" algn="l"/>
                <a:tab pos="3103563" algn="l"/>
                <a:tab pos="3552825" algn="l"/>
                <a:tab pos="4002088" algn="l"/>
                <a:tab pos="4451350" algn="l"/>
                <a:tab pos="4900613" algn="l"/>
                <a:tab pos="5349875" algn="l"/>
                <a:tab pos="5799138" algn="l"/>
                <a:tab pos="6248400" algn="l"/>
                <a:tab pos="6697663" algn="l"/>
                <a:tab pos="7146925" algn="l"/>
                <a:tab pos="7596188" algn="l"/>
                <a:tab pos="8045450" algn="l"/>
                <a:tab pos="8494713" algn="l"/>
                <a:tab pos="8943975" algn="l"/>
                <a:tab pos="9393238" algn="l"/>
              </a:tabLst>
              <a:defRPr/>
            </a:pPr>
            <a:endParaRPr lang="sv-SE" altLang="sv-SE" dirty="0">
              <a:latin typeface="Calibri" panose="020F0502020204030204" pitchFamily="34" charset="0"/>
              <a:ea typeface="MS Gothic" panose="020B0609070205080204" pitchFamily="49" charset="-128"/>
            </a:endParaRPr>
          </a:p>
        </p:txBody>
      </p:sp>
      <p:pic>
        <p:nvPicPr>
          <p:cNvPr id="13317" name="Bildobjekt 2">
            <a:extLst>
              <a:ext uri="{FF2B5EF4-FFF2-40B4-BE49-F238E27FC236}">
                <a16:creationId xmlns:a16="http://schemas.microsoft.com/office/drawing/2014/main" id="{BE07C668-0C3D-5F54-1B34-79EAC164CF4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32475" y="3419475"/>
            <a:ext cx="3006725"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Bildobjekt 4">
            <a:extLst>
              <a:ext uri="{FF2B5EF4-FFF2-40B4-BE49-F238E27FC236}">
                <a16:creationId xmlns:a16="http://schemas.microsoft.com/office/drawing/2014/main" id="{53ADF123-CD58-BACE-6725-2A65D2B1345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66825" y="3425825"/>
            <a:ext cx="28829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ma">
  <a:themeElements>
    <a:clrScheme name="Office-tem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tema">
      <a:majorFont>
        <a:latin typeface="Arial"/>
        <a:ea typeface="MS Gothic"/>
        <a:cs typeface=""/>
      </a:majorFont>
      <a:minorFont>
        <a:latin typeface="Arial"/>
        <a:ea typeface="MS Gothic"/>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sv-SE" sz="1800" b="0" i="0" u="none" strike="noStrike" cap="none" normalizeH="0" baseline="0" smtClean="0">
            <a:ln>
              <a:noFill/>
            </a:ln>
            <a:solidFill>
              <a:schemeClr val="bg1"/>
            </a:solidFill>
            <a:effectLst/>
            <a:latin typeface="Arial" panose="020B0604020202020204" pitchFamily="34" charset="0"/>
            <a:ea typeface="Microsoft YaHei" panose="020B0503020204020204" pitchFamily="34"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sv-SE" sz="1800" b="0" i="0" u="none" strike="noStrike" cap="none" normalizeH="0" baseline="0" smtClean="0">
            <a:ln>
              <a:noFill/>
            </a:ln>
            <a:solidFill>
              <a:schemeClr val="bg1"/>
            </a:solidFill>
            <a:effectLst/>
            <a:latin typeface="Arial" panose="020B0604020202020204" pitchFamily="34" charset="0"/>
            <a:ea typeface="Microsoft YaHei" panose="020B0503020204020204" pitchFamily="34" charset="-122"/>
          </a:defRPr>
        </a:defPPr>
      </a:lstStyle>
    </a:lnDef>
  </a:objectDefaults>
  <a:extraClrSchemeLst>
    <a:extraClrScheme>
      <a:clrScheme name="Office-tem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tem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tem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tem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tem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tem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tem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46286</TotalTime>
  <Words>936</Words>
  <Application>Microsoft Office PowerPoint</Application>
  <PresentationFormat>Anpassad</PresentationFormat>
  <Paragraphs>87</Paragraphs>
  <Slides>6</Slides>
  <Notes>6</Notes>
  <HiddenSlides>6</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6</vt:i4>
      </vt:variant>
    </vt:vector>
  </HeadingPairs>
  <TitlesOfParts>
    <vt:vector size="11" baseType="lpstr">
      <vt:lpstr>Arial</vt:lpstr>
      <vt:lpstr>Calibri</vt:lpstr>
      <vt:lpstr>Helvetica</vt:lpstr>
      <vt:lpstr>Times New Roman</vt:lpstr>
      <vt:lpstr>Office-tema</vt:lpstr>
      <vt:lpstr>Huddinge IF P2016 lag 1</vt:lpstr>
      <vt:lpstr>                               Målsättningar 2023     </vt:lpstr>
      <vt:lpstr>Förväntningar på spelare </vt:lpstr>
      <vt:lpstr>Förväntningar på föräldrar </vt:lpstr>
      <vt:lpstr>                               Verksamhet</vt:lpstr>
      <vt:lpstr>                               Kläder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Organisation</dc:title>
  <dc:creator>Linus</dc:creator>
  <cp:lastModifiedBy>julio Tobias</cp:lastModifiedBy>
  <cp:revision>89</cp:revision>
  <cp:lastPrinted>1601-01-01T00:00:00Z</cp:lastPrinted>
  <dcterms:created xsi:type="dcterms:W3CDTF">1601-01-01T00:00:00Z</dcterms:created>
  <dcterms:modified xsi:type="dcterms:W3CDTF">2023-05-26T19:46:50Z</dcterms:modified>
</cp:coreProperties>
</file>