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89750" cy="100187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A4365-3ECC-DBDA-0A92-90D243F08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12E9741-6B4A-AA74-55E6-08ACE4009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ED21CF-F19A-5960-733A-E48DBC6C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E779EA-D263-43FD-BE65-A619B387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4699E8-B5D9-4907-8098-A145B76C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91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DC6C2E-4FE8-B744-6A1B-BCCDF3F7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96C58F-BF43-A12C-A7BA-DB5037124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B483BB-1685-1509-DFA7-80AB5057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665FD9-CE8C-6679-D505-9CC576C7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1520B5-959E-FF2D-DDF9-42739D20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1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641740-E3C7-4003-373A-CD1D8E78F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924106-F57D-7F7C-360A-8EAFD1F1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72CF97-4807-678B-A84D-CC43CB65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357AF4-0CFD-CF13-D032-ACEDEA4E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86F720-8210-76E3-7440-B3F45930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266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C0D23-ECC9-8A76-AF80-7A9E199E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BD97A5-C2E3-F3E5-51B7-E870F8D08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6B64E6-5B96-9D30-29CD-53D889E3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0CC495-26BE-FB21-C474-538F370B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F5B623-89F4-A8EC-37AE-A273F62C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370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BFD539-C14D-CC36-0956-9F41105E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141746D-EBC1-2AA5-B3DF-AB39D8EF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B6C53-D87C-E6B7-27DD-0079F731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706107-F32A-72D7-190D-C98E89D7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4C4CD3-27A4-9F8A-A57C-6E4F9AA4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6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24A313-D77B-71A1-D42F-61914A88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FCA2A8-C470-8D2D-387A-6718E4C2D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847F2C-8B6A-13C5-C2B6-027E84AC9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82B6AEA-6C52-F899-C493-2035FAD5B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CBC0AD-5294-861F-81D3-E3525C64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92A2D8-2BC3-0900-97DE-511E2FD6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08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611592-F9CF-6AB6-9F86-05396B64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2B7997-8310-3B5C-E846-74C22D0F7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E9D46E-9F87-3B30-64FC-7AB37799F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9FE9751-5D51-875B-D5B5-FC8DACFED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6A46168-0086-B04A-32A9-89544A5BF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97A12BA-CEA4-E61D-65D1-73294FFF0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B6C93AC-B7BD-0E74-F3ED-C550D26C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99F7246-FD4A-C26E-0564-976C297E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381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691B28-C704-3FC1-813B-EC01BE9F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88C2F36-4215-2878-AF35-C7EBCD43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4DBDED8-63DF-9DAF-D610-1ED4A46C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28AFAA-7769-936F-5344-5C0E8FEA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25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4DA2BAD-42F7-D21D-534A-F80BBE3E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75F6378-97D7-B576-A55E-3B953A07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C461F96-C3F3-BD31-ECC0-E119F691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39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151E3F-C7BF-6854-38D1-084838A90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672BAB-AF5B-C279-D943-BBB4A25BA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041C9F-52C0-EEE5-4191-3DF7AC640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868302-1E20-2F7A-8A29-F8645108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9D85E9-6D95-09EB-5336-FBE42B08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3484C8-CD0D-8994-00FF-4B895ACF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728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A8DE7F-7C27-0DCF-EB9F-4F66BF7A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C1BDC7F-3DC2-33D9-CA88-EC9B616B4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B241AB-5ECD-3039-D4FD-7B66E19FD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15303ED-ABF8-9241-4E6C-CCB6440D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1B05E7-A05A-8F3E-E8DC-EC0024A2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29869E-C2CD-6AE9-5A3A-03C05DF6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388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575991B-7561-F86E-7F1D-A55367EB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3BE78CB-8ACE-542A-8826-5CCB90194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236C9E-814D-0FB1-BE75-918E3955F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A3B1-39F2-4B6A-94CA-9F250E2E0291}" type="datetimeFigureOut">
              <a:rPr lang="sv-SE" smtClean="0"/>
              <a:t>2023-08-19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8F4F7A-4B04-A8B9-A500-F3F4FD123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7B4BF1-B46A-164B-14B3-DB4633630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9757-8F7E-486D-BCE6-D01714ECD2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74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5FB186-883A-7C6F-C363-A5E68E5902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7200" b="1" dirty="0"/>
              <a:t>Nicke Cup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62CD575-7E87-3D6D-FB04-D24C1E286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2023-12-26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1BE42CF9-796D-EAD5-61A8-40B20533B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  <p:pic>
        <p:nvPicPr>
          <p:cNvPr id="5" name="Platshållare för innehåll 12">
            <a:extLst>
              <a:ext uri="{FF2B5EF4-FFF2-40B4-BE49-F238E27FC236}">
                <a16:creationId xmlns:a16="http://schemas.microsoft.com/office/drawing/2014/main" id="{27E6BBAD-2880-5376-51D0-47477B8A4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Sponsorer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2</a:t>
            </a:r>
          </a:p>
          <a:p>
            <a:r>
              <a:rPr lang="sv-SE" dirty="0"/>
              <a:t>Skapa sponsorupplägg</a:t>
            </a:r>
          </a:p>
          <a:p>
            <a:r>
              <a:rPr lang="sv-SE" dirty="0"/>
              <a:t>Kan vi använda skärmen i A-hallen?</a:t>
            </a:r>
          </a:p>
          <a:p>
            <a:r>
              <a:rPr lang="sv-SE" dirty="0"/>
              <a:t>Vad kan vi ge sponsorer för mervärde?</a:t>
            </a:r>
          </a:p>
          <a:p>
            <a:r>
              <a:rPr lang="sv-SE" dirty="0"/>
              <a:t>Alla föräldrar och ledare ansvarar tillsammans att få in sponsorer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4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Vad kan vi alla bidra med redan idag?</a:t>
            </a:r>
          </a:p>
          <a:p>
            <a:r>
              <a:rPr lang="sv-SE" dirty="0"/>
              <a:t>Jaga sponsorer</a:t>
            </a:r>
          </a:p>
          <a:p>
            <a:r>
              <a:rPr lang="sv-SE" dirty="0"/>
              <a:t>Få in </a:t>
            </a:r>
            <a:r>
              <a:rPr lang="sv-SE" dirty="0" err="1"/>
              <a:t>giveaways</a:t>
            </a:r>
            <a:r>
              <a:rPr lang="sv-SE" dirty="0"/>
              <a:t>/</a:t>
            </a:r>
            <a:r>
              <a:rPr lang="sv-SE" dirty="0" err="1"/>
              <a:t>merch</a:t>
            </a:r>
            <a:r>
              <a:rPr lang="sv-SE" dirty="0"/>
              <a:t> som lotterivinster</a:t>
            </a:r>
          </a:p>
          <a:p>
            <a:r>
              <a:rPr lang="sv-SE" dirty="0"/>
              <a:t>Använda alla möjliga kontakter (mat/dryck/fika)</a:t>
            </a:r>
          </a:p>
          <a:p>
            <a:r>
              <a:rPr lang="sv-SE" dirty="0"/>
              <a:t>Dra i trådar för budgivning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8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Grundinformation</a:t>
            </a:r>
          </a:p>
          <a:p>
            <a:r>
              <a:rPr lang="sv-SE" dirty="0"/>
              <a:t>Annandag jul</a:t>
            </a:r>
          </a:p>
          <a:p>
            <a:r>
              <a:rPr lang="sv-SE" dirty="0"/>
              <a:t>Heldag</a:t>
            </a:r>
          </a:p>
          <a:p>
            <a:r>
              <a:rPr lang="sv-SE" dirty="0"/>
              <a:t>Krävs stort engagemang från föräldrar/släkt</a:t>
            </a:r>
          </a:p>
          <a:p>
            <a:r>
              <a:rPr lang="sv-SE" dirty="0"/>
              <a:t>Två personer per spelare under hela dagen</a:t>
            </a:r>
          </a:p>
          <a:p>
            <a:r>
              <a:rPr lang="sv-SE" dirty="0"/>
              <a:t>Meddela snarast om ni vet att ni är bortresta</a:t>
            </a:r>
          </a:p>
          <a:p>
            <a:r>
              <a:rPr lang="sv-SE" dirty="0"/>
              <a:t>20 lag varav Huddinge Team 13 ställer upp med 3 lag</a:t>
            </a:r>
          </a:p>
          <a:p>
            <a:r>
              <a:rPr lang="sv-SE" dirty="0"/>
              <a:t>Samtliga lag spelar 7 matcher under dagen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7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Arbetsgrupper</a:t>
            </a:r>
          </a:p>
          <a:p>
            <a:r>
              <a:rPr lang="sv-SE" dirty="0"/>
              <a:t>Tävlingsledning</a:t>
            </a:r>
          </a:p>
          <a:p>
            <a:r>
              <a:rPr lang="sv-SE" dirty="0"/>
              <a:t>Cafeteria</a:t>
            </a:r>
          </a:p>
          <a:p>
            <a:r>
              <a:rPr lang="sv-SE" dirty="0"/>
              <a:t>Spelar/ledarlunch</a:t>
            </a:r>
          </a:p>
          <a:p>
            <a:r>
              <a:rPr lang="sv-SE" dirty="0"/>
              <a:t>Kassör</a:t>
            </a:r>
          </a:p>
          <a:p>
            <a:r>
              <a:rPr lang="sv-SE" dirty="0"/>
              <a:t>Lotteri/aktiviteter</a:t>
            </a:r>
          </a:p>
          <a:p>
            <a:r>
              <a:rPr lang="sv-SE" dirty="0"/>
              <a:t>Sekretariat/sarg</a:t>
            </a:r>
          </a:p>
          <a:p>
            <a:r>
              <a:rPr lang="sv-SE" dirty="0"/>
              <a:t>Sponsorer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3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v-SE" sz="3900" dirty="0"/>
              <a:t>Tävlingsledning</a:t>
            </a:r>
          </a:p>
          <a:p>
            <a:r>
              <a:rPr lang="sv-SE" dirty="0"/>
              <a:t>Ansvarig: Magnus Orneklint</a:t>
            </a:r>
          </a:p>
          <a:p>
            <a:r>
              <a:rPr lang="sv-SE" dirty="0"/>
              <a:t>Antal personer: 3 (Magnus, Dan samt ytterligare en)</a:t>
            </a:r>
          </a:p>
          <a:p>
            <a:r>
              <a:rPr lang="sv-SE" dirty="0"/>
              <a:t>Bjuder in lag</a:t>
            </a:r>
          </a:p>
          <a:p>
            <a:r>
              <a:rPr lang="sv-SE" dirty="0"/>
              <a:t>Spelschema</a:t>
            </a:r>
          </a:p>
          <a:p>
            <a:r>
              <a:rPr lang="sv-SE" dirty="0"/>
              <a:t>Omklädningsrum</a:t>
            </a:r>
          </a:p>
          <a:p>
            <a:r>
              <a:rPr lang="sv-SE" dirty="0"/>
              <a:t>Samla in resultat</a:t>
            </a:r>
          </a:p>
          <a:p>
            <a:r>
              <a:rPr lang="sv-SE" dirty="0" err="1"/>
              <a:t>Lagvärdar</a:t>
            </a:r>
            <a:endParaRPr lang="sv-SE" dirty="0"/>
          </a:p>
          <a:p>
            <a:r>
              <a:rPr lang="sv-SE" dirty="0"/>
              <a:t>Domare</a:t>
            </a:r>
          </a:p>
          <a:p>
            <a:r>
              <a:rPr lang="sv-SE" dirty="0"/>
              <a:t>Medaljer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8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Cafeteria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12</a:t>
            </a:r>
          </a:p>
          <a:p>
            <a:r>
              <a:rPr lang="sv-SE" dirty="0"/>
              <a:t>Planera inköp</a:t>
            </a:r>
          </a:p>
          <a:p>
            <a:r>
              <a:rPr lang="sv-SE" dirty="0"/>
              <a:t>Inköp</a:t>
            </a:r>
          </a:p>
          <a:p>
            <a:r>
              <a:rPr lang="sv-SE" dirty="0"/>
              <a:t>Prissättning</a:t>
            </a:r>
          </a:p>
          <a:p>
            <a:r>
              <a:rPr lang="sv-SE" dirty="0"/>
              <a:t>Skapa bemanningsschema</a:t>
            </a:r>
          </a:p>
          <a:p>
            <a:endParaRPr lang="sv-SE" dirty="0"/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Spelar-/ledarlunch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8</a:t>
            </a:r>
          </a:p>
          <a:p>
            <a:r>
              <a:rPr lang="sv-SE" dirty="0"/>
              <a:t>Ordna lunch till spelare/ledare</a:t>
            </a:r>
          </a:p>
          <a:p>
            <a:r>
              <a:rPr lang="sv-SE" dirty="0"/>
              <a:t>Servera lunch till spelare/ledare</a:t>
            </a:r>
          </a:p>
          <a:p>
            <a:r>
              <a:rPr lang="sv-SE" dirty="0"/>
              <a:t>Ordna med ledarfika</a:t>
            </a:r>
          </a:p>
          <a:p>
            <a:r>
              <a:rPr lang="sv-SE" dirty="0"/>
              <a:t>Schemalägga lunchtider för lagen</a:t>
            </a:r>
          </a:p>
          <a:p>
            <a:r>
              <a:rPr lang="sv-SE" dirty="0"/>
              <a:t>Bemanningsschema</a:t>
            </a:r>
          </a:p>
          <a:p>
            <a:endParaRPr lang="sv-SE" dirty="0"/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7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Kassör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2</a:t>
            </a:r>
          </a:p>
          <a:p>
            <a:r>
              <a:rPr lang="sv-SE" dirty="0"/>
              <a:t>Skapa QR-kod för </a:t>
            </a:r>
            <a:r>
              <a:rPr lang="sv-SE" dirty="0" err="1"/>
              <a:t>Swish</a:t>
            </a:r>
            <a:endParaRPr lang="sv-SE" dirty="0"/>
          </a:p>
          <a:p>
            <a:r>
              <a:rPr lang="sv-SE" dirty="0"/>
              <a:t>Hantera intäkter</a:t>
            </a:r>
          </a:p>
          <a:p>
            <a:r>
              <a:rPr lang="sv-SE" dirty="0"/>
              <a:t>Hantera utgifter</a:t>
            </a:r>
          </a:p>
          <a:p>
            <a:r>
              <a:rPr lang="sv-SE" dirty="0"/>
              <a:t>Sammanställa</a:t>
            </a:r>
          </a:p>
          <a:p>
            <a:endParaRPr lang="sv-SE" dirty="0"/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6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v-SE" sz="3600" dirty="0"/>
              <a:t>Lotteri/aktiviteter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10</a:t>
            </a:r>
          </a:p>
          <a:p>
            <a:r>
              <a:rPr lang="sv-SE" dirty="0"/>
              <a:t>Anordna lotteri under hela dagen</a:t>
            </a:r>
          </a:p>
          <a:p>
            <a:r>
              <a:rPr lang="sv-SE" dirty="0"/>
              <a:t>Införskaffa </a:t>
            </a:r>
            <a:r>
              <a:rPr lang="sv-SE" dirty="0" err="1"/>
              <a:t>lottringar</a:t>
            </a:r>
            <a:endParaRPr lang="sv-SE" dirty="0"/>
          </a:p>
          <a:p>
            <a:r>
              <a:rPr lang="sv-SE" dirty="0"/>
              <a:t>Förutsättningar för vinst</a:t>
            </a:r>
          </a:p>
          <a:p>
            <a:r>
              <a:rPr lang="sv-SE" dirty="0"/>
              <a:t>Anordna två puckkastningar</a:t>
            </a:r>
          </a:p>
          <a:p>
            <a:r>
              <a:rPr lang="sv-SE" dirty="0"/>
              <a:t>Anordna budgivningar</a:t>
            </a:r>
          </a:p>
          <a:p>
            <a:r>
              <a:rPr lang="sv-SE" dirty="0"/>
              <a:t>Skapa bemanningsschema</a:t>
            </a:r>
          </a:p>
          <a:p>
            <a:endParaRPr lang="sv-SE" dirty="0"/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0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444A68-88F4-75ED-7E4D-62AC668F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Nicke Cup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EA8503-E603-1107-5FA7-3E05D97E9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Sekretariat/sarg</a:t>
            </a:r>
          </a:p>
          <a:p>
            <a:r>
              <a:rPr lang="sv-SE" dirty="0"/>
              <a:t>Ansvarig: ?</a:t>
            </a:r>
          </a:p>
          <a:p>
            <a:r>
              <a:rPr lang="sv-SE" dirty="0"/>
              <a:t>Antal personer: 8</a:t>
            </a:r>
          </a:p>
          <a:p>
            <a:r>
              <a:rPr lang="sv-SE" dirty="0"/>
              <a:t>Bemanna </a:t>
            </a:r>
            <a:r>
              <a:rPr lang="sv-SE" dirty="0" err="1"/>
              <a:t>seket</a:t>
            </a:r>
            <a:r>
              <a:rPr lang="sv-SE" dirty="0"/>
              <a:t> varje match</a:t>
            </a:r>
          </a:p>
          <a:p>
            <a:r>
              <a:rPr lang="sv-SE" dirty="0"/>
              <a:t>Lära sig klockan</a:t>
            </a:r>
          </a:p>
          <a:p>
            <a:r>
              <a:rPr lang="sv-SE" dirty="0"/>
              <a:t>Spela musik</a:t>
            </a:r>
          </a:p>
          <a:p>
            <a:r>
              <a:rPr lang="sv-SE" dirty="0"/>
              <a:t>Bygga och riva sarg vid spolning</a:t>
            </a:r>
          </a:p>
          <a:p>
            <a:r>
              <a:rPr lang="sv-SE" dirty="0"/>
              <a:t>Skapa bemanningsschema</a:t>
            </a:r>
          </a:p>
        </p:txBody>
      </p:sp>
      <p:pic>
        <p:nvPicPr>
          <p:cNvPr id="4" name="Platshållare för innehåll 12">
            <a:extLst>
              <a:ext uri="{FF2B5EF4-FFF2-40B4-BE49-F238E27FC236}">
                <a16:creationId xmlns:a16="http://schemas.microsoft.com/office/drawing/2014/main" id="{61E1704F-F62C-F489-2EAF-0B1F929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67" y="365125"/>
            <a:ext cx="2638425" cy="1304925"/>
          </a:xfrm>
          <a:prstGeom prst="rect">
            <a:avLst/>
          </a:prstGeom>
        </p:spPr>
      </p:pic>
      <p:pic>
        <p:nvPicPr>
          <p:cNvPr id="7" name="Platshållare för innehåll 12">
            <a:extLst>
              <a:ext uri="{FF2B5EF4-FFF2-40B4-BE49-F238E27FC236}">
                <a16:creationId xmlns:a16="http://schemas.microsoft.com/office/drawing/2014/main" id="{8289B389-75C6-96C5-55F0-4572F864C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308" y="365124"/>
            <a:ext cx="263842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0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5244</TotalTime>
  <Words>305</Words>
  <Application>Microsoft Office PowerPoint</Application>
  <PresentationFormat>Bredbild</PresentationFormat>
  <Paragraphs>89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Nicke Cup 2023</vt:lpstr>
      <vt:lpstr>Nicke Cup 2023</vt:lpstr>
      <vt:lpstr>Nicke Cup 2023</vt:lpstr>
      <vt:lpstr>Nicke Cup 2023</vt:lpstr>
      <vt:lpstr>Nicke Cup 2023</vt:lpstr>
      <vt:lpstr>Nicke Cup 2023</vt:lpstr>
      <vt:lpstr>Nicke Cup 2023</vt:lpstr>
      <vt:lpstr>Nicke Cup 2023</vt:lpstr>
      <vt:lpstr>Nicke Cup 2023</vt:lpstr>
      <vt:lpstr>Nicke Cup 2023</vt:lpstr>
      <vt:lpstr>Nicke Cup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Nicke Cup 2023</dc:title>
  <dc:creator>Magnus Orneklint</dc:creator>
  <cp:lastModifiedBy>Dan Karlsson</cp:lastModifiedBy>
  <cp:revision>2</cp:revision>
  <cp:lastPrinted>2023-08-20T06:42:12Z</cp:lastPrinted>
  <dcterms:created xsi:type="dcterms:W3CDTF">2023-08-18T06:29:48Z</dcterms:created>
  <dcterms:modified xsi:type="dcterms:W3CDTF">2023-08-23T06:56:12Z</dcterms:modified>
</cp:coreProperties>
</file>