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9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F35D-29DB-5A45-9E20-05B78FAEE22F}" type="datetimeFigureOut">
              <a:rPr lang="sv-SE" smtClean="0"/>
              <a:t>19-10-31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71A2-EF0B-5846-A9F1-EE4BA435C16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921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F35D-29DB-5A45-9E20-05B78FAEE22F}" type="datetimeFigureOut">
              <a:rPr lang="sv-SE" smtClean="0"/>
              <a:t>19-10-31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71A2-EF0B-5846-A9F1-EE4BA435C16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016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F35D-29DB-5A45-9E20-05B78FAEE22F}" type="datetimeFigureOut">
              <a:rPr lang="sv-SE" smtClean="0"/>
              <a:t>19-10-31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71A2-EF0B-5846-A9F1-EE4BA435C16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396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F35D-29DB-5A45-9E20-05B78FAEE22F}" type="datetimeFigureOut">
              <a:rPr lang="sv-SE" smtClean="0"/>
              <a:t>19-10-31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71A2-EF0B-5846-A9F1-EE4BA435C16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831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F35D-29DB-5A45-9E20-05B78FAEE22F}" type="datetimeFigureOut">
              <a:rPr lang="sv-SE" smtClean="0"/>
              <a:t>19-10-31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71A2-EF0B-5846-A9F1-EE4BA435C16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9519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F35D-29DB-5A45-9E20-05B78FAEE22F}" type="datetimeFigureOut">
              <a:rPr lang="sv-SE" smtClean="0"/>
              <a:t>19-10-31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71A2-EF0B-5846-A9F1-EE4BA435C16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5270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F35D-29DB-5A45-9E20-05B78FAEE22F}" type="datetimeFigureOut">
              <a:rPr lang="sv-SE" smtClean="0"/>
              <a:t>19-10-31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71A2-EF0B-5846-A9F1-EE4BA435C16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2723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F35D-29DB-5A45-9E20-05B78FAEE22F}" type="datetimeFigureOut">
              <a:rPr lang="sv-SE" smtClean="0"/>
              <a:t>19-10-31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71A2-EF0B-5846-A9F1-EE4BA435C16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774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F35D-29DB-5A45-9E20-05B78FAEE22F}" type="datetimeFigureOut">
              <a:rPr lang="sv-SE" smtClean="0"/>
              <a:t>19-10-31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71A2-EF0B-5846-A9F1-EE4BA435C16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64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F35D-29DB-5A45-9E20-05B78FAEE22F}" type="datetimeFigureOut">
              <a:rPr lang="sv-SE" smtClean="0"/>
              <a:t>19-10-31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71A2-EF0B-5846-A9F1-EE4BA435C16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2652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F35D-29DB-5A45-9E20-05B78FAEE22F}" type="datetimeFigureOut">
              <a:rPr lang="sv-SE" smtClean="0"/>
              <a:t>19-10-31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71A2-EF0B-5846-A9F1-EE4BA435C16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527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7F35D-29DB-5A45-9E20-05B78FAEE22F}" type="datetimeFigureOut">
              <a:rPr lang="sv-SE" smtClean="0"/>
              <a:t>19-10-31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371A2-EF0B-5846-A9F1-EE4BA435C16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807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nebandy.se/media/9772/seriekrav-r%C3%B6d-niv%C3%A5-19-20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67961" y="660400"/>
            <a:ext cx="7772400" cy="1470025"/>
          </a:xfrm>
        </p:spPr>
        <p:txBody>
          <a:bodyPr/>
          <a:lstStyle/>
          <a:p>
            <a:r>
              <a:rPr lang="sv-SE" dirty="0" smtClean="0"/>
              <a:t>Föräldramöte HSK P12</a:t>
            </a:r>
            <a:br>
              <a:rPr lang="sv-SE" dirty="0" smtClean="0"/>
            </a:br>
            <a:r>
              <a:rPr lang="sv-SE" dirty="0" smtClean="0"/>
              <a:t>2019-11-07</a:t>
            </a:r>
            <a:endParaRPr lang="sv-SE" dirty="0"/>
          </a:p>
        </p:txBody>
      </p:sp>
      <p:pic>
        <p:nvPicPr>
          <p:cNvPr id="4" name="Bildobjekt 3" descr="69970998_2575342182505563_8079582667806343168_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631" y="2130425"/>
            <a:ext cx="5996710" cy="398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97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Ekonomi</a:t>
            </a:r>
            <a:endParaRPr lang="sv-SE" dirty="0"/>
          </a:p>
        </p:txBody>
      </p:sp>
      <p:pic>
        <p:nvPicPr>
          <p:cNvPr id="5" name="Bildobjekt 4" descr="ima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495" y="1417638"/>
            <a:ext cx="3379618" cy="450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786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Lagaktiviteter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Cup.</a:t>
            </a:r>
          </a:p>
          <a:p>
            <a:r>
              <a:rPr lang="sv-SE" dirty="0" smtClean="0"/>
              <a:t>Kolla på någon herrelitmatch tillsammans.</a:t>
            </a:r>
          </a:p>
          <a:p>
            <a:r>
              <a:rPr lang="sv-SE" dirty="0" smtClean="0"/>
              <a:t>Pizzakväll i </a:t>
            </a:r>
            <a:r>
              <a:rPr lang="sv-SE" dirty="0" err="1" smtClean="0"/>
              <a:t>Tallstugan</a:t>
            </a:r>
            <a:r>
              <a:rPr lang="sv-SE" dirty="0" smtClean="0"/>
              <a:t>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6235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Frågor?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2194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Röd nivå</a:t>
            </a:r>
          </a:p>
          <a:p>
            <a:r>
              <a:rPr lang="sv-SE" dirty="0" smtClean="0"/>
              <a:t>Mål</a:t>
            </a:r>
          </a:p>
          <a:p>
            <a:r>
              <a:rPr lang="sv-SE" dirty="0" smtClean="0"/>
              <a:t>Träning</a:t>
            </a:r>
          </a:p>
          <a:p>
            <a:r>
              <a:rPr lang="sv-SE" dirty="0" smtClean="0"/>
              <a:t>Match</a:t>
            </a:r>
          </a:p>
          <a:p>
            <a:r>
              <a:rPr lang="sv-SE" dirty="0" smtClean="0"/>
              <a:t>Ekonomi</a:t>
            </a:r>
          </a:p>
          <a:p>
            <a:r>
              <a:rPr lang="sv-SE" dirty="0" smtClean="0"/>
              <a:t>Lagaktiviteter</a:t>
            </a:r>
          </a:p>
          <a:p>
            <a:r>
              <a:rPr lang="sv-SE" dirty="0" smtClean="0"/>
              <a:t>Övrigt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5121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Svensk Innebandys Utvecklingsmodell (SIU)</a:t>
            </a:r>
            <a:endParaRPr lang="sv-SE" dirty="0"/>
          </a:p>
        </p:txBody>
      </p:sp>
      <p:pic>
        <p:nvPicPr>
          <p:cNvPr id="4" name="Bildobjekt 3" descr="siu-2-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9" y="1417638"/>
            <a:ext cx="7625576" cy="491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930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Röd nivå </a:t>
            </a:r>
            <a:r>
              <a:rPr lang="mr-IN" dirty="0" smtClean="0"/>
              <a:t>–</a:t>
            </a:r>
            <a:r>
              <a:rPr lang="sv-SE" dirty="0" smtClean="0"/>
              <a:t> Träna för träna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”Träna för att träna”</a:t>
            </a:r>
          </a:p>
          <a:p>
            <a:r>
              <a:rPr lang="sv-SE" dirty="0" smtClean="0"/>
              <a:t>Fokus ligger på att utveckla grundläggande motoriska färdigheter samt en god självkänsla.</a:t>
            </a:r>
          </a:p>
          <a:p>
            <a:r>
              <a:rPr lang="sv-SE" dirty="0" smtClean="0"/>
              <a:t>Glädjen i idrottandet kommer före strävan att vinna.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9809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Röd nivå - Seriespel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Seriespel: 1 match, 3x15 min, fria byten, stor plan/mål.</a:t>
            </a:r>
          </a:p>
          <a:p>
            <a:r>
              <a:rPr lang="sv-SE" dirty="0" smtClean="0"/>
              <a:t>Ny grupp efter jul.</a:t>
            </a:r>
          </a:p>
          <a:p>
            <a:r>
              <a:rPr lang="sv-SE" dirty="0" smtClean="0"/>
              <a:t>Seriedirektiv Skånes innebandyförbund: </a:t>
            </a:r>
            <a:r>
              <a:rPr lang="sv-SE" u="sng" dirty="0">
                <a:hlinkClick r:id="rId2"/>
              </a:rPr>
              <a:t>https://innebandy.se/media/9772/seriekrav-r%C3%B6d-niv%C3%A5-19-20.pdf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5591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Filosofi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.</a:t>
            </a:r>
            <a:endParaRPr lang="sv-SE" dirty="0"/>
          </a:p>
        </p:txBody>
      </p:sp>
      <p:pic>
        <p:nvPicPr>
          <p:cNvPr id="4" name="Bildobjekt 3" descr="triange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6305" y="1517968"/>
            <a:ext cx="4828273" cy="4330651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3378059" y="1230868"/>
            <a:ext cx="2417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Så många som möjligt...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6607653" y="4875976"/>
            <a:ext cx="222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Så bra som möjligt</a:t>
            </a:r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22585" y="4875976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Så länge som möjligt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2162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Träningsupplägg: samling, uppvärmning, övningar, spel &amp; avslutning.</a:t>
            </a:r>
          </a:p>
          <a:p>
            <a:r>
              <a:rPr lang="sv-SE" dirty="0" smtClean="0"/>
              <a:t>Innan/efter: i tid, flaska medtagen, sargen, stretching...</a:t>
            </a:r>
          </a:p>
          <a:p>
            <a:r>
              <a:rPr lang="sv-SE" dirty="0" smtClean="0"/>
              <a:t>Uppmuntra hemma till spontanspel.</a:t>
            </a:r>
          </a:p>
        </p:txBody>
      </p:sp>
    </p:spTree>
    <p:extLst>
      <p:ext uri="{BB962C8B-B14F-4D97-AF65-F5344CB8AC3E}">
        <p14:creationId xmlns:p14="http://schemas.microsoft.com/office/powerpoint/2010/main" val="1303218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 - </a:t>
            </a:r>
            <a:r>
              <a:rPr lang="sv-SE" dirty="0" err="1" smtClean="0"/>
              <a:t>Fysen</a:t>
            </a:r>
            <a:endParaRPr lang="sv-SE" dirty="0"/>
          </a:p>
        </p:txBody>
      </p:sp>
      <p:pic>
        <p:nvPicPr>
          <p:cNvPr id="4" name="Bildobjekt 3" descr="fys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414" y="1718801"/>
            <a:ext cx="6069442" cy="341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645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Match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328372" cy="4525963"/>
          </a:xfrm>
        </p:spPr>
        <p:txBody>
          <a:bodyPr/>
          <a:lstStyle/>
          <a:p>
            <a:r>
              <a:rPr lang="sv-SE" dirty="0" smtClean="0"/>
              <a:t>Datum: Kalendern på </a:t>
            </a:r>
            <a:r>
              <a:rPr lang="sv-SE" dirty="0" err="1" smtClean="0"/>
              <a:t>laget.se</a:t>
            </a:r>
            <a:r>
              <a:rPr lang="sv-SE" dirty="0" smtClean="0"/>
              <a:t> (Häljarps SK P12)</a:t>
            </a:r>
          </a:p>
          <a:p>
            <a:r>
              <a:rPr lang="sv-SE" dirty="0" smtClean="0"/>
              <a:t>Kallelse, FB intresseanmälan.</a:t>
            </a:r>
          </a:p>
          <a:p>
            <a:r>
              <a:rPr lang="sv-SE" dirty="0" smtClean="0"/>
              <a:t>Uttagning: 15+målvakt.</a:t>
            </a:r>
          </a:p>
          <a:p>
            <a:pPr marL="0" indent="0">
              <a:buNone/>
            </a:pPr>
            <a:r>
              <a:rPr lang="sv-SE" dirty="0" smtClean="0"/>
              <a:t>	=&gt; Om &gt;15, gäller träningsnärvaro (må, on, </a:t>
            </a:r>
            <a:r>
              <a:rPr lang="sv-SE" dirty="0" err="1" smtClean="0"/>
              <a:t>fr</a:t>
            </a:r>
            <a:r>
              <a:rPr lang="sv-SE" dirty="0" smtClean="0"/>
              <a:t>).</a:t>
            </a:r>
          </a:p>
          <a:p>
            <a:r>
              <a:rPr lang="sv-SE" dirty="0" smtClean="0"/>
              <a:t>Samling</a:t>
            </a:r>
          </a:p>
          <a:p>
            <a:r>
              <a:rPr lang="sv-SE" dirty="0" smtClean="0"/>
              <a:t>Matchstället</a:t>
            </a:r>
          </a:p>
          <a:p>
            <a:r>
              <a:rPr lang="sv-SE" dirty="0" smtClean="0"/>
              <a:t>Hemmamatch: Sekretariat, kiosk.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1967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8758</TotalTime>
  <Words>203</Words>
  <Application>Microsoft Macintosh PowerPoint</Application>
  <PresentationFormat>Bildspel på skärmen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Office-tema</vt:lpstr>
      <vt:lpstr>Föräldramöte HSK P12 2019-11-07</vt:lpstr>
      <vt:lpstr>Agenda</vt:lpstr>
      <vt:lpstr>Svensk Innebandys Utvecklingsmodell (SIU)</vt:lpstr>
      <vt:lpstr>Röd nivå – Träna för träna</vt:lpstr>
      <vt:lpstr>Röd nivå - Seriespel</vt:lpstr>
      <vt:lpstr>Filosofi</vt:lpstr>
      <vt:lpstr>Träning</vt:lpstr>
      <vt:lpstr>Träning - Fysen</vt:lpstr>
      <vt:lpstr>Match</vt:lpstr>
      <vt:lpstr>Ekonomi</vt:lpstr>
      <vt:lpstr>Lagaktiviteter</vt:lpstr>
      <vt:lpstr>Övrigt</vt:lpstr>
    </vt:vector>
  </TitlesOfParts>
  <Company>Botulfsplatsen Lund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HSK P12 2019-11-07</dc:title>
  <dc:creator>Tobias Truedsson</dc:creator>
  <cp:lastModifiedBy>Tobias Truedsson</cp:lastModifiedBy>
  <cp:revision>15</cp:revision>
  <dcterms:created xsi:type="dcterms:W3CDTF">2019-10-31T18:17:16Z</dcterms:created>
  <dcterms:modified xsi:type="dcterms:W3CDTF">2019-11-06T20:16:10Z</dcterms:modified>
</cp:coreProperties>
</file>