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9872663" cy="143017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b4tP27SVGKRGFaTXav+ezBqs1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F60C2A3-542E-43E4-9103-BC69C0D98410}">
  <a:tblStyle styleId="{4F60C2A3-542E-43E4-9103-BC69C0D9841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AECE6"/>
          </a:solidFill>
        </a:fill>
      </a:tcStyle>
    </a:wholeTbl>
    <a:band1H>
      <a:tcTxStyle/>
      <a:tcStyle>
        <a:tcBdr/>
        <a:fill>
          <a:solidFill>
            <a:srgbClr val="F5D8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5D8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463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5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Seiz" userId="da0a392c-a70d-4788-9869-5d42defc4c90" providerId="ADAL" clId="{4A3E63A3-7FD9-47DB-A08F-897D8FB6DFBB}"/>
    <pc:docChg chg="undo custSel addSld delSld modSld">
      <pc:chgData name="Emil Seiz" userId="da0a392c-a70d-4788-9869-5d42defc4c90" providerId="ADAL" clId="{4A3E63A3-7FD9-47DB-A08F-897D8FB6DFBB}" dt="2026-09-14T11:52:21.927" v="790" actId="20577"/>
      <pc:docMkLst>
        <pc:docMk/>
      </pc:docMkLst>
      <pc:sldChg chg="modSp mod">
        <pc:chgData name="Emil Seiz" userId="da0a392c-a70d-4788-9869-5d42defc4c90" providerId="ADAL" clId="{4A3E63A3-7FD9-47DB-A08F-897D8FB6DFBB}" dt="2026-09-09T06:21:05.849" v="686" actId="20577"/>
        <pc:sldMkLst>
          <pc:docMk/>
          <pc:sldMk cId="0" sldId="257"/>
        </pc:sldMkLst>
        <pc:spChg chg="mod">
          <ac:chgData name="Emil Seiz" userId="da0a392c-a70d-4788-9869-5d42defc4c90" providerId="ADAL" clId="{4A3E63A3-7FD9-47DB-A08F-897D8FB6DFBB}" dt="2026-09-09T06:21:05.849" v="686" actId="20577"/>
          <ac:spMkLst>
            <pc:docMk/>
            <pc:sldMk cId="0" sldId="257"/>
            <ac:spMk id="108" creationId="{00000000-0000-0000-0000-000000000000}"/>
          </ac:spMkLst>
        </pc:spChg>
      </pc:sldChg>
      <pc:sldChg chg="modSp mod">
        <pc:chgData name="Emil Seiz" userId="da0a392c-a70d-4788-9869-5d42defc4c90" providerId="ADAL" clId="{4A3E63A3-7FD9-47DB-A08F-897D8FB6DFBB}" dt="2026-09-07T11:23:56.397" v="604" actId="20577"/>
        <pc:sldMkLst>
          <pc:docMk/>
          <pc:sldMk cId="0" sldId="258"/>
        </pc:sldMkLst>
        <pc:spChg chg="mod">
          <ac:chgData name="Emil Seiz" userId="da0a392c-a70d-4788-9869-5d42defc4c90" providerId="ADAL" clId="{4A3E63A3-7FD9-47DB-A08F-897D8FB6DFBB}" dt="2026-09-07T11:23:56.397" v="604" actId="20577"/>
          <ac:spMkLst>
            <pc:docMk/>
            <pc:sldMk cId="0" sldId="258"/>
            <ac:spMk id="115" creationId="{00000000-0000-0000-0000-000000000000}"/>
          </ac:spMkLst>
        </pc:spChg>
      </pc:sldChg>
      <pc:sldChg chg="addSp delSp modSp mod">
        <pc:chgData name="Emil Seiz" userId="da0a392c-a70d-4788-9869-5d42defc4c90" providerId="ADAL" clId="{4A3E63A3-7FD9-47DB-A08F-897D8FB6DFBB}" dt="2026-09-14T11:52:21.927" v="790" actId="20577"/>
        <pc:sldMkLst>
          <pc:docMk/>
          <pc:sldMk cId="0" sldId="259"/>
        </pc:sldMkLst>
        <pc:spChg chg="add del mod">
          <ac:chgData name="Emil Seiz" userId="da0a392c-a70d-4788-9869-5d42defc4c90" providerId="ADAL" clId="{4A3E63A3-7FD9-47DB-A08F-897D8FB6DFBB}" dt="2026-09-14T11:52:21.927" v="790" actId="20577"/>
          <ac:spMkLst>
            <pc:docMk/>
            <pc:sldMk cId="0" sldId="259"/>
            <ac:spMk id="3" creationId="{5DF20671-B8DF-9892-62E9-B2AF640DDCD7}"/>
          </ac:spMkLst>
        </pc:spChg>
      </pc:sldChg>
      <pc:sldChg chg="modSp add mod">
        <pc:chgData name="Emil Seiz" userId="da0a392c-a70d-4788-9869-5d42defc4c90" providerId="ADAL" clId="{4A3E63A3-7FD9-47DB-A08F-897D8FB6DFBB}" dt="2026-09-09T06:21:33.360" v="735" actId="20577"/>
        <pc:sldMkLst>
          <pc:docMk/>
          <pc:sldMk cId="2185532557" sldId="260"/>
        </pc:sldMkLst>
        <pc:spChg chg="mod">
          <ac:chgData name="Emil Seiz" userId="da0a392c-a70d-4788-9869-5d42defc4c90" providerId="ADAL" clId="{4A3E63A3-7FD9-47DB-A08F-897D8FB6DFBB}" dt="2026-09-09T06:21:33.360" v="735" actId="20577"/>
          <ac:spMkLst>
            <pc:docMk/>
            <pc:sldMk cId="2185532557" sldId="260"/>
            <ac:spMk id="3" creationId="{0EAB3587-88A9-1ED3-7F25-CF7FDF42AD82}"/>
          </ac:spMkLst>
        </pc:spChg>
        <pc:spChg chg="mod">
          <ac:chgData name="Emil Seiz" userId="da0a392c-a70d-4788-9869-5d42defc4c90" providerId="ADAL" clId="{4A3E63A3-7FD9-47DB-A08F-897D8FB6DFBB}" dt="2026-09-09T06:21:20.248" v="707" actId="20577"/>
          <ac:spMkLst>
            <pc:docMk/>
            <pc:sldMk cId="2185532557" sldId="260"/>
            <ac:spMk id="121" creationId="{5C65AE54-2100-3B78-EB9C-F7898B7B10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645750" y="1072625"/>
            <a:ext cx="6582075" cy="5363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87250" y="6793325"/>
            <a:ext cx="7898100" cy="643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987250" y="6793325"/>
            <a:ext cx="7898100" cy="6435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62075" y="1073150"/>
            <a:ext cx="7150100" cy="5362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987250" y="6793325"/>
            <a:ext cx="7898100" cy="6435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62075" y="1073150"/>
            <a:ext cx="7150100" cy="5362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987250" y="6793325"/>
            <a:ext cx="7898100" cy="6435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62075" y="1073150"/>
            <a:ext cx="7150100" cy="5362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987250" y="6793325"/>
            <a:ext cx="7898100" cy="6435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62075" y="1073150"/>
            <a:ext cx="7150100" cy="5362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>
          <a:extLst>
            <a:ext uri="{FF2B5EF4-FFF2-40B4-BE49-F238E27FC236}">
              <a16:creationId xmlns:a16="http://schemas.microsoft.com/office/drawing/2014/main" id="{69D50A5F-B97D-839B-3219-A0BCEEFC5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>
            <a:extLst>
              <a:ext uri="{FF2B5EF4-FFF2-40B4-BE49-F238E27FC236}">
                <a16:creationId xmlns:a16="http://schemas.microsoft.com/office/drawing/2014/main" id="{44715424-B455-529E-D1A1-4D8639083C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87250" y="6793325"/>
            <a:ext cx="7898100" cy="64357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>
            <a:extLst>
              <a:ext uri="{FF2B5EF4-FFF2-40B4-BE49-F238E27FC236}">
                <a16:creationId xmlns:a16="http://schemas.microsoft.com/office/drawing/2014/main" id="{B11DDF11-6C57-AFDB-DAA2-28FA4155E0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62075" y="1073150"/>
            <a:ext cx="7150100" cy="5362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5941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0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0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cxnSp>
        <p:nvCxnSpPr>
          <p:cNvPr id="22" name="Google Shape;22;p10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1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cxnSp>
        <p:nvCxnSpPr>
          <p:cNvPr id="37" name="Google Shape;37;p12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22960" y="1845734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2"/>
          </p:nvPr>
        </p:nvSpPr>
        <p:spPr>
          <a:xfrm>
            <a:off x="4663440" y="1845736"/>
            <a:ext cx="3703320" cy="402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body" idx="2"/>
          </p:nvPr>
        </p:nvSpPr>
        <p:spPr>
          <a:xfrm>
            <a:off x="82296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body" idx="3"/>
          </p:nvPr>
        </p:nvSpPr>
        <p:spPr>
          <a:xfrm>
            <a:off x="466344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4"/>
          </p:nvPr>
        </p:nvSpPr>
        <p:spPr>
          <a:xfrm>
            <a:off x="466344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6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7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3460237" y="731520"/>
            <a:ext cx="5009393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1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12" y="0"/>
            <a:ext cx="9143989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79" name="Google Shape;79;p18"/>
          <p:cNvSpPr txBox="1">
            <a:spLocks noGrp="1"/>
          </p:cNvSpPr>
          <p:nvPr>
            <p:ph type="body" idx="1"/>
          </p:nvPr>
        </p:nvSpPr>
        <p:spPr>
          <a:xfrm>
            <a:off x="822959" y="5907024"/>
            <a:ext cx="758952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 rot="5400000">
            <a:off x="2583179" y="85514"/>
            <a:ext cx="4023360" cy="75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0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 rot="5400000">
            <a:off x="4650802" y="2307652"/>
            <a:ext cx="5757421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1"/>
          </p:nvPr>
        </p:nvSpPr>
        <p:spPr>
          <a:xfrm rot="5400000">
            <a:off x="650303" y="393126"/>
            <a:ext cx="5757420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9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  <p:cxnSp>
        <p:nvCxnSpPr>
          <p:cNvPr id="13" name="Google Shape;13;p9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ctrTitle"/>
          </p:nvPr>
        </p:nvSpPr>
        <p:spPr>
          <a:xfrm>
            <a:off x="838200" y="2438401"/>
            <a:ext cx="7772400" cy="190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Calibri"/>
              <a:buNone/>
            </a:pPr>
            <a:r>
              <a:rPr lang="sv-SE" sz="2700" dirty="0"/>
              <a:t>Föräldramöte säsongen 2026/2027</a:t>
            </a:r>
            <a:br>
              <a:rPr lang="sv-SE" sz="2700" dirty="0"/>
            </a:br>
            <a:r>
              <a:rPr lang="sv-SE" sz="2700" dirty="0"/>
              <a:t>P-15</a:t>
            </a:r>
            <a:endParaRPr dirty="0"/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8600" y="609600"/>
            <a:ext cx="13716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None/>
            </a:pPr>
            <a:r>
              <a:rPr lang="sv-SE" sz="2800" dirty="0"/>
              <a:t>Agenda</a:t>
            </a:r>
            <a:endParaRPr dirty="0"/>
          </a:p>
        </p:txBody>
      </p:sp>
      <p:sp>
        <p:nvSpPr>
          <p:cNvPr id="108" name="Google Shape;108;p2"/>
          <p:cNvSpPr txBox="1">
            <a:spLocks noGrp="1"/>
          </p:cNvSpPr>
          <p:nvPr>
            <p:ph type="body" idx="1"/>
          </p:nvPr>
        </p:nvSpPr>
        <p:spPr>
          <a:xfrm>
            <a:off x="990600" y="1845734"/>
            <a:ext cx="72390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42900">
              <a:spcBef>
                <a:spcPts val="0"/>
              </a:spcBef>
              <a:buSzPts val="2000"/>
            </a:pPr>
            <a:r>
              <a:rPr lang="sv-SE" dirty="0"/>
              <a:t>Säsong 2025/2026</a:t>
            </a:r>
          </a:p>
          <a:p>
            <a:pPr marL="800100" lvl="1">
              <a:spcBef>
                <a:spcPts val="0"/>
              </a:spcBef>
              <a:buSzPts val="2000"/>
            </a:pPr>
            <a:r>
              <a:rPr lang="sv-SE" dirty="0"/>
              <a:t>Sammanfattning</a:t>
            </a:r>
          </a:p>
          <a:p>
            <a:pPr marL="1257300" lvl="2">
              <a:spcBef>
                <a:spcPts val="0"/>
              </a:spcBef>
              <a:buSzPts val="2000"/>
            </a:pPr>
            <a:r>
              <a:rPr lang="sv-SE" dirty="0"/>
              <a:t>Träning</a:t>
            </a:r>
          </a:p>
          <a:p>
            <a:pPr marL="1257300" lvl="2">
              <a:spcBef>
                <a:spcPts val="0"/>
              </a:spcBef>
              <a:buSzPts val="2000"/>
            </a:pPr>
            <a:r>
              <a:rPr lang="sv-SE" dirty="0"/>
              <a:t>Matcher</a:t>
            </a:r>
          </a:p>
          <a:p>
            <a:pPr marL="1257300" lvl="2">
              <a:spcBef>
                <a:spcPts val="0"/>
              </a:spcBef>
              <a:buSzPts val="2000"/>
            </a:pPr>
            <a:r>
              <a:rPr lang="sv-SE" dirty="0"/>
              <a:t>Ekonomi</a:t>
            </a:r>
          </a:p>
          <a:p>
            <a:pPr marL="342900">
              <a:spcBef>
                <a:spcPts val="0"/>
              </a:spcBef>
              <a:buSzPts val="2000"/>
            </a:pPr>
            <a:r>
              <a:rPr lang="sv-SE" dirty="0"/>
              <a:t>Säsongen 2026/2027</a:t>
            </a:r>
          </a:p>
          <a:p>
            <a:pPr marL="800100" lvl="1">
              <a:spcBef>
                <a:spcPts val="0"/>
              </a:spcBef>
              <a:buSzPts val="2000"/>
            </a:pPr>
            <a:r>
              <a:rPr lang="sv-SE" dirty="0"/>
              <a:t>Träning</a:t>
            </a:r>
          </a:p>
          <a:p>
            <a:pPr marL="800100" lvl="1">
              <a:spcBef>
                <a:spcPts val="0"/>
              </a:spcBef>
              <a:buSzPts val="2000"/>
            </a:pPr>
            <a:r>
              <a:rPr lang="sv-SE" dirty="0"/>
              <a:t>Matcher</a:t>
            </a:r>
          </a:p>
          <a:p>
            <a:pPr marL="800100" lvl="1">
              <a:spcBef>
                <a:spcPts val="0"/>
              </a:spcBef>
              <a:buSzPts val="2000"/>
            </a:pPr>
            <a:r>
              <a:rPr lang="sv-SE" dirty="0"/>
              <a:t>Cuper</a:t>
            </a:r>
          </a:p>
          <a:p>
            <a:pPr marL="800100" lvl="1">
              <a:spcBef>
                <a:spcPts val="0"/>
              </a:spcBef>
              <a:buSzPts val="2000"/>
            </a:pPr>
            <a:r>
              <a:rPr lang="sv-SE" dirty="0"/>
              <a:t>Försäljning</a:t>
            </a:r>
          </a:p>
          <a:p>
            <a:pPr marL="800100" lvl="1">
              <a:spcBef>
                <a:spcPts val="0"/>
              </a:spcBef>
              <a:buSzPts val="2000"/>
            </a:pPr>
            <a:endParaRPr lang="sv-SE" dirty="0"/>
          </a:p>
          <a:p>
            <a:pPr marL="342900">
              <a:spcBef>
                <a:spcPts val="0"/>
              </a:spcBef>
              <a:buSzPts val="2000"/>
            </a:pPr>
            <a:r>
              <a:rPr lang="sv-SE" dirty="0"/>
              <a:t>Instagram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752" y="914400"/>
            <a:ext cx="705576" cy="705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None/>
            </a:pPr>
            <a:r>
              <a:rPr lang="sv-SE" sz="2800" dirty="0"/>
              <a:t>Sammanfattning 2025/2026</a:t>
            </a:r>
            <a:endParaRPr dirty="0"/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1"/>
          </p:nvPr>
        </p:nvSpPr>
        <p:spPr>
          <a:xfrm>
            <a:off x="914400" y="1874520"/>
            <a:ext cx="731520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sv-SE" dirty="0"/>
              <a:t>24 spelare som spelat under säsongen</a:t>
            </a:r>
          </a:p>
          <a:p>
            <a:pPr marL="9144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sv-SE" dirty="0"/>
              <a:t>57% träningsnärvaro </a:t>
            </a:r>
          </a:p>
          <a:p>
            <a:pPr marL="9144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sv-SE" dirty="0"/>
              <a:t>PK7 och PK8</a:t>
            </a:r>
          </a:p>
          <a:p>
            <a:pPr marL="9144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sv-SE" dirty="0"/>
              <a:t>Samarbete med P13/14</a:t>
            </a:r>
          </a:p>
          <a:p>
            <a:pPr marL="9144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sv-SE" dirty="0"/>
              <a:t>Örebro cupen</a:t>
            </a:r>
          </a:p>
          <a:p>
            <a:pPr marL="9144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sv-SE" dirty="0"/>
              <a:t>Ekonomi</a:t>
            </a:r>
            <a:endParaRPr dirty="0"/>
          </a:p>
        </p:txBody>
      </p:sp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752" y="914400"/>
            <a:ext cx="705576" cy="705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None/>
            </a:pPr>
            <a:r>
              <a:rPr lang="sv-SE" sz="2800" dirty="0"/>
              <a:t>Säsongen 2026/2027</a:t>
            </a:r>
            <a:endParaRPr sz="3200" dirty="0"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990600" y="1905000"/>
            <a:ext cx="7239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752" y="914400"/>
            <a:ext cx="705576" cy="705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5DF20671-B8DF-9892-62E9-B2AF640DDCD7}"/>
              </a:ext>
            </a:extLst>
          </p:cNvPr>
          <p:cNvSpPr txBox="1"/>
          <p:nvPr/>
        </p:nvSpPr>
        <p:spPr>
          <a:xfrm>
            <a:off x="822959" y="2091976"/>
            <a:ext cx="5379057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20 spelare inskrivna i laget (17 aktiva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Träningar 1 gång / vecka</a:t>
            </a:r>
          </a:p>
          <a:p>
            <a:pPr lvl="1"/>
            <a:r>
              <a:rPr lang="sv-SE" dirty="0"/>
              <a:t>Oktober och framåt</a:t>
            </a:r>
          </a:p>
          <a:p>
            <a:pPr lvl="1"/>
            <a:r>
              <a:rPr lang="sv-SE" dirty="0"/>
              <a:t>Tisdag 19:00-20:15</a:t>
            </a:r>
          </a:p>
          <a:p>
            <a:pPr lvl="1"/>
            <a:r>
              <a:rPr lang="sv-SE" dirty="0"/>
              <a:t>Torsdag 19:00-20:30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Matcher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PK6 och PK7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Cuper</a:t>
            </a:r>
          </a:p>
          <a:p>
            <a:pPr lvl="2"/>
            <a:r>
              <a:rPr lang="sv-SE" dirty="0" err="1"/>
              <a:t>Sibben</a:t>
            </a:r>
            <a:r>
              <a:rPr lang="sv-SE" dirty="0"/>
              <a:t> cup 3-5 januari – 26.000 kr</a:t>
            </a:r>
          </a:p>
          <a:p>
            <a:pPr lvl="2"/>
            <a:r>
              <a:rPr lang="sv-SE" dirty="0"/>
              <a:t>Örebrocupen </a:t>
            </a:r>
            <a:r>
              <a:rPr lang="sv-SE"/>
              <a:t>16-18 april 8.000 kr</a:t>
            </a:r>
            <a:endParaRPr lang="sv-SE" dirty="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sv-SE" dirty="0"/>
              <a:t>Försäljningar</a:t>
            </a:r>
          </a:p>
          <a:p>
            <a:pPr lvl="2"/>
            <a:r>
              <a:rPr lang="sv-SE" dirty="0"/>
              <a:t>Inkomster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>
          <a:extLst>
            <a:ext uri="{FF2B5EF4-FFF2-40B4-BE49-F238E27FC236}">
              <a16:creationId xmlns:a16="http://schemas.microsoft.com/office/drawing/2014/main" id="{1BFA2F93-EA82-6616-FB1F-1859D19B5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>
            <a:extLst>
              <a:ext uri="{FF2B5EF4-FFF2-40B4-BE49-F238E27FC236}">
                <a16:creationId xmlns:a16="http://schemas.microsoft.com/office/drawing/2014/main" id="{5C65AE54-2100-3B78-EB9C-F7898B7B10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Calibri"/>
              <a:buNone/>
            </a:pPr>
            <a:r>
              <a:rPr lang="sv-SE" sz="2800" dirty="0"/>
              <a:t>Instagram</a:t>
            </a:r>
            <a:endParaRPr sz="3200" dirty="0"/>
          </a:p>
        </p:txBody>
      </p:sp>
      <p:sp>
        <p:nvSpPr>
          <p:cNvPr id="122" name="Google Shape;122;p4">
            <a:extLst>
              <a:ext uri="{FF2B5EF4-FFF2-40B4-BE49-F238E27FC236}">
                <a16:creationId xmlns:a16="http://schemas.microsoft.com/office/drawing/2014/main" id="{6789EDE0-4C06-B2DC-76A9-FD28DDE41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90600" y="1905000"/>
            <a:ext cx="72390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pic>
        <p:nvPicPr>
          <p:cNvPr id="123" name="Google Shape;123;p4">
            <a:extLst>
              <a:ext uri="{FF2B5EF4-FFF2-40B4-BE49-F238E27FC236}">
                <a16:creationId xmlns:a16="http://schemas.microsoft.com/office/drawing/2014/main" id="{D0B88DA4-7749-2218-558E-87FD42B504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3752" y="914400"/>
            <a:ext cx="705576" cy="7055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0EAB3587-88A9-1ED3-7F25-CF7FDF42AD82}"/>
              </a:ext>
            </a:extLst>
          </p:cNvPr>
          <p:cNvSpPr txBox="1"/>
          <p:nvPr/>
        </p:nvSpPr>
        <p:spPr>
          <a:xfrm>
            <a:off x="822959" y="2091976"/>
            <a:ext cx="53790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Varför?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Konto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sv-SE" dirty="0"/>
              <a:t>Stängt</a:t>
            </a:r>
          </a:p>
        </p:txBody>
      </p:sp>
    </p:spTree>
    <p:extLst>
      <p:ext uri="{BB962C8B-B14F-4D97-AF65-F5344CB8AC3E}">
        <p14:creationId xmlns:p14="http://schemas.microsoft.com/office/powerpoint/2010/main" val="218553255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A8096343C403B488B1A492D39EDE379" ma:contentTypeVersion="21" ma:contentTypeDescription="Skapa ett nytt dokument." ma:contentTypeScope="" ma:versionID="ac27ebd1053fb83fe9f44e3f09568f2d">
  <xsd:schema xmlns:xsd="http://www.w3.org/2001/XMLSchema" xmlns:xs="http://www.w3.org/2001/XMLSchema" xmlns:p="http://schemas.microsoft.com/office/2006/metadata/properties" xmlns:ns2="d54b643a-7315-4cac-986b-cd7aa134abd0" xmlns:ns3="6917d4ce-911e-4092-b6ae-e6cd4b82f838" targetNamespace="http://schemas.microsoft.com/office/2006/metadata/properties" ma:root="true" ma:fieldsID="8f9640f5bc7ba40eba754cab1553da7d" ns2:_="" ns3:_="">
    <xsd:import namespace="d54b643a-7315-4cac-986b-cd7aa134abd0"/>
    <xsd:import namespace="6917d4ce-911e-4092-b6ae-e6cd4b82f838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Ort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4b643a-7315-4cac-986b-cd7aa134abd0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igrationWizIdPermissionLevels" ma:index="11" nillable="true" ma:displayName="MigrationWizIdPermissionLevels" ma:hidden="true" ma:internalName="MigrationWizIdPermissionLevels" ma:readOnly="false">
      <xsd:simpleType>
        <xsd:restriction base="dms:Text">
          <xsd:maxLength value="255"/>
        </xsd:restriction>
      </xsd:simpleType>
    </xsd:element>
    <xsd:element name="MigrationWizIdDocumentLibraryPermissions" ma:index="12" nillable="true" ma:displayName="MigrationWizIdDocumentLibraryPermissions" ma:hidden="true" ma:internalName="MigrationWizIdDocumentLibraryPermissions" ma:readOnly="false">
      <xsd:simpleType>
        <xsd:restriction base="dms:Text">
          <xsd:maxLength value="255"/>
        </xsd:restriction>
      </xsd:simpleType>
    </xsd:element>
    <xsd:element name="MigrationWizIdSecurityGroups" ma:index="13" nillable="true" ma:displayName="MigrationWizIdSecurityGroups" ma:hidden="true" ma:internalName="MigrationWizIdSecurityGroups" ma:readOnly="false">
      <xsd:simpleType>
        <xsd:restriction base="dms:Text">
          <xsd:maxLength value="255"/>
        </xsd:restriction>
      </xsd:simpleType>
    </xsd:element>
    <xsd:element name="Ort" ma:index="14" nillable="true" ma:displayName="Ort" ma:description="Var avser vi söka utbildningen" ma:internalName="Ort" ma:readOnly="false">
      <xsd:simpleType>
        <xsd:restriction base="dms:Text">
          <xsd:maxLength value="255"/>
        </xsd:restriction>
      </xsd:simple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Bildmarkeringar" ma:readOnly="false" ma:fieldId="{5cf76f15-5ced-4ddc-b409-7134ff3c332f}" ma:taxonomyMulti="true" ma:sspId="f708ddf0-3691-4727-bc31-5b21e5627c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7d4ce-911e-4092-b6ae-e6cd4b82f838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4b7089e2-a96f-47a9-8242-d48cdeb915fc}" ma:internalName="TaxCatchAll" ma:showField="CatchAllData" ma:web="6917d4ce-911e-4092-b6ae-e6cd4b82f8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DocumentLibraryPermissions xmlns="d54b643a-7315-4cac-986b-cd7aa134abd0" xsi:nil="true"/>
    <Ort xmlns="d54b643a-7315-4cac-986b-cd7aa134abd0" xsi:nil="true"/>
    <MigrationWizIdVersion xmlns="d54b643a-7315-4cac-986b-cd7aa134abd0">773ab5c9-ed8f-41f7-89c8-1d90784117b4-638596930370000000</MigrationWizIdVersion>
    <MigrationWizId xmlns="d54b643a-7315-4cac-986b-cd7aa134abd0">773ab5c9-ed8f-41f7-89c8-1d90784117b4</MigrationWizId>
    <MigrationWizIdPermissionLevels xmlns="d54b643a-7315-4cac-986b-cd7aa134abd0" xsi:nil="true"/>
    <MigrationWizIdPermissions xmlns="d54b643a-7315-4cac-986b-cd7aa134abd0" xsi:nil="true"/>
    <lcf76f155ced4ddcb4097134ff3c332f xmlns="d54b643a-7315-4cac-986b-cd7aa134abd0">
      <Terms xmlns="http://schemas.microsoft.com/office/infopath/2007/PartnerControls"/>
    </lcf76f155ced4ddcb4097134ff3c332f>
    <TaxCatchAll xmlns="6917d4ce-911e-4092-b6ae-e6cd4b82f838" xsi:nil="true"/>
    <MigrationWizIdSecurityGroups xmlns="d54b643a-7315-4cac-986b-cd7aa134abd0" xsi:nil="true"/>
  </documentManagement>
</p:properties>
</file>

<file path=customXml/itemProps1.xml><?xml version="1.0" encoding="utf-8"?>
<ds:datastoreItem xmlns:ds="http://schemas.openxmlformats.org/officeDocument/2006/customXml" ds:itemID="{29AE4515-50A3-4445-B4E5-E59AC51486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A2ABB7-DA88-4A3E-B748-E71B39F2DB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4b643a-7315-4cac-986b-cd7aa134abd0"/>
    <ds:schemaRef ds:uri="6917d4ce-911e-4092-b6ae-e6cd4b82f8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5C36484-B14B-4939-A2D3-F70DE4801E1F}">
  <ds:schemaRefs>
    <ds:schemaRef ds:uri="http://schemas.microsoft.com/office/2006/metadata/properties"/>
    <ds:schemaRef ds:uri="http://schemas.microsoft.com/office/infopath/2007/PartnerControls"/>
    <ds:schemaRef ds:uri="d54b643a-7315-4cac-986b-cd7aa134abd0"/>
    <ds:schemaRef ds:uri="6917d4ce-911e-4092-b6ae-e6cd4b82f8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86</Words>
  <Application>Microsoft Office PowerPoint</Application>
  <PresentationFormat>Bildspel på skärmen (4:3)</PresentationFormat>
  <Paragraphs>38</Paragraphs>
  <Slides>5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8" baseType="lpstr">
      <vt:lpstr>Arial</vt:lpstr>
      <vt:lpstr>Calibri</vt:lpstr>
      <vt:lpstr>Retrospect</vt:lpstr>
      <vt:lpstr>Föräldramöte säsongen 2026/2027 P-15</vt:lpstr>
      <vt:lpstr>Agenda</vt:lpstr>
      <vt:lpstr>Sammanfattning 2025/2026</vt:lpstr>
      <vt:lpstr>Säsongen 2026/2027</vt:lpstr>
      <vt:lpstr>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Ola Elmvik</dc:creator>
  <cp:lastModifiedBy>Emil Seiz</cp:lastModifiedBy>
  <cp:revision>2</cp:revision>
  <dcterms:created xsi:type="dcterms:W3CDTF">2006-08-16T00:00:00Z</dcterms:created>
  <dcterms:modified xsi:type="dcterms:W3CDTF">2026-09-14T11:52:22Z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0x0101001A8096343C403B488B1A492D39EDE379</vt:lpwstr>
  </property>
  <property fmtid="{D5CDD505-2E9C-101B-9397-08002B2CF9AE}" pid="3" name="MSIP_Label_4ecc14f3-f2f4-4c1a-bee7-f2a39aacea3b_Enabled">
    <vt:lpwstr>true</vt:lpwstr>
  </property>
  <property fmtid="{D5CDD505-2E9C-101B-9397-08002B2CF9AE}" pid="4" name="MSIP_Label_4ecc14f3-f2f4-4c1a-bee7-f2a39aacea3b_SetDate">
    <vt:lpwstr>2022-11-20T16:28:29Z</vt:lpwstr>
  </property>
  <property fmtid="{D5CDD505-2E9C-101B-9397-08002B2CF9AE}" pid="5" name="MSIP_Label_4ecc14f3-f2f4-4c1a-bee7-f2a39aacea3b_Method">
    <vt:lpwstr>Privileged</vt:lpwstr>
  </property>
  <property fmtid="{D5CDD505-2E9C-101B-9397-08002B2CF9AE}" pid="6" name="MSIP_Label_4ecc14f3-f2f4-4c1a-bee7-f2a39aacea3b_Name">
    <vt:lpwstr>Public Information (R4)</vt:lpwstr>
  </property>
  <property fmtid="{D5CDD505-2E9C-101B-9397-08002B2CF9AE}" pid="7" name="MSIP_Label_4ecc14f3-f2f4-4c1a-bee7-f2a39aacea3b_SiteId">
    <vt:lpwstr>acbd4e6b-e845-4677-853c-a8d24faf3655</vt:lpwstr>
  </property>
  <property fmtid="{D5CDD505-2E9C-101B-9397-08002B2CF9AE}" pid="8" name="MSIP_Label_4ecc14f3-f2f4-4c1a-bee7-f2a39aacea3b_ActionId">
    <vt:lpwstr>28133fd1-2fa1-496d-8a30-b355da56f5a7</vt:lpwstr>
  </property>
  <property fmtid="{D5CDD505-2E9C-101B-9397-08002B2CF9AE}" pid="9" name="MSIP_Label_4ecc14f3-f2f4-4c1a-bee7-f2a39aacea3b_ContentBits">
    <vt:lpwstr>0</vt:lpwstr>
  </property>
  <property fmtid="{D5CDD505-2E9C-101B-9397-08002B2CF9AE}" pid="10" name="MediaServiceImageTags">
    <vt:lpwstr/>
  </property>
  <property fmtid="{D5CDD505-2E9C-101B-9397-08002B2CF9AE}" pid="11" name="ComplianceAssetId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</Properties>
</file>