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686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ldresultat för Hovås H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152400"/>
            <a:ext cx="3147308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7" y="76201"/>
            <a:ext cx="6553200" cy="1752601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GP-</a:t>
            </a:r>
            <a:r>
              <a:rPr lang="en-US" dirty="0" err="1" smtClean="0"/>
              <a:t>pucken</a:t>
            </a:r>
            <a:r>
              <a:rPr lang="en-US" dirty="0" smtClean="0"/>
              <a:t> E-</a:t>
            </a:r>
            <a:r>
              <a:rPr lang="en-US" dirty="0" err="1" smtClean="0"/>
              <a:t>slutspel</a:t>
            </a:r>
            <a:r>
              <a:rPr lang="en-US" dirty="0" smtClean="0"/>
              <a:t> 2019 </a:t>
            </a:r>
            <a:br>
              <a:rPr lang="en-US" dirty="0" smtClean="0"/>
            </a:br>
            <a:r>
              <a:rPr lang="en-US" sz="2700" dirty="0" err="1" smtClean="0"/>
              <a:t>Föräldrabemanning</a:t>
            </a:r>
            <a:endParaRPr lang="sv-SE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35235"/>
              </p:ext>
            </p:extLst>
          </p:nvPr>
        </p:nvGraphicFramePr>
        <p:xfrm>
          <a:off x="129289" y="1676401"/>
          <a:ext cx="8938511" cy="518092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3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925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Organisation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Kallelser, utskick, bokningar, spelschema och planering. Boka och betala domare. Lagvärd</a:t>
                      </a:r>
                      <a:r>
                        <a:rPr lang="sv-SE" sz="1200" baseline="0" dirty="0" smtClean="0"/>
                        <a:t> – ta emot lagen, ge dem info och sätta upp emblem på omklädningsrumsdörrarna. Resultatvisning på skärm i hallen.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baseline="0" dirty="0" smtClean="0"/>
                        <a:t>Johan Johansson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065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Sekreteriat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Ansvara för sekreteriatet,</a:t>
                      </a:r>
                      <a:r>
                        <a:rPr lang="sv-SE" sz="1200" baseline="0" dirty="0" smtClean="0"/>
                        <a:t> klocka, musik, mikrofon, utvisningar samt resultatrapportering i TSM. </a:t>
                      </a:r>
                    </a:p>
                    <a:p>
                      <a:r>
                        <a:rPr lang="sv-SE" sz="1200" baseline="0" dirty="0" smtClean="0"/>
                        <a:t>Dela ut diplom och pokal efter lagens sista match. Priserna levereras av förbundet. Fylla i matchprotokoll. </a:t>
                      </a:r>
                      <a:r>
                        <a:rPr lang="sv-SE" sz="1200" baseline="0" dirty="0" smtClean="0">
                          <a:solidFill>
                            <a:schemeClr val="tx1"/>
                          </a:solidFill>
                        </a:rPr>
                        <a:t>Matchpuckar.</a:t>
                      </a:r>
                    </a:p>
                    <a:p>
                      <a:r>
                        <a:rPr lang="sv-SE" sz="1200" baseline="0" dirty="0" smtClean="0"/>
                        <a:t>Notera regler längre ner i dokumentet.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baseline="0" dirty="0" smtClean="0"/>
                        <a:t>Carl Lind</a:t>
                      </a:r>
                      <a:endParaRPr lang="sv-SE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sv-SE" sz="1200" baseline="0" dirty="0" smtClean="0">
                          <a:solidFill>
                            <a:schemeClr val="tx1"/>
                          </a:solidFill>
                        </a:rPr>
                        <a:t>Fam. Svensson</a:t>
                      </a:r>
                    </a:p>
                    <a:p>
                      <a:r>
                        <a:rPr lang="sv-SE" sz="1200" baseline="0" dirty="0" smtClean="0">
                          <a:solidFill>
                            <a:schemeClr val="tx1"/>
                          </a:solidFill>
                        </a:rPr>
                        <a:t>Fam. Brusehed</a:t>
                      </a:r>
                    </a:p>
                    <a:p>
                      <a:r>
                        <a:rPr lang="sv-SE" sz="1200" baseline="0" dirty="0" smtClean="0">
                          <a:solidFill>
                            <a:schemeClr val="tx1"/>
                          </a:solidFill>
                        </a:rPr>
                        <a:t>Fam. Granelli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355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TSM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Ansvara för resultatredovisning</a:t>
                      </a:r>
                      <a:r>
                        <a:rPr lang="sv-SE" sz="1200" baseline="0" dirty="0" smtClean="0"/>
                        <a:t> i TSM. Instruktion kommer från förbundet.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baseline="0" dirty="0" smtClean="0">
                          <a:solidFill>
                            <a:schemeClr val="tx1"/>
                          </a:solidFill>
                        </a:rPr>
                        <a:t>Emma Granelli</a:t>
                      </a:r>
                      <a:endParaRPr lang="sv-SE" sz="1200" b="1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259823"/>
                  </a:ext>
                </a:extLst>
              </a:tr>
              <a:tr h="472439">
                <a:tc>
                  <a:txBody>
                    <a:bodyPr/>
                    <a:lstStyle/>
                    <a:p>
                      <a:r>
                        <a:rPr lang="sv-SE" sz="1200" smtClean="0"/>
                        <a:t>Sjukvårdare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aseline="0" dirty="0" smtClean="0"/>
                        <a:t>Minst en förälder med sjukvårdsutbildning som finns standby  om det behövs. Detta är obligatoriskt för GP-pucken. Förslagsvis i reflexväst för att lätt kännas igen. Vi har en sjukvårdsväska i laget.</a:t>
                      </a:r>
                      <a:endParaRPr lang="sv-SE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baseline="0" dirty="0" smtClean="0">
                          <a:solidFill>
                            <a:srgbClr val="FF0000"/>
                          </a:solidFill>
                        </a:rPr>
                        <a:t>Har vi någon sjukvårdsutbildad förälder? </a:t>
                      </a:r>
                      <a:endParaRPr lang="sv-SE" sz="12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9915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Matservering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Planera,</a:t>
                      </a:r>
                      <a:r>
                        <a:rPr lang="sv-SE" sz="1200" baseline="0" dirty="0" smtClean="0"/>
                        <a:t> beställa, inhandla det som behövs. Ta kontakt med konsåkningsklubben i god tid för att säkerställa att deras lokal kan användas för servering och tillagning. (Daniel Carlström har telefonnummer) Bord lånas från rummet utanför cafeet. </a:t>
                      </a:r>
                    </a:p>
                    <a:p>
                      <a:r>
                        <a:rPr lang="sv-SE" sz="1200" baseline="0" dirty="0" smtClean="0"/>
                        <a:t>Vi catrar lasange från ICA Hovås, 031-686306. Fråga efter Eva. Hon har hjälpt oss förut. De har också tidigare sponsrat med frukt till omklädningsrummen. Då Team-07 kör GP-pucken på söndagen skall matcateringen synkas med dem. Synka med Peter Falkengren som samordnar för -07. Fråga ICA efter sponsring för frukt, grönsaker, engångsgrejer, saft och ledarfika. Fika till ledare och domare skall finnas tillgängligt. Förslagsvis i soffgruppen i konståkarnas lokal. Domarna </a:t>
                      </a:r>
                      <a:r>
                        <a:rPr lang="sv-SE" sz="1200" baseline="0" dirty="0" smtClean="0"/>
                        <a:t>och vaktmästaren skall  </a:t>
                      </a:r>
                      <a:r>
                        <a:rPr lang="sv-SE" sz="1200" baseline="0" dirty="0" smtClean="0"/>
                        <a:t>också få mat. Glöm inte att ställa ner frukt i omklädningsrummen.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baseline="0" dirty="0" smtClean="0"/>
                        <a:t>Christian Elofsson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0" baseline="0" dirty="0" smtClean="0">
                          <a:solidFill>
                            <a:schemeClr val="tx1"/>
                          </a:solidFill>
                        </a:rPr>
                        <a:t>Fam </a:t>
                      </a:r>
                      <a:r>
                        <a:rPr lang="sv-SE" sz="1200" b="0" baseline="0" dirty="0" smtClean="0">
                          <a:solidFill>
                            <a:schemeClr val="tx1"/>
                          </a:solidFill>
                        </a:rPr>
                        <a:t>Lager?</a:t>
                      </a:r>
                      <a:endParaRPr lang="sv-SE" sz="12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sv-SE" sz="1200" dirty="0" smtClean="0"/>
                        <a:t>Fam.</a:t>
                      </a:r>
                      <a:r>
                        <a:rPr lang="sv-SE" sz="1200" baseline="0" dirty="0" smtClean="0"/>
                        <a:t> Steen</a:t>
                      </a:r>
                      <a:endParaRPr lang="sv-SE" sz="1200" dirty="0" smtClean="0"/>
                    </a:p>
                    <a:p>
                      <a:r>
                        <a:rPr lang="sv-SE" sz="1200" dirty="0" smtClean="0"/>
                        <a:t>Fam. Xiao Jin</a:t>
                      </a:r>
                      <a:endParaRPr lang="sv-S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3243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Ledare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smtClean="0"/>
                        <a:t>Ledare i bås och omklädningsrum.</a:t>
                      </a:r>
                      <a:r>
                        <a:rPr lang="sv-SE" sz="1200" baseline="0" dirty="0" smtClean="0"/>
                        <a:t> Ansvarar för våra spelare under dagen.</a:t>
                      </a:r>
                      <a:endParaRPr lang="sv-SE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0" baseline="0" dirty="0" smtClean="0"/>
                        <a:t>Niklas Granelli</a:t>
                      </a:r>
                      <a:endParaRPr lang="sv-SE" sz="1200" baseline="0" dirty="0" smtClean="0"/>
                    </a:p>
                    <a:p>
                      <a:r>
                        <a:rPr lang="sv-SE" sz="1200" baseline="0" dirty="0" smtClean="0"/>
                        <a:t>Johan </a:t>
                      </a:r>
                      <a:r>
                        <a:rPr lang="sv-SE" sz="1200" baseline="0" dirty="0" smtClean="0"/>
                        <a:t>Molund</a:t>
                      </a:r>
                      <a:endParaRPr lang="sv-SE" sz="1200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991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44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655389"/>
              </p:ext>
            </p:extLst>
          </p:nvPr>
        </p:nvGraphicFramePr>
        <p:xfrm>
          <a:off x="443345" y="685801"/>
          <a:ext cx="8229600" cy="36877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4655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Städning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Före, under och efter cupen. På</a:t>
                      </a:r>
                      <a:r>
                        <a:rPr lang="sv-SE" sz="1200" baseline="0" dirty="0" smtClean="0"/>
                        <a:t> morgonen behöver vi se över båsen och områdena runt båsen. Under dagen hålla allmänn ordning. Efter cupen, grovstäda och slänga sopsäckar.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dirty="0" smtClean="0"/>
                        <a:t>Alla</a:t>
                      </a:r>
                      <a:endParaRPr lang="sv-SE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19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Parkering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Sätta upp skyltar samt hjälpa folk att hitta rätt på morgonen om det behövs. P</a:t>
                      </a:r>
                      <a:r>
                        <a:rPr lang="sv-SE" sz="1200" baseline="0" dirty="0" smtClean="0"/>
                        <a:t>arkeringsskyltar finns i förrådet</a:t>
                      </a:r>
                      <a:r>
                        <a:rPr lang="sv-SE" sz="1200" baseline="0" dirty="0" smtClean="0"/>
                        <a:t>. En till ishallen, en till grusparkeringen i svängen samt en till skolans parkering.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dirty="0" smtClean="0"/>
                        <a:t>Daniel</a:t>
                      </a:r>
                      <a:r>
                        <a:rPr lang="sv-SE" sz="1200" b="1" baseline="0" dirty="0" smtClean="0"/>
                        <a:t> Carlström</a:t>
                      </a:r>
                      <a:endParaRPr lang="sv-SE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667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Lotteri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Samla in priser från företag</a:t>
                      </a:r>
                      <a:r>
                        <a:rPr lang="sv-SE" sz="1200" baseline="0" dirty="0" smtClean="0"/>
                        <a:t> och föräldrar samt hålla i lotteriet under dagen. Förslagsvis ett lotteri med prylar och ett med choklad. Ett hjul att snurra på, lämpilgt för ett chokladhjul, finns i förrådet. I år kör vi på Johans swish 0739027333. Förslagsvis  är vinstnummren redovisade i förväg. Är övertygad om att vi på det viset säljer fler lotter. Arrangera puckregn med ”fina” priser. Sälja puckar, samsynka dragning och prisutdelning med sekreteriatet.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baseline="0" dirty="0" smtClean="0"/>
                        <a:t>Fam. Bender Odhagen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0" baseline="0" dirty="0" smtClean="0"/>
                        <a:t>Fam. Blomberg Romero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aseline="0" dirty="0" smtClean="0"/>
                        <a:t>Fam. Carlström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aseline="0" dirty="0" smtClean="0"/>
                        <a:t>Fam. Falkengren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1449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Skridskoslipare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Skall finnas till</a:t>
                      </a:r>
                      <a:r>
                        <a:rPr lang="sv-SE" sz="1200" baseline="0" dirty="0" smtClean="0"/>
                        <a:t> hands under dagen om någon spelare behöver </a:t>
                      </a:r>
                      <a:r>
                        <a:rPr lang="sv-SE" sz="1200" baseline="0" dirty="0" smtClean="0"/>
                        <a:t>hjälp </a:t>
                      </a:r>
                      <a:r>
                        <a:rPr lang="sv-SE" sz="1200" baseline="0" dirty="0" smtClean="0"/>
                        <a:t>med slipning.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b="1" dirty="0" smtClean="0">
                          <a:solidFill>
                            <a:srgbClr val="FF0000"/>
                          </a:solidFill>
                        </a:rPr>
                        <a:t>Vakant</a:t>
                      </a:r>
                      <a:endParaRPr lang="sv-SE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971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80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137" y="618695"/>
            <a:ext cx="5681663" cy="55535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1104" y="4792936"/>
            <a:ext cx="5343096" cy="13792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5895" y="479293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Lunch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5424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50" y="571499"/>
            <a:ext cx="6800850" cy="607218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47800" y="2819400"/>
            <a:ext cx="4953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4419600" y="2590800"/>
            <a:ext cx="1981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116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39" y="838201"/>
            <a:ext cx="7908961" cy="465296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57200" y="2514600"/>
            <a:ext cx="64008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ectangle 2"/>
          <p:cNvSpPr/>
          <p:nvPr/>
        </p:nvSpPr>
        <p:spPr>
          <a:xfrm>
            <a:off x="3429000" y="3733800"/>
            <a:ext cx="3429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501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14394</TotalTime>
  <Words>516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GP-pucken E-slutspel 2019  Föräldrabemanning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To: Denis GAUCHE ALSTOM Vitrolles ZI de Couperigne Immeuble les Chênes 13127 Vitrolles FRANCE +33 6 79 32 30 59</dc:title>
  <dc:creator>Johansson Johan</dc:creator>
  <cp:lastModifiedBy>Johansson Johan</cp:lastModifiedBy>
  <cp:revision>99</cp:revision>
  <dcterms:created xsi:type="dcterms:W3CDTF">2006-08-16T00:00:00Z</dcterms:created>
  <dcterms:modified xsi:type="dcterms:W3CDTF">2019-01-27T19:49:20Z</dcterms:modified>
</cp:coreProperties>
</file>