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9/12/2018</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ldresultat för Hovås H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1" y="152400"/>
            <a:ext cx="3147308" cy="15049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0887" y="76201"/>
            <a:ext cx="6553200" cy="1752601"/>
          </a:xfrm>
        </p:spPr>
        <p:txBody>
          <a:bodyPr>
            <a:normAutofit/>
          </a:bodyPr>
          <a:lstStyle/>
          <a:p>
            <a:pPr algn="l"/>
            <a:r>
              <a:rPr lang="en-US" dirty="0" err="1" smtClean="0"/>
              <a:t>Hovås</a:t>
            </a:r>
            <a:r>
              <a:rPr lang="en-US" dirty="0" smtClean="0"/>
              <a:t> Hockey Games 2018 </a:t>
            </a:r>
            <a:br>
              <a:rPr lang="en-US" dirty="0" smtClean="0"/>
            </a:br>
            <a:r>
              <a:rPr lang="en-US" sz="2700" dirty="0" err="1" smtClean="0"/>
              <a:t>Föräldrabemanning</a:t>
            </a:r>
            <a:endParaRPr lang="sv-SE" dirty="0"/>
          </a:p>
        </p:txBody>
      </p:sp>
      <p:graphicFrame>
        <p:nvGraphicFramePr>
          <p:cNvPr id="3" name="Table 2"/>
          <p:cNvGraphicFramePr>
            <a:graphicFrameLocks noGrp="1"/>
          </p:cNvGraphicFramePr>
          <p:nvPr>
            <p:extLst>
              <p:ext uri="{D42A27DB-BD31-4B8C-83A1-F6EECF244321}">
                <p14:modId xmlns:p14="http://schemas.microsoft.com/office/powerpoint/2010/main" val="1936340530"/>
              </p:ext>
            </p:extLst>
          </p:nvPr>
        </p:nvGraphicFramePr>
        <p:xfrm>
          <a:off x="129289" y="1676400"/>
          <a:ext cx="8938511" cy="4693920"/>
        </p:xfrm>
        <a:graphic>
          <a:graphicData uri="http://schemas.openxmlformats.org/drawingml/2006/table">
            <a:tbl>
              <a:tblPr bandRow="1">
                <a:tableStyleId>{5C22544A-7EE6-4342-B048-85BDC9FD1C3A}</a:tableStyleId>
              </a:tblPr>
              <a:tblGrid>
                <a:gridCol w="1219200"/>
                <a:gridCol w="6096000"/>
                <a:gridCol w="1623311"/>
              </a:tblGrid>
              <a:tr h="457200">
                <a:tc>
                  <a:txBody>
                    <a:bodyPr/>
                    <a:lstStyle/>
                    <a:p>
                      <a:r>
                        <a:rPr lang="sv-SE" sz="1200" dirty="0" smtClean="0"/>
                        <a:t>Organisation</a:t>
                      </a:r>
                      <a:endParaRPr lang="sv-SE" sz="1200" dirty="0"/>
                    </a:p>
                  </a:txBody>
                  <a:tcPr/>
                </a:tc>
                <a:tc>
                  <a:txBody>
                    <a:bodyPr/>
                    <a:lstStyle/>
                    <a:p>
                      <a:r>
                        <a:rPr lang="sv-SE" sz="1200" dirty="0" smtClean="0"/>
                        <a:t>Kallelser, utskick, bokningar, spelschema och planering.</a:t>
                      </a:r>
                      <a:endParaRPr lang="sv-SE" sz="1200" dirty="0"/>
                    </a:p>
                  </a:txBody>
                  <a:tcPr/>
                </a:tc>
                <a:tc>
                  <a:txBody>
                    <a:bodyPr/>
                    <a:lstStyle/>
                    <a:p>
                      <a:r>
                        <a:rPr lang="sv-SE" sz="1200" b="1" baseline="0" dirty="0" smtClean="0"/>
                        <a:t>Johan Johansson</a:t>
                      </a:r>
                    </a:p>
                  </a:txBody>
                  <a:tcPr/>
                </a:tc>
              </a:tr>
              <a:tr h="640080">
                <a:tc>
                  <a:txBody>
                    <a:bodyPr/>
                    <a:lstStyle/>
                    <a:p>
                      <a:r>
                        <a:rPr lang="sv-SE" sz="1200" dirty="0" smtClean="0"/>
                        <a:t>Sekreteriat</a:t>
                      </a:r>
                      <a:endParaRPr lang="sv-SE" sz="1200" dirty="0"/>
                    </a:p>
                  </a:txBody>
                  <a:tcPr/>
                </a:tc>
                <a:tc>
                  <a:txBody>
                    <a:bodyPr/>
                    <a:lstStyle/>
                    <a:p>
                      <a:r>
                        <a:rPr lang="sv-SE" sz="1200" dirty="0" smtClean="0"/>
                        <a:t>Ansvara för sekreteriatet,</a:t>
                      </a:r>
                      <a:r>
                        <a:rPr lang="sv-SE" sz="1200" baseline="0" dirty="0" smtClean="0"/>
                        <a:t> klocka, musik, mikrofon samt ev resultatrapportering på cuponline. </a:t>
                      </a:r>
                    </a:p>
                    <a:p>
                      <a:r>
                        <a:rPr lang="sv-SE" sz="1200" baseline="0" dirty="0" smtClean="0"/>
                        <a:t>Dela ut medaljer och pokal i slutet av cupen. Johan har inloggningsuppgifter för cuponline. </a:t>
                      </a:r>
                      <a:endParaRPr lang="sv-SE" sz="1200" dirty="0"/>
                    </a:p>
                  </a:txBody>
                  <a:tcPr/>
                </a:tc>
                <a:tc>
                  <a:txBody>
                    <a:bodyPr/>
                    <a:lstStyle/>
                    <a:p>
                      <a:r>
                        <a:rPr lang="sv-SE" sz="1200" b="1" baseline="0" dirty="0" smtClean="0"/>
                        <a:t>Oscar Lind</a:t>
                      </a:r>
                      <a:endParaRPr lang="sv-SE" sz="1200" baseline="0" dirty="0" smtClean="0">
                        <a:solidFill>
                          <a:schemeClr val="tx1"/>
                        </a:solidFill>
                      </a:endParaRPr>
                    </a:p>
                    <a:p>
                      <a:r>
                        <a:rPr lang="sv-SE" sz="1200" baseline="0" dirty="0" smtClean="0">
                          <a:solidFill>
                            <a:schemeClr val="tx1"/>
                          </a:solidFill>
                        </a:rPr>
                        <a:t>William Svensson</a:t>
                      </a:r>
                    </a:p>
                    <a:p>
                      <a:r>
                        <a:rPr lang="sv-SE" sz="1200" baseline="0" dirty="0" smtClean="0">
                          <a:solidFill>
                            <a:schemeClr val="tx1"/>
                          </a:solidFill>
                        </a:rPr>
                        <a:t>Hugo Brusehed</a:t>
                      </a:r>
                    </a:p>
                    <a:p>
                      <a:r>
                        <a:rPr lang="sv-SE" sz="1200" baseline="0" dirty="0" smtClean="0">
                          <a:solidFill>
                            <a:schemeClr val="tx1"/>
                          </a:solidFill>
                        </a:rPr>
                        <a:t>Emma Granelli</a:t>
                      </a:r>
                      <a:endParaRPr lang="sv-SE" sz="1200" baseline="0" dirty="0" smtClean="0">
                        <a:solidFill>
                          <a:schemeClr val="tx1"/>
                        </a:solidFill>
                      </a:endParaRPr>
                    </a:p>
                  </a:txBody>
                  <a:tcPr/>
                </a:tc>
              </a:tr>
              <a:tr h="701040">
                <a:tc>
                  <a:txBody>
                    <a:bodyPr/>
                    <a:lstStyle/>
                    <a:p>
                      <a:r>
                        <a:rPr lang="sv-SE" sz="1200" dirty="0" smtClean="0"/>
                        <a:t>Lagvärdar</a:t>
                      </a:r>
                      <a:endParaRPr lang="sv-SE" sz="1200" dirty="0"/>
                    </a:p>
                  </a:txBody>
                  <a:tcPr/>
                </a:tc>
                <a:tc>
                  <a:txBody>
                    <a:bodyPr/>
                    <a:lstStyle/>
                    <a:p>
                      <a:r>
                        <a:rPr lang="sv-SE" sz="1200" dirty="0" smtClean="0"/>
                        <a:t>En kontaktperson/</a:t>
                      </a:r>
                      <a:r>
                        <a:rPr lang="sv-SE" sz="1200" baseline="0" dirty="0" smtClean="0"/>
                        <a:t> två spelande lag är lagom. Se till att lagen kommer på plats och inget saknas. Frukt, information, spelschema etc. Emblem på omklädningsrummets dörr med kontaktinformation till lagvärden.</a:t>
                      </a:r>
                      <a:endParaRPr lang="sv-SE" sz="1200" dirty="0"/>
                    </a:p>
                  </a:txBody>
                  <a:tcPr/>
                </a:tc>
                <a:tc>
                  <a:txBody>
                    <a:bodyPr/>
                    <a:lstStyle/>
                    <a:p>
                      <a:r>
                        <a:rPr lang="sv-SE" sz="1200" b="1" dirty="0" smtClean="0"/>
                        <a:t>Johan</a:t>
                      </a:r>
                      <a:r>
                        <a:rPr lang="sv-SE" sz="1200" b="1" baseline="0" dirty="0" smtClean="0"/>
                        <a:t> Johansson</a:t>
                      </a:r>
                    </a:p>
                    <a:p>
                      <a:endParaRPr lang="sv-SE" sz="1200" b="0" dirty="0" smtClean="0"/>
                    </a:p>
                  </a:txBody>
                  <a:tcPr/>
                </a:tc>
              </a:tr>
              <a:tr h="1706880">
                <a:tc>
                  <a:txBody>
                    <a:bodyPr/>
                    <a:lstStyle/>
                    <a:p>
                      <a:r>
                        <a:rPr lang="sv-SE" sz="1200" dirty="0" smtClean="0"/>
                        <a:t>Matservering</a:t>
                      </a:r>
                      <a:endParaRPr lang="sv-SE" sz="1200" dirty="0"/>
                    </a:p>
                  </a:txBody>
                  <a:tcPr/>
                </a:tc>
                <a:tc>
                  <a:txBody>
                    <a:bodyPr/>
                    <a:lstStyle/>
                    <a:p>
                      <a:r>
                        <a:rPr lang="sv-SE" sz="1200" dirty="0" smtClean="0"/>
                        <a:t>Planera,</a:t>
                      </a:r>
                      <a:r>
                        <a:rPr lang="sv-SE" sz="1200" baseline="0" dirty="0" smtClean="0"/>
                        <a:t> beställa, inhandla det som behövs. Ta kontakt med konsåkningsklubben i god tid för att säkerställa att deras lokal kan användas för servering och tillagning. Bord lånas från rummet utanför cafeet. </a:t>
                      </a:r>
                      <a:r>
                        <a:rPr lang="sv-SE" sz="1200" baseline="0" smtClean="0"/>
                        <a:t>Förslagsvis lagas egen eller catras mat </a:t>
                      </a:r>
                      <a:r>
                        <a:rPr lang="sv-SE" sz="1200" baseline="0" dirty="0" smtClean="0"/>
                        <a:t>till lunch från ICA Hovås. Fråga efter Eva. Hon har hjälpt oss förut. De har också tidigare sponsrat med frukt till omklädningsrummen. Fråga efter detta. Synka inköp av mat, grönsaker, engångsgrejer och  dryck med matförsälningsgänget. Fika till ledare och domare skall finnas tillgängligt. Förslagsvis i soffgruppen i konståkarnas lokal. Domarna skall  också få mat.  I år skall även middag serveras. Det kan så klart samköras med matförsäljningen. Tex ge barnen hamburgare från försäljningen.  Glöm inte att köpa frukt till omklädningsrummen.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1" baseline="0" dirty="0" smtClean="0"/>
                        <a:t>Noah Carlström</a:t>
                      </a:r>
                    </a:p>
                    <a:p>
                      <a:r>
                        <a:rPr lang="sv-SE" sz="1200" dirty="0" smtClean="0"/>
                        <a:t>Erik Allthin</a:t>
                      </a:r>
                    </a:p>
                    <a:p>
                      <a:r>
                        <a:rPr lang="sv-SE" sz="1200" dirty="0" smtClean="0"/>
                        <a:t>Vincent Fureman</a:t>
                      </a:r>
                    </a:p>
                    <a:p>
                      <a:r>
                        <a:rPr lang="sv-SE" sz="1200" dirty="0" smtClean="0"/>
                        <a:t>Alex xiao Jin</a:t>
                      </a:r>
                      <a:endParaRPr lang="sv-SE" sz="1200" dirty="0"/>
                    </a:p>
                  </a:txBody>
                  <a:tcPr/>
                </a:tc>
              </a:tr>
              <a:tr h="975360">
                <a:tc>
                  <a:txBody>
                    <a:bodyPr/>
                    <a:lstStyle/>
                    <a:p>
                      <a:r>
                        <a:rPr lang="sv-SE" sz="1200" dirty="0" smtClean="0"/>
                        <a:t>Matförsäljning</a:t>
                      </a:r>
                      <a:endParaRPr lang="sv-SE" sz="1200" dirty="0"/>
                    </a:p>
                  </a:txBody>
                  <a:tcPr/>
                </a:tc>
                <a:tc>
                  <a:txBody>
                    <a:bodyPr/>
                    <a:lstStyle/>
                    <a:p>
                      <a:r>
                        <a:rPr lang="sv-SE" sz="1200" dirty="0" smtClean="0"/>
                        <a:t>Planera,</a:t>
                      </a:r>
                      <a:r>
                        <a:rPr lang="sv-SE" sz="1200" baseline="0" dirty="0" smtClean="0"/>
                        <a:t> köpa in, sälja mat och dryck utanför ishallen. Förslagsvis säljer vi hamburgare, dryck, kaffe, fika. Samkör inköp med matserveringsgänget. Planera för dåligt väder. I år använder vi Johans nummer till swish, 0739027333.</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1" dirty="0" smtClean="0"/>
                        <a:t>William</a:t>
                      </a:r>
                      <a:r>
                        <a:rPr lang="sv-SE" sz="1200" b="1" baseline="0" dirty="0" smtClean="0"/>
                        <a:t> Elofsson</a:t>
                      </a:r>
                    </a:p>
                    <a:p>
                      <a:pPr marL="0" marR="0" indent="0" algn="l" defTabSz="914400" rtl="0" eaLnBrk="1" fontAlgn="auto" latinLnBrk="0" hangingPunct="1">
                        <a:lnSpc>
                          <a:spcPct val="100000"/>
                        </a:lnSpc>
                        <a:spcBef>
                          <a:spcPts val="0"/>
                        </a:spcBef>
                        <a:spcAft>
                          <a:spcPts val="0"/>
                        </a:spcAft>
                        <a:buClrTx/>
                        <a:buSzTx/>
                        <a:buFontTx/>
                        <a:buNone/>
                        <a:tabLst/>
                        <a:defRPr/>
                      </a:pPr>
                      <a:r>
                        <a:rPr lang="sv-SE" sz="1200" b="0" dirty="0" smtClean="0"/>
                        <a:t>Theodor </a:t>
                      </a:r>
                      <a:r>
                        <a:rPr lang="sv-SE" sz="1200" b="0" dirty="0" smtClean="0"/>
                        <a:t>Molund</a:t>
                      </a:r>
                      <a:endParaRPr lang="sv-SE"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solidFill>
                            <a:schemeClr val="tx1"/>
                          </a:solidFill>
                        </a:rPr>
                        <a:t>Carl Falkengren</a:t>
                      </a:r>
                    </a:p>
                  </a:txBody>
                  <a:tcPr/>
                </a:tc>
              </a:tr>
            </a:tbl>
          </a:graphicData>
        </a:graphic>
      </p:graphicFrame>
    </p:spTree>
    <p:extLst>
      <p:ext uri="{BB962C8B-B14F-4D97-AF65-F5344CB8AC3E}">
        <p14:creationId xmlns:p14="http://schemas.microsoft.com/office/powerpoint/2010/main" val="3330443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59624133"/>
              </p:ext>
            </p:extLst>
          </p:nvPr>
        </p:nvGraphicFramePr>
        <p:xfrm>
          <a:off x="457200" y="457202"/>
          <a:ext cx="8229600" cy="3870958"/>
        </p:xfrm>
        <a:graphic>
          <a:graphicData uri="http://schemas.openxmlformats.org/drawingml/2006/table">
            <a:tbl>
              <a:tblPr bandRow="1">
                <a:tableStyleId>{5C22544A-7EE6-4342-B048-85BDC9FD1C3A}</a:tableStyleId>
              </a:tblPr>
              <a:tblGrid>
                <a:gridCol w="1219200"/>
                <a:gridCol w="4267200"/>
                <a:gridCol w="2743200"/>
              </a:tblGrid>
              <a:tr h="761998">
                <a:tc>
                  <a:txBody>
                    <a:bodyPr/>
                    <a:lstStyle/>
                    <a:p>
                      <a:r>
                        <a:rPr lang="sv-SE" sz="1200" dirty="0" smtClean="0"/>
                        <a:t>Städning</a:t>
                      </a:r>
                      <a:endParaRPr lang="sv-SE" sz="1200" dirty="0"/>
                    </a:p>
                  </a:txBody>
                  <a:tcPr/>
                </a:tc>
                <a:tc>
                  <a:txBody>
                    <a:bodyPr/>
                    <a:lstStyle/>
                    <a:p>
                      <a:r>
                        <a:rPr lang="sv-SE" sz="1200" dirty="0" smtClean="0"/>
                        <a:t>Före, under och efter cupen. På</a:t>
                      </a:r>
                      <a:r>
                        <a:rPr lang="sv-SE" sz="1200" baseline="0" dirty="0" smtClean="0"/>
                        <a:t> morgonen behöver vi se över båsen och områdena runt båsen. Under dagen hålla allmänn ordning. Efter cupen, grovstäda och slänga sopsäckar.</a:t>
                      </a:r>
                      <a:endParaRPr lang="sv-SE" sz="1200" dirty="0"/>
                    </a:p>
                  </a:txBody>
                  <a:tcPr/>
                </a:tc>
                <a:tc>
                  <a:txBody>
                    <a:bodyPr/>
                    <a:lstStyle/>
                    <a:p>
                      <a:r>
                        <a:rPr lang="sv-SE" sz="1200" b="1" dirty="0" smtClean="0"/>
                        <a:t>Alla</a:t>
                      </a:r>
                      <a:endParaRPr lang="sv-SE" sz="1200" b="1" dirty="0"/>
                    </a:p>
                  </a:txBody>
                  <a:tcPr/>
                </a:tc>
              </a:tr>
              <a:tr h="685800">
                <a:tc>
                  <a:txBody>
                    <a:bodyPr/>
                    <a:lstStyle/>
                    <a:p>
                      <a:r>
                        <a:rPr lang="sv-SE" sz="1200" dirty="0" smtClean="0"/>
                        <a:t>Parkering</a:t>
                      </a:r>
                      <a:endParaRPr lang="sv-SE" sz="1200" dirty="0"/>
                    </a:p>
                  </a:txBody>
                  <a:tcPr/>
                </a:tc>
                <a:tc>
                  <a:txBody>
                    <a:bodyPr/>
                    <a:lstStyle/>
                    <a:p>
                      <a:r>
                        <a:rPr lang="sv-SE" sz="1200" dirty="0" smtClean="0"/>
                        <a:t>Sätta upp skyltar samt hjälpa folk att hitta rätt på morgonen om det behövs. Team</a:t>
                      </a:r>
                      <a:r>
                        <a:rPr lang="sv-SE" sz="1200" baseline="0" dirty="0" smtClean="0"/>
                        <a:t> -05 </a:t>
                      </a:r>
                      <a:r>
                        <a:rPr lang="sv-SE" sz="1200" dirty="0" smtClean="0"/>
                        <a:t>har 3</a:t>
                      </a:r>
                      <a:r>
                        <a:rPr lang="sv-SE" sz="1200" baseline="0" dirty="0" smtClean="0"/>
                        <a:t> parkeringsskyltar i sitt förråd. De får vi låna. Johan fixar fram dessa.</a:t>
                      </a:r>
                      <a:endParaRPr lang="sv-SE" sz="1200" dirty="0"/>
                    </a:p>
                  </a:txBody>
                  <a:tcPr/>
                </a:tc>
                <a:tc>
                  <a:txBody>
                    <a:bodyPr/>
                    <a:lstStyle/>
                    <a:p>
                      <a:r>
                        <a:rPr lang="sv-SE" sz="1200" dirty="0" smtClean="0"/>
                        <a:t>Matserveringsgänget</a:t>
                      </a:r>
                      <a:endParaRPr lang="sv-SE" sz="1200" dirty="0"/>
                    </a:p>
                  </a:txBody>
                  <a:tcPr/>
                </a:tc>
              </a:tr>
              <a:tr h="685800">
                <a:tc>
                  <a:txBody>
                    <a:bodyPr/>
                    <a:lstStyle/>
                    <a:p>
                      <a:r>
                        <a:rPr lang="sv-SE" sz="1200" dirty="0" smtClean="0"/>
                        <a:t>Sjukvård</a:t>
                      </a:r>
                      <a:endParaRPr lang="sv-SE" sz="1200" dirty="0"/>
                    </a:p>
                  </a:txBody>
                  <a:tcPr/>
                </a:tc>
                <a:tc>
                  <a:txBody>
                    <a:bodyPr/>
                    <a:lstStyle/>
                    <a:p>
                      <a:r>
                        <a:rPr lang="sv-SE" sz="1200" dirty="0" smtClean="0"/>
                        <a:t>Två</a:t>
                      </a:r>
                      <a:r>
                        <a:rPr lang="sv-SE" sz="1200" baseline="0" dirty="0" smtClean="0"/>
                        <a:t> föräldrar med sjukvårdsutbildning som finns standby  om det behövs. Förslagsvis i någon reflexväst för att lätt kännas igenVi har en sjukvårdsväska i laget.</a:t>
                      </a:r>
                      <a:endParaRPr lang="sv-SE" sz="1200" dirty="0"/>
                    </a:p>
                  </a:txBody>
                  <a:tcPr/>
                </a:tc>
                <a:tc>
                  <a:txBody>
                    <a:bodyPr/>
                    <a:lstStyle/>
                    <a:p>
                      <a:r>
                        <a:rPr lang="sv-SE" sz="1200" b="1" dirty="0" smtClean="0"/>
                        <a:t>Någon frivillig?</a:t>
                      </a:r>
                    </a:p>
                  </a:txBody>
                  <a:tcPr/>
                </a:tc>
              </a:tr>
              <a:tr h="1219200">
                <a:tc>
                  <a:txBody>
                    <a:bodyPr/>
                    <a:lstStyle/>
                    <a:p>
                      <a:r>
                        <a:rPr lang="sv-SE" sz="1200" dirty="0" smtClean="0"/>
                        <a:t>Lotteri</a:t>
                      </a:r>
                      <a:endParaRPr lang="sv-SE" sz="1200" dirty="0"/>
                    </a:p>
                  </a:txBody>
                  <a:tcPr/>
                </a:tc>
                <a:tc>
                  <a:txBody>
                    <a:bodyPr/>
                    <a:lstStyle/>
                    <a:p>
                      <a:r>
                        <a:rPr lang="sv-SE" sz="1200" dirty="0" smtClean="0"/>
                        <a:t>Samla in priser från företag</a:t>
                      </a:r>
                      <a:r>
                        <a:rPr lang="sv-SE" sz="1200" baseline="0" dirty="0" smtClean="0"/>
                        <a:t> och föräldrar samt hålla i lotteriet under dagen. Förslagsvis ett lotteri med prylar och ett med choklad. Ett hjul att snurra på, lämpilgt för ett chokladhjul, finns i förrådet. I år kör vi på Johans swish 0739027333. Förslagsvis  är vinstnummren redovisade i förväg. Är övertygad om att vi på det viset säljer fler lotter. Arrangera puckregn med ”fina” priser.</a:t>
                      </a:r>
                    </a:p>
                    <a:p>
                      <a:r>
                        <a:rPr lang="sv-SE" sz="1200" baseline="0" dirty="0" smtClean="0"/>
                        <a:t>Arrangera någon form av tävling utanför ishallen. Typ skottramp med hastighetsskjutning eller prickskytte. Resultattavla och ett pris till dagens vinnare.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1" baseline="0" dirty="0" smtClean="0"/>
                        <a:t>Gustav Bender Odhagen</a:t>
                      </a:r>
                    </a:p>
                    <a:p>
                      <a:pPr marL="0" marR="0" indent="0" algn="l" defTabSz="914400" rtl="0" eaLnBrk="1" fontAlgn="auto" latinLnBrk="0" hangingPunct="1">
                        <a:lnSpc>
                          <a:spcPct val="100000"/>
                        </a:lnSpc>
                        <a:spcBef>
                          <a:spcPts val="0"/>
                        </a:spcBef>
                        <a:spcAft>
                          <a:spcPts val="0"/>
                        </a:spcAft>
                        <a:buClrTx/>
                        <a:buSzTx/>
                        <a:buFontTx/>
                        <a:buNone/>
                        <a:tabLst/>
                        <a:defRPr/>
                      </a:pPr>
                      <a:r>
                        <a:rPr lang="sv-SE" sz="1200" b="0" baseline="0" dirty="0" smtClean="0"/>
                        <a:t>Max Blomberg Romero</a:t>
                      </a:r>
                    </a:p>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Eddie Lager</a:t>
                      </a:r>
                    </a:p>
                  </a:txBody>
                  <a:tcPr/>
                </a:tc>
              </a:tr>
            </a:tbl>
          </a:graphicData>
        </a:graphic>
      </p:graphicFrame>
    </p:spTree>
    <p:extLst>
      <p:ext uri="{BB962C8B-B14F-4D97-AF65-F5344CB8AC3E}">
        <p14:creationId xmlns:p14="http://schemas.microsoft.com/office/powerpoint/2010/main" val="2122805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59359416"/>
              </p:ext>
            </p:extLst>
          </p:nvPr>
        </p:nvGraphicFramePr>
        <p:xfrm>
          <a:off x="457200" y="594360"/>
          <a:ext cx="8229600" cy="3703320"/>
        </p:xfrm>
        <a:graphic>
          <a:graphicData uri="http://schemas.openxmlformats.org/drawingml/2006/table">
            <a:tbl>
              <a:tblPr bandRow="1">
                <a:tableStyleId>{5C22544A-7EE6-4342-B048-85BDC9FD1C3A}</a:tableStyleId>
              </a:tblPr>
              <a:tblGrid>
                <a:gridCol w="1219200"/>
                <a:gridCol w="4267200"/>
                <a:gridCol w="2743200"/>
              </a:tblGrid>
              <a:tr h="463242">
                <a:tc>
                  <a:txBody>
                    <a:bodyPr/>
                    <a:lstStyle/>
                    <a:p>
                      <a:r>
                        <a:rPr lang="sv-SE" sz="1200" dirty="0" smtClean="0"/>
                        <a:t>Domare</a:t>
                      </a:r>
                      <a:endParaRPr lang="sv-SE" sz="1200" dirty="0"/>
                    </a:p>
                  </a:txBody>
                  <a:tcPr/>
                </a:tc>
                <a:tc>
                  <a:txBody>
                    <a:bodyPr/>
                    <a:lstStyle/>
                    <a:p>
                      <a:r>
                        <a:rPr lang="sv-SE" sz="1200" dirty="0" smtClean="0"/>
                        <a:t>Boka och betala</a:t>
                      </a:r>
                      <a:endParaRPr lang="sv-SE" sz="1200" dirty="0"/>
                    </a:p>
                  </a:txBody>
                  <a:tcPr/>
                </a:tc>
                <a:tc>
                  <a:txBody>
                    <a:bodyPr/>
                    <a:lstStyle/>
                    <a:p>
                      <a:r>
                        <a:rPr lang="sv-SE" sz="1200" b="1" dirty="0" smtClean="0"/>
                        <a:t>Johan Johansson</a:t>
                      </a:r>
                      <a:endParaRPr lang="sv-SE" sz="1200" b="1" dirty="0"/>
                    </a:p>
                  </a:txBody>
                  <a:tcPr/>
                </a:tc>
              </a:tr>
              <a:tr h="463242">
                <a:tc>
                  <a:txBody>
                    <a:bodyPr/>
                    <a:lstStyle/>
                    <a:p>
                      <a:r>
                        <a:rPr lang="sv-SE" sz="1200" dirty="0" smtClean="0"/>
                        <a:t>Resultatvisning</a:t>
                      </a:r>
                      <a:endParaRPr lang="sv-SE" sz="1200" dirty="0"/>
                    </a:p>
                  </a:txBody>
                  <a:tcPr/>
                </a:tc>
                <a:tc>
                  <a:txBody>
                    <a:bodyPr/>
                    <a:lstStyle/>
                    <a:p>
                      <a:r>
                        <a:rPr lang="sv-SE" sz="1200" dirty="0" smtClean="0"/>
                        <a:t>Visa</a:t>
                      </a:r>
                      <a:r>
                        <a:rPr lang="sv-SE" sz="1200" baseline="0" dirty="0" smtClean="0"/>
                        <a:t> resultaten matcherna på skärm eller projektor på strategist ställe i ishallen. Då sekreteriatet fyller i resultatet på cuponline är det lämpligt att visa just cuponline. Tror det går att få spelschema och resultat att rulla som en presentation. Johan har inloggnignsuppgifter för cuponline.</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1" baseline="0" dirty="0" smtClean="0"/>
                        <a:t>Johan Johansson</a:t>
                      </a:r>
                      <a:endParaRPr lang="sv-SE" sz="1200" b="1" baseline="0" dirty="0" smtClean="0"/>
                    </a:p>
                    <a:p>
                      <a:endParaRPr lang="sv-SE" sz="1200" b="1" dirty="0"/>
                    </a:p>
                  </a:txBody>
                  <a:tcPr/>
                </a:tc>
              </a:tr>
              <a:tr h="679758">
                <a:tc>
                  <a:txBody>
                    <a:bodyPr/>
                    <a:lstStyle/>
                    <a:p>
                      <a:r>
                        <a:rPr lang="sv-SE" sz="1200" dirty="0" smtClean="0"/>
                        <a:t>Ledare</a:t>
                      </a:r>
                      <a:endParaRPr lang="sv-SE" sz="1200" dirty="0"/>
                    </a:p>
                  </a:txBody>
                  <a:tcPr/>
                </a:tc>
                <a:tc>
                  <a:txBody>
                    <a:bodyPr/>
                    <a:lstStyle/>
                    <a:p>
                      <a:r>
                        <a:rPr lang="sv-SE" sz="1200" dirty="0" smtClean="0"/>
                        <a:t>Ledare i omklädningsrum och bås.</a:t>
                      </a:r>
                      <a:r>
                        <a:rPr lang="sv-SE" sz="1200" baseline="0" dirty="0" smtClean="0"/>
                        <a:t> Ansvarar för våra spelare under dagen.</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1" baseline="0" dirty="0" smtClean="0"/>
                        <a:t>Peter de Courcy</a:t>
                      </a:r>
                    </a:p>
                    <a:p>
                      <a:r>
                        <a:rPr lang="sv-SE" sz="1200" b="0" baseline="0" dirty="0" smtClean="0"/>
                        <a:t>Niklas Granelli</a:t>
                      </a:r>
                      <a:endParaRPr lang="sv-SE" sz="1200" baseline="0" dirty="0" smtClean="0"/>
                    </a:p>
                    <a:p>
                      <a:r>
                        <a:rPr lang="sv-SE" sz="1200" baseline="0" dirty="0" smtClean="0"/>
                        <a:t>Kristian Källsson</a:t>
                      </a:r>
                      <a:endParaRPr lang="sv-SE" sz="1200" dirty="0"/>
                    </a:p>
                  </a:txBody>
                  <a:tcPr/>
                </a:tc>
              </a:tr>
              <a:tr h="457200">
                <a:tc>
                  <a:txBody>
                    <a:bodyPr/>
                    <a:lstStyle/>
                    <a:p>
                      <a:r>
                        <a:rPr lang="sv-SE" sz="1200" dirty="0" smtClean="0"/>
                        <a:t>Skridskoslipare</a:t>
                      </a:r>
                      <a:endParaRPr lang="sv-SE" sz="1200" dirty="0"/>
                    </a:p>
                  </a:txBody>
                  <a:tcPr/>
                </a:tc>
                <a:tc>
                  <a:txBody>
                    <a:bodyPr/>
                    <a:lstStyle/>
                    <a:p>
                      <a:r>
                        <a:rPr lang="sv-SE" sz="1200" dirty="0" smtClean="0"/>
                        <a:t>Skall finnas till</a:t>
                      </a:r>
                      <a:r>
                        <a:rPr lang="sv-SE" sz="1200" baseline="0" dirty="0" smtClean="0"/>
                        <a:t> hands under dagen om någon spelare behöver hjlp med slipning.</a:t>
                      </a:r>
                      <a:endParaRPr lang="sv-SE" sz="1200" dirty="0"/>
                    </a:p>
                  </a:txBody>
                  <a:tcPr/>
                </a:tc>
                <a:tc>
                  <a:txBody>
                    <a:bodyPr/>
                    <a:lstStyle/>
                    <a:p>
                      <a:r>
                        <a:rPr lang="sv-SE" sz="1200" b="1" dirty="0" smtClean="0"/>
                        <a:t>Kristian Källsson</a:t>
                      </a:r>
                      <a:endParaRPr lang="sv-SE" sz="1200" b="1" dirty="0"/>
                    </a:p>
                  </a:txBody>
                  <a:tcPr/>
                </a:tc>
              </a:tr>
              <a:tr h="457200">
                <a:tc>
                  <a:txBody>
                    <a:bodyPr/>
                    <a:lstStyle/>
                    <a:p>
                      <a:r>
                        <a:rPr lang="sv-SE" sz="1200" dirty="0" smtClean="0"/>
                        <a:t>Medaljer och pokal</a:t>
                      </a:r>
                      <a:endParaRPr lang="sv-SE" sz="1200" dirty="0"/>
                    </a:p>
                  </a:txBody>
                  <a:tcPr/>
                </a:tc>
                <a:tc>
                  <a:txBody>
                    <a:bodyPr/>
                    <a:lstStyle/>
                    <a:p>
                      <a:r>
                        <a:rPr lang="sv-SE" sz="1200" dirty="0" smtClean="0"/>
                        <a:t>Designa</a:t>
                      </a:r>
                      <a:r>
                        <a:rPr lang="sv-SE" sz="1200" baseline="0" dirty="0" smtClean="0"/>
                        <a:t> och </a:t>
                      </a:r>
                      <a:r>
                        <a:rPr lang="sv-SE" sz="1200" dirty="0" smtClean="0"/>
                        <a:t>köpa in</a:t>
                      </a:r>
                      <a:r>
                        <a:rPr lang="sv-SE" sz="1200" baseline="0" dirty="0" smtClean="0"/>
                        <a:t> </a:t>
                      </a:r>
                      <a:r>
                        <a:rPr lang="sv-SE" sz="1200" dirty="0" smtClean="0"/>
                        <a:t>medaljer till alla spelare samt en pokal till det vinnande laget</a:t>
                      </a:r>
                      <a:r>
                        <a:rPr lang="sv-SE" sz="1200" baseline="0" dirty="0" smtClean="0"/>
                        <a:t> och en pokal för ”fair play” belöning.</a:t>
                      </a:r>
                      <a:endParaRPr lang="sv-SE" sz="1200" dirty="0"/>
                    </a:p>
                  </a:txBody>
                  <a:tcPr/>
                </a:tc>
                <a:tc>
                  <a:txBody>
                    <a:bodyPr/>
                    <a:lstStyle/>
                    <a:p>
                      <a:r>
                        <a:rPr lang="sv-SE" sz="1200" b="1" dirty="0" smtClean="0"/>
                        <a:t>Johan</a:t>
                      </a:r>
                      <a:r>
                        <a:rPr lang="sv-SE" sz="1200" b="1" baseline="0" dirty="0" smtClean="0"/>
                        <a:t> Johansson</a:t>
                      </a:r>
                      <a:endParaRPr lang="sv-SE" sz="1200" b="1" dirty="0"/>
                    </a:p>
                  </a:txBody>
                  <a:tcPr/>
                </a:tc>
              </a:tr>
              <a:tr h="457200">
                <a:tc>
                  <a:txBody>
                    <a:bodyPr/>
                    <a:lstStyle/>
                    <a:p>
                      <a:r>
                        <a:rPr lang="sv-SE" sz="1200" dirty="0" smtClean="0"/>
                        <a:t>Sponsring</a:t>
                      </a:r>
                      <a:endParaRPr lang="sv-SE" sz="1200" dirty="0"/>
                    </a:p>
                  </a:txBody>
                  <a:tcPr/>
                </a:tc>
                <a:tc>
                  <a:txBody>
                    <a:bodyPr/>
                    <a:lstStyle/>
                    <a:p>
                      <a:r>
                        <a:rPr lang="sv-SE" sz="1200" dirty="0" smtClean="0"/>
                        <a:t>Har hört från flera föräldrar att  det borde</a:t>
                      </a:r>
                      <a:r>
                        <a:rPr lang="sv-SE" sz="1200" baseline="0" dirty="0" smtClean="0"/>
                        <a:t> vara möjligt att få en biltillverkare att sätta upp en provkörning av olika bilar på parkeringen mot att de sponsrar vår cup. </a:t>
                      </a:r>
                      <a:endParaRPr lang="sv-SE" sz="1200" dirty="0"/>
                    </a:p>
                  </a:txBody>
                  <a:tcPr/>
                </a:tc>
                <a:tc>
                  <a:txBody>
                    <a:bodyPr/>
                    <a:lstStyle/>
                    <a:p>
                      <a:r>
                        <a:rPr lang="sv-SE" sz="1200" b="1" dirty="0" smtClean="0"/>
                        <a:t>Någon frivillig?</a:t>
                      </a:r>
                      <a:endParaRPr lang="sv-SE" sz="1200" b="1" dirty="0"/>
                    </a:p>
                  </a:txBody>
                  <a:tcPr/>
                </a:tc>
              </a:tr>
            </a:tbl>
          </a:graphicData>
        </a:graphic>
      </p:graphicFrame>
    </p:spTree>
    <p:extLst>
      <p:ext uri="{BB962C8B-B14F-4D97-AF65-F5344CB8AC3E}">
        <p14:creationId xmlns:p14="http://schemas.microsoft.com/office/powerpoint/2010/main" val="2903978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ildresultat för Hovås H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1" y="152400"/>
            <a:ext cx="3147308" cy="150495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0887" y="76201"/>
            <a:ext cx="6553200" cy="17526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err="1" smtClean="0"/>
              <a:t>Hovås</a:t>
            </a:r>
            <a:r>
              <a:rPr lang="en-US" dirty="0" smtClean="0"/>
              <a:t> Hockey Games 2018 </a:t>
            </a:r>
            <a:endParaRPr lang="sv-SE" dirty="0"/>
          </a:p>
        </p:txBody>
      </p:sp>
      <p:graphicFrame>
        <p:nvGraphicFramePr>
          <p:cNvPr id="6" name="Table 5"/>
          <p:cNvGraphicFramePr>
            <a:graphicFrameLocks noGrp="1"/>
          </p:cNvGraphicFramePr>
          <p:nvPr>
            <p:extLst>
              <p:ext uri="{D42A27DB-BD31-4B8C-83A1-F6EECF244321}">
                <p14:modId xmlns:p14="http://schemas.microsoft.com/office/powerpoint/2010/main" val="4066707010"/>
              </p:ext>
            </p:extLst>
          </p:nvPr>
        </p:nvGraphicFramePr>
        <p:xfrm>
          <a:off x="304800" y="1775936"/>
          <a:ext cx="4343400" cy="4396264"/>
        </p:xfrm>
        <a:graphic>
          <a:graphicData uri="http://schemas.openxmlformats.org/drawingml/2006/table">
            <a:tbl>
              <a:tblPr bandRow="1">
                <a:tableStyleId>{5C22544A-7EE6-4342-B048-85BDC9FD1C3A}</a:tableStyleId>
              </a:tblPr>
              <a:tblGrid>
                <a:gridCol w="1143000"/>
                <a:gridCol w="3200400"/>
              </a:tblGrid>
              <a:tr h="493636">
                <a:tc>
                  <a:txBody>
                    <a:bodyPr/>
                    <a:lstStyle/>
                    <a:p>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800" b="1" dirty="0" smtClean="0"/>
                        <a:t>Spelschema</a:t>
                      </a:r>
                    </a:p>
                  </a:txBody>
                  <a:tcPr/>
                </a:tc>
              </a:tr>
              <a:tr h="192162">
                <a:tc>
                  <a:txBody>
                    <a:bodyPr/>
                    <a:lstStyle/>
                    <a:p>
                      <a:r>
                        <a:rPr lang="sv-SE" sz="1200" dirty="0" smtClean="0"/>
                        <a:t>08:00 – 08:40</a:t>
                      </a:r>
                      <a:endParaRPr lang="sv-SE" sz="1200" dirty="0"/>
                    </a:p>
                  </a:txBody>
                  <a:tcPr/>
                </a:tc>
                <a:tc>
                  <a:txBody>
                    <a:bodyPr/>
                    <a:lstStyle/>
                    <a:p>
                      <a:r>
                        <a:rPr lang="sv-SE" sz="1200" baseline="0" dirty="0" smtClean="0"/>
                        <a:t>Hovås – Hanhals</a:t>
                      </a:r>
                    </a:p>
                  </a:txBody>
                  <a:tcPr/>
                </a:tc>
              </a:tr>
              <a:tr h="298842">
                <a:tc>
                  <a:txBody>
                    <a:bodyPr/>
                    <a:lstStyle/>
                    <a:p>
                      <a:r>
                        <a:rPr lang="sv-SE" sz="1200" dirty="0" smtClean="0"/>
                        <a:t>09:00 – 09:40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dirty="0" smtClean="0"/>
                        <a:t>Göteborg– Partille</a:t>
                      </a:r>
                    </a:p>
                  </a:txBody>
                  <a:tcPr/>
                </a:tc>
              </a:tr>
              <a:tr h="228600">
                <a:tc>
                  <a:txBody>
                    <a:bodyPr/>
                    <a:lstStyle/>
                    <a:p>
                      <a:r>
                        <a:rPr lang="sv-SE" sz="1200" dirty="0" smtClean="0"/>
                        <a:t>09:40 – 10:00</a:t>
                      </a:r>
                      <a:endParaRPr lang="sv-SE" sz="1200" dirty="0"/>
                    </a:p>
                  </a:txBody>
                  <a:tcPr/>
                </a:tc>
                <a:tc>
                  <a:txBody>
                    <a:bodyPr/>
                    <a:lstStyle/>
                    <a:p>
                      <a:r>
                        <a:rPr lang="sv-SE" sz="1200" dirty="0" smtClean="0"/>
                        <a:t>Spolning</a:t>
                      </a:r>
                    </a:p>
                  </a:txBody>
                  <a:tcPr/>
                </a:tc>
              </a:tr>
              <a:tr h="259080">
                <a:tc>
                  <a:txBody>
                    <a:bodyPr/>
                    <a:lstStyle/>
                    <a:p>
                      <a:r>
                        <a:rPr lang="sv-SE" sz="1200" dirty="0" smtClean="0"/>
                        <a:t>10:00 – 10:40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Kungälv _ Hanhals</a:t>
                      </a:r>
                    </a:p>
                  </a:txBody>
                  <a:tcPr/>
                </a:tc>
              </a:tr>
              <a:tr h="289560">
                <a:tc>
                  <a:txBody>
                    <a:bodyPr/>
                    <a:lstStyle/>
                    <a:p>
                      <a:r>
                        <a:rPr lang="sv-SE" sz="1200" dirty="0" smtClean="0"/>
                        <a:t>11:00 – 11:40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Hovås – Göteborg</a:t>
                      </a:r>
                    </a:p>
                  </a:txBody>
                  <a:tcPr/>
                </a:tc>
              </a:tr>
              <a:tr h="296706">
                <a:tc>
                  <a:txBody>
                    <a:bodyPr/>
                    <a:lstStyle/>
                    <a:p>
                      <a:r>
                        <a:rPr lang="sv-SE" sz="1200" dirty="0" smtClean="0"/>
                        <a:t>11:40 – 12:00</a:t>
                      </a:r>
                      <a:endParaRPr lang="sv-SE" sz="1200" dirty="0"/>
                    </a:p>
                  </a:txBody>
                  <a:tcPr/>
                </a:tc>
                <a:tc>
                  <a:txBody>
                    <a:bodyPr/>
                    <a:lstStyle/>
                    <a:p>
                      <a:r>
                        <a:rPr lang="sv-SE" sz="1200" dirty="0" smtClean="0"/>
                        <a:t>Spolning</a:t>
                      </a:r>
                    </a:p>
                  </a:txBody>
                  <a:tcPr/>
                </a:tc>
              </a:tr>
              <a:tr h="236694">
                <a:tc>
                  <a:txBody>
                    <a:bodyPr/>
                    <a:lstStyle/>
                    <a:p>
                      <a:r>
                        <a:rPr lang="sv-SE" sz="1200" dirty="0" smtClean="0"/>
                        <a:t>12:00 – 12:40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Partille – Kungälv</a:t>
                      </a:r>
                    </a:p>
                  </a:txBody>
                  <a:tcPr/>
                </a:tc>
              </a:tr>
              <a:tr h="267174">
                <a:tc>
                  <a:txBody>
                    <a:bodyPr/>
                    <a:lstStyle/>
                    <a:p>
                      <a:r>
                        <a:rPr lang="sv-SE" sz="1200" dirty="0" smtClean="0"/>
                        <a:t>13:00 – 13:40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dirty="0" smtClean="0"/>
                        <a:t>Hanhals - Göteborg</a:t>
                      </a:r>
                      <a:endParaRPr lang="sv-SE" sz="1200" baseline="0" dirty="0" smtClean="0"/>
                    </a:p>
                  </a:txBody>
                  <a:tcPr/>
                </a:tc>
              </a:tr>
              <a:tr h="221454">
                <a:tc>
                  <a:txBody>
                    <a:bodyPr/>
                    <a:lstStyle/>
                    <a:p>
                      <a:r>
                        <a:rPr lang="sv-SE" sz="1200" dirty="0" smtClean="0"/>
                        <a:t>13:40</a:t>
                      </a:r>
                      <a:r>
                        <a:rPr lang="sv-SE" sz="1200" baseline="0" dirty="0" smtClean="0"/>
                        <a:t> – 14:00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Spolning</a:t>
                      </a:r>
                    </a:p>
                  </a:txBody>
                  <a:tcPr/>
                </a:tc>
              </a:tr>
              <a:tr h="175734">
                <a:tc>
                  <a:txBody>
                    <a:bodyPr/>
                    <a:lstStyle/>
                    <a:p>
                      <a:r>
                        <a:rPr lang="sv-SE" sz="1200" dirty="0" smtClean="0"/>
                        <a:t>14:00 – 14:40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Hovås - Partille</a:t>
                      </a:r>
                    </a:p>
                  </a:txBody>
                  <a:tcPr/>
                </a:tc>
              </a:tr>
              <a:tr h="206214">
                <a:tc>
                  <a:txBody>
                    <a:bodyPr/>
                    <a:lstStyle/>
                    <a:p>
                      <a:r>
                        <a:rPr lang="sv-SE" sz="1200" dirty="0" smtClean="0"/>
                        <a:t>15:00 – 15:40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Göteborg - Kungälv</a:t>
                      </a:r>
                    </a:p>
                  </a:txBody>
                  <a:tcPr/>
                </a:tc>
              </a:tr>
              <a:tr h="160494">
                <a:tc>
                  <a:txBody>
                    <a:bodyPr/>
                    <a:lstStyle/>
                    <a:p>
                      <a:r>
                        <a:rPr lang="sv-SE" sz="1200" dirty="0" smtClean="0"/>
                        <a:t>15:40</a:t>
                      </a:r>
                      <a:r>
                        <a:rPr lang="sv-SE" sz="1200" baseline="0" dirty="0" smtClean="0"/>
                        <a:t> – 16:00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Spolning</a:t>
                      </a:r>
                    </a:p>
                  </a:txBody>
                  <a:tcPr/>
                </a:tc>
              </a:tr>
              <a:tr h="190974">
                <a:tc>
                  <a:txBody>
                    <a:bodyPr/>
                    <a:lstStyle/>
                    <a:p>
                      <a:r>
                        <a:rPr lang="sv-SE" sz="1200" dirty="0" smtClean="0"/>
                        <a:t>16:00 – 16:40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Hanhals - Partille</a:t>
                      </a:r>
                    </a:p>
                  </a:txBody>
                  <a:tcPr/>
                </a:tc>
              </a:tr>
              <a:tr h="221454">
                <a:tc>
                  <a:txBody>
                    <a:bodyPr/>
                    <a:lstStyle/>
                    <a:p>
                      <a:r>
                        <a:rPr lang="sv-SE" sz="1200" dirty="0" smtClean="0"/>
                        <a:t>17:00 – 17:40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Hovås - Kungälv</a:t>
                      </a:r>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836797560"/>
              </p:ext>
            </p:extLst>
          </p:nvPr>
        </p:nvGraphicFramePr>
        <p:xfrm>
          <a:off x="4876800" y="1777124"/>
          <a:ext cx="3733803" cy="3785476"/>
        </p:xfrm>
        <a:graphic>
          <a:graphicData uri="http://schemas.openxmlformats.org/drawingml/2006/table">
            <a:tbl>
              <a:tblPr bandRow="1">
                <a:tableStyleId>{5C22544A-7EE6-4342-B048-85BDC9FD1C3A}</a:tableStyleId>
              </a:tblPr>
              <a:tblGrid>
                <a:gridCol w="1066800"/>
                <a:gridCol w="2667003"/>
              </a:tblGrid>
              <a:tr h="493636">
                <a:tc>
                  <a:txBody>
                    <a:bodyPr/>
                    <a:lstStyle/>
                    <a:p>
                      <a:endParaRPr lang="sv-SE" sz="1200" dirty="0"/>
                    </a:p>
                  </a:txBody>
                  <a:tcPr/>
                </a:tc>
                <a:tc>
                  <a:txBody>
                    <a:bodyPr/>
                    <a:lstStyle/>
                    <a:p>
                      <a:r>
                        <a:rPr lang="sv-SE" sz="1800" b="1" dirty="0" smtClean="0"/>
                        <a:t>Matschema</a:t>
                      </a:r>
                    </a:p>
                  </a:txBody>
                  <a:tcPr/>
                </a:tc>
              </a:tr>
              <a:tr h="246591">
                <a:tc>
                  <a:txBody>
                    <a:bodyPr/>
                    <a:lstStyle/>
                    <a:p>
                      <a:r>
                        <a:rPr lang="sv-SE" sz="1200" b="1" dirty="0" smtClean="0"/>
                        <a:t>Lunch</a:t>
                      </a:r>
                      <a:endParaRPr lang="sv-SE" sz="1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TBD</a:t>
                      </a:r>
                    </a:p>
                  </a:txBody>
                  <a:tcPr/>
                </a:tc>
              </a:tr>
              <a:tr h="200871">
                <a:tc>
                  <a:txBody>
                    <a:bodyPr/>
                    <a:lstStyle/>
                    <a:p>
                      <a:r>
                        <a:rPr lang="sv-SE" sz="1200" dirty="0" smtClean="0"/>
                        <a:t>11:15 </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dirty="0" smtClean="0"/>
                        <a:t>Hanhals</a:t>
                      </a:r>
                    </a:p>
                  </a:txBody>
                  <a:tcPr/>
                </a:tc>
              </a:tr>
              <a:tr h="155151">
                <a:tc>
                  <a:txBody>
                    <a:bodyPr/>
                    <a:lstStyle/>
                    <a:p>
                      <a:r>
                        <a:rPr lang="sv-SE" sz="1200" dirty="0" smtClean="0"/>
                        <a:t>11:45</a:t>
                      </a:r>
                      <a:endParaRPr lang="sv-SE" sz="1200" dirty="0"/>
                    </a:p>
                  </a:txBody>
                  <a:tcPr/>
                </a:tc>
                <a:tc>
                  <a:txBody>
                    <a:bodyPr/>
                    <a:lstStyle/>
                    <a:p>
                      <a:r>
                        <a:rPr lang="sv-SE" sz="1200" dirty="0" smtClean="0"/>
                        <a:t>Göteborg</a:t>
                      </a:r>
                      <a:endParaRPr lang="sv-SE" sz="1200" dirty="0"/>
                    </a:p>
                  </a:txBody>
                  <a:tcPr/>
                </a:tc>
              </a:tr>
              <a:tr h="185631">
                <a:tc>
                  <a:txBody>
                    <a:bodyPr/>
                    <a:lstStyle/>
                    <a:p>
                      <a:r>
                        <a:rPr lang="sv-SE" sz="1200" dirty="0" smtClean="0"/>
                        <a:t>12:15</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Hovås</a:t>
                      </a:r>
                    </a:p>
                  </a:txBody>
                  <a:tcPr/>
                </a:tc>
              </a:tr>
              <a:tr h="216111">
                <a:tc>
                  <a:txBody>
                    <a:bodyPr/>
                    <a:lstStyle/>
                    <a:p>
                      <a:r>
                        <a:rPr lang="sv-SE" sz="1200" dirty="0" smtClean="0"/>
                        <a:t>12:45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Partille</a:t>
                      </a:r>
                    </a:p>
                  </a:txBody>
                  <a:tcPr/>
                </a:tc>
              </a:tr>
              <a:tr h="246591">
                <a:tc>
                  <a:txBody>
                    <a:bodyPr/>
                    <a:lstStyle/>
                    <a:p>
                      <a:r>
                        <a:rPr lang="sv-SE" sz="1200" dirty="0" smtClean="0"/>
                        <a:t>13:15</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Kungälv</a:t>
                      </a:r>
                    </a:p>
                  </a:txBody>
                  <a:tcPr/>
                </a:tc>
              </a:tr>
              <a:tr h="200871">
                <a:tc>
                  <a:txBody>
                    <a:bodyPr/>
                    <a:lstStyle/>
                    <a:p>
                      <a:r>
                        <a:rPr lang="sv-SE" sz="1200" b="1" dirty="0" smtClean="0"/>
                        <a:t>Middag</a:t>
                      </a:r>
                      <a:endParaRPr lang="sv-SE" sz="1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Hamburgare</a:t>
                      </a:r>
                    </a:p>
                  </a:txBody>
                  <a:tcPr/>
                </a:tc>
              </a:tr>
              <a:tr h="231351">
                <a:tc>
                  <a:txBody>
                    <a:bodyPr/>
                    <a:lstStyle/>
                    <a:p>
                      <a:r>
                        <a:rPr lang="sv-SE" sz="1200" dirty="0" smtClean="0"/>
                        <a:t>14:15</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Hanhals</a:t>
                      </a:r>
                    </a:p>
                  </a:txBody>
                  <a:tcPr/>
                </a:tc>
              </a:tr>
              <a:tr h="185631">
                <a:tc>
                  <a:txBody>
                    <a:bodyPr/>
                    <a:lstStyle/>
                    <a:p>
                      <a:r>
                        <a:rPr lang="sv-SE" sz="1200" dirty="0" smtClean="0"/>
                        <a:t>14:45</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Hovås</a:t>
                      </a:r>
                    </a:p>
                  </a:txBody>
                  <a:tcPr/>
                </a:tc>
              </a:tr>
              <a:tr h="216111">
                <a:tc>
                  <a:txBody>
                    <a:bodyPr/>
                    <a:lstStyle/>
                    <a:p>
                      <a:r>
                        <a:rPr lang="sv-SE" sz="1200" dirty="0" smtClean="0"/>
                        <a:t>15:45</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Kungälv</a:t>
                      </a:r>
                    </a:p>
                  </a:txBody>
                  <a:tcPr/>
                </a:tc>
              </a:tr>
              <a:tr h="246591">
                <a:tc>
                  <a:txBody>
                    <a:bodyPr/>
                    <a:lstStyle/>
                    <a:p>
                      <a:r>
                        <a:rPr lang="sv-SE" sz="1200" dirty="0" smtClean="0"/>
                        <a:t>16:00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Göteborg</a:t>
                      </a:r>
                    </a:p>
                  </a:txBody>
                  <a:tcPr/>
                </a:tc>
              </a:tr>
              <a:tr h="200871">
                <a:tc>
                  <a:txBody>
                    <a:bodyPr/>
                    <a:lstStyle/>
                    <a:p>
                      <a:r>
                        <a:rPr lang="sv-SE" sz="1200" dirty="0" smtClean="0"/>
                        <a:t>17:00</a:t>
                      </a:r>
                      <a:endParaRPr lang="sv-SE"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baseline="0" dirty="0" smtClean="0"/>
                        <a:t>Partille</a:t>
                      </a:r>
                    </a:p>
                  </a:txBody>
                  <a:tcPr/>
                </a:tc>
              </a:tr>
            </a:tbl>
          </a:graphicData>
        </a:graphic>
      </p:graphicFrame>
      <p:sp>
        <p:nvSpPr>
          <p:cNvPr id="2" name="TextBox 1"/>
          <p:cNvSpPr txBox="1"/>
          <p:nvPr/>
        </p:nvSpPr>
        <p:spPr>
          <a:xfrm>
            <a:off x="4800600" y="5740568"/>
            <a:ext cx="1522340" cy="1015663"/>
          </a:xfrm>
          <a:prstGeom prst="rect">
            <a:avLst/>
          </a:prstGeom>
          <a:noFill/>
        </p:spPr>
        <p:txBody>
          <a:bodyPr wrap="none" rtlCol="0">
            <a:spAutoFit/>
          </a:bodyPr>
          <a:lstStyle/>
          <a:p>
            <a:r>
              <a:rPr lang="sv-SE" sz="1200" dirty="0" smtClean="0"/>
              <a:t>Hovås: Blå tröjor</a:t>
            </a:r>
          </a:p>
          <a:p>
            <a:r>
              <a:rPr lang="sv-SE" sz="1200" dirty="0" smtClean="0"/>
              <a:t>Göteborg: Gula tröjor</a:t>
            </a:r>
          </a:p>
          <a:p>
            <a:r>
              <a:rPr lang="sv-SE" sz="1200" dirty="0" smtClean="0"/>
              <a:t>Partille: Röda tröjor</a:t>
            </a:r>
          </a:p>
          <a:p>
            <a:r>
              <a:rPr lang="sv-SE" sz="1200" dirty="0" smtClean="0"/>
              <a:t>Hanhals: Vita tröjor</a:t>
            </a:r>
          </a:p>
          <a:p>
            <a:r>
              <a:rPr lang="sv-SE" sz="1200" dirty="0" smtClean="0"/>
              <a:t>Kungälv: Svarta tröjor</a:t>
            </a:r>
            <a:endParaRPr lang="sv-SE" sz="1200" dirty="0"/>
          </a:p>
        </p:txBody>
      </p:sp>
    </p:spTree>
    <p:extLst>
      <p:ext uri="{BB962C8B-B14F-4D97-AF65-F5344CB8AC3E}">
        <p14:creationId xmlns:p14="http://schemas.microsoft.com/office/powerpoint/2010/main" val="2157033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13989</TotalTime>
  <Words>789</Words>
  <Application>Microsoft Office PowerPoint</Application>
  <PresentationFormat>On-screen Show (4:3)</PresentationFormat>
  <Paragraphs>120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Hovås Hockey Games 2018  Föräldrabemanning</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Denis GAUCHE ALSTOM Vitrolles ZI de Couperigne Immeuble les Chênes 13127 Vitrolles FRANCE +33 6 79 32 30 59</dc:title>
  <dc:creator>Johansson Johan</dc:creator>
  <cp:lastModifiedBy>Johansson Johan</cp:lastModifiedBy>
  <cp:revision>80</cp:revision>
  <dcterms:created xsi:type="dcterms:W3CDTF">2006-08-16T00:00:00Z</dcterms:created>
  <dcterms:modified xsi:type="dcterms:W3CDTF">2018-09-12T19:30:12Z</dcterms:modified>
</cp:coreProperties>
</file>