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4388"/>
    <a:srgbClr val="0070C0"/>
    <a:srgbClr val="66FF66"/>
    <a:srgbClr val="2F3445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8F2EE-437C-4D2F-B354-4388A7CECE91}" v="457" dt="2024-10-18T12:39:0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Wiking" userId="c8c1d4d7-78db-43e9-9443-611372e30e43" providerId="ADAL" clId="{8AF8F2EE-437C-4D2F-B354-4388A7CECE91}"/>
    <pc:docChg chg="undo custSel addSld delSld modSld">
      <pc:chgData name="Niclas Wiking" userId="c8c1d4d7-78db-43e9-9443-611372e30e43" providerId="ADAL" clId="{8AF8F2EE-437C-4D2F-B354-4388A7CECE91}" dt="2024-10-18T12:39:58.090" v="2241" actId="313"/>
      <pc:docMkLst>
        <pc:docMk/>
      </pc:docMkLst>
      <pc:sldChg chg="addSp delSp modSp mod setBg">
        <pc:chgData name="Niclas Wiking" userId="c8c1d4d7-78db-43e9-9443-611372e30e43" providerId="ADAL" clId="{8AF8F2EE-437C-4D2F-B354-4388A7CECE91}" dt="2024-10-18T12:38:13.605" v="2172" actId="115"/>
        <pc:sldMkLst>
          <pc:docMk/>
          <pc:sldMk cId="3059994836" sldId="266"/>
        </pc:sldMkLst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2" creationId="{3C398BF6-96C3-759B-2275-A24923F65B6C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3" creationId="{3DCA8DA8-00FA-E9B8-F6FB-D875F55924FF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4" creationId="{DF263016-AA2A-C49B-0E9C-D219A879F80C}"/>
          </ac:spMkLst>
        </pc:spChg>
        <pc:spChg chg="mod">
          <ac:chgData name="Niclas Wiking" userId="c8c1d4d7-78db-43e9-9443-611372e30e43" providerId="ADAL" clId="{8AF8F2EE-437C-4D2F-B354-4388A7CECE91}" dt="2024-10-18T12:22:14.761" v="1816" actId="403"/>
          <ac:spMkLst>
            <pc:docMk/>
            <pc:sldMk cId="3059994836" sldId="266"/>
            <ac:spMk id="5" creationId="{77BF718D-74FA-41A6-0DDE-C62628D558CE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6" creationId="{275564DC-3175-BEF2-EABA-4CC3EFE3C381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7" creationId="{EE13F8D3-68D0-AD2B-B607-DE6118AE6C17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9" creationId="{F79B69CD-D9F2-D45B-2E15-36BF6FFA6622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10" creationId="{336B3038-7FC0-4B1C-BD2A-D10E1A2D3A28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11" creationId="{1A8E5CE8-844A-C093-B2EF-4804F6669412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12" creationId="{845AA688-5F33-87CE-3B6C-795B1B47C7CA}"/>
          </ac:spMkLst>
        </pc:spChg>
        <pc:spChg chg="mod">
          <ac:chgData name="Niclas Wiking" userId="c8c1d4d7-78db-43e9-9443-611372e30e43" providerId="ADAL" clId="{8AF8F2EE-437C-4D2F-B354-4388A7CECE91}" dt="2024-10-18T12:17:09.681" v="1731" actId="1076"/>
          <ac:spMkLst>
            <pc:docMk/>
            <pc:sldMk cId="3059994836" sldId="266"/>
            <ac:spMk id="14" creationId="{0F4D7334-CE85-4F1F-93CA-8A4BE7312C35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15" creationId="{4FBFEFC8-DE23-4207-6BA0-7906F5509B0F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17" creationId="{79DD0135-73CA-8F50-7D5E-A21C64570854}"/>
          </ac:spMkLst>
        </pc:spChg>
        <pc:spChg chg="mod">
          <ac:chgData name="Niclas Wiking" userId="c8c1d4d7-78db-43e9-9443-611372e30e43" providerId="ADAL" clId="{8AF8F2EE-437C-4D2F-B354-4388A7CECE91}" dt="2024-10-16T08:07:01.849" v="237" actId="1037"/>
          <ac:spMkLst>
            <pc:docMk/>
            <pc:sldMk cId="3059994836" sldId="266"/>
            <ac:spMk id="18" creationId="{F7B7B833-EF56-484D-8154-7AB7D9EFB746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19" creationId="{3CA9B128-05CE-8583-BE57-59176622A34E}"/>
          </ac:spMkLst>
        </pc:spChg>
        <pc:spChg chg="mod">
          <ac:chgData name="Niclas Wiking" userId="c8c1d4d7-78db-43e9-9443-611372e30e43" providerId="ADAL" clId="{8AF8F2EE-437C-4D2F-B354-4388A7CECE91}" dt="2024-10-16T08:07:01.849" v="237" actId="1037"/>
          <ac:spMkLst>
            <pc:docMk/>
            <pc:sldMk cId="3059994836" sldId="266"/>
            <ac:spMk id="20" creationId="{EBFC426F-2C28-1E38-CA41-ADF9BED2BF88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21" creationId="{83F605ED-8CC3-75AB-CE44-18EEE638CE56}"/>
          </ac:spMkLst>
        </pc:spChg>
        <pc:spChg chg="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22" creationId="{88698678-E168-7A80-BE3C-A96A5D5ED180}"/>
          </ac:spMkLst>
        </pc:spChg>
        <pc:spChg chg="add mod">
          <ac:chgData name="Niclas Wiking" userId="c8c1d4d7-78db-43e9-9443-611372e30e43" providerId="ADAL" clId="{8AF8F2EE-437C-4D2F-B354-4388A7CECE91}" dt="2024-10-18T12:19:00.946" v="1757" actId="20577"/>
          <ac:spMkLst>
            <pc:docMk/>
            <pc:sldMk cId="3059994836" sldId="266"/>
            <ac:spMk id="23" creationId="{E15B4173-8AFB-66DE-9B1C-C4E6241AF830}"/>
          </ac:spMkLst>
        </pc:spChg>
        <pc:spChg chg="add mod">
          <ac:chgData name="Niclas Wiking" userId="c8c1d4d7-78db-43e9-9443-611372e30e43" providerId="ADAL" clId="{8AF8F2EE-437C-4D2F-B354-4388A7CECE91}" dt="2024-10-16T08:06:36.745" v="179" actId="1038"/>
          <ac:spMkLst>
            <pc:docMk/>
            <pc:sldMk cId="3059994836" sldId="266"/>
            <ac:spMk id="24" creationId="{47C1EF0B-B478-CDCD-7105-9F9D2CF79CDD}"/>
          </ac:spMkLst>
        </pc:spChg>
        <pc:spChg chg="add mod">
          <ac:chgData name="Niclas Wiking" userId="c8c1d4d7-78db-43e9-9443-611372e30e43" providerId="ADAL" clId="{8AF8F2EE-437C-4D2F-B354-4388A7CECE91}" dt="2024-10-16T08:06:46.567" v="180" actId="1076"/>
          <ac:spMkLst>
            <pc:docMk/>
            <pc:sldMk cId="3059994836" sldId="266"/>
            <ac:spMk id="25" creationId="{BADAD8EA-29ED-D2C4-FA5A-B8E0771C4D59}"/>
          </ac:spMkLst>
        </pc:spChg>
        <pc:spChg chg="add mod ord">
          <ac:chgData name="Niclas Wiking" userId="c8c1d4d7-78db-43e9-9443-611372e30e43" providerId="ADAL" clId="{8AF8F2EE-437C-4D2F-B354-4388A7CECE91}" dt="2024-10-18T12:19:29.407" v="1783" actId="1076"/>
          <ac:spMkLst>
            <pc:docMk/>
            <pc:sldMk cId="3059994836" sldId="266"/>
            <ac:spMk id="26" creationId="{6FA91BA4-5483-CFC7-4386-897B065588CF}"/>
          </ac:spMkLst>
        </pc:spChg>
        <pc:spChg chg="add mod">
          <ac:chgData name="Niclas Wiking" userId="c8c1d4d7-78db-43e9-9443-611372e30e43" providerId="ADAL" clId="{8AF8F2EE-437C-4D2F-B354-4388A7CECE91}" dt="2024-10-16T08:07:28.554" v="240" actId="14100"/>
          <ac:spMkLst>
            <pc:docMk/>
            <pc:sldMk cId="3059994836" sldId="266"/>
            <ac:spMk id="27" creationId="{AB828D1B-E1A3-CA33-45BA-4B394FEE76C4}"/>
          </ac:spMkLst>
        </pc:spChg>
        <pc:spChg chg="add mod">
          <ac:chgData name="Niclas Wiking" userId="c8c1d4d7-78db-43e9-9443-611372e30e43" providerId="ADAL" clId="{8AF8F2EE-437C-4D2F-B354-4388A7CECE91}" dt="2024-10-16T08:10:09.307" v="289"/>
          <ac:spMkLst>
            <pc:docMk/>
            <pc:sldMk cId="3059994836" sldId="266"/>
            <ac:spMk id="28" creationId="{7B8407E5-25C4-8306-A922-B3E737165177}"/>
          </ac:spMkLst>
        </pc:spChg>
        <pc:spChg chg="add mod">
          <ac:chgData name="Niclas Wiking" userId="c8c1d4d7-78db-43e9-9443-611372e30e43" providerId="ADAL" clId="{8AF8F2EE-437C-4D2F-B354-4388A7CECE91}" dt="2024-10-16T08:10:17.535" v="290"/>
          <ac:spMkLst>
            <pc:docMk/>
            <pc:sldMk cId="3059994836" sldId="266"/>
            <ac:spMk id="29" creationId="{4EEF8CDC-68B3-C3FC-236C-69DD33237374}"/>
          </ac:spMkLst>
        </pc:spChg>
        <pc:spChg chg="add mod ord">
          <ac:chgData name="Niclas Wiking" userId="c8c1d4d7-78db-43e9-9443-611372e30e43" providerId="ADAL" clId="{8AF8F2EE-437C-4D2F-B354-4388A7CECE91}" dt="2024-10-18T12:38:13.605" v="2172" actId="115"/>
          <ac:spMkLst>
            <pc:docMk/>
            <pc:sldMk cId="3059994836" sldId="266"/>
            <ac:spMk id="32" creationId="{B4E6C066-972A-2BA8-FCE3-EB71CAAFB8EC}"/>
          </ac:spMkLst>
        </pc:spChg>
        <pc:spChg chg="add mod">
          <ac:chgData name="Niclas Wiking" userId="c8c1d4d7-78db-43e9-9443-611372e30e43" providerId="ADAL" clId="{8AF8F2EE-437C-4D2F-B354-4388A7CECE91}" dt="2024-10-18T12:17:01.262" v="1730" actId="1076"/>
          <ac:spMkLst>
            <pc:docMk/>
            <pc:sldMk cId="3059994836" sldId="266"/>
            <ac:spMk id="34" creationId="{D665B244-0D37-19D2-72E5-C0F63CA2D311}"/>
          </ac:spMkLst>
        </pc:spChg>
        <pc:spChg chg="add del">
          <ac:chgData name="Niclas Wiking" userId="c8c1d4d7-78db-43e9-9443-611372e30e43" providerId="ADAL" clId="{8AF8F2EE-437C-4D2F-B354-4388A7CECE91}" dt="2024-10-16T08:43:20.334" v="1099" actId="22"/>
          <ac:spMkLst>
            <pc:docMk/>
            <pc:sldMk cId="3059994836" sldId="266"/>
            <ac:spMk id="36" creationId="{A1938FDE-6C26-041D-A803-A1ADFB2AB2D9}"/>
          </ac:spMkLst>
        </pc:spChg>
        <pc:spChg chg="add del mod">
          <ac:chgData name="Niclas Wiking" userId="c8c1d4d7-78db-43e9-9443-611372e30e43" providerId="ADAL" clId="{8AF8F2EE-437C-4D2F-B354-4388A7CECE91}" dt="2024-10-18T11:29:43.497" v="1689" actId="478"/>
          <ac:spMkLst>
            <pc:docMk/>
            <pc:sldMk cId="3059994836" sldId="266"/>
            <ac:spMk id="37" creationId="{29BBE1BF-9EA1-51EA-D9FC-CDEE695C7F1F}"/>
          </ac:spMkLst>
        </pc:spChg>
        <pc:spChg chg="add del mod">
          <ac:chgData name="Niclas Wiking" userId="c8c1d4d7-78db-43e9-9443-611372e30e43" providerId="ADAL" clId="{8AF8F2EE-437C-4D2F-B354-4388A7CECE91}" dt="2024-10-18T12:17:49.642" v="1743" actId="478"/>
          <ac:spMkLst>
            <pc:docMk/>
            <pc:sldMk cId="3059994836" sldId="266"/>
            <ac:spMk id="38" creationId="{3D0C6BC2-463C-87DF-D241-54FCF2347726}"/>
          </ac:spMkLst>
        </pc:spChg>
        <pc:picChg chg="mod">
          <ac:chgData name="Niclas Wiking" userId="c8c1d4d7-78db-43e9-9443-611372e30e43" providerId="ADAL" clId="{8AF8F2EE-437C-4D2F-B354-4388A7CECE91}" dt="2024-10-16T08:05:18.158" v="81" actId="1076"/>
          <ac:picMkLst>
            <pc:docMk/>
            <pc:sldMk cId="3059994836" sldId="266"/>
            <ac:picMk id="8" creationId="{8B5FCD5E-0674-4E48-B101-155A85D31685}"/>
          </ac:picMkLst>
        </pc:picChg>
        <pc:picChg chg="mod">
          <ac:chgData name="Niclas Wiking" userId="c8c1d4d7-78db-43e9-9443-611372e30e43" providerId="ADAL" clId="{8AF8F2EE-437C-4D2F-B354-4388A7CECE91}" dt="2024-10-18T11:14:41.186" v="1216" actId="1076"/>
          <ac:picMkLst>
            <pc:docMk/>
            <pc:sldMk cId="3059994836" sldId="266"/>
            <ac:picMk id="13" creationId="{23CB66BC-70AC-4BE2-A601-E9E8FD1106B2}"/>
          </ac:picMkLst>
        </pc:picChg>
        <pc:picChg chg="mod">
          <ac:chgData name="Niclas Wiking" userId="c8c1d4d7-78db-43e9-9443-611372e30e43" providerId="ADAL" clId="{8AF8F2EE-437C-4D2F-B354-4388A7CECE91}" dt="2024-10-18T12:34:31.372" v="2085" actId="1076"/>
          <ac:picMkLst>
            <pc:docMk/>
            <pc:sldMk cId="3059994836" sldId="266"/>
            <ac:picMk id="16" creationId="{E54468CE-C171-4E26-8630-1FA81EFB642C}"/>
          </ac:picMkLst>
        </pc:picChg>
        <pc:picChg chg="add del mod modCrop">
          <ac:chgData name="Niclas Wiking" userId="c8c1d4d7-78db-43e9-9443-611372e30e43" providerId="ADAL" clId="{8AF8F2EE-437C-4D2F-B354-4388A7CECE91}" dt="2024-10-16T08:13:30.552" v="366" actId="478"/>
          <ac:picMkLst>
            <pc:docMk/>
            <pc:sldMk cId="3059994836" sldId="266"/>
            <ac:picMk id="31" creationId="{E6A93793-1662-EFDB-2CDB-8E6259BCC082}"/>
          </ac:picMkLst>
        </pc:picChg>
        <pc:picChg chg="add mod">
          <ac:chgData name="Niclas Wiking" userId="c8c1d4d7-78db-43e9-9443-611372e30e43" providerId="ADAL" clId="{8AF8F2EE-437C-4D2F-B354-4388A7CECE91}" dt="2024-10-18T11:27:18.402" v="1654" actId="1036"/>
          <ac:picMkLst>
            <pc:docMk/>
            <pc:sldMk cId="3059994836" sldId="266"/>
            <ac:picMk id="1026" creationId="{34316DC9-9CA0-ED8A-ED58-3EBA8A34CD97}"/>
          </ac:picMkLst>
        </pc:picChg>
        <pc:picChg chg="add mod">
          <ac:chgData name="Niclas Wiking" userId="c8c1d4d7-78db-43e9-9443-611372e30e43" providerId="ADAL" clId="{8AF8F2EE-437C-4D2F-B354-4388A7CECE91}" dt="2024-10-18T11:27:07.984" v="1608" actId="1035"/>
          <ac:picMkLst>
            <pc:docMk/>
            <pc:sldMk cId="3059994836" sldId="266"/>
            <ac:picMk id="1028" creationId="{DD2054A4-FC6A-E22A-5586-700B02447B40}"/>
          </ac:picMkLst>
        </pc:picChg>
        <pc:picChg chg="add mod">
          <ac:chgData name="Niclas Wiking" userId="c8c1d4d7-78db-43e9-9443-611372e30e43" providerId="ADAL" clId="{8AF8F2EE-437C-4D2F-B354-4388A7CECE91}" dt="2024-10-18T11:26:58.009" v="1580" actId="1076"/>
          <ac:picMkLst>
            <pc:docMk/>
            <pc:sldMk cId="3059994836" sldId="266"/>
            <ac:picMk id="1030" creationId="{769D5287-03E3-C726-6188-B41CF7CC53BF}"/>
          </ac:picMkLst>
        </pc:picChg>
        <pc:picChg chg="add mod">
          <ac:chgData name="Niclas Wiking" userId="c8c1d4d7-78db-43e9-9443-611372e30e43" providerId="ADAL" clId="{8AF8F2EE-437C-4D2F-B354-4388A7CECE91}" dt="2024-10-18T11:27:05.118" v="1595" actId="1076"/>
          <ac:picMkLst>
            <pc:docMk/>
            <pc:sldMk cId="3059994836" sldId="266"/>
            <ac:picMk id="1032" creationId="{9AD4BB3E-F1CB-B27F-E435-8C53E734B734}"/>
          </ac:picMkLst>
        </pc:picChg>
        <pc:picChg chg="add mod">
          <ac:chgData name="Niclas Wiking" userId="c8c1d4d7-78db-43e9-9443-611372e30e43" providerId="ADAL" clId="{8AF8F2EE-437C-4D2F-B354-4388A7CECE91}" dt="2024-10-18T11:27:02.379" v="1594" actId="1035"/>
          <ac:picMkLst>
            <pc:docMk/>
            <pc:sldMk cId="3059994836" sldId="266"/>
            <ac:picMk id="1034" creationId="{A631F5EB-BD4C-AD77-0470-195D8437C4C5}"/>
          </ac:picMkLst>
        </pc:picChg>
      </pc:sldChg>
      <pc:sldChg chg="addSp delSp modSp add mod setBg">
        <pc:chgData name="Niclas Wiking" userId="c8c1d4d7-78db-43e9-9443-611372e30e43" providerId="ADAL" clId="{8AF8F2EE-437C-4D2F-B354-4388A7CECE91}" dt="2024-10-18T12:39:58.090" v="2241" actId="313"/>
        <pc:sldMkLst>
          <pc:docMk/>
          <pc:sldMk cId="1354965209" sldId="267"/>
        </pc:sldMkLst>
        <pc:spChg chg="mod">
          <ac:chgData name="Niclas Wiking" userId="c8c1d4d7-78db-43e9-9443-611372e30e43" providerId="ADAL" clId="{8AF8F2EE-437C-4D2F-B354-4388A7CECE91}" dt="2024-10-18T12:28:00.095" v="1941" actId="207"/>
          <ac:spMkLst>
            <pc:docMk/>
            <pc:sldMk cId="1354965209" sldId="267"/>
            <ac:spMk id="3" creationId="{3DCA8DA8-00FA-E9B8-F6FB-D875F55924FF}"/>
          </ac:spMkLst>
        </pc:spChg>
        <pc:spChg chg="mod">
          <ac:chgData name="Niclas Wiking" userId="c8c1d4d7-78db-43e9-9443-611372e30e43" providerId="ADAL" clId="{8AF8F2EE-437C-4D2F-B354-4388A7CECE91}" dt="2024-10-18T12:27:16.141" v="1939" actId="207"/>
          <ac:spMkLst>
            <pc:docMk/>
            <pc:sldMk cId="1354965209" sldId="267"/>
            <ac:spMk id="5" creationId="{77BF718D-74FA-41A6-0DDE-C62628D558CE}"/>
          </ac:spMkLst>
        </pc:spChg>
        <pc:spChg chg="mod">
          <ac:chgData name="Niclas Wiking" userId="c8c1d4d7-78db-43e9-9443-611372e30e43" providerId="ADAL" clId="{8AF8F2EE-437C-4D2F-B354-4388A7CECE91}" dt="2024-10-18T12:28:00.095" v="1941" actId="207"/>
          <ac:spMkLst>
            <pc:docMk/>
            <pc:sldMk cId="1354965209" sldId="267"/>
            <ac:spMk id="10" creationId="{336B3038-7FC0-4B1C-BD2A-D10E1A2D3A28}"/>
          </ac:spMkLst>
        </pc:spChg>
        <pc:spChg chg="mod">
          <ac:chgData name="Niclas Wiking" userId="c8c1d4d7-78db-43e9-9443-611372e30e43" providerId="ADAL" clId="{8AF8F2EE-437C-4D2F-B354-4388A7CECE91}" dt="2024-10-18T12:27:16.141" v="1939" actId="207"/>
          <ac:spMkLst>
            <pc:docMk/>
            <pc:sldMk cId="1354965209" sldId="267"/>
            <ac:spMk id="11" creationId="{1A8E5CE8-844A-C093-B2EF-4804F6669412}"/>
          </ac:spMkLst>
        </pc:spChg>
        <pc:spChg chg="mod">
          <ac:chgData name="Niclas Wiking" userId="c8c1d4d7-78db-43e9-9443-611372e30e43" providerId="ADAL" clId="{8AF8F2EE-437C-4D2F-B354-4388A7CECE91}" dt="2024-10-18T12:38:47.808" v="2194" actId="20577"/>
          <ac:spMkLst>
            <pc:docMk/>
            <pc:sldMk cId="1354965209" sldId="267"/>
            <ac:spMk id="14" creationId="{0F4D7334-CE85-4F1F-93CA-8A4BE7312C35}"/>
          </ac:spMkLst>
        </pc:spChg>
        <pc:spChg chg="add del mod">
          <ac:chgData name="Niclas Wiking" userId="c8c1d4d7-78db-43e9-9443-611372e30e43" providerId="ADAL" clId="{8AF8F2EE-437C-4D2F-B354-4388A7CECE91}" dt="2024-10-18T12:27:16.141" v="1939" actId="207"/>
          <ac:spMkLst>
            <pc:docMk/>
            <pc:sldMk cId="1354965209" sldId="267"/>
            <ac:spMk id="17" creationId="{79DD0135-73CA-8F50-7D5E-A21C64570854}"/>
          </ac:spMkLst>
        </pc:spChg>
        <pc:spChg chg="add del mod">
          <ac:chgData name="Niclas Wiking" userId="c8c1d4d7-78db-43e9-9443-611372e30e43" providerId="ADAL" clId="{8AF8F2EE-437C-4D2F-B354-4388A7CECE91}" dt="2024-10-18T12:27:33.332" v="1940" actId="207"/>
          <ac:spMkLst>
            <pc:docMk/>
            <pc:sldMk cId="1354965209" sldId="267"/>
            <ac:spMk id="18" creationId="{F7B7B833-EF56-484D-8154-7AB7D9EFB746}"/>
          </ac:spMkLst>
        </pc:spChg>
        <pc:spChg chg="add del mod">
          <ac:chgData name="Niclas Wiking" userId="c8c1d4d7-78db-43e9-9443-611372e30e43" providerId="ADAL" clId="{8AF8F2EE-437C-4D2F-B354-4388A7CECE91}" dt="2024-10-18T12:27:16.141" v="1939" actId="207"/>
          <ac:spMkLst>
            <pc:docMk/>
            <pc:sldMk cId="1354965209" sldId="267"/>
            <ac:spMk id="19" creationId="{3CA9B128-05CE-8583-BE57-59176622A34E}"/>
          </ac:spMkLst>
        </pc:spChg>
        <pc:spChg chg="add del mod">
          <ac:chgData name="Niclas Wiking" userId="c8c1d4d7-78db-43e9-9443-611372e30e43" providerId="ADAL" clId="{8AF8F2EE-437C-4D2F-B354-4388A7CECE91}" dt="2024-10-18T12:27:33.332" v="1940" actId="207"/>
          <ac:spMkLst>
            <pc:docMk/>
            <pc:sldMk cId="1354965209" sldId="267"/>
            <ac:spMk id="20" creationId="{EBFC426F-2C28-1E38-CA41-ADF9BED2BF88}"/>
          </ac:spMkLst>
        </pc:spChg>
        <pc:spChg chg="add del mod">
          <ac:chgData name="Niclas Wiking" userId="c8c1d4d7-78db-43e9-9443-611372e30e43" providerId="ADAL" clId="{8AF8F2EE-437C-4D2F-B354-4388A7CECE91}" dt="2024-10-18T12:27:16.141" v="1939" actId="207"/>
          <ac:spMkLst>
            <pc:docMk/>
            <pc:sldMk cId="1354965209" sldId="267"/>
            <ac:spMk id="21" creationId="{83F605ED-8CC3-75AB-CE44-18EEE638CE56}"/>
          </ac:spMkLst>
        </pc:spChg>
        <pc:spChg chg="add del mod">
          <ac:chgData name="Niclas Wiking" userId="c8c1d4d7-78db-43e9-9443-611372e30e43" providerId="ADAL" clId="{8AF8F2EE-437C-4D2F-B354-4388A7CECE91}" dt="2024-10-18T12:27:33.332" v="1940" actId="207"/>
          <ac:spMkLst>
            <pc:docMk/>
            <pc:sldMk cId="1354965209" sldId="267"/>
            <ac:spMk id="22" creationId="{88698678-E168-7A80-BE3C-A96A5D5ED180}"/>
          </ac:spMkLst>
        </pc:spChg>
        <pc:spChg chg="del">
          <ac:chgData name="Niclas Wiking" userId="c8c1d4d7-78db-43e9-9443-611372e30e43" providerId="ADAL" clId="{8AF8F2EE-437C-4D2F-B354-4388A7CECE91}" dt="2024-10-18T12:29:14.191" v="2011" actId="478"/>
          <ac:spMkLst>
            <pc:docMk/>
            <pc:sldMk cId="1354965209" sldId="267"/>
            <ac:spMk id="26" creationId="{6FA91BA4-5483-CFC7-4386-897B065588CF}"/>
          </ac:spMkLst>
        </pc:spChg>
        <pc:spChg chg="mod ord">
          <ac:chgData name="Niclas Wiking" userId="c8c1d4d7-78db-43e9-9443-611372e30e43" providerId="ADAL" clId="{8AF8F2EE-437C-4D2F-B354-4388A7CECE91}" dt="2024-10-18T12:39:58.090" v="2241" actId="313"/>
          <ac:spMkLst>
            <pc:docMk/>
            <pc:sldMk cId="1354965209" sldId="267"/>
            <ac:spMk id="32" creationId="{B4E6C066-972A-2BA8-FCE3-EB71CAAFB8EC}"/>
          </ac:spMkLst>
        </pc:spChg>
        <pc:spChg chg="add del mod">
          <ac:chgData name="Niclas Wiking" userId="c8c1d4d7-78db-43e9-9443-611372e30e43" providerId="ADAL" clId="{8AF8F2EE-437C-4D2F-B354-4388A7CECE91}" dt="2024-10-18T12:26:22.423" v="1937" actId="47"/>
          <ac:spMkLst>
            <pc:docMk/>
            <pc:sldMk cId="1354965209" sldId="267"/>
            <ac:spMk id="34" creationId="{D665B244-0D37-19D2-72E5-C0F63CA2D311}"/>
          </ac:spMkLst>
        </pc:spChg>
        <pc:picChg chg="mod">
          <ac:chgData name="Niclas Wiking" userId="c8c1d4d7-78db-43e9-9443-611372e30e43" providerId="ADAL" clId="{8AF8F2EE-437C-4D2F-B354-4388A7CECE91}" dt="2024-10-18T12:30:35.754" v="2020" actId="1076"/>
          <ac:picMkLst>
            <pc:docMk/>
            <pc:sldMk cId="1354965209" sldId="267"/>
            <ac:picMk id="16" creationId="{E54468CE-C171-4E26-8630-1FA81EFB642C}"/>
          </ac:picMkLst>
        </pc:picChg>
        <pc:picChg chg="add del mod">
          <ac:chgData name="Niclas Wiking" userId="c8c1d4d7-78db-43e9-9443-611372e30e43" providerId="ADAL" clId="{8AF8F2EE-437C-4D2F-B354-4388A7CECE91}" dt="2024-10-18T12:23:56.723" v="1822" actId="478"/>
          <ac:picMkLst>
            <pc:docMk/>
            <pc:sldMk cId="1354965209" sldId="267"/>
            <ac:picMk id="29" creationId="{D42AE5DC-6651-CB74-29DD-AB3E42F0AD38}"/>
          </ac:picMkLst>
        </pc:picChg>
        <pc:picChg chg="del">
          <ac:chgData name="Niclas Wiking" userId="c8c1d4d7-78db-43e9-9443-611372e30e43" providerId="ADAL" clId="{8AF8F2EE-437C-4D2F-B354-4388A7CECE91}" dt="2024-10-18T12:36:20.792" v="2100" actId="478"/>
          <ac:picMkLst>
            <pc:docMk/>
            <pc:sldMk cId="1354965209" sldId="267"/>
            <ac:picMk id="1026" creationId="{34316DC9-9CA0-ED8A-ED58-3EBA8A34CD97}"/>
          </ac:picMkLst>
        </pc:picChg>
        <pc:picChg chg="del">
          <ac:chgData name="Niclas Wiking" userId="c8c1d4d7-78db-43e9-9443-611372e30e43" providerId="ADAL" clId="{8AF8F2EE-437C-4D2F-B354-4388A7CECE91}" dt="2024-10-18T12:36:17.141" v="2099" actId="478"/>
          <ac:picMkLst>
            <pc:docMk/>
            <pc:sldMk cId="1354965209" sldId="267"/>
            <ac:picMk id="1028" creationId="{DD2054A4-FC6A-E22A-5586-700B02447B40}"/>
          </ac:picMkLst>
        </pc:picChg>
        <pc:picChg chg="mod">
          <ac:chgData name="Niclas Wiking" userId="c8c1d4d7-78db-43e9-9443-611372e30e43" providerId="ADAL" clId="{8AF8F2EE-437C-4D2F-B354-4388A7CECE91}" dt="2024-10-18T12:38:55.678" v="2203" actId="1036"/>
          <ac:picMkLst>
            <pc:docMk/>
            <pc:sldMk cId="1354965209" sldId="267"/>
            <ac:picMk id="1030" creationId="{769D5287-03E3-C726-6188-B41CF7CC53BF}"/>
          </ac:picMkLst>
        </pc:picChg>
        <pc:picChg chg="mod">
          <ac:chgData name="Niclas Wiking" userId="c8c1d4d7-78db-43e9-9443-611372e30e43" providerId="ADAL" clId="{8AF8F2EE-437C-4D2F-B354-4388A7CECE91}" dt="2024-10-18T12:39:01.418" v="2220" actId="1036"/>
          <ac:picMkLst>
            <pc:docMk/>
            <pc:sldMk cId="1354965209" sldId="267"/>
            <ac:picMk id="1032" creationId="{9AD4BB3E-F1CB-B27F-E435-8C53E734B734}"/>
          </ac:picMkLst>
        </pc:picChg>
        <pc:picChg chg="mod">
          <ac:chgData name="Niclas Wiking" userId="c8c1d4d7-78db-43e9-9443-611372e30e43" providerId="ADAL" clId="{8AF8F2EE-437C-4D2F-B354-4388A7CECE91}" dt="2024-10-18T12:38:58.889" v="2211" actId="1036"/>
          <ac:picMkLst>
            <pc:docMk/>
            <pc:sldMk cId="1354965209" sldId="267"/>
            <ac:picMk id="1034" creationId="{A631F5EB-BD4C-AD77-0470-195D8437C4C5}"/>
          </ac:picMkLst>
        </pc:picChg>
      </pc:sldChg>
      <pc:sldChg chg="del">
        <pc:chgData name="Niclas Wiking" userId="c8c1d4d7-78db-43e9-9443-611372e30e43" providerId="ADAL" clId="{8AF8F2EE-437C-4D2F-B354-4388A7CECE91}" dt="2024-10-16T07:58:44.444" v="0" actId="2696"/>
        <pc:sldMkLst>
          <pc:docMk/>
          <pc:sldMk cId="256615852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70CE-A924-4D5E-9C95-164EA7C82391}" type="datetimeFigureOut">
              <a:rPr lang="sv-SE" smtClean="0"/>
              <a:t>2024-10-16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9C9D-9536-492F-9035-64835CAB2A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67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81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486F6-71FD-4F8C-B4A9-B3B8328F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03E97D-B8A7-40D2-884B-21AC19EA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9902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0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microsoft.com/office/2007/relationships/hdphoto" Target="../media/hdphoto7.wdp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opavfall Och Påse Plast På Blå Papperskorgen Isolerad På Vitt Hög Plast  Sopor Avfall Många Plast Avfall Soptipp Och Bin Blå Plastavfall Och Bin  Separation Återvinning Soptunna Föroreningar-vektorgrafik och fler bilder på">
            <a:extLst>
              <a:ext uri="{FF2B5EF4-FFF2-40B4-BE49-F238E27FC236}">
                <a16:creationId xmlns:a16="http://schemas.microsoft.com/office/drawing/2014/main" id="{A631F5EB-BD4C-AD77-0470-195D8437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556" y1="58403" x2="55556" y2="58403"/>
                        <a14:foregroundMark x1="59314" y1="63235" x2="59314" y2="63235"/>
                        <a14:foregroundMark x1="57680" y1="67227" x2="57680" y2="67227"/>
                        <a14:foregroundMark x1="47712" y1="62815" x2="47712" y2="62815"/>
                        <a14:foregroundMark x1="51797" y1="57353" x2="51797" y2="57353"/>
                        <a14:foregroundMark x1="50980" y1="67857" x2="50980" y2="67857"/>
                        <a14:foregroundMark x1="13235" y1="75210" x2="13235" y2="75210"/>
                        <a14:foregroundMark x1="13235" y1="75210" x2="13235" y2="75210"/>
                        <a14:foregroundMark x1="13235" y1="74370" x2="13235" y2="74370"/>
                        <a14:foregroundMark x1="13235" y1="73109" x2="13235" y2="73109"/>
                        <a14:foregroundMark x1="11928" y1="75630" x2="11928" y2="75630"/>
                        <a14:foregroundMark x1="19608" y1="55462" x2="19608" y2="55462"/>
                        <a14:foregroundMark x1="16993" y1="55042" x2="16993" y2="55042"/>
                        <a14:foregroundMark x1="34477" y1="36975" x2="34477" y2="36975"/>
                        <a14:foregroundMark x1="32680" y1="38866" x2="32680" y2="38866"/>
                        <a14:foregroundMark x1="32680" y1="38866" x2="32680" y2="38866"/>
                        <a14:foregroundMark x1="16013" y1="54202" x2="16013" y2="54202"/>
                        <a14:foregroundMark x1="13562" y1="53782" x2="13562" y2="53782"/>
                        <a14:foregroundMark x1="16503" y1="49790" x2="16503" y2="49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27" y="4583568"/>
            <a:ext cx="1501229" cy="11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ileg - Leksaker - Miniature bucket and mop - Metal / Wood / Cotton">
            <a:extLst>
              <a:ext uri="{FF2B5EF4-FFF2-40B4-BE49-F238E27FC236}">
                <a16:creationId xmlns:a16="http://schemas.microsoft.com/office/drawing/2014/main" id="{34316DC9-9CA0-ED8A-ED58-3EBA8A34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16" b="95030" l="10000" r="90000">
                        <a14:foregroundMark x1="56680" y1="5110" x2="56680" y2="5110"/>
                        <a14:foregroundMark x1="57188" y1="79372" x2="57188" y2="79372"/>
                        <a14:foregroundMark x1="58242" y1="85138" x2="58242" y2="85138"/>
                        <a14:foregroundMark x1="57578" y1="93343" x2="57578" y2="93343"/>
                        <a14:foregroundMark x1="45430" y1="95030" x2="45430" y2="95030"/>
                        <a14:foregroundMark x1="43516" y1="85138" x2="43516" y2="85138"/>
                        <a14:foregroundMark x1="48164" y1="78903" x2="48164" y2="78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10" y="4435690"/>
            <a:ext cx="1673411" cy="13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set">
            <a:extLst>
              <a:ext uri="{FF2B5EF4-FFF2-40B4-BE49-F238E27FC236}">
                <a16:creationId xmlns:a16="http://schemas.microsoft.com/office/drawing/2014/main" id="{DD2054A4-FC6A-E22A-5586-700B0244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0" b="94740" l="10000" r="90000">
                        <a14:foregroundMark x1="36302" y1="86823" x2="36302" y2="86823"/>
                        <a14:foregroundMark x1="46563" y1="35365" x2="46563" y2="35365"/>
                        <a14:foregroundMark x1="34740" y1="94740" x2="34740" y2="94740"/>
                        <a14:foregroundMark x1="46406" y1="43125" x2="46406" y2="43125"/>
                        <a14:foregroundMark x1="61563" y1="6510" x2="61563" y2="6510"/>
                        <a14:backgroundMark x1="59740" y1="59375" x2="59740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32" y="4191502"/>
            <a:ext cx="1502346" cy="15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0" y="253761"/>
            <a:ext cx="2268720" cy="136785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3CB66BC-70AC-4BE2-A601-E9E8FD1106B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66" t="20409" r="77653" b="17551"/>
          <a:stretch/>
        </p:blipFill>
        <p:spPr>
          <a:xfrm>
            <a:off x="8077892" y="68316"/>
            <a:ext cx="4002833" cy="6689472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0F4D7334-CE85-4F1F-93CA-8A4BE7312C35}"/>
              </a:ext>
            </a:extLst>
          </p:cNvPr>
          <p:cNvSpPr txBox="1"/>
          <p:nvPr/>
        </p:nvSpPr>
        <p:spPr>
          <a:xfrm>
            <a:off x="3451073" y="332845"/>
            <a:ext cx="3651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2800" b="1" dirty="0">
                <a:solidFill>
                  <a:schemeClr val="bg1"/>
                </a:solidFill>
              </a:rPr>
              <a:t>FÖRSTÄRKT STÄDNING</a:t>
            </a:r>
          </a:p>
          <a:p>
            <a:pPr algn="ctr"/>
            <a:r>
              <a:rPr lang="sv-FI" sz="2400" b="1" dirty="0">
                <a:solidFill>
                  <a:schemeClr val="bg1"/>
                </a:solidFill>
              </a:rPr>
              <a:t>Måndagar </a:t>
            </a:r>
            <a:r>
              <a:rPr lang="sv-FI" sz="2400" b="1" dirty="0" err="1">
                <a:solidFill>
                  <a:schemeClr val="bg1"/>
                </a:solidFill>
              </a:rPr>
              <a:t>kl</a:t>
            </a:r>
            <a:r>
              <a:rPr lang="sv-FI" sz="2400" b="1" dirty="0">
                <a:solidFill>
                  <a:schemeClr val="bg1"/>
                </a:solidFill>
              </a:rPr>
              <a:t> 19:00 – 21:30</a:t>
            </a:r>
          </a:p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C398BF6-96C3-759B-2275-A24923F65B6C}"/>
              </a:ext>
            </a:extLst>
          </p:cNvPr>
          <p:cNvSpPr/>
          <p:nvPr/>
        </p:nvSpPr>
        <p:spPr>
          <a:xfrm>
            <a:off x="8197724" y="497663"/>
            <a:ext cx="1871331" cy="11270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dirty="0">
                <a:solidFill>
                  <a:schemeClr val="tx1"/>
                </a:solidFill>
              </a:rPr>
              <a:t>Cafét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DCA8DA8-00FA-E9B8-F6FB-D875F55924FF}"/>
              </a:ext>
            </a:extLst>
          </p:cNvPr>
          <p:cNvSpPr/>
          <p:nvPr/>
        </p:nvSpPr>
        <p:spPr>
          <a:xfrm>
            <a:off x="9654386" y="496629"/>
            <a:ext cx="414669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Städ förråd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F263016-AA2A-C49B-0E9C-D219A879F80C}"/>
              </a:ext>
            </a:extLst>
          </p:cNvPr>
          <p:cNvSpPr/>
          <p:nvPr/>
        </p:nvSpPr>
        <p:spPr>
          <a:xfrm>
            <a:off x="9096179" y="496629"/>
            <a:ext cx="558782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200" dirty="0">
                <a:solidFill>
                  <a:schemeClr val="tx1"/>
                </a:solidFill>
              </a:rPr>
              <a:t>Kiosk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7BF718D-74FA-41A6-0DDE-C62628D558CE}"/>
              </a:ext>
            </a:extLst>
          </p:cNvPr>
          <p:cNvSpPr/>
          <p:nvPr/>
        </p:nvSpPr>
        <p:spPr>
          <a:xfrm>
            <a:off x="10403981" y="303027"/>
            <a:ext cx="1606574" cy="13343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tx1"/>
                </a:solidFill>
              </a:rPr>
              <a:t>Gymmet</a:t>
            </a:r>
          </a:p>
          <a:p>
            <a:pPr algn="ctr"/>
            <a:endParaRPr lang="sv-FI" sz="1400" dirty="0">
              <a:solidFill>
                <a:schemeClr val="tx1"/>
              </a:solidFill>
            </a:endParaRPr>
          </a:p>
          <a:p>
            <a:pPr algn="ctr"/>
            <a:r>
              <a:rPr lang="sv-FI" sz="1600" b="1" dirty="0">
                <a:solidFill>
                  <a:schemeClr val="tx1"/>
                </a:solidFill>
              </a:rPr>
              <a:t>Kod in 114422</a:t>
            </a:r>
          </a:p>
          <a:p>
            <a:pPr algn="ctr"/>
            <a:r>
              <a:rPr lang="sv-FI" sz="1600" b="1" dirty="0">
                <a:solidFill>
                  <a:schemeClr val="tx1"/>
                </a:solidFill>
              </a:rPr>
              <a:t>Städas sist om träning pågår</a:t>
            </a: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75564DC-3175-BEF2-EABA-4CC3EFE3C381}"/>
              </a:ext>
            </a:extLst>
          </p:cNvPr>
          <p:cNvSpPr/>
          <p:nvPr/>
        </p:nvSpPr>
        <p:spPr>
          <a:xfrm>
            <a:off x="9431102" y="1678172"/>
            <a:ext cx="1643788" cy="9852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dirty="0">
                <a:solidFill>
                  <a:schemeClr val="tx1"/>
                </a:solidFill>
              </a:rPr>
              <a:t>Lounge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13F8D3-68D0-AD2B-B607-DE6118AE6C17}"/>
              </a:ext>
            </a:extLst>
          </p:cNvPr>
          <p:cNvSpPr/>
          <p:nvPr/>
        </p:nvSpPr>
        <p:spPr>
          <a:xfrm>
            <a:off x="9431102" y="2312581"/>
            <a:ext cx="414669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WC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9B69CD-D9F2-D45B-2E15-36BF6FFA6622}"/>
              </a:ext>
            </a:extLst>
          </p:cNvPr>
          <p:cNvSpPr/>
          <p:nvPr/>
        </p:nvSpPr>
        <p:spPr>
          <a:xfrm>
            <a:off x="9845771" y="2312581"/>
            <a:ext cx="414669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WC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36B3038-7FC0-4B1C-BD2A-D10E1A2D3A28}"/>
              </a:ext>
            </a:extLst>
          </p:cNvPr>
          <p:cNvSpPr/>
          <p:nvPr/>
        </p:nvSpPr>
        <p:spPr>
          <a:xfrm>
            <a:off x="8197724" y="496629"/>
            <a:ext cx="804143" cy="5528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200" dirty="0">
                <a:solidFill>
                  <a:schemeClr val="tx1"/>
                </a:solidFill>
              </a:rPr>
              <a:t>Soffgrupp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A8E5CE8-844A-C093-B2EF-4804F6669412}"/>
              </a:ext>
            </a:extLst>
          </p:cNvPr>
          <p:cNvSpPr/>
          <p:nvPr/>
        </p:nvSpPr>
        <p:spPr>
          <a:xfrm>
            <a:off x="10483725" y="1856177"/>
            <a:ext cx="591165" cy="5528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000" dirty="0" err="1">
                <a:solidFill>
                  <a:schemeClr val="tx1"/>
                </a:solidFill>
              </a:rPr>
              <a:t>Soff</a:t>
            </a:r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1000" dirty="0">
                <a:solidFill>
                  <a:schemeClr val="tx1"/>
                </a:solidFill>
              </a:rPr>
              <a:t>grupp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45AA688-5F33-87CE-3B6C-795B1B47C7CA}"/>
              </a:ext>
            </a:extLst>
          </p:cNvPr>
          <p:cNvSpPr/>
          <p:nvPr/>
        </p:nvSpPr>
        <p:spPr>
          <a:xfrm rot="16200000">
            <a:off x="9156426" y="4387699"/>
            <a:ext cx="3563682" cy="1967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sz="1100" dirty="0">
                <a:solidFill>
                  <a:schemeClr val="tx1"/>
                </a:solidFill>
              </a:rPr>
              <a:t>Korridor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FBFEFC8-DE23-4207-6BA0-7906F5509B0F}"/>
              </a:ext>
            </a:extLst>
          </p:cNvPr>
          <p:cNvSpPr/>
          <p:nvPr/>
        </p:nvSpPr>
        <p:spPr>
          <a:xfrm>
            <a:off x="10159431" y="4727366"/>
            <a:ext cx="680483" cy="902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9DD0135-73CA-8F50-7D5E-A21C64570854}"/>
              </a:ext>
            </a:extLst>
          </p:cNvPr>
          <p:cNvSpPr/>
          <p:nvPr/>
        </p:nvSpPr>
        <p:spPr>
          <a:xfrm rot="16200000">
            <a:off x="10923381" y="5776136"/>
            <a:ext cx="467832" cy="196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7B7B833-EF56-484D-8154-7AB7D9EFB746}"/>
              </a:ext>
            </a:extLst>
          </p:cNvPr>
          <p:cNvSpPr/>
          <p:nvPr/>
        </p:nvSpPr>
        <p:spPr>
          <a:xfrm rot="16200000">
            <a:off x="11137082" y="5776136"/>
            <a:ext cx="467832" cy="196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CA9B128-05CE-8583-BE57-59176622A34E}"/>
              </a:ext>
            </a:extLst>
          </p:cNvPr>
          <p:cNvSpPr/>
          <p:nvPr/>
        </p:nvSpPr>
        <p:spPr>
          <a:xfrm rot="16200000">
            <a:off x="10922309" y="6249284"/>
            <a:ext cx="467832" cy="196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BFC426F-2C28-1E38-CA41-ADF9BED2BF88}"/>
              </a:ext>
            </a:extLst>
          </p:cNvPr>
          <p:cNvSpPr/>
          <p:nvPr/>
        </p:nvSpPr>
        <p:spPr>
          <a:xfrm rot="16200000">
            <a:off x="11136010" y="6249284"/>
            <a:ext cx="467832" cy="1967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3F605ED-8CC3-75AB-CE44-18EEE638CE56}"/>
              </a:ext>
            </a:extLst>
          </p:cNvPr>
          <p:cNvSpPr/>
          <p:nvPr/>
        </p:nvSpPr>
        <p:spPr>
          <a:xfrm rot="16200000">
            <a:off x="11123259" y="6001547"/>
            <a:ext cx="940980" cy="219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endParaRPr lang="sv-FI" sz="600" dirty="0">
              <a:solidFill>
                <a:schemeClr val="tx1"/>
              </a:solidFill>
            </a:endParaRP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8698678-E168-7A80-BE3C-A96A5D5ED180}"/>
              </a:ext>
            </a:extLst>
          </p:cNvPr>
          <p:cNvSpPr/>
          <p:nvPr/>
        </p:nvSpPr>
        <p:spPr>
          <a:xfrm>
            <a:off x="11047243" y="5417289"/>
            <a:ext cx="436990" cy="217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Tvätt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15B4173-8AFB-66DE-9B1C-C4E6241AF830}"/>
              </a:ext>
            </a:extLst>
          </p:cNvPr>
          <p:cNvSpPr/>
          <p:nvPr/>
        </p:nvSpPr>
        <p:spPr>
          <a:xfrm>
            <a:off x="8088272" y="87422"/>
            <a:ext cx="2245539" cy="30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sz="1600" b="1" dirty="0">
                <a:solidFill>
                  <a:schemeClr val="tx1"/>
                </a:solidFill>
              </a:rPr>
              <a:t>Översikt ytor att städa</a:t>
            </a: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7C1EF0B-B478-CDCD-7105-9F9D2CF79CDD}"/>
              </a:ext>
            </a:extLst>
          </p:cNvPr>
          <p:cNvSpPr/>
          <p:nvPr/>
        </p:nvSpPr>
        <p:spPr>
          <a:xfrm>
            <a:off x="10176539" y="87366"/>
            <a:ext cx="1096121" cy="17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ADAD8EA-29ED-D2C4-FA5A-B8E0771C4D59}"/>
              </a:ext>
            </a:extLst>
          </p:cNvPr>
          <p:cNvSpPr/>
          <p:nvPr/>
        </p:nvSpPr>
        <p:spPr>
          <a:xfrm>
            <a:off x="8251449" y="3893418"/>
            <a:ext cx="1096121" cy="9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B828D1B-E1A3-CA33-45BA-4B394FEE76C4}"/>
              </a:ext>
            </a:extLst>
          </p:cNvPr>
          <p:cNvSpPr/>
          <p:nvPr/>
        </p:nvSpPr>
        <p:spPr>
          <a:xfrm>
            <a:off x="8338686" y="5588392"/>
            <a:ext cx="1096121" cy="9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FA91BA4-5483-CFC7-4386-897B065588CF}"/>
              </a:ext>
            </a:extLst>
          </p:cNvPr>
          <p:cNvSpPr txBox="1"/>
          <p:nvPr/>
        </p:nvSpPr>
        <p:spPr>
          <a:xfrm>
            <a:off x="8250377" y="4662796"/>
            <a:ext cx="184504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 sz="1600" b="1" dirty="0"/>
              <a:t>Gula ytor: 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Hela cafét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Lounge delen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Gymmet 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Korridoren 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Toaletterna 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Tvättrum </a:t>
            </a:r>
          </a:p>
          <a:p>
            <a:pPr marL="342900" indent="-342900">
              <a:buFontTx/>
              <a:buChar char="-"/>
            </a:pPr>
            <a:r>
              <a:rPr lang="sv-FI" sz="1600" b="1" dirty="0"/>
              <a:t>Trappan 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D665B244-0D37-19D2-72E5-C0F63CA2D311}"/>
              </a:ext>
            </a:extLst>
          </p:cNvPr>
          <p:cNvSpPr txBox="1"/>
          <p:nvPr/>
        </p:nvSpPr>
        <p:spPr>
          <a:xfrm>
            <a:off x="3989972" y="1323611"/>
            <a:ext cx="2651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2400" b="1" dirty="0">
                <a:solidFill>
                  <a:schemeClr val="bg1"/>
                </a:solidFill>
              </a:rPr>
              <a:t>Stäng cafét </a:t>
            </a:r>
            <a:r>
              <a:rPr lang="sv-FI" sz="2400" b="1" dirty="0" err="1">
                <a:solidFill>
                  <a:schemeClr val="bg1"/>
                </a:solidFill>
              </a:rPr>
              <a:t>kl</a:t>
            </a:r>
            <a:r>
              <a:rPr lang="sv-FI" sz="2400" b="1" dirty="0">
                <a:solidFill>
                  <a:schemeClr val="bg1"/>
                </a:solidFill>
              </a:rPr>
              <a:t> 19:00</a:t>
            </a:r>
          </a:p>
        </p:txBody>
      </p:sp>
      <p:pic>
        <p:nvPicPr>
          <p:cNvPr id="1030" name="Picture 6" descr="Hyr en baktömmande container för återvinning | Stena Recycling SE">
            <a:extLst>
              <a:ext uri="{FF2B5EF4-FFF2-40B4-BE49-F238E27FC236}">
                <a16:creationId xmlns:a16="http://schemas.microsoft.com/office/drawing/2014/main" id="{769D5287-03E3-C726-6188-B41CF7CC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38620" y1="73273" x2="38620" y2="7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90" y="4416927"/>
            <a:ext cx="3513548" cy="152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KTRASA WETTEX CLASSIC MIXADE FÄRGER 4-PACK">
            <a:extLst>
              <a:ext uri="{FF2B5EF4-FFF2-40B4-BE49-F238E27FC236}">
                <a16:creationId xmlns:a16="http://schemas.microsoft.com/office/drawing/2014/main" id="{9AD4BB3E-F1CB-B27F-E435-8C53E734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51" b="89888" l="7865" r="92135">
                        <a14:foregroundMark x1="8146" y1="41292" x2="8146" y2="41292"/>
                        <a14:foregroundMark x1="92135" y1="44382" x2="92135" y2="44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9" y="4486050"/>
            <a:ext cx="1256319" cy="12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Логотип Mr. Clean">
            <a:extLst>
              <a:ext uri="{FF2B5EF4-FFF2-40B4-BE49-F238E27FC236}">
                <a16:creationId xmlns:a16="http://schemas.microsoft.com/office/drawing/2014/main" id="{E54468CE-C171-4E26-8630-1FA81EFB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520" b="89941" l="9961" r="89941">
                        <a14:foregroundMark x1="32715" y1="42188" x2="32715" y2="42188"/>
                        <a14:foregroundMark x1="28125" y1="40918" x2="28125" y2="40918"/>
                        <a14:foregroundMark x1="19531" y1="45801" x2="19531" y2="45801"/>
                        <a14:foregroundMark x1="48828" y1="7520" x2="48828" y2="7520"/>
                        <a14:foregroundMark x1="78125" y1="46777" x2="78125" y2="46777"/>
                        <a14:foregroundMark x1="63770" y1="44629" x2="63770" y2="44629"/>
                        <a14:foregroundMark x1="65430" y1="41211" x2="65430" y2="41211"/>
                        <a14:foregroundMark x1="54688" y1="39258" x2="54688" y2="39258"/>
                        <a14:foregroundMark x1="49609" y1="38477" x2="49609" y2="38477"/>
                        <a14:foregroundMark x1="36133" y1="69531" x2="36133" y2="69531"/>
                        <a14:foregroundMark x1="36133" y1="69531" x2="36133" y2="69531"/>
                        <a14:foregroundMark x1="31055" y1="86621" x2="31055" y2="86621"/>
                        <a14:foregroundMark x1="31055" y1="86621" x2="31055" y2="86621"/>
                        <a14:foregroundMark x1="31055" y1="84375" x2="31055" y2="84375"/>
                        <a14:foregroundMark x1="31055" y1="79004" x2="31055" y2="79004"/>
                        <a14:foregroundMark x1="31055" y1="79004" x2="31055" y2="79004"/>
                        <a14:foregroundMark x1="31055" y1="79004" x2="31055" y2="79004"/>
                        <a14:foregroundMark x1="46875" y1="78027" x2="46875" y2="78027"/>
                        <a14:foregroundMark x1="46875" y1="78027" x2="46875" y2="78027"/>
                        <a14:foregroundMark x1="52051" y1="80469" x2="52051" y2="80469"/>
                        <a14:foregroundMark x1="75684" y1="69043" x2="75684" y2="69043"/>
                        <a14:foregroundMark x1="23926" y1="68066" x2="23926" y2="68066"/>
                        <a14:foregroundMark x1="26172" y1="70703" x2="26172" y2="70703"/>
                        <a14:foregroundMark x1="27637" y1="73926" x2="27637" y2="73926"/>
                        <a14:foregroundMark x1="83496" y1="52930" x2="83496" y2="52930"/>
                        <a14:foregroundMark x1="80859" y1="49023" x2="80859" y2="49023"/>
                        <a14:foregroundMark x1="80078" y1="47266" x2="80078" y2="47266"/>
                        <a14:foregroundMark x1="72559" y1="40918" x2="72559" y2="40918"/>
                        <a14:foregroundMark x1="72559" y1="40918" x2="72559" y2="40918"/>
                        <a14:foregroundMark x1="72559" y1="40918" x2="72559" y2="40918"/>
                        <a14:foregroundMark x1="72559" y1="40918" x2="72559" y2="40918"/>
                        <a14:foregroundMark x1="63477" y1="45313" x2="63477" y2="45313"/>
                        <a14:foregroundMark x1="60840" y1="44824" x2="60840" y2="44824"/>
                        <a14:foregroundMark x1="50781" y1="45313" x2="50781" y2="45313"/>
                        <a14:foregroundMark x1="36621" y1="43164" x2="36621" y2="43164"/>
                        <a14:foregroundMark x1="34668" y1="41211" x2="34668" y2="41211"/>
                        <a14:foregroundMark x1="32715" y1="36328" x2="32715" y2="36328"/>
                        <a14:foregroundMark x1="28809" y1="37793" x2="28809" y2="37793"/>
                        <a14:foregroundMark x1="17578" y1="48242" x2="17578" y2="48242"/>
                        <a14:foregroundMark x1="33008" y1="42871" x2="33008" y2="42871"/>
                        <a14:foregroundMark x1="33008" y1="42871" x2="33008" y2="42871"/>
                        <a14:foregroundMark x1="33008" y1="42871" x2="33008" y2="42871"/>
                        <a14:foregroundMark x1="41992" y1="42188" x2="41992" y2="42188"/>
                        <a14:foregroundMark x1="41992" y1="42188" x2="41992" y2="42188"/>
                        <a14:foregroundMark x1="60547" y1="35059" x2="60547" y2="35059"/>
                        <a14:foregroundMark x1="43945" y1="33105" x2="43945" y2="33105"/>
                        <a14:foregroundMark x1="46387" y1="47266" x2="46387" y2="47266"/>
                        <a14:foregroundMark x1="54980" y1="38770" x2="54980" y2="38770"/>
                        <a14:foregroundMark x1="63770" y1="38770" x2="63770" y2="38770"/>
                        <a14:foregroundMark x1="73242" y1="41699" x2="73242" y2="41699"/>
                        <a14:foregroundMark x1="75977" y1="41895" x2="75977" y2="41895"/>
                        <a14:foregroundMark x1="20996" y1="53906" x2="20996" y2="53906"/>
                        <a14:foregroundMark x1="16406" y1="67285" x2="16406" y2="67285"/>
                        <a14:foregroundMark x1="68652" y1="72168" x2="68652" y2="72168"/>
                        <a14:foregroundMark x1="84961" y1="56543" x2="84961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12" y="1624715"/>
            <a:ext cx="3574096" cy="35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B4E6C066-972A-2BA8-FCE3-EB71CAAFB8EC}"/>
              </a:ext>
            </a:extLst>
          </p:cNvPr>
          <p:cNvSpPr txBox="1"/>
          <p:nvPr/>
        </p:nvSpPr>
        <p:spPr>
          <a:xfrm>
            <a:off x="69382" y="1911998"/>
            <a:ext cx="75860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400" b="1" dirty="0">
                <a:solidFill>
                  <a:schemeClr val="bg1"/>
                </a:solidFill>
              </a:rPr>
              <a:t>Gör följande på de </a:t>
            </a:r>
            <a:r>
              <a:rPr lang="sv-FI" sz="2400" b="1" u="sng" dirty="0">
                <a:solidFill>
                  <a:schemeClr val="bg1"/>
                </a:solidFill>
              </a:rPr>
              <a:t>gulmarkerade ytorna</a:t>
            </a:r>
            <a:r>
              <a:rPr lang="sv-FI" sz="2400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Torka av alla ytor och släng löst skräp, </a:t>
            </a:r>
            <a:r>
              <a:rPr lang="sv-FI" b="1" dirty="0">
                <a:solidFill>
                  <a:schemeClr val="bg1"/>
                </a:solidFill>
              </a:rPr>
              <a:t>använd plasthandskar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Dammsug alla ytor inklusive soffor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Svabba alla golv med såpa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Fyll på med papper på toaletter och i cafét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Tömma alla sopor på övervåningen, släng i containern på utsidan</a:t>
            </a:r>
          </a:p>
          <a:p>
            <a:pPr marL="342900" indent="-342900">
              <a:buAutoNum type="arabicPeriod"/>
            </a:pPr>
            <a:endParaRPr lang="sv-FI" sz="2400" b="1" dirty="0">
              <a:solidFill>
                <a:schemeClr val="bg1"/>
              </a:solidFill>
            </a:endParaRPr>
          </a:p>
          <a:p>
            <a:endParaRPr lang="sv-FI" sz="2400" b="1" dirty="0">
              <a:solidFill>
                <a:schemeClr val="bg1"/>
              </a:solidFill>
            </a:endParaRPr>
          </a:p>
          <a:p>
            <a:endParaRPr lang="sv-FI" sz="2400" b="1" dirty="0">
              <a:solidFill>
                <a:schemeClr val="bg1"/>
              </a:solidFill>
            </a:endParaRPr>
          </a:p>
          <a:p>
            <a:r>
              <a:rPr lang="sv-FI" sz="2400" b="1" u="sng" dirty="0">
                <a:solidFill>
                  <a:schemeClr val="bg1"/>
                </a:solidFill>
              </a:rPr>
              <a:t>Städutrustning</a:t>
            </a:r>
            <a:r>
              <a:rPr lang="sv-FI" sz="2400" b="1" dirty="0">
                <a:solidFill>
                  <a:schemeClr val="bg1"/>
                </a:solidFill>
              </a:rPr>
              <a:t> finns i städförrådet, saknas det du behöver där, be vaktmästaren öppna deras huvudförråd, vi får ta det vi behöver där.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99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opavfall Och Påse Plast På Blå Papperskorgen Isolerad På Vitt Hög Plast  Sopor Avfall Många Plast Avfall Soptipp Och Bin Blå Plastavfall Och Bin  Separation Återvinning Soptunna Föroreningar-vektorgrafik och fler bilder på">
            <a:extLst>
              <a:ext uri="{FF2B5EF4-FFF2-40B4-BE49-F238E27FC236}">
                <a16:creationId xmlns:a16="http://schemas.microsoft.com/office/drawing/2014/main" id="{A631F5EB-BD4C-AD77-0470-195D8437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556" y1="58403" x2="55556" y2="58403"/>
                        <a14:foregroundMark x1="59314" y1="63235" x2="59314" y2="63235"/>
                        <a14:foregroundMark x1="57680" y1="67227" x2="57680" y2="67227"/>
                        <a14:foregroundMark x1="47712" y1="62815" x2="47712" y2="62815"/>
                        <a14:foregroundMark x1="51797" y1="57353" x2="51797" y2="57353"/>
                        <a14:foregroundMark x1="50980" y1="67857" x2="50980" y2="67857"/>
                        <a14:foregroundMark x1="13235" y1="75210" x2="13235" y2="75210"/>
                        <a14:foregroundMark x1="13235" y1="75210" x2="13235" y2="75210"/>
                        <a14:foregroundMark x1="13235" y1="74370" x2="13235" y2="74370"/>
                        <a14:foregroundMark x1="13235" y1="73109" x2="13235" y2="73109"/>
                        <a14:foregroundMark x1="11928" y1="75630" x2="11928" y2="75630"/>
                        <a14:foregroundMark x1="19608" y1="55462" x2="19608" y2="55462"/>
                        <a14:foregroundMark x1="16993" y1="55042" x2="16993" y2="55042"/>
                        <a14:foregroundMark x1="34477" y1="36975" x2="34477" y2="36975"/>
                        <a14:foregroundMark x1="32680" y1="38866" x2="32680" y2="38866"/>
                        <a14:foregroundMark x1="32680" y1="38866" x2="32680" y2="38866"/>
                        <a14:foregroundMark x1="16013" y1="54202" x2="16013" y2="54202"/>
                        <a14:foregroundMark x1="13562" y1="53782" x2="13562" y2="53782"/>
                        <a14:foregroundMark x1="16503" y1="49790" x2="16503" y2="49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67" y="4002251"/>
            <a:ext cx="2148693" cy="16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0" y="253761"/>
            <a:ext cx="2268720" cy="136785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3CB66BC-70AC-4BE2-A601-E9E8FD1106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6" t="20409" r="77653" b="17551"/>
          <a:stretch/>
        </p:blipFill>
        <p:spPr>
          <a:xfrm>
            <a:off x="8077892" y="68316"/>
            <a:ext cx="4002833" cy="6689472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0F4D7334-CE85-4F1F-93CA-8A4BE7312C35}"/>
              </a:ext>
            </a:extLst>
          </p:cNvPr>
          <p:cNvSpPr txBox="1"/>
          <p:nvPr/>
        </p:nvSpPr>
        <p:spPr>
          <a:xfrm>
            <a:off x="2615698" y="491703"/>
            <a:ext cx="5207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2800" b="1" dirty="0">
                <a:solidFill>
                  <a:schemeClr val="bg1"/>
                </a:solidFill>
              </a:rPr>
              <a:t>STÄDNING SISTA PASSET </a:t>
            </a:r>
          </a:p>
          <a:p>
            <a:pPr algn="ctr"/>
            <a:r>
              <a:rPr lang="sv-FI" sz="2800" b="1" dirty="0">
                <a:solidFill>
                  <a:schemeClr val="bg1"/>
                </a:solidFill>
              </a:rPr>
              <a:t>Tisdag - Söndag</a:t>
            </a:r>
          </a:p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C398BF6-96C3-759B-2275-A24923F65B6C}"/>
              </a:ext>
            </a:extLst>
          </p:cNvPr>
          <p:cNvSpPr/>
          <p:nvPr/>
        </p:nvSpPr>
        <p:spPr>
          <a:xfrm>
            <a:off x="8197724" y="497663"/>
            <a:ext cx="1871331" cy="11270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dirty="0">
                <a:solidFill>
                  <a:schemeClr val="tx1"/>
                </a:solidFill>
              </a:rPr>
              <a:t>Cafét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DCA8DA8-00FA-E9B8-F6FB-D875F55924FF}"/>
              </a:ext>
            </a:extLst>
          </p:cNvPr>
          <p:cNvSpPr/>
          <p:nvPr/>
        </p:nvSpPr>
        <p:spPr>
          <a:xfrm>
            <a:off x="9654386" y="496629"/>
            <a:ext cx="414669" cy="3508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Städ förråd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F263016-AA2A-C49B-0E9C-D219A879F80C}"/>
              </a:ext>
            </a:extLst>
          </p:cNvPr>
          <p:cNvSpPr/>
          <p:nvPr/>
        </p:nvSpPr>
        <p:spPr>
          <a:xfrm>
            <a:off x="9096179" y="496629"/>
            <a:ext cx="558782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200" dirty="0">
                <a:solidFill>
                  <a:schemeClr val="tx1"/>
                </a:solidFill>
              </a:rPr>
              <a:t>Kiosk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7BF718D-74FA-41A6-0DDE-C62628D558CE}"/>
              </a:ext>
            </a:extLst>
          </p:cNvPr>
          <p:cNvSpPr/>
          <p:nvPr/>
        </p:nvSpPr>
        <p:spPr>
          <a:xfrm>
            <a:off x="10403981" y="303027"/>
            <a:ext cx="1606574" cy="13343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tx1"/>
                </a:solidFill>
              </a:rPr>
              <a:t>Gymmet</a:t>
            </a:r>
          </a:p>
          <a:p>
            <a:pPr algn="ctr"/>
            <a:endParaRPr lang="sv-FI" sz="1400" dirty="0">
              <a:solidFill>
                <a:schemeClr val="tx1"/>
              </a:solidFill>
            </a:endParaRPr>
          </a:p>
          <a:p>
            <a:pPr algn="ctr"/>
            <a:r>
              <a:rPr lang="sv-FI" sz="1600" b="1" dirty="0">
                <a:solidFill>
                  <a:schemeClr val="tx1"/>
                </a:solidFill>
              </a:rPr>
              <a:t>Kod in 114422</a:t>
            </a:r>
          </a:p>
          <a:p>
            <a:pPr algn="ctr"/>
            <a:r>
              <a:rPr lang="sv-FI" sz="1600" b="1" dirty="0">
                <a:solidFill>
                  <a:schemeClr val="tx1"/>
                </a:solidFill>
              </a:rPr>
              <a:t>Städas sist om träning pågår</a:t>
            </a: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75564DC-3175-BEF2-EABA-4CC3EFE3C381}"/>
              </a:ext>
            </a:extLst>
          </p:cNvPr>
          <p:cNvSpPr/>
          <p:nvPr/>
        </p:nvSpPr>
        <p:spPr>
          <a:xfrm>
            <a:off x="9431102" y="1678172"/>
            <a:ext cx="1643788" cy="9852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dirty="0">
                <a:solidFill>
                  <a:schemeClr val="tx1"/>
                </a:solidFill>
              </a:rPr>
              <a:t>Lounge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13F8D3-68D0-AD2B-B607-DE6118AE6C17}"/>
              </a:ext>
            </a:extLst>
          </p:cNvPr>
          <p:cNvSpPr/>
          <p:nvPr/>
        </p:nvSpPr>
        <p:spPr>
          <a:xfrm>
            <a:off x="9431102" y="2312581"/>
            <a:ext cx="414669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WC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9B69CD-D9F2-D45B-2E15-36BF6FFA6622}"/>
              </a:ext>
            </a:extLst>
          </p:cNvPr>
          <p:cNvSpPr/>
          <p:nvPr/>
        </p:nvSpPr>
        <p:spPr>
          <a:xfrm>
            <a:off x="9845771" y="2312581"/>
            <a:ext cx="414669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WC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36B3038-7FC0-4B1C-BD2A-D10E1A2D3A28}"/>
              </a:ext>
            </a:extLst>
          </p:cNvPr>
          <p:cNvSpPr/>
          <p:nvPr/>
        </p:nvSpPr>
        <p:spPr>
          <a:xfrm>
            <a:off x="8197724" y="496629"/>
            <a:ext cx="804143" cy="5528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200" dirty="0">
                <a:solidFill>
                  <a:schemeClr val="tx1"/>
                </a:solidFill>
              </a:rPr>
              <a:t>Soffgrupp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A8E5CE8-844A-C093-B2EF-4804F6669412}"/>
              </a:ext>
            </a:extLst>
          </p:cNvPr>
          <p:cNvSpPr/>
          <p:nvPr/>
        </p:nvSpPr>
        <p:spPr>
          <a:xfrm>
            <a:off x="10483725" y="1856177"/>
            <a:ext cx="591165" cy="5528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000" dirty="0" err="1">
                <a:solidFill>
                  <a:schemeClr val="tx1"/>
                </a:solidFill>
              </a:rPr>
              <a:t>Soff</a:t>
            </a:r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1000" dirty="0">
                <a:solidFill>
                  <a:schemeClr val="tx1"/>
                </a:solidFill>
              </a:rPr>
              <a:t>grupp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45AA688-5F33-87CE-3B6C-795B1B47C7CA}"/>
              </a:ext>
            </a:extLst>
          </p:cNvPr>
          <p:cNvSpPr/>
          <p:nvPr/>
        </p:nvSpPr>
        <p:spPr>
          <a:xfrm rot="16200000">
            <a:off x="9156426" y="4387699"/>
            <a:ext cx="3563682" cy="1967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>
              <a:solidFill>
                <a:schemeClr val="tx1"/>
              </a:solidFill>
            </a:endParaRPr>
          </a:p>
          <a:p>
            <a:pPr algn="ctr"/>
            <a:r>
              <a:rPr lang="sv-FI" sz="1100" dirty="0">
                <a:solidFill>
                  <a:schemeClr val="tx1"/>
                </a:solidFill>
              </a:rPr>
              <a:t>Korridor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FBFEFC8-DE23-4207-6BA0-7906F5509B0F}"/>
              </a:ext>
            </a:extLst>
          </p:cNvPr>
          <p:cNvSpPr/>
          <p:nvPr/>
        </p:nvSpPr>
        <p:spPr>
          <a:xfrm>
            <a:off x="10159431" y="4727366"/>
            <a:ext cx="680483" cy="902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9DD0135-73CA-8F50-7D5E-A21C64570854}"/>
              </a:ext>
            </a:extLst>
          </p:cNvPr>
          <p:cNvSpPr/>
          <p:nvPr/>
        </p:nvSpPr>
        <p:spPr>
          <a:xfrm rot="16200000">
            <a:off x="10923381" y="5776136"/>
            <a:ext cx="467832" cy="1967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7B7B833-EF56-484D-8154-7AB7D9EFB746}"/>
              </a:ext>
            </a:extLst>
          </p:cNvPr>
          <p:cNvSpPr/>
          <p:nvPr/>
        </p:nvSpPr>
        <p:spPr>
          <a:xfrm rot="16200000">
            <a:off x="11137082" y="5776136"/>
            <a:ext cx="467832" cy="1967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CA9B128-05CE-8583-BE57-59176622A34E}"/>
              </a:ext>
            </a:extLst>
          </p:cNvPr>
          <p:cNvSpPr/>
          <p:nvPr/>
        </p:nvSpPr>
        <p:spPr>
          <a:xfrm rot="16200000">
            <a:off x="10922309" y="6249284"/>
            <a:ext cx="467832" cy="1967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BFC426F-2C28-1E38-CA41-ADF9BED2BF88}"/>
              </a:ext>
            </a:extLst>
          </p:cNvPr>
          <p:cNvSpPr/>
          <p:nvPr/>
        </p:nvSpPr>
        <p:spPr>
          <a:xfrm rot="16200000">
            <a:off x="11136010" y="6249284"/>
            <a:ext cx="467832" cy="1967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r>
              <a:rPr lang="sv-FI" sz="600" dirty="0">
                <a:solidFill>
                  <a:schemeClr val="tx1"/>
                </a:solidFill>
              </a:rPr>
              <a:t>Trappa</a:t>
            </a: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3F605ED-8CC3-75AB-CE44-18EEE638CE56}"/>
              </a:ext>
            </a:extLst>
          </p:cNvPr>
          <p:cNvSpPr/>
          <p:nvPr/>
        </p:nvSpPr>
        <p:spPr>
          <a:xfrm rot="16200000">
            <a:off x="11123259" y="6001547"/>
            <a:ext cx="940980" cy="219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000" dirty="0">
              <a:solidFill>
                <a:schemeClr val="tx1"/>
              </a:solidFill>
            </a:endParaRPr>
          </a:p>
          <a:p>
            <a:pPr algn="ctr"/>
            <a:endParaRPr lang="sv-FI" sz="600" dirty="0">
              <a:solidFill>
                <a:schemeClr val="tx1"/>
              </a:solidFill>
            </a:endParaRPr>
          </a:p>
          <a:p>
            <a:pPr algn="ctr"/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8698678-E168-7A80-BE3C-A96A5D5ED180}"/>
              </a:ext>
            </a:extLst>
          </p:cNvPr>
          <p:cNvSpPr/>
          <p:nvPr/>
        </p:nvSpPr>
        <p:spPr>
          <a:xfrm>
            <a:off x="11047243" y="5417289"/>
            <a:ext cx="436990" cy="2179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700" dirty="0">
                <a:solidFill>
                  <a:schemeClr val="tx1"/>
                </a:solidFill>
              </a:rPr>
              <a:t>Tvätt</a:t>
            </a:r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15B4173-8AFB-66DE-9B1C-C4E6241AF830}"/>
              </a:ext>
            </a:extLst>
          </p:cNvPr>
          <p:cNvSpPr/>
          <p:nvPr/>
        </p:nvSpPr>
        <p:spPr>
          <a:xfrm>
            <a:off x="8088272" y="87422"/>
            <a:ext cx="2245539" cy="30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sz="1600" b="1" dirty="0">
                <a:solidFill>
                  <a:schemeClr val="tx1"/>
                </a:solidFill>
              </a:rPr>
              <a:t>Översikt ytor att städa</a:t>
            </a: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7C1EF0B-B478-CDCD-7105-9F9D2CF79CDD}"/>
              </a:ext>
            </a:extLst>
          </p:cNvPr>
          <p:cNvSpPr/>
          <p:nvPr/>
        </p:nvSpPr>
        <p:spPr>
          <a:xfrm>
            <a:off x="10176539" y="87366"/>
            <a:ext cx="1096121" cy="17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ADAD8EA-29ED-D2C4-FA5A-B8E0771C4D59}"/>
              </a:ext>
            </a:extLst>
          </p:cNvPr>
          <p:cNvSpPr/>
          <p:nvPr/>
        </p:nvSpPr>
        <p:spPr>
          <a:xfrm>
            <a:off x="8251449" y="3893418"/>
            <a:ext cx="1096121" cy="9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B828D1B-E1A3-CA33-45BA-4B394FEE76C4}"/>
              </a:ext>
            </a:extLst>
          </p:cNvPr>
          <p:cNvSpPr/>
          <p:nvPr/>
        </p:nvSpPr>
        <p:spPr>
          <a:xfrm>
            <a:off x="8338686" y="5588392"/>
            <a:ext cx="1096121" cy="9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D665B244-0D37-19D2-72E5-C0F63CA2D311}"/>
              </a:ext>
            </a:extLst>
          </p:cNvPr>
          <p:cNvSpPr txBox="1"/>
          <p:nvPr/>
        </p:nvSpPr>
        <p:spPr>
          <a:xfrm>
            <a:off x="3989972" y="1323611"/>
            <a:ext cx="2651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FI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yr en baktömmande container för återvinning | Stena Recycling SE">
            <a:extLst>
              <a:ext uri="{FF2B5EF4-FFF2-40B4-BE49-F238E27FC236}">
                <a16:creationId xmlns:a16="http://schemas.microsoft.com/office/drawing/2014/main" id="{769D5287-03E3-C726-6188-B41CF7CC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8620" y1="73273" x2="38620" y2="7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83" y="3751702"/>
            <a:ext cx="5160846" cy="22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KTRASA WETTEX CLASSIC MIXADE FÄRGER 4-PACK">
            <a:extLst>
              <a:ext uri="{FF2B5EF4-FFF2-40B4-BE49-F238E27FC236}">
                <a16:creationId xmlns:a16="http://schemas.microsoft.com/office/drawing/2014/main" id="{9AD4BB3E-F1CB-B27F-E435-8C53E734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51" b="89888" l="7865" r="92135">
                        <a14:foregroundMark x1="8146" y1="41292" x2="8146" y2="41292"/>
                        <a14:foregroundMark x1="92135" y1="44382" x2="92135" y2="44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3" y="4063171"/>
            <a:ext cx="1816553" cy="18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Логотип Mr. Clean">
            <a:extLst>
              <a:ext uri="{FF2B5EF4-FFF2-40B4-BE49-F238E27FC236}">
                <a16:creationId xmlns:a16="http://schemas.microsoft.com/office/drawing/2014/main" id="{E54468CE-C171-4E26-8630-1FA81EFB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0" b="89941" l="9961" r="89941">
                        <a14:foregroundMark x1="32715" y1="42188" x2="32715" y2="42188"/>
                        <a14:foregroundMark x1="28125" y1="40918" x2="28125" y2="40918"/>
                        <a14:foregroundMark x1="19531" y1="45801" x2="19531" y2="45801"/>
                        <a14:foregroundMark x1="48828" y1="7520" x2="48828" y2="7520"/>
                        <a14:foregroundMark x1="78125" y1="46777" x2="78125" y2="46777"/>
                        <a14:foregroundMark x1="63770" y1="44629" x2="63770" y2="44629"/>
                        <a14:foregroundMark x1="65430" y1="41211" x2="65430" y2="41211"/>
                        <a14:foregroundMark x1="54688" y1="39258" x2="54688" y2="39258"/>
                        <a14:foregroundMark x1="49609" y1="38477" x2="49609" y2="38477"/>
                        <a14:foregroundMark x1="36133" y1="69531" x2="36133" y2="69531"/>
                        <a14:foregroundMark x1="36133" y1="69531" x2="36133" y2="69531"/>
                        <a14:foregroundMark x1="31055" y1="86621" x2="31055" y2="86621"/>
                        <a14:foregroundMark x1="31055" y1="86621" x2="31055" y2="86621"/>
                        <a14:foregroundMark x1="31055" y1="84375" x2="31055" y2="84375"/>
                        <a14:foregroundMark x1="31055" y1="79004" x2="31055" y2="79004"/>
                        <a14:foregroundMark x1="31055" y1="79004" x2="31055" y2="79004"/>
                        <a14:foregroundMark x1="31055" y1="79004" x2="31055" y2="79004"/>
                        <a14:foregroundMark x1="46875" y1="78027" x2="46875" y2="78027"/>
                        <a14:foregroundMark x1="46875" y1="78027" x2="46875" y2="78027"/>
                        <a14:foregroundMark x1="52051" y1="80469" x2="52051" y2="80469"/>
                        <a14:foregroundMark x1="75684" y1="69043" x2="75684" y2="69043"/>
                        <a14:foregroundMark x1="23926" y1="68066" x2="23926" y2="68066"/>
                        <a14:foregroundMark x1="26172" y1="70703" x2="26172" y2="70703"/>
                        <a14:foregroundMark x1="27637" y1="73926" x2="27637" y2="73926"/>
                        <a14:foregroundMark x1="83496" y1="52930" x2="83496" y2="52930"/>
                        <a14:foregroundMark x1="80859" y1="49023" x2="80859" y2="49023"/>
                        <a14:foregroundMark x1="80078" y1="47266" x2="80078" y2="47266"/>
                        <a14:foregroundMark x1="72559" y1="40918" x2="72559" y2="40918"/>
                        <a14:foregroundMark x1="72559" y1="40918" x2="72559" y2="40918"/>
                        <a14:foregroundMark x1="72559" y1="40918" x2="72559" y2="40918"/>
                        <a14:foregroundMark x1="72559" y1="40918" x2="72559" y2="40918"/>
                        <a14:foregroundMark x1="63477" y1="45313" x2="63477" y2="45313"/>
                        <a14:foregroundMark x1="60840" y1="44824" x2="60840" y2="44824"/>
                        <a14:foregroundMark x1="50781" y1="45313" x2="50781" y2="45313"/>
                        <a14:foregroundMark x1="36621" y1="43164" x2="36621" y2="43164"/>
                        <a14:foregroundMark x1="34668" y1="41211" x2="34668" y2="41211"/>
                        <a14:foregroundMark x1="32715" y1="36328" x2="32715" y2="36328"/>
                        <a14:foregroundMark x1="28809" y1="37793" x2="28809" y2="37793"/>
                        <a14:foregroundMark x1="17578" y1="48242" x2="17578" y2="48242"/>
                        <a14:foregroundMark x1="33008" y1="42871" x2="33008" y2="42871"/>
                        <a14:foregroundMark x1="33008" y1="42871" x2="33008" y2="42871"/>
                        <a14:foregroundMark x1="33008" y1="42871" x2="33008" y2="42871"/>
                        <a14:foregroundMark x1="41992" y1="42188" x2="41992" y2="42188"/>
                        <a14:foregroundMark x1="41992" y1="42188" x2="41992" y2="42188"/>
                        <a14:foregroundMark x1="60547" y1="35059" x2="60547" y2="35059"/>
                        <a14:foregroundMark x1="43945" y1="33105" x2="43945" y2="33105"/>
                        <a14:foregroundMark x1="46387" y1="47266" x2="46387" y2="47266"/>
                        <a14:foregroundMark x1="54980" y1="38770" x2="54980" y2="38770"/>
                        <a14:foregroundMark x1="63770" y1="38770" x2="63770" y2="38770"/>
                        <a14:foregroundMark x1="73242" y1="41699" x2="73242" y2="41699"/>
                        <a14:foregroundMark x1="75977" y1="41895" x2="75977" y2="41895"/>
                        <a14:foregroundMark x1="20996" y1="53906" x2="20996" y2="53906"/>
                        <a14:foregroundMark x1="16406" y1="67285" x2="16406" y2="67285"/>
                        <a14:foregroundMark x1="68652" y1="72168" x2="68652" y2="72168"/>
                        <a14:foregroundMark x1="84961" y1="56543" x2="84961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44" y="2188667"/>
            <a:ext cx="3574096" cy="35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B4E6C066-972A-2BA8-FCE3-EB71CAAFB8EC}"/>
              </a:ext>
            </a:extLst>
          </p:cNvPr>
          <p:cNvSpPr txBox="1"/>
          <p:nvPr/>
        </p:nvSpPr>
        <p:spPr>
          <a:xfrm>
            <a:off x="69382" y="1911998"/>
            <a:ext cx="75860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400" b="1" dirty="0">
                <a:solidFill>
                  <a:schemeClr val="bg1"/>
                </a:solidFill>
              </a:rPr>
              <a:t>Innan du går hem gör följande på de </a:t>
            </a:r>
            <a:r>
              <a:rPr lang="sv-FI" sz="2400" b="1" u="sng" dirty="0">
                <a:solidFill>
                  <a:schemeClr val="bg1"/>
                </a:solidFill>
              </a:rPr>
              <a:t>gulmarkerade ytorna</a:t>
            </a:r>
            <a:r>
              <a:rPr lang="sv-FI" sz="2400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Torka av ytorna i cafét och i kiosken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Släng löst skräp &amp; wellpapp på övervåningen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Fyll på med papper på toaletter och i cafét</a:t>
            </a:r>
          </a:p>
          <a:p>
            <a:pPr marL="342900" indent="-342900">
              <a:buAutoNum type="arabicPeriod"/>
            </a:pPr>
            <a:r>
              <a:rPr lang="sv-FI" sz="2400" b="1" dirty="0">
                <a:solidFill>
                  <a:schemeClr val="bg1"/>
                </a:solidFill>
              </a:rPr>
              <a:t>Tömma alla sopor på övervåningen, släng i containern på utsidan</a:t>
            </a:r>
          </a:p>
          <a:p>
            <a:pPr marL="342900" indent="-342900">
              <a:buAutoNum type="arabicPeriod"/>
            </a:pPr>
            <a:endParaRPr lang="sv-FI" sz="24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sv-FI" sz="24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sv-FI" sz="2400" b="1" dirty="0">
              <a:solidFill>
                <a:schemeClr val="bg1"/>
              </a:solidFill>
            </a:endParaRPr>
          </a:p>
          <a:p>
            <a:endParaRPr lang="sv-FI" sz="2400" b="1" dirty="0">
              <a:solidFill>
                <a:schemeClr val="bg1"/>
              </a:solidFill>
            </a:endParaRPr>
          </a:p>
          <a:p>
            <a:endParaRPr lang="sv-FI" sz="2400" b="1" dirty="0">
              <a:solidFill>
                <a:schemeClr val="bg1"/>
              </a:solidFill>
            </a:endParaRPr>
          </a:p>
          <a:p>
            <a:r>
              <a:rPr lang="sv-FI" sz="2400" b="1" u="sng" dirty="0">
                <a:solidFill>
                  <a:schemeClr val="bg1"/>
                </a:solidFill>
              </a:rPr>
              <a:t>Städutrustning</a:t>
            </a:r>
            <a:r>
              <a:rPr lang="sv-FI" sz="2400" b="1" dirty="0">
                <a:solidFill>
                  <a:schemeClr val="bg1"/>
                </a:solidFill>
              </a:rPr>
              <a:t> finns i städförrådet, saknas det du behöver där, be vaktmästaren öppna deras huvudförråd, vi får ta det vi behöver där.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496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ebc3e520-ef61-404c-9884-8037d87292c9}" enabled="0" method="" siteId="{ebc3e520-ef61-404c-9884-8037d87292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33758</TotalTime>
  <Words>233</Words>
  <Application>Microsoft Office PowerPoint</Application>
  <PresentationFormat>Bredbild</PresentationFormat>
  <Paragraphs>90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Wiking</dc:creator>
  <cp:lastModifiedBy>Niclas Wiking</cp:lastModifiedBy>
  <cp:revision>9</cp:revision>
  <cp:lastPrinted>2022-10-10T11:32:21Z</cp:lastPrinted>
  <dcterms:created xsi:type="dcterms:W3CDTF">2022-03-24T16:39:28Z</dcterms:created>
  <dcterms:modified xsi:type="dcterms:W3CDTF">2024-10-18T12:40:01Z</dcterms:modified>
</cp:coreProperties>
</file>