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66" r:id="rId2"/>
    <p:sldId id="267" r:id="rId3"/>
  </p:sldIdLst>
  <p:sldSz cx="12192000" cy="6858000"/>
  <p:notesSz cx="6797675" cy="9926638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B0F0"/>
    <a:srgbClr val="004388"/>
    <a:srgbClr val="0070C0"/>
    <a:srgbClr val="66FF66"/>
    <a:srgbClr val="2F3445"/>
    <a:srgbClr val="99FF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AF8F2EE-437C-4D2F-B354-4388A7CECE91}" v="457" dt="2024-10-18T12:39:01.41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60" d="100"/>
          <a:sy n="60" d="100"/>
        </p:scale>
        <p:origin x="164" y="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10" Type="http://schemas.microsoft.com/office/2015/10/relationships/revisionInfo" Target="revisionInfo.xml"/><Relationship Id="rId4" Type="http://schemas.openxmlformats.org/officeDocument/2006/relationships/notesMaster" Target="notesMasters/notesMaster1.xml"/><Relationship Id="rId9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clas Wiking" userId="c8c1d4d7-78db-43e9-9443-611372e30e43" providerId="ADAL" clId="{8AF8F2EE-437C-4D2F-B354-4388A7CECE91}"/>
    <pc:docChg chg="undo custSel addSld delSld modSld">
      <pc:chgData name="Niclas Wiking" userId="c8c1d4d7-78db-43e9-9443-611372e30e43" providerId="ADAL" clId="{8AF8F2EE-437C-4D2F-B354-4388A7CECE91}" dt="2024-10-18T12:39:58.090" v="2241" actId="313"/>
      <pc:docMkLst>
        <pc:docMk/>
      </pc:docMkLst>
      <pc:sldChg chg="addSp delSp modSp mod setBg">
        <pc:chgData name="Niclas Wiking" userId="c8c1d4d7-78db-43e9-9443-611372e30e43" providerId="ADAL" clId="{8AF8F2EE-437C-4D2F-B354-4388A7CECE91}" dt="2024-10-18T12:38:13.605" v="2172" actId="115"/>
        <pc:sldMkLst>
          <pc:docMk/>
          <pc:sldMk cId="3059994836" sldId="266"/>
        </pc:sldMkLst>
        <pc:spChg chg="mod">
          <ac:chgData name="Niclas Wiking" userId="c8c1d4d7-78db-43e9-9443-611372e30e43" providerId="ADAL" clId="{8AF8F2EE-437C-4D2F-B354-4388A7CECE91}" dt="2024-10-16T08:06:36.745" v="179" actId="1038"/>
          <ac:spMkLst>
            <pc:docMk/>
            <pc:sldMk cId="3059994836" sldId="266"/>
            <ac:spMk id="2" creationId="{3C398BF6-96C3-759B-2275-A24923F65B6C}"/>
          </ac:spMkLst>
        </pc:spChg>
        <pc:spChg chg="mod">
          <ac:chgData name="Niclas Wiking" userId="c8c1d4d7-78db-43e9-9443-611372e30e43" providerId="ADAL" clId="{8AF8F2EE-437C-4D2F-B354-4388A7CECE91}" dt="2024-10-16T08:06:36.745" v="179" actId="1038"/>
          <ac:spMkLst>
            <pc:docMk/>
            <pc:sldMk cId="3059994836" sldId="266"/>
            <ac:spMk id="3" creationId="{3DCA8DA8-00FA-E9B8-F6FB-D875F55924FF}"/>
          </ac:spMkLst>
        </pc:spChg>
        <pc:spChg chg="mod">
          <ac:chgData name="Niclas Wiking" userId="c8c1d4d7-78db-43e9-9443-611372e30e43" providerId="ADAL" clId="{8AF8F2EE-437C-4D2F-B354-4388A7CECE91}" dt="2024-10-16T08:06:36.745" v="179" actId="1038"/>
          <ac:spMkLst>
            <pc:docMk/>
            <pc:sldMk cId="3059994836" sldId="266"/>
            <ac:spMk id="4" creationId="{DF263016-AA2A-C49B-0E9C-D219A879F80C}"/>
          </ac:spMkLst>
        </pc:spChg>
        <pc:spChg chg="mod">
          <ac:chgData name="Niclas Wiking" userId="c8c1d4d7-78db-43e9-9443-611372e30e43" providerId="ADAL" clId="{8AF8F2EE-437C-4D2F-B354-4388A7CECE91}" dt="2024-10-18T12:22:14.761" v="1816" actId="403"/>
          <ac:spMkLst>
            <pc:docMk/>
            <pc:sldMk cId="3059994836" sldId="266"/>
            <ac:spMk id="5" creationId="{77BF718D-74FA-41A6-0DDE-C62628D558CE}"/>
          </ac:spMkLst>
        </pc:spChg>
        <pc:spChg chg="mod">
          <ac:chgData name="Niclas Wiking" userId="c8c1d4d7-78db-43e9-9443-611372e30e43" providerId="ADAL" clId="{8AF8F2EE-437C-4D2F-B354-4388A7CECE91}" dt="2024-10-16T08:06:36.745" v="179" actId="1038"/>
          <ac:spMkLst>
            <pc:docMk/>
            <pc:sldMk cId="3059994836" sldId="266"/>
            <ac:spMk id="6" creationId="{275564DC-3175-BEF2-EABA-4CC3EFE3C381}"/>
          </ac:spMkLst>
        </pc:spChg>
        <pc:spChg chg="mod">
          <ac:chgData name="Niclas Wiking" userId="c8c1d4d7-78db-43e9-9443-611372e30e43" providerId="ADAL" clId="{8AF8F2EE-437C-4D2F-B354-4388A7CECE91}" dt="2024-10-16T08:06:36.745" v="179" actId="1038"/>
          <ac:spMkLst>
            <pc:docMk/>
            <pc:sldMk cId="3059994836" sldId="266"/>
            <ac:spMk id="7" creationId="{EE13F8D3-68D0-AD2B-B607-DE6118AE6C17}"/>
          </ac:spMkLst>
        </pc:spChg>
        <pc:spChg chg="mod">
          <ac:chgData name="Niclas Wiking" userId="c8c1d4d7-78db-43e9-9443-611372e30e43" providerId="ADAL" clId="{8AF8F2EE-437C-4D2F-B354-4388A7CECE91}" dt="2024-10-16T08:06:36.745" v="179" actId="1038"/>
          <ac:spMkLst>
            <pc:docMk/>
            <pc:sldMk cId="3059994836" sldId="266"/>
            <ac:spMk id="9" creationId="{F79B69CD-D9F2-D45B-2E15-36BF6FFA6622}"/>
          </ac:spMkLst>
        </pc:spChg>
        <pc:spChg chg="mod">
          <ac:chgData name="Niclas Wiking" userId="c8c1d4d7-78db-43e9-9443-611372e30e43" providerId="ADAL" clId="{8AF8F2EE-437C-4D2F-B354-4388A7CECE91}" dt="2024-10-16T08:06:36.745" v="179" actId="1038"/>
          <ac:spMkLst>
            <pc:docMk/>
            <pc:sldMk cId="3059994836" sldId="266"/>
            <ac:spMk id="10" creationId="{336B3038-7FC0-4B1C-BD2A-D10E1A2D3A28}"/>
          </ac:spMkLst>
        </pc:spChg>
        <pc:spChg chg="mod">
          <ac:chgData name="Niclas Wiking" userId="c8c1d4d7-78db-43e9-9443-611372e30e43" providerId="ADAL" clId="{8AF8F2EE-437C-4D2F-B354-4388A7CECE91}" dt="2024-10-16T08:06:36.745" v="179" actId="1038"/>
          <ac:spMkLst>
            <pc:docMk/>
            <pc:sldMk cId="3059994836" sldId="266"/>
            <ac:spMk id="11" creationId="{1A8E5CE8-844A-C093-B2EF-4804F6669412}"/>
          </ac:spMkLst>
        </pc:spChg>
        <pc:spChg chg="mod">
          <ac:chgData name="Niclas Wiking" userId="c8c1d4d7-78db-43e9-9443-611372e30e43" providerId="ADAL" clId="{8AF8F2EE-437C-4D2F-B354-4388A7CECE91}" dt="2024-10-16T08:06:36.745" v="179" actId="1038"/>
          <ac:spMkLst>
            <pc:docMk/>
            <pc:sldMk cId="3059994836" sldId="266"/>
            <ac:spMk id="12" creationId="{845AA688-5F33-87CE-3B6C-795B1B47C7CA}"/>
          </ac:spMkLst>
        </pc:spChg>
        <pc:spChg chg="mod">
          <ac:chgData name="Niclas Wiking" userId="c8c1d4d7-78db-43e9-9443-611372e30e43" providerId="ADAL" clId="{8AF8F2EE-437C-4D2F-B354-4388A7CECE91}" dt="2024-10-18T12:17:09.681" v="1731" actId="1076"/>
          <ac:spMkLst>
            <pc:docMk/>
            <pc:sldMk cId="3059994836" sldId="266"/>
            <ac:spMk id="14" creationId="{0F4D7334-CE85-4F1F-93CA-8A4BE7312C35}"/>
          </ac:spMkLst>
        </pc:spChg>
        <pc:spChg chg="mod">
          <ac:chgData name="Niclas Wiking" userId="c8c1d4d7-78db-43e9-9443-611372e30e43" providerId="ADAL" clId="{8AF8F2EE-437C-4D2F-B354-4388A7CECE91}" dt="2024-10-16T08:06:36.745" v="179" actId="1038"/>
          <ac:spMkLst>
            <pc:docMk/>
            <pc:sldMk cId="3059994836" sldId="266"/>
            <ac:spMk id="15" creationId="{4FBFEFC8-DE23-4207-6BA0-7906F5509B0F}"/>
          </ac:spMkLst>
        </pc:spChg>
        <pc:spChg chg="mod">
          <ac:chgData name="Niclas Wiking" userId="c8c1d4d7-78db-43e9-9443-611372e30e43" providerId="ADAL" clId="{8AF8F2EE-437C-4D2F-B354-4388A7CECE91}" dt="2024-10-16T08:06:36.745" v="179" actId="1038"/>
          <ac:spMkLst>
            <pc:docMk/>
            <pc:sldMk cId="3059994836" sldId="266"/>
            <ac:spMk id="17" creationId="{79DD0135-73CA-8F50-7D5E-A21C64570854}"/>
          </ac:spMkLst>
        </pc:spChg>
        <pc:spChg chg="mod">
          <ac:chgData name="Niclas Wiking" userId="c8c1d4d7-78db-43e9-9443-611372e30e43" providerId="ADAL" clId="{8AF8F2EE-437C-4D2F-B354-4388A7CECE91}" dt="2024-10-16T08:07:01.849" v="237" actId="1037"/>
          <ac:spMkLst>
            <pc:docMk/>
            <pc:sldMk cId="3059994836" sldId="266"/>
            <ac:spMk id="18" creationId="{F7B7B833-EF56-484D-8154-7AB7D9EFB746}"/>
          </ac:spMkLst>
        </pc:spChg>
        <pc:spChg chg="mod">
          <ac:chgData name="Niclas Wiking" userId="c8c1d4d7-78db-43e9-9443-611372e30e43" providerId="ADAL" clId="{8AF8F2EE-437C-4D2F-B354-4388A7CECE91}" dt="2024-10-16T08:06:36.745" v="179" actId="1038"/>
          <ac:spMkLst>
            <pc:docMk/>
            <pc:sldMk cId="3059994836" sldId="266"/>
            <ac:spMk id="19" creationId="{3CA9B128-05CE-8583-BE57-59176622A34E}"/>
          </ac:spMkLst>
        </pc:spChg>
        <pc:spChg chg="mod">
          <ac:chgData name="Niclas Wiking" userId="c8c1d4d7-78db-43e9-9443-611372e30e43" providerId="ADAL" clId="{8AF8F2EE-437C-4D2F-B354-4388A7CECE91}" dt="2024-10-16T08:07:01.849" v="237" actId="1037"/>
          <ac:spMkLst>
            <pc:docMk/>
            <pc:sldMk cId="3059994836" sldId="266"/>
            <ac:spMk id="20" creationId="{EBFC426F-2C28-1E38-CA41-ADF9BED2BF88}"/>
          </ac:spMkLst>
        </pc:spChg>
        <pc:spChg chg="mod">
          <ac:chgData name="Niclas Wiking" userId="c8c1d4d7-78db-43e9-9443-611372e30e43" providerId="ADAL" clId="{8AF8F2EE-437C-4D2F-B354-4388A7CECE91}" dt="2024-10-16T08:06:36.745" v="179" actId="1038"/>
          <ac:spMkLst>
            <pc:docMk/>
            <pc:sldMk cId="3059994836" sldId="266"/>
            <ac:spMk id="21" creationId="{83F605ED-8CC3-75AB-CE44-18EEE638CE56}"/>
          </ac:spMkLst>
        </pc:spChg>
        <pc:spChg chg="mod">
          <ac:chgData name="Niclas Wiking" userId="c8c1d4d7-78db-43e9-9443-611372e30e43" providerId="ADAL" clId="{8AF8F2EE-437C-4D2F-B354-4388A7CECE91}" dt="2024-10-16T08:06:36.745" v="179" actId="1038"/>
          <ac:spMkLst>
            <pc:docMk/>
            <pc:sldMk cId="3059994836" sldId="266"/>
            <ac:spMk id="22" creationId="{88698678-E168-7A80-BE3C-A96A5D5ED180}"/>
          </ac:spMkLst>
        </pc:spChg>
        <pc:spChg chg="add mod">
          <ac:chgData name="Niclas Wiking" userId="c8c1d4d7-78db-43e9-9443-611372e30e43" providerId="ADAL" clId="{8AF8F2EE-437C-4D2F-B354-4388A7CECE91}" dt="2024-10-18T12:19:00.946" v="1757" actId="20577"/>
          <ac:spMkLst>
            <pc:docMk/>
            <pc:sldMk cId="3059994836" sldId="266"/>
            <ac:spMk id="23" creationId="{E15B4173-8AFB-66DE-9B1C-C4E6241AF830}"/>
          </ac:spMkLst>
        </pc:spChg>
        <pc:spChg chg="add mod">
          <ac:chgData name="Niclas Wiking" userId="c8c1d4d7-78db-43e9-9443-611372e30e43" providerId="ADAL" clId="{8AF8F2EE-437C-4D2F-B354-4388A7CECE91}" dt="2024-10-16T08:06:36.745" v="179" actId="1038"/>
          <ac:spMkLst>
            <pc:docMk/>
            <pc:sldMk cId="3059994836" sldId="266"/>
            <ac:spMk id="24" creationId="{47C1EF0B-B478-CDCD-7105-9F9D2CF79CDD}"/>
          </ac:spMkLst>
        </pc:spChg>
        <pc:spChg chg="add mod">
          <ac:chgData name="Niclas Wiking" userId="c8c1d4d7-78db-43e9-9443-611372e30e43" providerId="ADAL" clId="{8AF8F2EE-437C-4D2F-B354-4388A7CECE91}" dt="2024-10-16T08:06:46.567" v="180" actId="1076"/>
          <ac:spMkLst>
            <pc:docMk/>
            <pc:sldMk cId="3059994836" sldId="266"/>
            <ac:spMk id="25" creationId="{BADAD8EA-29ED-D2C4-FA5A-B8E0771C4D59}"/>
          </ac:spMkLst>
        </pc:spChg>
        <pc:spChg chg="add mod ord">
          <ac:chgData name="Niclas Wiking" userId="c8c1d4d7-78db-43e9-9443-611372e30e43" providerId="ADAL" clId="{8AF8F2EE-437C-4D2F-B354-4388A7CECE91}" dt="2024-10-18T12:19:29.407" v="1783" actId="1076"/>
          <ac:spMkLst>
            <pc:docMk/>
            <pc:sldMk cId="3059994836" sldId="266"/>
            <ac:spMk id="26" creationId="{6FA91BA4-5483-CFC7-4386-897B065588CF}"/>
          </ac:spMkLst>
        </pc:spChg>
        <pc:spChg chg="add mod">
          <ac:chgData name="Niclas Wiking" userId="c8c1d4d7-78db-43e9-9443-611372e30e43" providerId="ADAL" clId="{8AF8F2EE-437C-4D2F-B354-4388A7CECE91}" dt="2024-10-16T08:07:28.554" v="240" actId="14100"/>
          <ac:spMkLst>
            <pc:docMk/>
            <pc:sldMk cId="3059994836" sldId="266"/>
            <ac:spMk id="27" creationId="{AB828D1B-E1A3-CA33-45BA-4B394FEE76C4}"/>
          </ac:spMkLst>
        </pc:spChg>
        <pc:spChg chg="add mod">
          <ac:chgData name="Niclas Wiking" userId="c8c1d4d7-78db-43e9-9443-611372e30e43" providerId="ADAL" clId="{8AF8F2EE-437C-4D2F-B354-4388A7CECE91}" dt="2024-10-16T08:10:09.307" v="289"/>
          <ac:spMkLst>
            <pc:docMk/>
            <pc:sldMk cId="3059994836" sldId="266"/>
            <ac:spMk id="28" creationId="{7B8407E5-25C4-8306-A922-B3E737165177}"/>
          </ac:spMkLst>
        </pc:spChg>
        <pc:spChg chg="add mod">
          <ac:chgData name="Niclas Wiking" userId="c8c1d4d7-78db-43e9-9443-611372e30e43" providerId="ADAL" clId="{8AF8F2EE-437C-4D2F-B354-4388A7CECE91}" dt="2024-10-16T08:10:17.535" v="290"/>
          <ac:spMkLst>
            <pc:docMk/>
            <pc:sldMk cId="3059994836" sldId="266"/>
            <ac:spMk id="29" creationId="{4EEF8CDC-68B3-C3FC-236C-69DD33237374}"/>
          </ac:spMkLst>
        </pc:spChg>
        <pc:spChg chg="add mod ord">
          <ac:chgData name="Niclas Wiking" userId="c8c1d4d7-78db-43e9-9443-611372e30e43" providerId="ADAL" clId="{8AF8F2EE-437C-4D2F-B354-4388A7CECE91}" dt="2024-10-18T12:38:13.605" v="2172" actId="115"/>
          <ac:spMkLst>
            <pc:docMk/>
            <pc:sldMk cId="3059994836" sldId="266"/>
            <ac:spMk id="32" creationId="{B4E6C066-972A-2BA8-FCE3-EB71CAAFB8EC}"/>
          </ac:spMkLst>
        </pc:spChg>
        <pc:spChg chg="add mod">
          <ac:chgData name="Niclas Wiking" userId="c8c1d4d7-78db-43e9-9443-611372e30e43" providerId="ADAL" clId="{8AF8F2EE-437C-4D2F-B354-4388A7CECE91}" dt="2024-10-18T12:17:01.262" v="1730" actId="1076"/>
          <ac:spMkLst>
            <pc:docMk/>
            <pc:sldMk cId="3059994836" sldId="266"/>
            <ac:spMk id="34" creationId="{D665B244-0D37-19D2-72E5-C0F63CA2D311}"/>
          </ac:spMkLst>
        </pc:spChg>
        <pc:spChg chg="add del">
          <ac:chgData name="Niclas Wiking" userId="c8c1d4d7-78db-43e9-9443-611372e30e43" providerId="ADAL" clId="{8AF8F2EE-437C-4D2F-B354-4388A7CECE91}" dt="2024-10-16T08:43:20.334" v="1099" actId="22"/>
          <ac:spMkLst>
            <pc:docMk/>
            <pc:sldMk cId="3059994836" sldId="266"/>
            <ac:spMk id="36" creationId="{A1938FDE-6C26-041D-A803-A1ADFB2AB2D9}"/>
          </ac:spMkLst>
        </pc:spChg>
        <pc:spChg chg="add del mod">
          <ac:chgData name="Niclas Wiking" userId="c8c1d4d7-78db-43e9-9443-611372e30e43" providerId="ADAL" clId="{8AF8F2EE-437C-4D2F-B354-4388A7CECE91}" dt="2024-10-18T11:29:43.497" v="1689" actId="478"/>
          <ac:spMkLst>
            <pc:docMk/>
            <pc:sldMk cId="3059994836" sldId="266"/>
            <ac:spMk id="37" creationId="{29BBE1BF-9EA1-51EA-D9FC-CDEE695C7F1F}"/>
          </ac:spMkLst>
        </pc:spChg>
        <pc:spChg chg="add del mod">
          <ac:chgData name="Niclas Wiking" userId="c8c1d4d7-78db-43e9-9443-611372e30e43" providerId="ADAL" clId="{8AF8F2EE-437C-4D2F-B354-4388A7CECE91}" dt="2024-10-18T12:17:49.642" v="1743" actId="478"/>
          <ac:spMkLst>
            <pc:docMk/>
            <pc:sldMk cId="3059994836" sldId="266"/>
            <ac:spMk id="38" creationId="{3D0C6BC2-463C-87DF-D241-54FCF2347726}"/>
          </ac:spMkLst>
        </pc:spChg>
        <pc:picChg chg="mod">
          <ac:chgData name="Niclas Wiking" userId="c8c1d4d7-78db-43e9-9443-611372e30e43" providerId="ADAL" clId="{8AF8F2EE-437C-4D2F-B354-4388A7CECE91}" dt="2024-10-16T08:05:18.158" v="81" actId="1076"/>
          <ac:picMkLst>
            <pc:docMk/>
            <pc:sldMk cId="3059994836" sldId="266"/>
            <ac:picMk id="8" creationId="{8B5FCD5E-0674-4E48-B101-155A85D31685}"/>
          </ac:picMkLst>
        </pc:picChg>
        <pc:picChg chg="mod">
          <ac:chgData name="Niclas Wiking" userId="c8c1d4d7-78db-43e9-9443-611372e30e43" providerId="ADAL" clId="{8AF8F2EE-437C-4D2F-B354-4388A7CECE91}" dt="2024-10-18T11:14:41.186" v="1216" actId="1076"/>
          <ac:picMkLst>
            <pc:docMk/>
            <pc:sldMk cId="3059994836" sldId="266"/>
            <ac:picMk id="13" creationId="{23CB66BC-70AC-4BE2-A601-E9E8FD1106B2}"/>
          </ac:picMkLst>
        </pc:picChg>
        <pc:picChg chg="mod">
          <ac:chgData name="Niclas Wiking" userId="c8c1d4d7-78db-43e9-9443-611372e30e43" providerId="ADAL" clId="{8AF8F2EE-437C-4D2F-B354-4388A7CECE91}" dt="2024-10-18T12:34:31.372" v="2085" actId="1076"/>
          <ac:picMkLst>
            <pc:docMk/>
            <pc:sldMk cId="3059994836" sldId="266"/>
            <ac:picMk id="16" creationId="{E54468CE-C171-4E26-8630-1FA81EFB642C}"/>
          </ac:picMkLst>
        </pc:picChg>
        <pc:picChg chg="add del mod modCrop">
          <ac:chgData name="Niclas Wiking" userId="c8c1d4d7-78db-43e9-9443-611372e30e43" providerId="ADAL" clId="{8AF8F2EE-437C-4D2F-B354-4388A7CECE91}" dt="2024-10-16T08:13:30.552" v="366" actId="478"/>
          <ac:picMkLst>
            <pc:docMk/>
            <pc:sldMk cId="3059994836" sldId="266"/>
            <ac:picMk id="31" creationId="{E6A93793-1662-EFDB-2CDB-8E6259BCC082}"/>
          </ac:picMkLst>
        </pc:picChg>
        <pc:picChg chg="add mod">
          <ac:chgData name="Niclas Wiking" userId="c8c1d4d7-78db-43e9-9443-611372e30e43" providerId="ADAL" clId="{8AF8F2EE-437C-4D2F-B354-4388A7CECE91}" dt="2024-10-18T11:27:18.402" v="1654" actId="1036"/>
          <ac:picMkLst>
            <pc:docMk/>
            <pc:sldMk cId="3059994836" sldId="266"/>
            <ac:picMk id="1026" creationId="{34316DC9-9CA0-ED8A-ED58-3EBA8A34CD97}"/>
          </ac:picMkLst>
        </pc:picChg>
        <pc:picChg chg="add mod">
          <ac:chgData name="Niclas Wiking" userId="c8c1d4d7-78db-43e9-9443-611372e30e43" providerId="ADAL" clId="{8AF8F2EE-437C-4D2F-B354-4388A7CECE91}" dt="2024-10-18T11:27:07.984" v="1608" actId="1035"/>
          <ac:picMkLst>
            <pc:docMk/>
            <pc:sldMk cId="3059994836" sldId="266"/>
            <ac:picMk id="1028" creationId="{DD2054A4-FC6A-E22A-5586-700B02447B40}"/>
          </ac:picMkLst>
        </pc:picChg>
        <pc:picChg chg="add mod">
          <ac:chgData name="Niclas Wiking" userId="c8c1d4d7-78db-43e9-9443-611372e30e43" providerId="ADAL" clId="{8AF8F2EE-437C-4D2F-B354-4388A7CECE91}" dt="2024-10-18T11:26:58.009" v="1580" actId="1076"/>
          <ac:picMkLst>
            <pc:docMk/>
            <pc:sldMk cId="3059994836" sldId="266"/>
            <ac:picMk id="1030" creationId="{769D5287-03E3-C726-6188-B41CF7CC53BF}"/>
          </ac:picMkLst>
        </pc:picChg>
        <pc:picChg chg="add mod">
          <ac:chgData name="Niclas Wiking" userId="c8c1d4d7-78db-43e9-9443-611372e30e43" providerId="ADAL" clId="{8AF8F2EE-437C-4D2F-B354-4388A7CECE91}" dt="2024-10-18T11:27:05.118" v="1595" actId="1076"/>
          <ac:picMkLst>
            <pc:docMk/>
            <pc:sldMk cId="3059994836" sldId="266"/>
            <ac:picMk id="1032" creationId="{9AD4BB3E-F1CB-B27F-E435-8C53E734B734}"/>
          </ac:picMkLst>
        </pc:picChg>
        <pc:picChg chg="add mod">
          <ac:chgData name="Niclas Wiking" userId="c8c1d4d7-78db-43e9-9443-611372e30e43" providerId="ADAL" clId="{8AF8F2EE-437C-4D2F-B354-4388A7CECE91}" dt="2024-10-18T11:27:02.379" v="1594" actId="1035"/>
          <ac:picMkLst>
            <pc:docMk/>
            <pc:sldMk cId="3059994836" sldId="266"/>
            <ac:picMk id="1034" creationId="{A631F5EB-BD4C-AD77-0470-195D8437C4C5}"/>
          </ac:picMkLst>
        </pc:picChg>
      </pc:sldChg>
      <pc:sldChg chg="addSp delSp modSp add mod setBg">
        <pc:chgData name="Niclas Wiking" userId="c8c1d4d7-78db-43e9-9443-611372e30e43" providerId="ADAL" clId="{8AF8F2EE-437C-4D2F-B354-4388A7CECE91}" dt="2024-10-18T12:39:58.090" v="2241" actId="313"/>
        <pc:sldMkLst>
          <pc:docMk/>
          <pc:sldMk cId="1354965209" sldId="267"/>
        </pc:sldMkLst>
        <pc:spChg chg="mod">
          <ac:chgData name="Niclas Wiking" userId="c8c1d4d7-78db-43e9-9443-611372e30e43" providerId="ADAL" clId="{8AF8F2EE-437C-4D2F-B354-4388A7CECE91}" dt="2024-10-18T12:28:00.095" v="1941" actId="207"/>
          <ac:spMkLst>
            <pc:docMk/>
            <pc:sldMk cId="1354965209" sldId="267"/>
            <ac:spMk id="3" creationId="{3DCA8DA8-00FA-E9B8-F6FB-D875F55924FF}"/>
          </ac:spMkLst>
        </pc:spChg>
        <pc:spChg chg="mod">
          <ac:chgData name="Niclas Wiking" userId="c8c1d4d7-78db-43e9-9443-611372e30e43" providerId="ADAL" clId="{8AF8F2EE-437C-4D2F-B354-4388A7CECE91}" dt="2024-10-18T12:27:16.141" v="1939" actId="207"/>
          <ac:spMkLst>
            <pc:docMk/>
            <pc:sldMk cId="1354965209" sldId="267"/>
            <ac:spMk id="5" creationId="{77BF718D-74FA-41A6-0DDE-C62628D558CE}"/>
          </ac:spMkLst>
        </pc:spChg>
        <pc:spChg chg="mod">
          <ac:chgData name="Niclas Wiking" userId="c8c1d4d7-78db-43e9-9443-611372e30e43" providerId="ADAL" clId="{8AF8F2EE-437C-4D2F-B354-4388A7CECE91}" dt="2024-10-18T12:28:00.095" v="1941" actId="207"/>
          <ac:spMkLst>
            <pc:docMk/>
            <pc:sldMk cId="1354965209" sldId="267"/>
            <ac:spMk id="10" creationId="{336B3038-7FC0-4B1C-BD2A-D10E1A2D3A28}"/>
          </ac:spMkLst>
        </pc:spChg>
        <pc:spChg chg="mod">
          <ac:chgData name="Niclas Wiking" userId="c8c1d4d7-78db-43e9-9443-611372e30e43" providerId="ADAL" clId="{8AF8F2EE-437C-4D2F-B354-4388A7CECE91}" dt="2024-10-18T12:27:16.141" v="1939" actId="207"/>
          <ac:spMkLst>
            <pc:docMk/>
            <pc:sldMk cId="1354965209" sldId="267"/>
            <ac:spMk id="11" creationId="{1A8E5CE8-844A-C093-B2EF-4804F6669412}"/>
          </ac:spMkLst>
        </pc:spChg>
        <pc:spChg chg="mod">
          <ac:chgData name="Niclas Wiking" userId="c8c1d4d7-78db-43e9-9443-611372e30e43" providerId="ADAL" clId="{8AF8F2EE-437C-4D2F-B354-4388A7CECE91}" dt="2024-10-18T12:38:47.808" v="2194" actId="20577"/>
          <ac:spMkLst>
            <pc:docMk/>
            <pc:sldMk cId="1354965209" sldId="267"/>
            <ac:spMk id="14" creationId="{0F4D7334-CE85-4F1F-93CA-8A4BE7312C35}"/>
          </ac:spMkLst>
        </pc:spChg>
        <pc:spChg chg="add del mod">
          <ac:chgData name="Niclas Wiking" userId="c8c1d4d7-78db-43e9-9443-611372e30e43" providerId="ADAL" clId="{8AF8F2EE-437C-4D2F-B354-4388A7CECE91}" dt="2024-10-18T12:27:16.141" v="1939" actId="207"/>
          <ac:spMkLst>
            <pc:docMk/>
            <pc:sldMk cId="1354965209" sldId="267"/>
            <ac:spMk id="17" creationId="{79DD0135-73CA-8F50-7D5E-A21C64570854}"/>
          </ac:spMkLst>
        </pc:spChg>
        <pc:spChg chg="add del mod">
          <ac:chgData name="Niclas Wiking" userId="c8c1d4d7-78db-43e9-9443-611372e30e43" providerId="ADAL" clId="{8AF8F2EE-437C-4D2F-B354-4388A7CECE91}" dt="2024-10-18T12:27:33.332" v="1940" actId="207"/>
          <ac:spMkLst>
            <pc:docMk/>
            <pc:sldMk cId="1354965209" sldId="267"/>
            <ac:spMk id="18" creationId="{F7B7B833-EF56-484D-8154-7AB7D9EFB746}"/>
          </ac:spMkLst>
        </pc:spChg>
        <pc:spChg chg="add del mod">
          <ac:chgData name="Niclas Wiking" userId="c8c1d4d7-78db-43e9-9443-611372e30e43" providerId="ADAL" clId="{8AF8F2EE-437C-4D2F-B354-4388A7CECE91}" dt="2024-10-18T12:27:16.141" v="1939" actId="207"/>
          <ac:spMkLst>
            <pc:docMk/>
            <pc:sldMk cId="1354965209" sldId="267"/>
            <ac:spMk id="19" creationId="{3CA9B128-05CE-8583-BE57-59176622A34E}"/>
          </ac:spMkLst>
        </pc:spChg>
        <pc:spChg chg="add del mod">
          <ac:chgData name="Niclas Wiking" userId="c8c1d4d7-78db-43e9-9443-611372e30e43" providerId="ADAL" clId="{8AF8F2EE-437C-4D2F-B354-4388A7CECE91}" dt="2024-10-18T12:27:33.332" v="1940" actId="207"/>
          <ac:spMkLst>
            <pc:docMk/>
            <pc:sldMk cId="1354965209" sldId="267"/>
            <ac:spMk id="20" creationId="{EBFC426F-2C28-1E38-CA41-ADF9BED2BF88}"/>
          </ac:spMkLst>
        </pc:spChg>
        <pc:spChg chg="add del mod">
          <ac:chgData name="Niclas Wiking" userId="c8c1d4d7-78db-43e9-9443-611372e30e43" providerId="ADAL" clId="{8AF8F2EE-437C-4D2F-B354-4388A7CECE91}" dt="2024-10-18T12:27:16.141" v="1939" actId="207"/>
          <ac:spMkLst>
            <pc:docMk/>
            <pc:sldMk cId="1354965209" sldId="267"/>
            <ac:spMk id="21" creationId="{83F605ED-8CC3-75AB-CE44-18EEE638CE56}"/>
          </ac:spMkLst>
        </pc:spChg>
        <pc:spChg chg="add del mod">
          <ac:chgData name="Niclas Wiking" userId="c8c1d4d7-78db-43e9-9443-611372e30e43" providerId="ADAL" clId="{8AF8F2EE-437C-4D2F-B354-4388A7CECE91}" dt="2024-10-18T12:27:33.332" v="1940" actId="207"/>
          <ac:spMkLst>
            <pc:docMk/>
            <pc:sldMk cId="1354965209" sldId="267"/>
            <ac:spMk id="22" creationId="{88698678-E168-7A80-BE3C-A96A5D5ED180}"/>
          </ac:spMkLst>
        </pc:spChg>
        <pc:spChg chg="del">
          <ac:chgData name="Niclas Wiking" userId="c8c1d4d7-78db-43e9-9443-611372e30e43" providerId="ADAL" clId="{8AF8F2EE-437C-4D2F-B354-4388A7CECE91}" dt="2024-10-18T12:29:14.191" v="2011" actId="478"/>
          <ac:spMkLst>
            <pc:docMk/>
            <pc:sldMk cId="1354965209" sldId="267"/>
            <ac:spMk id="26" creationId="{6FA91BA4-5483-CFC7-4386-897B065588CF}"/>
          </ac:spMkLst>
        </pc:spChg>
        <pc:spChg chg="mod ord">
          <ac:chgData name="Niclas Wiking" userId="c8c1d4d7-78db-43e9-9443-611372e30e43" providerId="ADAL" clId="{8AF8F2EE-437C-4D2F-B354-4388A7CECE91}" dt="2024-10-18T12:39:58.090" v="2241" actId="313"/>
          <ac:spMkLst>
            <pc:docMk/>
            <pc:sldMk cId="1354965209" sldId="267"/>
            <ac:spMk id="32" creationId="{B4E6C066-972A-2BA8-FCE3-EB71CAAFB8EC}"/>
          </ac:spMkLst>
        </pc:spChg>
        <pc:spChg chg="add del mod">
          <ac:chgData name="Niclas Wiking" userId="c8c1d4d7-78db-43e9-9443-611372e30e43" providerId="ADAL" clId="{8AF8F2EE-437C-4D2F-B354-4388A7CECE91}" dt="2024-10-18T12:26:22.423" v="1937" actId="47"/>
          <ac:spMkLst>
            <pc:docMk/>
            <pc:sldMk cId="1354965209" sldId="267"/>
            <ac:spMk id="34" creationId="{D665B244-0D37-19D2-72E5-C0F63CA2D311}"/>
          </ac:spMkLst>
        </pc:spChg>
        <pc:picChg chg="mod">
          <ac:chgData name="Niclas Wiking" userId="c8c1d4d7-78db-43e9-9443-611372e30e43" providerId="ADAL" clId="{8AF8F2EE-437C-4D2F-B354-4388A7CECE91}" dt="2024-10-18T12:30:35.754" v="2020" actId="1076"/>
          <ac:picMkLst>
            <pc:docMk/>
            <pc:sldMk cId="1354965209" sldId="267"/>
            <ac:picMk id="16" creationId="{E54468CE-C171-4E26-8630-1FA81EFB642C}"/>
          </ac:picMkLst>
        </pc:picChg>
        <pc:picChg chg="add del mod">
          <ac:chgData name="Niclas Wiking" userId="c8c1d4d7-78db-43e9-9443-611372e30e43" providerId="ADAL" clId="{8AF8F2EE-437C-4D2F-B354-4388A7CECE91}" dt="2024-10-18T12:23:56.723" v="1822" actId="478"/>
          <ac:picMkLst>
            <pc:docMk/>
            <pc:sldMk cId="1354965209" sldId="267"/>
            <ac:picMk id="29" creationId="{D42AE5DC-6651-CB74-29DD-AB3E42F0AD38}"/>
          </ac:picMkLst>
        </pc:picChg>
        <pc:picChg chg="del">
          <ac:chgData name="Niclas Wiking" userId="c8c1d4d7-78db-43e9-9443-611372e30e43" providerId="ADAL" clId="{8AF8F2EE-437C-4D2F-B354-4388A7CECE91}" dt="2024-10-18T12:36:20.792" v="2100" actId="478"/>
          <ac:picMkLst>
            <pc:docMk/>
            <pc:sldMk cId="1354965209" sldId="267"/>
            <ac:picMk id="1026" creationId="{34316DC9-9CA0-ED8A-ED58-3EBA8A34CD97}"/>
          </ac:picMkLst>
        </pc:picChg>
        <pc:picChg chg="del">
          <ac:chgData name="Niclas Wiking" userId="c8c1d4d7-78db-43e9-9443-611372e30e43" providerId="ADAL" clId="{8AF8F2EE-437C-4D2F-B354-4388A7CECE91}" dt="2024-10-18T12:36:17.141" v="2099" actId="478"/>
          <ac:picMkLst>
            <pc:docMk/>
            <pc:sldMk cId="1354965209" sldId="267"/>
            <ac:picMk id="1028" creationId="{DD2054A4-FC6A-E22A-5586-700B02447B40}"/>
          </ac:picMkLst>
        </pc:picChg>
        <pc:picChg chg="mod">
          <ac:chgData name="Niclas Wiking" userId="c8c1d4d7-78db-43e9-9443-611372e30e43" providerId="ADAL" clId="{8AF8F2EE-437C-4D2F-B354-4388A7CECE91}" dt="2024-10-18T12:38:55.678" v="2203" actId="1036"/>
          <ac:picMkLst>
            <pc:docMk/>
            <pc:sldMk cId="1354965209" sldId="267"/>
            <ac:picMk id="1030" creationId="{769D5287-03E3-C726-6188-B41CF7CC53BF}"/>
          </ac:picMkLst>
        </pc:picChg>
        <pc:picChg chg="mod">
          <ac:chgData name="Niclas Wiking" userId="c8c1d4d7-78db-43e9-9443-611372e30e43" providerId="ADAL" clId="{8AF8F2EE-437C-4D2F-B354-4388A7CECE91}" dt="2024-10-18T12:39:01.418" v="2220" actId="1036"/>
          <ac:picMkLst>
            <pc:docMk/>
            <pc:sldMk cId="1354965209" sldId="267"/>
            <ac:picMk id="1032" creationId="{9AD4BB3E-F1CB-B27F-E435-8C53E734B734}"/>
          </ac:picMkLst>
        </pc:picChg>
        <pc:picChg chg="mod">
          <ac:chgData name="Niclas Wiking" userId="c8c1d4d7-78db-43e9-9443-611372e30e43" providerId="ADAL" clId="{8AF8F2EE-437C-4D2F-B354-4388A7CECE91}" dt="2024-10-18T12:38:58.889" v="2211" actId="1036"/>
          <ac:picMkLst>
            <pc:docMk/>
            <pc:sldMk cId="1354965209" sldId="267"/>
            <ac:picMk id="1034" creationId="{A631F5EB-BD4C-AD77-0470-195D8437C4C5}"/>
          </ac:picMkLst>
        </pc:picChg>
      </pc:sldChg>
      <pc:sldChg chg="del">
        <pc:chgData name="Niclas Wiking" userId="c8c1d4d7-78db-43e9-9443-611372e30e43" providerId="ADAL" clId="{8AF8F2EE-437C-4D2F-B354-4388A7CECE91}" dt="2024-10-16T07:58:44.444" v="0" actId="2696"/>
        <pc:sldMkLst>
          <pc:docMk/>
          <pc:sldMk cId="2566158525" sldId="267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4270CE-A924-4D5E-9C95-164EA7C82391}" type="datetimeFigureOut">
              <a:rPr lang="sv-SE" smtClean="0"/>
              <a:t>2024-10-16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2FD9C9D-9536-492F-9035-64835CAB2AA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99269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FD9C9D-9536-492F-9035-64835CAB2AA7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816724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FD9C9D-9536-492F-9035-64835CAB2AA7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238130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C6486F6-71FD-4F8C-B4A9-B3B8328FDD1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4103E97D-B8A7-40D2-884B-21AC19EA8C3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</p:spTree>
    <p:extLst>
      <p:ext uri="{BB962C8B-B14F-4D97-AF65-F5344CB8AC3E}">
        <p14:creationId xmlns:p14="http://schemas.microsoft.com/office/powerpoint/2010/main" val="17990246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860930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6.png"/><Relationship Id="rId18" Type="http://schemas.microsoft.com/office/2007/relationships/hdphoto" Target="../media/hdphoto7.wdp"/><Relationship Id="rId3" Type="http://schemas.openxmlformats.org/officeDocument/2006/relationships/notesSlide" Target="../notesSlides/notesSlide1.xml"/><Relationship Id="rId7" Type="http://schemas.microsoft.com/office/2007/relationships/hdphoto" Target="../media/hdphoto2.wdp"/><Relationship Id="rId12" Type="http://schemas.openxmlformats.org/officeDocument/2006/relationships/image" Target="../media/image5.png"/><Relationship Id="rId17" Type="http://schemas.openxmlformats.org/officeDocument/2006/relationships/image" Target="../media/image8.png"/><Relationship Id="rId2" Type="http://schemas.openxmlformats.org/officeDocument/2006/relationships/slideLayout" Target="../slideLayouts/slideLayout1.xml"/><Relationship Id="rId16" Type="http://schemas.microsoft.com/office/2007/relationships/hdphoto" Target="../media/hdphoto6.wdp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2.png"/><Relationship Id="rId11" Type="http://schemas.microsoft.com/office/2007/relationships/hdphoto" Target="../media/hdphoto4.wdp"/><Relationship Id="rId5" Type="http://schemas.microsoft.com/office/2007/relationships/hdphoto" Target="../media/hdphoto1.wdp"/><Relationship Id="rId15" Type="http://schemas.openxmlformats.org/officeDocument/2006/relationships/image" Target="../media/image7.png"/><Relationship Id="rId10" Type="http://schemas.openxmlformats.org/officeDocument/2006/relationships/image" Target="../media/image4.png"/><Relationship Id="rId4" Type="http://schemas.openxmlformats.org/officeDocument/2006/relationships/image" Target="../media/image1.png"/><Relationship Id="rId9" Type="http://schemas.microsoft.com/office/2007/relationships/hdphoto" Target="../media/hdphoto3.wdp"/><Relationship Id="rId14" Type="http://schemas.microsoft.com/office/2007/relationships/hdphoto" Target="../media/hdphoto5.wdp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microsoft.com/office/2007/relationships/hdphoto" Target="../media/hdphoto7.wdp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microsoft.com/office/2007/relationships/hdphoto" Target="../media/hdphoto4.wdp"/><Relationship Id="rId11" Type="http://schemas.microsoft.com/office/2007/relationships/hdphoto" Target="../media/hdphoto6.wdp"/><Relationship Id="rId5" Type="http://schemas.openxmlformats.org/officeDocument/2006/relationships/image" Target="../media/image4.png"/><Relationship Id="rId10" Type="http://schemas.openxmlformats.org/officeDocument/2006/relationships/image" Target="../media/image7.png"/><Relationship Id="rId4" Type="http://schemas.microsoft.com/office/2007/relationships/hdphoto" Target="../media/hdphoto1.wdp"/><Relationship Id="rId9" Type="http://schemas.microsoft.com/office/2007/relationships/hdphoto" Target="../media/hdphoto5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38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" name="Picture 10" descr="Sopavfall Och Påse Plast På Blå Papperskorgen Isolerad På Vitt Hög Plast  Sopor Avfall Många Plast Avfall Soptipp Och Bin Blå Plastavfall Och Bin  Separation Återvinning Soptunna Föroreningar-vektorgrafik och fler bilder på">
            <a:extLst>
              <a:ext uri="{FF2B5EF4-FFF2-40B4-BE49-F238E27FC236}">
                <a16:creationId xmlns:a16="http://schemas.microsoft.com/office/drawing/2014/main" id="{A631F5EB-BD4C-AD77-0470-195D8437C4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55556" y1="58403" x2="55556" y2="58403"/>
                        <a14:foregroundMark x1="59314" y1="63235" x2="59314" y2="63235"/>
                        <a14:foregroundMark x1="57680" y1="67227" x2="57680" y2="67227"/>
                        <a14:foregroundMark x1="47712" y1="62815" x2="47712" y2="62815"/>
                        <a14:foregroundMark x1="51797" y1="57353" x2="51797" y2="57353"/>
                        <a14:foregroundMark x1="50980" y1="67857" x2="50980" y2="67857"/>
                        <a14:foregroundMark x1="13235" y1="75210" x2="13235" y2="75210"/>
                        <a14:foregroundMark x1="13235" y1="75210" x2="13235" y2="75210"/>
                        <a14:foregroundMark x1="13235" y1="74370" x2="13235" y2="74370"/>
                        <a14:foregroundMark x1="13235" y1="73109" x2="13235" y2="73109"/>
                        <a14:foregroundMark x1="11928" y1="75630" x2="11928" y2="75630"/>
                        <a14:foregroundMark x1="19608" y1="55462" x2="19608" y2="55462"/>
                        <a14:foregroundMark x1="16993" y1="55042" x2="16993" y2="55042"/>
                        <a14:foregroundMark x1="34477" y1="36975" x2="34477" y2="36975"/>
                        <a14:foregroundMark x1="32680" y1="38866" x2="32680" y2="38866"/>
                        <a14:foregroundMark x1="32680" y1="38866" x2="32680" y2="38866"/>
                        <a14:foregroundMark x1="16013" y1="54202" x2="16013" y2="54202"/>
                        <a14:foregroundMark x1="13562" y1="53782" x2="13562" y2="53782"/>
                        <a14:foregroundMark x1="16503" y1="49790" x2="16503" y2="497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2427" y="4583568"/>
            <a:ext cx="1501229" cy="11676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Maileg - Leksaker - Miniature bucket and mop - Metal / Wood / Cotton">
            <a:extLst>
              <a:ext uri="{FF2B5EF4-FFF2-40B4-BE49-F238E27FC236}">
                <a16:creationId xmlns:a16="http://schemas.microsoft.com/office/drawing/2014/main" id="{34316DC9-9CA0-ED8A-ED58-3EBA8A34CD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5016" b="95030" l="10000" r="90000">
                        <a14:foregroundMark x1="56680" y1="5110" x2="56680" y2="5110"/>
                        <a14:foregroundMark x1="57188" y1="79372" x2="57188" y2="79372"/>
                        <a14:foregroundMark x1="58242" y1="85138" x2="58242" y2="85138"/>
                        <a14:foregroundMark x1="57578" y1="93343" x2="57578" y2="93343"/>
                        <a14:foregroundMark x1="45430" y1="95030" x2="45430" y2="95030"/>
                        <a14:foregroundMark x1="43516" y1="85138" x2="43516" y2="85138"/>
                        <a14:foregroundMark x1="48164" y1="78903" x2="48164" y2="7890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8910" y="4435690"/>
            <a:ext cx="1673411" cy="1394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asset">
            <a:extLst>
              <a:ext uri="{FF2B5EF4-FFF2-40B4-BE49-F238E27FC236}">
                <a16:creationId xmlns:a16="http://schemas.microsoft.com/office/drawing/2014/main" id="{DD2054A4-FC6A-E22A-5586-700B02447B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6510" b="94740" l="10000" r="90000">
                        <a14:foregroundMark x1="36302" y1="86823" x2="36302" y2="86823"/>
                        <a14:foregroundMark x1="46563" y1="35365" x2="46563" y2="35365"/>
                        <a14:foregroundMark x1="34740" y1="94740" x2="34740" y2="94740"/>
                        <a14:foregroundMark x1="46406" y1="43125" x2="46406" y2="43125"/>
                        <a14:foregroundMark x1="61563" y1="6510" x2="61563" y2="6510"/>
                        <a14:backgroundMark x1="59740" y1="59375" x2="59740" y2="5937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7032" y="4191502"/>
            <a:ext cx="1502346" cy="1502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Bildobjekt 7">
            <a:extLst>
              <a:ext uri="{FF2B5EF4-FFF2-40B4-BE49-F238E27FC236}">
                <a16:creationId xmlns:a16="http://schemas.microsoft.com/office/drawing/2014/main" id="{8B5FCD5E-0674-4E48-B101-155A85D3168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3218" b="96994" l="3797" r="97651">
                        <a14:foregroundMark x1="6938" y1="23074" x2="6938" y2="23074"/>
                        <a14:foregroundMark x1="6200" y1="17866" x2="6200" y2="17866"/>
                        <a14:foregroundMark x1="3824" y1="10838" x2="3824" y2="10838"/>
                        <a14:foregroundMark x1="4370" y1="3937" x2="4370" y2="3937"/>
                        <a14:foregroundMark x1="50833" y1="29975" x2="50833" y2="29975"/>
                        <a14:foregroundMark x1="49741" y1="10119" x2="49741" y2="10119"/>
                        <a14:foregroundMark x1="49194" y1="15876" x2="49194" y2="15876"/>
                        <a14:foregroundMark x1="43649" y1="12108" x2="43649" y2="12108"/>
                        <a14:foregroundMark x1="44551" y1="6308" x2="44551" y2="6308"/>
                        <a14:foregroundMark x1="47009" y1="3514" x2="47009" y2="3514"/>
                        <a14:foregroundMark x1="57471" y1="15749" x2="57471" y2="15749"/>
                        <a14:foregroundMark x1="58754" y1="8848" x2="58754" y2="8848"/>
                        <a14:foregroundMark x1="62196" y1="16892" x2="62196" y2="16892"/>
                        <a14:foregroundMark x1="70008" y1="23793" x2="70008" y2="23793"/>
                        <a14:foregroundMark x1="95001" y1="18163" x2="95001" y2="18163"/>
                        <a14:foregroundMark x1="95275" y1="12108" x2="95275" y2="12108"/>
                        <a14:foregroundMark x1="29391" y1="24640" x2="29391" y2="24640"/>
                        <a14:foregroundMark x1="30292" y1="23370" x2="30292" y2="23370"/>
                        <a14:foregroundMark x1="34116" y1="74936" x2="34116" y2="74936"/>
                        <a14:foregroundMark x1="46654" y1="79170" x2="46654" y2="79170"/>
                        <a14:foregroundMark x1="49276" y1="82261" x2="49276" y2="82261"/>
                        <a14:foregroundMark x1="53838" y1="77477" x2="53838" y2="77477"/>
                        <a14:foregroundMark x1="59547" y1="71677" x2="59547" y2="71677"/>
                        <a14:foregroundMark x1="50833" y1="63929" x2="50833" y2="63929"/>
                        <a14:foregroundMark x1="97651" y1="10246" x2="97651" y2="10246"/>
                        <a14:foregroundMark x1="69844" y1="27011" x2="69844" y2="27011"/>
                        <a14:foregroundMark x1="31112" y1="75064" x2="31112" y2="75064"/>
                        <a14:foregroundMark x1="63016" y1="80440" x2="63016" y2="80440"/>
                        <a14:foregroundMark x1="60639" y1="93946" x2="60639" y2="93946"/>
                        <a14:foregroundMark x1="45206" y1="96909" x2="45206" y2="96909"/>
                        <a14:foregroundMark x1="37558" y1="81287" x2="37558" y2="81287"/>
                        <a14:foregroundMark x1="39006" y1="84632" x2="39006" y2="84632"/>
                        <a14:foregroundMark x1="49467" y1="97036" x2="49467" y2="97036"/>
                        <a14:foregroundMark x1="54111" y1="96486" x2="54111" y2="96486"/>
                        <a14:foregroundMark x1="63016" y1="80271" x2="63016" y2="80271"/>
                        <a14:foregroundMark x1="63562" y1="77307" x2="63562" y2="77307"/>
                        <a14:foregroundMark x1="62551" y1="73666" x2="62551" y2="73666"/>
                        <a14:foregroundMark x1="64190" y1="68882" x2="64190" y2="68882"/>
                        <a14:foregroundMark x1="69107" y1="76884" x2="69107" y2="76884"/>
                        <a14:foregroundMark x1="59547" y1="77900" x2="59547" y2="77900"/>
                        <a14:foregroundMark x1="55203" y1="76884" x2="55203" y2="76884"/>
                        <a14:foregroundMark x1="55914" y1="72269" x2="55914" y2="72269"/>
                        <a14:foregroundMark x1="50287" y1="68290" x2="50287" y2="68290"/>
                        <a14:foregroundMark x1="37831" y1="70576" x2="37831" y2="70576"/>
                        <a14:foregroundMark x1="29282" y1="71973" x2="29282" y2="71973"/>
                        <a14:foregroundMark x1="95848" y1="3218" x2="95848" y2="3218"/>
                        <a14:backgroundMark x1="78148" y1="70025" x2="78148" y2="70025"/>
                        <a14:backgroundMark x1="1694" y1="10923" x2="1694" y2="1092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750" y="253761"/>
            <a:ext cx="2268720" cy="1367854"/>
          </a:xfrm>
          <a:prstGeom prst="rect">
            <a:avLst/>
          </a:prstGeom>
        </p:spPr>
      </p:pic>
      <p:pic>
        <p:nvPicPr>
          <p:cNvPr id="13" name="Bildobjekt 12">
            <a:extLst>
              <a:ext uri="{FF2B5EF4-FFF2-40B4-BE49-F238E27FC236}">
                <a16:creationId xmlns:a16="http://schemas.microsoft.com/office/drawing/2014/main" id="{23CB66BC-70AC-4BE2-A601-E9E8FD1106B2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l="1466" t="20409" r="77653" b="17551"/>
          <a:stretch/>
        </p:blipFill>
        <p:spPr>
          <a:xfrm>
            <a:off x="8077892" y="68316"/>
            <a:ext cx="4002833" cy="6689472"/>
          </a:xfrm>
          <a:prstGeom prst="rect">
            <a:avLst/>
          </a:prstGeom>
        </p:spPr>
      </p:pic>
      <p:sp>
        <p:nvSpPr>
          <p:cNvPr id="14" name="textruta 13">
            <a:extLst>
              <a:ext uri="{FF2B5EF4-FFF2-40B4-BE49-F238E27FC236}">
                <a16:creationId xmlns:a16="http://schemas.microsoft.com/office/drawing/2014/main" id="{0F4D7334-CE85-4F1F-93CA-8A4BE7312C35}"/>
              </a:ext>
            </a:extLst>
          </p:cNvPr>
          <p:cNvSpPr txBox="1"/>
          <p:nvPr/>
        </p:nvSpPr>
        <p:spPr>
          <a:xfrm>
            <a:off x="3451073" y="332845"/>
            <a:ext cx="365176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FI" sz="2800" b="1" dirty="0">
                <a:solidFill>
                  <a:schemeClr val="bg1"/>
                </a:solidFill>
              </a:rPr>
              <a:t>FÖRSTÄRKT STÄDNING</a:t>
            </a:r>
          </a:p>
          <a:p>
            <a:pPr algn="ctr"/>
            <a:r>
              <a:rPr lang="sv-FI" sz="2400" b="1" dirty="0">
                <a:solidFill>
                  <a:schemeClr val="bg1"/>
                </a:solidFill>
              </a:rPr>
              <a:t>Måndagar </a:t>
            </a:r>
            <a:r>
              <a:rPr lang="sv-FI" sz="2400" b="1" dirty="0" err="1">
                <a:solidFill>
                  <a:schemeClr val="bg1"/>
                </a:solidFill>
              </a:rPr>
              <a:t>kl</a:t>
            </a:r>
            <a:r>
              <a:rPr lang="sv-FI" sz="2400" b="1" dirty="0">
                <a:solidFill>
                  <a:schemeClr val="bg1"/>
                </a:solidFill>
              </a:rPr>
              <a:t> 19:00 – 21:30</a:t>
            </a:r>
          </a:p>
          <a:p>
            <a:endParaRPr lang="sv-SE" dirty="0"/>
          </a:p>
        </p:txBody>
      </p:sp>
      <p:sp>
        <p:nvSpPr>
          <p:cNvPr id="2" name="Rektangel 1">
            <a:extLst>
              <a:ext uri="{FF2B5EF4-FFF2-40B4-BE49-F238E27FC236}">
                <a16:creationId xmlns:a16="http://schemas.microsoft.com/office/drawing/2014/main" id="{3C398BF6-96C3-759B-2275-A24923F65B6C}"/>
              </a:ext>
            </a:extLst>
          </p:cNvPr>
          <p:cNvSpPr/>
          <p:nvPr/>
        </p:nvSpPr>
        <p:spPr>
          <a:xfrm>
            <a:off x="8197724" y="497663"/>
            <a:ext cx="1871331" cy="1127052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FI" dirty="0">
              <a:solidFill>
                <a:schemeClr val="tx1"/>
              </a:solidFill>
            </a:endParaRPr>
          </a:p>
          <a:p>
            <a:pPr algn="ctr"/>
            <a:r>
              <a:rPr lang="sv-FI" dirty="0">
                <a:solidFill>
                  <a:schemeClr val="tx1"/>
                </a:solidFill>
              </a:rPr>
              <a:t>Cafét</a:t>
            </a:r>
            <a:endParaRPr lang="sv-SE" dirty="0">
              <a:solidFill>
                <a:schemeClr val="tx1"/>
              </a:solidFill>
            </a:endParaRPr>
          </a:p>
        </p:txBody>
      </p:sp>
      <p:sp>
        <p:nvSpPr>
          <p:cNvPr id="3" name="Rektangel 2">
            <a:extLst>
              <a:ext uri="{FF2B5EF4-FFF2-40B4-BE49-F238E27FC236}">
                <a16:creationId xmlns:a16="http://schemas.microsoft.com/office/drawing/2014/main" id="{3DCA8DA8-00FA-E9B8-F6FB-D875F55924FF}"/>
              </a:ext>
            </a:extLst>
          </p:cNvPr>
          <p:cNvSpPr/>
          <p:nvPr/>
        </p:nvSpPr>
        <p:spPr>
          <a:xfrm>
            <a:off x="9654386" y="496629"/>
            <a:ext cx="414669" cy="350875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FI" sz="700" dirty="0">
                <a:solidFill>
                  <a:schemeClr val="tx1"/>
                </a:solidFill>
              </a:rPr>
              <a:t>Städ förråd</a:t>
            </a:r>
            <a:endParaRPr lang="sv-SE" sz="700" dirty="0">
              <a:solidFill>
                <a:schemeClr val="tx1"/>
              </a:solidFill>
            </a:endParaRP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DF263016-AA2A-C49B-0E9C-D219A879F80C}"/>
              </a:ext>
            </a:extLst>
          </p:cNvPr>
          <p:cNvSpPr/>
          <p:nvPr/>
        </p:nvSpPr>
        <p:spPr>
          <a:xfrm>
            <a:off x="9096179" y="496629"/>
            <a:ext cx="558782" cy="350875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FI" sz="1200" dirty="0">
                <a:solidFill>
                  <a:schemeClr val="tx1"/>
                </a:solidFill>
              </a:rPr>
              <a:t>Kiosk</a:t>
            </a:r>
            <a:endParaRPr lang="sv-SE" sz="1200" dirty="0">
              <a:solidFill>
                <a:schemeClr val="tx1"/>
              </a:solidFill>
            </a:endParaRPr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77BF718D-74FA-41A6-0DDE-C62628D558CE}"/>
              </a:ext>
            </a:extLst>
          </p:cNvPr>
          <p:cNvSpPr/>
          <p:nvPr/>
        </p:nvSpPr>
        <p:spPr>
          <a:xfrm>
            <a:off x="10403981" y="303027"/>
            <a:ext cx="1606574" cy="1334387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FI" dirty="0">
                <a:solidFill>
                  <a:schemeClr val="tx1"/>
                </a:solidFill>
              </a:rPr>
              <a:t>Gymmet</a:t>
            </a:r>
          </a:p>
          <a:p>
            <a:pPr algn="ctr"/>
            <a:endParaRPr lang="sv-FI" sz="1400" dirty="0">
              <a:solidFill>
                <a:schemeClr val="tx1"/>
              </a:solidFill>
            </a:endParaRPr>
          </a:p>
          <a:p>
            <a:pPr algn="ctr"/>
            <a:r>
              <a:rPr lang="sv-FI" sz="1600" b="1" dirty="0">
                <a:solidFill>
                  <a:schemeClr val="tx1"/>
                </a:solidFill>
              </a:rPr>
              <a:t>Kod in 114422</a:t>
            </a:r>
          </a:p>
          <a:p>
            <a:pPr algn="ctr"/>
            <a:r>
              <a:rPr lang="sv-FI" sz="1600" b="1" dirty="0">
                <a:solidFill>
                  <a:schemeClr val="tx1"/>
                </a:solidFill>
              </a:rPr>
              <a:t>Städas sist om träning pågår</a:t>
            </a:r>
            <a:endParaRPr lang="sv-SE" sz="1600" b="1" dirty="0">
              <a:solidFill>
                <a:schemeClr val="tx1"/>
              </a:solidFill>
            </a:endParaRP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275564DC-3175-BEF2-EABA-4CC3EFE3C381}"/>
              </a:ext>
            </a:extLst>
          </p:cNvPr>
          <p:cNvSpPr/>
          <p:nvPr/>
        </p:nvSpPr>
        <p:spPr>
          <a:xfrm>
            <a:off x="9431102" y="1678172"/>
            <a:ext cx="1643788" cy="985284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v-FI" dirty="0">
                <a:solidFill>
                  <a:schemeClr val="tx1"/>
                </a:solidFill>
              </a:rPr>
              <a:t>Lounge</a:t>
            </a:r>
          </a:p>
          <a:p>
            <a:pPr algn="ctr"/>
            <a:endParaRPr lang="sv-SE" dirty="0">
              <a:solidFill>
                <a:schemeClr val="tx1"/>
              </a:solidFill>
            </a:endParaRPr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EE13F8D3-68D0-AD2B-B607-DE6118AE6C17}"/>
              </a:ext>
            </a:extLst>
          </p:cNvPr>
          <p:cNvSpPr/>
          <p:nvPr/>
        </p:nvSpPr>
        <p:spPr>
          <a:xfrm>
            <a:off x="9431102" y="2312581"/>
            <a:ext cx="414669" cy="350875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FI" sz="700" dirty="0">
                <a:solidFill>
                  <a:schemeClr val="tx1"/>
                </a:solidFill>
              </a:rPr>
              <a:t>WC</a:t>
            </a:r>
            <a:endParaRPr lang="sv-SE" sz="700" dirty="0">
              <a:solidFill>
                <a:schemeClr val="tx1"/>
              </a:solidFill>
            </a:endParaRPr>
          </a:p>
        </p:txBody>
      </p:sp>
      <p:sp>
        <p:nvSpPr>
          <p:cNvPr id="9" name="Rektangel 8">
            <a:extLst>
              <a:ext uri="{FF2B5EF4-FFF2-40B4-BE49-F238E27FC236}">
                <a16:creationId xmlns:a16="http://schemas.microsoft.com/office/drawing/2014/main" id="{F79B69CD-D9F2-D45B-2E15-36BF6FFA6622}"/>
              </a:ext>
            </a:extLst>
          </p:cNvPr>
          <p:cNvSpPr/>
          <p:nvPr/>
        </p:nvSpPr>
        <p:spPr>
          <a:xfrm>
            <a:off x="9845771" y="2312581"/>
            <a:ext cx="414669" cy="350875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FI" sz="700" dirty="0">
                <a:solidFill>
                  <a:schemeClr val="tx1"/>
                </a:solidFill>
              </a:rPr>
              <a:t>WC</a:t>
            </a:r>
            <a:endParaRPr lang="sv-SE" sz="700" dirty="0">
              <a:solidFill>
                <a:schemeClr val="tx1"/>
              </a:solidFill>
            </a:endParaRPr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336B3038-7FC0-4B1C-BD2A-D10E1A2D3A28}"/>
              </a:ext>
            </a:extLst>
          </p:cNvPr>
          <p:cNvSpPr/>
          <p:nvPr/>
        </p:nvSpPr>
        <p:spPr>
          <a:xfrm>
            <a:off x="8197724" y="496629"/>
            <a:ext cx="804143" cy="552894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FI" sz="1200" dirty="0">
                <a:solidFill>
                  <a:schemeClr val="tx1"/>
                </a:solidFill>
              </a:rPr>
              <a:t>Soffgrupp</a:t>
            </a:r>
            <a:endParaRPr lang="sv-SE" sz="1200" dirty="0">
              <a:solidFill>
                <a:schemeClr val="tx1"/>
              </a:solidFill>
            </a:endParaRPr>
          </a:p>
        </p:txBody>
      </p:sp>
      <p:sp>
        <p:nvSpPr>
          <p:cNvPr id="11" name="Rektangel 10">
            <a:extLst>
              <a:ext uri="{FF2B5EF4-FFF2-40B4-BE49-F238E27FC236}">
                <a16:creationId xmlns:a16="http://schemas.microsoft.com/office/drawing/2014/main" id="{1A8E5CE8-844A-C093-B2EF-4804F6669412}"/>
              </a:ext>
            </a:extLst>
          </p:cNvPr>
          <p:cNvSpPr/>
          <p:nvPr/>
        </p:nvSpPr>
        <p:spPr>
          <a:xfrm>
            <a:off x="10483725" y="1856177"/>
            <a:ext cx="591165" cy="552894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FI" sz="1000" dirty="0" err="1">
                <a:solidFill>
                  <a:schemeClr val="tx1"/>
                </a:solidFill>
              </a:rPr>
              <a:t>Soff</a:t>
            </a:r>
            <a:endParaRPr lang="sv-FI" sz="1000" dirty="0">
              <a:solidFill>
                <a:schemeClr val="tx1"/>
              </a:solidFill>
            </a:endParaRPr>
          </a:p>
          <a:p>
            <a:pPr algn="ctr"/>
            <a:r>
              <a:rPr lang="sv-FI" sz="1000" dirty="0">
                <a:solidFill>
                  <a:schemeClr val="tx1"/>
                </a:solidFill>
              </a:rPr>
              <a:t>grupp</a:t>
            </a:r>
            <a:endParaRPr lang="sv-SE" sz="1000" dirty="0">
              <a:solidFill>
                <a:schemeClr val="tx1"/>
              </a:solidFill>
            </a:endParaRPr>
          </a:p>
        </p:txBody>
      </p:sp>
      <p:sp>
        <p:nvSpPr>
          <p:cNvPr id="12" name="Rektangel 11">
            <a:extLst>
              <a:ext uri="{FF2B5EF4-FFF2-40B4-BE49-F238E27FC236}">
                <a16:creationId xmlns:a16="http://schemas.microsoft.com/office/drawing/2014/main" id="{845AA688-5F33-87CE-3B6C-795B1B47C7CA}"/>
              </a:ext>
            </a:extLst>
          </p:cNvPr>
          <p:cNvSpPr/>
          <p:nvPr/>
        </p:nvSpPr>
        <p:spPr>
          <a:xfrm rot="16200000">
            <a:off x="9156426" y="4387699"/>
            <a:ext cx="3563682" cy="196703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FI" dirty="0">
              <a:solidFill>
                <a:schemeClr val="tx1"/>
              </a:solidFill>
            </a:endParaRPr>
          </a:p>
          <a:p>
            <a:pPr algn="ctr"/>
            <a:r>
              <a:rPr lang="sv-FI" sz="1100" dirty="0">
                <a:solidFill>
                  <a:schemeClr val="tx1"/>
                </a:solidFill>
              </a:rPr>
              <a:t>Korridor</a:t>
            </a:r>
          </a:p>
          <a:p>
            <a:pPr algn="ctr"/>
            <a:endParaRPr lang="sv-SE" dirty="0">
              <a:solidFill>
                <a:schemeClr val="tx1"/>
              </a:solidFill>
            </a:endParaRPr>
          </a:p>
        </p:txBody>
      </p:sp>
      <p:sp>
        <p:nvSpPr>
          <p:cNvPr id="15" name="Rektangel 14">
            <a:extLst>
              <a:ext uri="{FF2B5EF4-FFF2-40B4-BE49-F238E27FC236}">
                <a16:creationId xmlns:a16="http://schemas.microsoft.com/office/drawing/2014/main" id="{4FBFEFC8-DE23-4207-6BA0-7906F5509B0F}"/>
              </a:ext>
            </a:extLst>
          </p:cNvPr>
          <p:cNvSpPr/>
          <p:nvPr/>
        </p:nvSpPr>
        <p:spPr>
          <a:xfrm>
            <a:off x="10159431" y="4727366"/>
            <a:ext cx="680483" cy="902574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>
              <a:solidFill>
                <a:schemeClr val="tx1"/>
              </a:solidFill>
            </a:endParaRPr>
          </a:p>
        </p:txBody>
      </p:sp>
      <p:sp>
        <p:nvSpPr>
          <p:cNvPr id="17" name="Rektangel 16">
            <a:extLst>
              <a:ext uri="{FF2B5EF4-FFF2-40B4-BE49-F238E27FC236}">
                <a16:creationId xmlns:a16="http://schemas.microsoft.com/office/drawing/2014/main" id="{79DD0135-73CA-8F50-7D5E-A21C64570854}"/>
              </a:ext>
            </a:extLst>
          </p:cNvPr>
          <p:cNvSpPr/>
          <p:nvPr/>
        </p:nvSpPr>
        <p:spPr>
          <a:xfrm rot="16200000">
            <a:off x="10923381" y="5776136"/>
            <a:ext cx="467832" cy="196705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FI" sz="1000" dirty="0">
              <a:solidFill>
                <a:schemeClr val="tx1"/>
              </a:solidFill>
            </a:endParaRPr>
          </a:p>
          <a:p>
            <a:pPr algn="ctr"/>
            <a:r>
              <a:rPr lang="sv-FI" sz="600" dirty="0">
                <a:solidFill>
                  <a:schemeClr val="tx1"/>
                </a:solidFill>
              </a:rPr>
              <a:t>Trappa</a:t>
            </a:r>
          </a:p>
          <a:p>
            <a:pPr algn="ctr"/>
            <a:endParaRPr lang="sv-SE" sz="1000" dirty="0">
              <a:solidFill>
                <a:schemeClr val="tx1"/>
              </a:solidFill>
            </a:endParaRPr>
          </a:p>
        </p:txBody>
      </p:sp>
      <p:sp>
        <p:nvSpPr>
          <p:cNvPr id="18" name="Rektangel 17">
            <a:extLst>
              <a:ext uri="{FF2B5EF4-FFF2-40B4-BE49-F238E27FC236}">
                <a16:creationId xmlns:a16="http://schemas.microsoft.com/office/drawing/2014/main" id="{F7B7B833-EF56-484D-8154-7AB7D9EFB746}"/>
              </a:ext>
            </a:extLst>
          </p:cNvPr>
          <p:cNvSpPr/>
          <p:nvPr/>
        </p:nvSpPr>
        <p:spPr>
          <a:xfrm rot="16200000">
            <a:off x="11137082" y="5776136"/>
            <a:ext cx="467832" cy="196705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FI" sz="1000" dirty="0">
              <a:solidFill>
                <a:schemeClr val="tx1"/>
              </a:solidFill>
            </a:endParaRPr>
          </a:p>
          <a:p>
            <a:pPr algn="ctr"/>
            <a:r>
              <a:rPr lang="sv-FI" sz="600" dirty="0">
                <a:solidFill>
                  <a:schemeClr val="tx1"/>
                </a:solidFill>
              </a:rPr>
              <a:t>Trappa</a:t>
            </a:r>
          </a:p>
          <a:p>
            <a:pPr algn="ctr"/>
            <a:endParaRPr lang="sv-SE" sz="1000" dirty="0">
              <a:solidFill>
                <a:schemeClr val="tx1"/>
              </a:solidFill>
            </a:endParaRPr>
          </a:p>
        </p:txBody>
      </p:sp>
      <p:sp>
        <p:nvSpPr>
          <p:cNvPr id="19" name="Rektangel 18">
            <a:extLst>
              <a:ext uri="{FF2B5EF4-FFF2-40B4-BE49-F238E27FC236}">
                <a16:creationId xmlns:a16="http://schemas.microsoft.com/office/drawing/2014/main" id="{3CA9B128-05CE-8583-BE57-59176622A34E}"/>
              </a:ext>
            </a:extLst>
          </p:cNvPr>
          <p:cNvSpPr/>
          <p:nvPr/>
        </p:nvSpPr>
        <p:spPr>
          <a:xfrm rot="16200000">
            <a:off x="10922309" y="6249284"/>
            <a:ext cx="467832" cy="196705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FI" sz="1000" dirty="0">
              <a:solidFill>
                <a:schemeClr val="tx1"/>
              </a:solidFill>
            </a:endParaRPr>
          </a:p>
          <a:p>
            <a:pPr algn="ctr"/>
            <a:r>
              <a:rPr lang="sv-FI" sz="600" dirty="0">
                <a:solidFill>
                  <a:schemeClr val="tx1"/>
                </a:solidFill>
              </a:rPr>
              <a:t>Trappa</a:t>
            </a:r>
          </a:p>
          <a:p>
            <a:pPr algn="ctr"/>
            <a:endParaRPr lang="sv-SE" sz="1000" dirty="0">
              <a:solidFill>
                <a:schemeClr val="tx1"/>
              </a:solidFill>
            </a:endParaRPr>
          </a:p>
        </p:txBody>
      </p:sp>
      <p:sp>
        <p:nvSpPr>
          <p:cNvPr id="20" name="Rektangel 19">
            <a:extLst>
              <a:ext uri="{FF2B5EF4-FFF2-40B4-BE49-F238E27FC236}">
                <a16:creationId xmlns:a16="http://schemas.microsoft.com/office/drawing/2014/main" id="{EBFC426F-2C28-1E38-CA41-ADF9BED2BF88}"/>
              </a:ext>
            </a:extLst>
          </p:cNvPr>
          <p:cNvSpPr/>
          <p:nvPr/>
        </p:nvSpPr>
        <p:spPr>
          <a:xfrm rot="16200000">
            <a:off x="11136010" y="6249284"/>
            <a:ext cx="467832" cy="196705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FI" sz="1000" dirty="0">
              <a:solidFill>
                <a:schemeClr val="tx1"/>
              </a:solidFill>
            </a:endParaRPr>
          </a:p>
          <a:p>
            <a:pPr algn="ctr"/>
            <a:r>
              <a:rPr lang="sv-FI" sz="600" dirty="0">
                <a:solidFill>
                  <a:schemeClr val="tx1"/>
                </a:solidFill>
              </a:rPr>
              <a:t>Trappa</a:t>
            </a:r>
          </a:p>
          <a:p>
            <a:pPr algn="ctr"/>
            <a:endParaRPr lang="sv-SE" sz="1000" dirty="0">
              <a:solidFill>
                <a:schemeClr val="tx1"/>
              </a:solidFill>
            </a:endParaRPr>
          </a:p>
        </p:txBody>
      </p:sp>
      <p:sp>
        <p:nvSpPr>
          <p:cNvPr id="21" name="Rektangel 20">
            <a:extLst>
              <a:ext uri="{FF2B5EF4-FFF2-40B4-BE49-F238E27FC236}">
                <a16:creationId xmlns:a16="http://schemas.microsoft.com/office/drawing/2014/main" id="{83F605ED-8CC3-75AB-CE44-18EEE638CE56}"/>
              </a:ext>
            </a:extLst>
          </p:cNvPr>
          <p:cNvSpPr/>
          <p:nvPr/>
        </p:nvSpPr>
        <p:spPr>
          <a:xfrm rot="16200000">
            <a:off x="11123259" y="6001547"/>
            <a:ext cx="940980" cy="219032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FI" sz="1000" dirty="0">
              <a:solidFill>
                <a:schemeClr val="tx1"/>
              </a:solidFill>
            </a:endParaRPr>
          </a:p>
          <a:p>
            <a:pPr algn="ctr"/>
            <a:endParaRPr lang="sv-FI" sz="600" dirty="0">
              <a:solidFill>
                <a:schemeClr val="tx1"/>
              </a:solidFill>
            </a:endParaRPr>
          </a:p>
          <a:p>
            <a:pPr algn="ctr"/>
            <a:endParaRPr lang="sv-SE" sz="1000" dirty="0">
              <a:solidFill>
                <a:schemeClr val="tx1"/>
              </a:solidFill>
            </a:endParaRPr>
          </a:p>
        </p:txBody>
      </p:sp>
      <p:sp>
        <p:nvSpPr>
          <p:cNvPr id="22" name="Rektangel 21">
            <a:extLst>
              <a:ext uri="{FF2B5EF4-FFF2-40B4-BE49-F238E27FC236}">
                <a16:creationId xmlns:a16="http://schemas.microsoft.com/office/drawing/2014/main" id="{88698678-E168-7A80-BE3C-A96A5D5ED180}"/>
              </a:ext>
            </a:extLst>
          </p:cNvPr>
          <p:cNvSpPr/>
          <p:nvPr/>
        </p:nvSpPr>
        <p:spPr>
          <a:xfrm>
            <a:off x="11047243" y="5417289"/>
            <a:ext cx="436990" cy="217968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FI" sz="700" dirty="0">
                <a:solidFill>
                  <a:schemeClr val="tx1"/>
                </a:solidFill>
              </a:rPr>
              <a:t>Tvätt</a:t>
            </a:r>
            <a:endParaRPr lang="sv-SE" sz="700" dirty="0">
              <a:solidFill>
                <a:schemeClr val="tx1"/>
              </a:solidFill>
            </a:endParaRPr>
          </a:p>
        </p:txBody>
      </p:sp>
      <p:sp>
        <p:nvSpPr>
          <p:cNvPr id="23" name="Rektangel 22">
            <a:extLst>
              <a:ext uri="{FF2B5EF4-FFF2-40B4-BE49-F238E27FC236}">
                <a16:creationId xmlns:a16="http://schemas.microsoft.com/office/drawing/2014/main" id="{E15B4173-8AFB-66DE-9B1C-C4E6241AF830}"/>
              </a:ext>
            </a:extLst>
          </p:cNvPr>
          <p:cNvSpPr/>
          <p:nvPr/>
        </p:nvSpPr>
        <p:spPr>
          <a:xfrm>
            <a:off x="8088272" y="87422"/>
            <a:ext cx="2245539" cy="30627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v-FI" sz="1600" b="1" dirty="0">
                <a:solidFill>
                  <a:schemeClr val="tx1"/>
                </a:solidFill>
              </a:rPr>
              <a:t>Översikt ytor att städa</a:t>
            </a:r>
            <a:endParaRPr lang="sv-SE" sz="1600" b="1" dirty="0">
              <a:solidFill>
                <a:schemeClr val="tx1"/>
              </a:solidFill>
            </a:endParaRPr>
          </a:p>
        </p:txBody>
      </p:sp>
      <p:sp>
        <p:nvSpPr>
          <p:cNvPr id="24" name="Rektangel 23">
            <a:extLst>
              <a:ext uri="{FF2B5EF4-FFF2-40B4-BE49-F238E27FC236}">
                <a16:creationId xmlns:a16="http://schemas.microsoft.com/office/drawing/2014/main" id="{47C1EF0B-B478-CDCD-7105-9F9D2CF79CDD}"/>
              </a:ext>
            </a:extLst>
          </p:cNvPr>
          <p:cNvSpPr/>
          <p:nvPr/>
        </p:nvSpPr>
        <p:spPr>
          <a:xfrm>
            <a:off x="10176539" y="87366"/>
            <a:ext cx="1096121" cy="17298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200" dirty="0">
              <a:solidFill>
                <a:schemeClr val="tx1"/>
              </a:solidFill>
            </a:endParaRPr>
          </a:p>
        </p:txBody>
      </p:sp>
      <p:sp>
        <p:nvSpPr>
          <p:cNvPr id="25" name="Rektangel 24">
            <a:extLst>
              <a:ext uri="{FF2B5EF4-FFF2-40B4-BE49-F238E27FC236}">
                <a16:creationId xmlns:a16="http://schemas.microsoft.com/office/drawing/2014/main" id="{BADAD8EA-29ED-D2C4-FA5A-B8E0771C4D59}"/>
              </a:ext>
            </a:extLst>
          </p:cNvPr>
          <p:cNvSpPr/>
          <p:nvPr/>
        </p:nvSpPr>
        <p:spPr>
          <a:xfrm>
            <a:off x="8251449" y="3893418"/>
            <a:ext cx="1096121" cy="93080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200" dirty="0">
              <a:solidFill>
                <a:schemeClr val="tx1"/>
              </a:solidFill>
            </a:endParaRPr>
          </a:p>
        </p:txBody>
      </p:sp>
      <p:sp>
        <p:nvSpPr>
          <p:cNvPr id="27" name="Rektangel 26">
            <a:extLst>
              <a:ext uri="{FF2B5EF4-FFF2-40B4-BE49-F238E27FC236}">
                <a16:creationId xmlns:a16="http://schemas.microsoft.com/office/drawing/2014/main" id="{AB828D1B-E1A3-CA33-45BA-4B394FEE76C4}"/>
              </a:ext>
            </a:extLst>
          </p:cNvPr>
          <p:cNvSpPr/>
          <p:nvPr/>
        </p:nvSpPr>
        <p:spPr>
          <a:xfrm>
            <a:off x="8338686" y="5588392"/>
            <a:ext cx="1096121" cy="93080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200" dirty="0">
              <a:solidFill>
                <a:schemeClr val="tx1"/>
              </a:solidFill>
            </a:endParaRPr>
          </a:p>
        </p:txBody>
      </p:sp>
      <p:sp>
        <p:nvSpPr>
          <p:cNvPr id="26" name="textruta 25">
            <a:extLst>
              <a:ext uri="{FF2B5EF4-FFF2-40B4-BE49-F238E27FC236}">
                <a16:creationId xmlns:a16="http://schemas.microsoft.com/office/drawing/2014/main" id="{6FA91BA4-5483-CFC7-4386-897B065588CF}"/>
              </a:ext>
            </a:extLst>
          </p:cNvPr>
          <p:cNvSpPr txBox="1"/>
          <p:nvPr/>
        </p:nvSpPr>
        <p:spPr>
          <a:xfrm>
            <a:off x="8250377" y="4662796"/>
            <a:ext cx="1845045" cy="206210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v-FI" sz="1600" b="1" dirty="0"/>
              <a:t>Gula ytor: </a:t>
            </a:r>
          </a:p>
          <a:p>
            <a:pPr marL="342900" indent="-342900">
              <a:buFontTx/>
              <a:buChar char="-"/>
            </a:pPr>
            <a:r>
              <a:rPr lang="sv-FI" sz="1600" b="1" dirty="0"/>
              <a:t>Hela cafét</a:t>
            </a:r>
          </a:p>
          <a:p>
            <a:pPr marL="342900" indent="-342900">
              <a:buFontTx/>
              <a:buChar char="-"/>
            </a:pPr>
            <a:r>
              <a:rPr lang="sv-FI" sz="1600" b="1" dirty="0"/>
              <a:t>Lounge delen</a:t>
            </a:r>
          </a:p>
          <a:p>
            <a:pPr marL="342900" indent="-342900">
              <a:buFontTx/>
              <a:buChar char="-"/>
            </a:pPr>
            <a:r>
              <a:rPr lang="sv-FI" sz="1600" b="1" dirty="0"/>
              <a:t>Gymmet </a:t>
            </a:r>
          </a:p>
          <a:p>
            <a:pPr marL="342900" indent="-342900">
              <a:buFontTx/>
              <a:buChar char="-"/>
            </a:pPr>
            <a:r>
              <a:rPr lang="sv-FI" sz="1600" b="1" dirty="0"/>
              <a:t>Korridoren </a:t>
            </a:r>
          </a:p>
          <a:p>
            <a:pPr marL="342900" indent="-342900">
              <a:buFontTx/>
              <a:buChar char="-"/>
            </a:pPr>
            <a:r>
              <a:rPr lang="sv-FI" sz="1600" b="1" dirty="0"/>
              <a:t>Toaletterna </a:t>
            </a:r>
          </a:p>
          <a:p>
            <a:pPr marL="342900" indent="-342900">
              <a:buFontTx/>
              <a:buChar char="-"/>
            </a:pPr>
            <a:r>
              <a:rPr lang="sv-FI" sz="1600" b="1" dirty="0"/>
              <a:t>Tvättrum </a:t>
            </a:r>
          </a:p>
          <a:p>
            <a:pPr marL="342900" indent="-342900">
              <a:buFontTx/>
              <a:buChar char="-"/>
            </a:pPr>
            <a:r>
              <a:rPr lang="sv-FI" sz="1600" b="1" dirty="0"/>
              <a:t>Trappan </a:t>
            </a:r>
          </a:p>
        </p:txBody>
      </p:sp>
      <p:sp>
        <p:nvSpPr>
          <p:cNvPr id="34" name="textruta 33">
            <a:extLst>
              <a:ext uri="{FF2B5EF4-FFF2-40B4-BE49-F238E27FC236}">
                <a16:creationId xmlns:a16="http://schemas.microsoft.com/office/drawing/2014/main" id="{D665B244-0D37-19D2-72E5-C0F63CA2D311}"/>
              </a:ext>
            </a:extLst>
          </p:cNvPr>
          <p:cNvSpPr txBox="1"/>
          <p:nvPr/>
        </p:nvSpPr>
        <p:spPr>
          <a:xfrm>
            <a:off x="3989972" y="1323611"/>
            <a:ext cx="265127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v-FI" sz="2400" b="1" dirty="0">
                <a:solidFill>
                  <a:schemeClr val="bg1"/>
                </a:solidFill>
              </a:rPr>
              <a:t>Stäng cafét </a:t>
            </a:r>
            <a:r>
              <a:rPr lang="sv-FI" sz="2400" b="1" dirty="0" err="1">
                <a:solidFill>
                  <a:schemeClr val="bg1"/>
                </a:solidFill>
              </a:rPr>
              <a:t>kl</a:t>
            </a:r>
            <a:r>
              <a:rPr lang="sv-FI" sz="2400" b="1" dirty="0">
                <a:solidFill>
                  <a:schemeClr val="bg1"/>
                </a:solidFill>
              </a:rPr>
              <a:t> 19:00</a:t>
            </a:r>
          </a:p>
        </p:txBody>
      </p:sp>
      <p:pic>
        <p:nvPicPr>
          <p:cNvPr id="1030" name="Picture 6" descr="Hyr en baktömmande container för återvinning | Stena Recycling SE">
            <a:extLst>
              <a:ext uri="{FF2B5EF4-FFF2-40B4-BE49-F238E27FC236}">
                <a16:creationId xmlns:a16="http://schemas.microsoft.com/office/drawing/2014/main" id="{769D5287-03E3-C726-6188-B41CF7CC53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0000" l="10000" r="90000">
                        <a14:backgroundMark x1="38620" y1="73273" x2="38620" y2="7327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6490" y="4416927"/>
            <a:ext cx="3513548" cy="1523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DISKTRASA WETTEX CLASSIC MIXADE FÄRGER 4-PACK">
            <a:extLst>
              <a:ext uri="{FF2B5EF4-FFF2-40B4-BE49-F238E27FC236}">
                <a16:creationId xmlns:a16="http://schemas.microsoft.com/office/drawing/2014/main" id="{9AD4BB3E-F1CB-B27F-E435-8C53E734B7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9551" b="89888" l="7865" r="92135">
                        <a14:foregroundMark x1="8146" y1="41292" x2="8146" y2="41292"/>
                        <a14:foregroundMark x1="92135" y1="44382" x2="92135" y2="4438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729" y="4486050"/>
            <a:ext cx="1256319" cy="12563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Логотип Mr. Clean">
            <a:extLst>
              <a:ext uri="{FF2B5EF4-FFF2-40B4-BE49-F238E27FC236}">
                <a16:creationId xmlns:a16="http://schemas.microsoft.com/office/drawing/2014/main" id="{E54468CE-C171-4E26-8630-1FA81EFB64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7520" b="89941" l="9961" r="89941">
                        <a14:foregroundMark x1="32715" y1="42188" x2="32715" y2="42188"/>
                        <a14:foregroundMark x1="28125" y1="40918" x2="28125" y2="40918"/>
                        <a14:foregroundMark x1="19531" y1="45801" x2="19531" y2="45801"/>
                        <a14:foregroundMark x1="48828" y1="7520" x2="48828" y2="7520"/>
                        <a14:foregroundMark x1="78125" y1="46777" x2="78125" y2="46777"/>
                        <a14:foregroundMark x1="63770" y1="44629" x2="63770" y2="44629"/>
                        <a14:foregroundMark x1="65430" y1="41211" x2="65430" y2="41211"/>
                        <a14:foregroundMark x1="54688" y1="39258" x2="54688" y2="39258"/>
                        <a14:foregroundMark x1="49609" y1="38477" x2="49609" y2="38477"/>
                        <a14:foregroundMark x1="36133" y1="69531" x2="36133" y2="69531"/>
                        <a14:foregroundMark x1="36133" y1="69531" x2="36133" y2="69531"/>
                        <a14:foregroundMark x1="31055" y1="86621" x2="31055" y2="86621"/>
                        <a14:foregroundMark x1="31055" y1="86621" x2="31055" y2="86621"/>
                        <a14:foregroundMark x1="31055" y1="84375" x2="31055" y2="84375"/>
                        <a14:foregroundMark x1="31055" y1="79004" x2="31055" y2="79004"/>
                        <a14:foregroundMark x1="31055" y1="79004" x2="31055" y2="79004"/>
                        <a14:foregroundMark x1="31055" y1="79004" x2="31055" y2="79004"/>
                        <a14:foregroundMark x1="46875" y1="78027" x2="46875" y2="78027"/>
                        <a14:foregroundMark x1="46875" y1="78027" x2="46875" y2="78027"/>
                        <a14:foregroundMark x1="52051" y1="80469" x2="52051" y2="80469"/>
                        <a14:foregroundMark x1="75684" y1="69043" x2="75684" y2="69043"/>
                        <a14:foregroundMark x1="23926" y1="68066" x2="23926" y2="68066"/>
                        <a14:foregroundMark x1="26172" y1="70703" x2="26172" y2="70703"/>
                        <a14:foregroundMark x1="27637" y1="73926" x2="27637" y2="73926"/>
                        <a14:foregroundMark x1="83496" y1="52930" x2="83496" y2="52930"/>
                        <a14:foregroundMark x1="80859" y1="49023" x2="80859" y2="49023"/>
                        <a14:foregroundMark x1="80078" y1="47266" x2="80078" y2="47266"/>
                        <a14:foregroundMark x1="72559" y1="40918" x2="72559" y2="40918"/>
                        <a14:foregroundMark x1="72559" y1="40918" x2="72559" y2="40918"/>
                        <a14:foregroundMark x1="72559" y1="40918" x2="72559" y2="40918"/>
                        <a14:foregroundMark x1="72559" y1="40918" x2="72559" y2="40918"/>
                        <a14:foregroundMark x1="63477" y1="45313" x2="63477" y2="45313"/>
                        <a14:foregroundMark x1="60840" y1="44824" x2="60840" y2="44824"/>
                        <a14:foregroundMark x1="50781" y1="45313" x2="50781" y2="45313"/>
                        <a14:foregroundMark x1="36621" y1="43164" x2="36621" y2="43164"/>
                        <a14:foregroundMark x1="34668" y1="41211" x2="34668" y2="41211"/>
                        <a14:foregroundMark x1="32715" y1="36328" x2="32715" y2="36328"/>
                        <a14:foregroundMark x1="28809" y1="37793" x2="28809" y2="37793"/>
                        <a14:foregroundMark x1="17578" y1="48242" x2="17578" y2="48242"/>
                        <a14:foregroundMark x1="33008" y1="42871" x2="33008" y2="42871"/>
                        <a14:foregroundMark x1="33008" y1="42871" x2="33008" y2="42871"/>
                        <a14:foregroundMark x1="33008" y1="42871" x2="33008" y2="42871"/>
                        <a14:foregroundMark x1="41992" y1="42188" x2="41992" y2="42188"/>
                        <a14:foregroundMark x1="41992" y1="42188" x2="41992" y2="42188"/>
                        <a14:foregroundMark x1="60547" y1="35059" x2="60547" y2="35059"/>
                        <a14:foregroundMark x1="43945" y1="33105" x2="43945" y2="33105"/>
                        <a14:foregroundMark x1="46387" y1="47266" x2="46387" y2="47266"/>
                        <a14:foregroundMark x1="54980" y1="38770" x2="54980" y2="38770"/>
                        <a14:foregroundMark x1="63770" y1="38770" x2="63770" y2="38770"/>
                        <a14:foregroundMark x1="73242" y1="41699" x2="73242" y2="41699"/>
                        <a14:foregroundMark x1="75977" y1="41895" x2="75977" y2="41895"/>
                        <a14:foregroundMark x1="20996" y1="53906" x2="20996" y2="53906"/>
                        <a14:foregroundMark x1="16406" y1="67285" x2="16406" y2="67285"/>
                        <a14:foregroundMark x1="68652" y1="72168" x2="68652" y2="72168"/>
                        <a14:foregroundMark x1="84961" y1="56543" x2="84961" y2="5654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5212" y="1624715"/>
            <a:ext cx="3574096" cy="3574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textruta 31">
            <a:extLst>
              <a:ext uri="{FF2B5EF4-FFF2-40B4-BE49-F238E27FC236}">
                <a16:creationId xmlns:a16="http://schemas.microsoft.com/office/drawing/2014/main" id="{B4E6C066-972A-2BA8-FCE3-EB71CAAFB8EC}"/>
              </a:ext>
            </a:extLst>
          </p:cNvPr>
          <p:cNvSpPr txBox="1"/>
          <p:nvPr/>
        </p:nvSpPr>
        <p:spPr>
          <a:xfrm>
            <a:off x="69382" y="1911998"/>
            <a:ext cx="7586093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FI" sz="2400" b="1" dirty="0">
                <a:solidFill>
                  <a:schemeClr val="bg1"/>
                </a:solidFill>
              </a:rPr>
              <a:t>Gör följande på de </a:t>
            </a:r>
            <a:r>
              <a:rPr lang="sv-FI" sz="2400" b="1" u="sng" dirty="0">
                <a:solidFill>
                  <a:schemeClr val="bg1"/>
                </a:solidFill>
              </a:rPr>
              <a:t>gulmarkerade ytorna</a:t>
            </a:r>
            <a:r>
              <a:rPr lang="sv-FI" sz="2400" b="1" dirty="0">
                <a:solidFill>
                  <a:schemeClr val="bg1"/>
                </a:solidFill>
              </a:rPr>
              <a:t>:</a:t>
            </a:r>
          </a:p>
          <a:p>
            <a:pPr marL="342900" indent="-342900">
              <a:buAutoNum type="arabicPeriod"/>
            </a:pPr>
            <a:r>
              <a:rPr lang="sv-FI" sz="2400" b="1" dirty="0">
                <a:solidFill>
                  <a:schemeClr val="bg1"/>
                </a:solidFill>
              </a:rPr>
              <a:t>Torka av alla ytor och släng löst skräp, </a:t>
            </a:r>
            <a:r>
              <a:rPr lang="sv-FI" b="1" dirty="0">
                <a:solidFill>
                  <a:schemeClr val="bg1"/>
                </a:solidFill>
              </a:rPr>
              <a:t>använd plasthandskar</a:t>
            </a:r>
          </a:p>
          <a:p>
            <a:pPr marL="342900" indent="-342900">
              <a:buAutoNum type="arabicPeriod"/>
            </a:pPr>
            <a:r>
              <a:rPr lang="sv-FI" sz="2400" b="1" dirty="0">
                <a:solidFill>
                  <a:schemeClr val="bg1"/>
                </a:solidFill>
              </a:rPr>
              <a:t>Dammsug alla ytor inklusive soffor</a:t>
            </a:r>
          </a:p>
          <a:p>
            <a:pPr marL="342900" indent="-342900">
              <a:buAutoNum type="arabicPeriod"/>
            </a:pPr>
            <a:r>
              <a:rPr lang="sv-FI" sz="2400" b="1" dirty="0">
                <a:solidFill>
                  <a:schemeClr val="bg1"/>
                </a:solidFill>
              </a:rPr>
              <a:t>Svabba alla golv med såpa</a:t>
            </a:r>
          </a:p>
          <a:p>
            <a:pPr marL="342900" indent="-342900">
              <a:buAutoNum type="arabicPeriod"/>
            </a:pPr>
            <a:r>
              <a:rPr lang="sv-FI" sz="2400" b="1" dirty="0">
                <a:solidFill>
                  <a:schemeClr val="bg1"/>
                </a:solidFill>
              </a:rPr>
              <a:t>Fyll på med papper på toaletter och i cafét</a:t>
            </a:r>
          </a:p>
          <a:p>
            <a:pPr marL="342900" indent="-342900">
              <a:buAutoNum type="arabicPeriod"/>
            </a:pPr>
            <a:r>
              <a:rPr lang="sv-FI" sz="2400" b="1" dirty="0">
                <a:solidFill>
                  <a:schemeClr val="bg1"/>
                </a:solidFill>
              </a:rPr>
              <a:t>Tömma alla sopor på övervåningen, släng i containern på utsidan</a:t>
            </a:r>
          </a:p>
          <a:p>
            <a:pPr marL="342900" indent="-342900">
              <a:buAutoNum type="arabicPeriod"/>
            </a:pPr>
            <a:endParaRPr lang="sv-FI" sz="2400" b="1" dirty="0">
              <a:solidFill>
                <a:schemeClr val="bg1"/>
              </a:solidFill>
            </a:endParaRPr>
          </a:p>
          <a:p>
            <a:endParaRPr lang="sv-FI" sz="2400" b="1" dirty="0">
              <a:solidFill>
                <a:schemeClr val="bg1"/>
              </a:solidFill>
            </a:endParaRPr>
          </a:p>
          <a:p>
            <a:endParaRPr lang="sv-FI" sz="2400" b="1" dirty="0">
              <a:solidFill>
                <a:schemeClr val="bg1"/>
              </a:solidFill>
            </a:endParaRPr>
          </a:p>
          <a:p>
            <a:r>
              <a:rPr lang="sv-FI" sz="2400" b="1" u="sng" dirty="0">
                <a:solidFill>
                  <a:schemeClr val="bg1"/>
                </a:solidFill>
              </a:rPr>
              <a:t>Städutrustning</a:t>
            </a:r>
            <a:r>
              <a:rPr lang="sv-FI" sz="2400" b="1" dirty="0">
                <a:solidFill>
                  <a:schemeClr val="bg1"/>
                </a:solidFill>
              </a:rPr>
              <a:t> finns i städförrådet, saknas det du behöver där, be vaktmästaren öppna deras huvudförråd, vi får ta det vi behöver där.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05999483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38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" name="Picture 10" descr="Sopavfall Och Påse Plast På Blå Papperskorgen Isolerad På Vitt Hög Plast  Sopor Avfall Många Plast Avfall Soptipp Och Bin Blå Plastavfall Och Bin  Separation Återvinning Soptunna Föroreningar-vektorgrafik och fler bilder på">
            <a:extLst>
              <a:ext uri="{FF2B5EF4-FFF2-40B4-BE49-F238E27FC236}">
                <a16:creationId xmlns:a16="http://schemas.microsoft.com/office/drawing/2014/main" id="{A631F5EB-BD4C-AD77-0470-195D8437C4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55556" y1="58403" x2="55556" y2="58403"/>
                        <a14:foregroundMark x1="59314" y1="63235" x2="59314" y2="63235"/>
                        <a14:foregroundMark x1="57680" y1="67227" x2="57680" y2="67227"/>
                        <a14:foregroundMark x1="47712" y1="62815" x2="47712" y2="62815"/>
                        <a14:foregroundMark x1="51797" y1="57353" x2="51797" y2="57353"/>
                        <a14:foregroundMark x1="50980" y1="67857" x2="50980" y2="67857"/>
                        <a14:foregroundMark x1="13235" y1="75210" x2="13235" y2="75210"/>
                        <a14:foregroundMark x1="13235" y1="75210" x2="13235" y2="75210"/>
                        <a14:foregroundMark x1="13235" y1="74370" x2="13235" y2="74370"/>
                        <a14:foregroundMark x1="13235" y1="73109" x2="13235" y2="73109"/>
                        <a14:foregroundMark x1="11928" y1="75630" x2="11928" y2="75630"/>
                        <a14:foregroundMark x1="19608" y1="55462" x2="19608" y2="55462"/>
                        <a14:foregroundMark x1="16993" y1="55042" x2="16993" y2="55042"/>
                        <a14:foregroundMark x1="34477" y1="36975" x2="34477" y2="36975"/>
                        <a14:foregroundMark x1="32680" y1="38866" x2="32680" y2="38866"/>
                        <a14:foregroundMark x1="32680" y1="38866" x2="32680" y2="38866"/>
                        <a14:foregroundMark x1="16013" y1="54202" x2="16013" y2="54202"/>
                        <a14:foregroundMark x1="13562" y1="53782" x2="13562" y2="53782"/>
                        <a14:foregroundMark x1="16503" y1="49790" x2="16503" y2="497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867" y="4002251"/>
            <a:ext cx="2148693" cy="16712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Bildobjekt 7">
            <a:extLst>
              <a:ext uri="{FF2B5EF4-FFF2-40B4-BE49-F238E27FC236}">
                <a16:creationId xmlns:a16="http://schemas.microsoft.com/office/drawing/2014/main" id="{8B5FCD5E-0674-4E48-B101-155A85D3168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218" b="96994" l="3797" r="97651">
                        <a14:foregroundMark x1="6938" y1="23074" x2="6938" y2="23074"/>
                        <a14:foregroundMark x1="6200" y1="17866" x2="6200" y2="17866"/>
                        <a14:foregroundMark x1="3824" y1="10838" x2="3824" y2="10838"/>
                        <a14:foregroundMark x1="4370" y1="3937" x2="4370" y2="3937"/>
                        <a14:foregroundMark x1="50833" y1="29975" x2="50833" y2="29975"/>
                        <a14:foregroundMark x1="49741" y1="10119" x2="49741" y2="10119"/>
                        <a14:foregroundMark x1="49194" y1="15876" x2="49194" y2="15876"/>
                        <a14:foregroundMark x1="43649" y1="12108" x2="43649" y2="12108"/>
                        <a14:foregroundMark x1="44551" y1="6308" x2="44551" y2="6308"/>
                        <a14:foregroundMark x1="47009" y1="3514" x2="47009" y2="3514"/>
                        <a14:foregroundMark x1="57471" y1="15749" x2="57471" y2="15749"/>
                        <a14:foregroundMark x1="58754" y1="8848" x2="58754" y2="8848"/>
                        <a14:foregroundMark x1="62196" y1="16892" x2="62196" y2="16892"/>
                        <a14:foregroundMark x1="70008" y1="23793" x2="70008" y2="23793"/>
                        <a14:foregroundMark x1="95001" y1="18163" x2="95001" y2="18163"/>
                        <a14:foregroundMark x1="95275" y1="12108" x2="95275" y2="12108"/>
                        <a14:foregroundMark x1="29391" y1="24640" x2="29391" y2="24640"/>
                        <a14:foregroundMark x1="30292" y1="23370" x2="30292" y2="23370"/>
                        <a14:foregroundMark x1="34116" y1="74936" x2="34116" y2="74936"/>
                        <a14:foregroundMark x1="46654" y1="79170" x2="46654" y2="79170"/>
                        <a14:foregroundMark x1="49276" y1="82261" x2="49276" y2="82261"/>
                        <a14:foregroundMark x1="53838" y1="77477" x2="53838" y2="77477"/>
                        <a14:foregroundMark x1="59547" y1="71677" x2="59547" y2="71677"/>
                        <a14:foregroundMark x1="50833" y1="63929" x2="50833" y2="63929"/>
                        <a14:foregroundMark x1="97651" y1="10246" x2="97651" y2="10246"/>
                        <a14:foregroundMark x1="69844" y1="27011" x2="69844" y2="27011"/>
                        <a14:foregroundMark x1="31112" y1="75064" x2="31112" y2="75064"/>
                        <a14:foregroundMark x1="63016" y1="80440" x2="63016" y2="80440"/>
                        <a14:foregroundMark x1="60639" y1="93946" x2="60639" y2="93946"/>
                        <a14:foregroundMark x1="45206" y1="96909" x2="45206" y2="96909"/>
                        <a14:foregroundMark x1="37558" y1="81287" x2="37558" y2="81287"/>
                        <a14:foregroundMark x1="39006" y1="84632" x2="39006" y2="84632"/>
                        <a14:foregroundMark x1="49467" y1="97036" x2="49467" y2="97036"/>
                        <a14:foregroundMark x1="54111" y1="96486" x2="54111" y2="96486"/>
                        <a14:foregroundMark x1="63016" y1="80271" x2="63016" y2="80271"/>
                        <a14:foregroundMark x1="63562" y1="77307" x2="63562" y2="77307"/>
                        <a14:foregroundMark x1="62551" y1="73666" x2="62551" y2="73666"/>
                        <a14:foregroundMark x1="64190" y1="68882" x2="64190" y2="68882"/>
                        <a14:foregroundMark x1="69107" y1="76884" x2="69107" y2="76884"/>
                        <a14:foregroundMark x1="59547" y1="77900" x2="59547" y2="77900"/>
                        <a14:foregroundMark x1="55203" y1="76884" x2="55203" y2="76884"/>
                        <a14:foregroundMark x1="55914" y1="72269" x2="55914" y2="72269"/>
                        <a14:foregroundMark x1="50287" y1="68290" x2="50287" y2="68290"/>
                        <a14:foregroundMark x1="37831" y1="70576" x2="37831" y2="70576"/>
                        <a14:foregroundMark x1="29282" y1="71973" x2="29282" y2="71973"/>
                        <a14:foregroundMark x1="95848" y1="3218" x2="95848" y2="3218"/>
                        <a14:backgroundMark x1="78148" y1="70025" x2="78148" y2="70025"/>
                        <a14:backgroundMark x1="1694" y1="10923" x2="1694" y2="1092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750" y="253761"/>
            <a:ext cx="2268720" cy="1367854"/>
          </a:xfrm>
          <a:prstGeom prst="rect">
            <a:avLst/>
          </a:prstGeom>
        </p:spPr>
      </p:pic>
      <p:pic>
        <p:nvPicPr>
          <p:cNvPr id="13" name="Bildobjekt 12">
            <a:extLst>
              <a:ext uri="{FF2B5EF4-FFF2-40B4-BE49-F238E27FC236}">
                <a16:creationId xmlns:a16="http://schemas.microsoft.com/office/drawing/2014/main" id="{23CB66BC-70AC-4BE2-A601-E9E8FD1106B2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466" t="20409" r="77653" b="17551"/>
          <a:stretch/>
        </p:blipFill>
        <p:spPr>
          <a:xfrm>
            <a:off x="8077892" y="68316"/>
            <a:ext cx="4002833" cy="6689472"/>
          </a:xfrm>
          <a:prstGeom prst="rect">
            <a:avLst/>
          </a:prstGeom>
        </p:spPr>
      </p:pic>
      <p:sp>
        <p:nvSpPr>
          <p:cNvPr id="14" name="textruta 13">
            <a:extLst>
              <a:ext uri="{FF2B5EF4-FFF2-40B4-BE49-F238E27FC236}">
                <a16:creationId xmlns:a16="http://schemas.microsoft.com/office/drawing/2014/main" id="{0F4D7334-CE85-4F1F-93CA-8A4BE7312C35}"/>
              </a:ext>
            </a:extLst>
          </p:cNvPr>
          <p:cNvSpPr txBox="1"/>
          <p:nvPr/>
        </p:nvSpPr>
        <p:spPr>
          <a:xfrm>
            <a:off x="2615698" y="491703"/>
            <a:ext cx="5207516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FI" sz="2800" b="1" dirty="0">
                <a:solidFill>
                  <a:schemeClr val="bg1"/>
                </a:solidFill>
              </a:rPr>
              <a:t>STÄDNING SISTA PASSET </a:t>
            </a:r>
          </a:p>
          <a:p>
            <a:pPr algn="ctr"/>
            <a:r>
              <a:rPr lang="sv-FI" sz="2800" b="1" dirty="0">
                <a:solidFill>
                  <a:schemeClr val="bg1"/>
                </a:solidFill>
              </a:rPr>
              <a:t>Tisdag - Söndag</a:t>
            </a:r>
          </a:p>
          <a:p>
            <a:endParaRPr lang="sv-SE" dirty="0"/>
          </a:p>
        </p:txBody>
      </p:sp>
      <p:sp>
        <p:nvSpPr>
          <p:cNvPr id="2" name="Rektangel 1">
            <a:extLst>
              <a:ext uri="{FF2B5EF4-FFF2-40B4-BE49-F238E27FC236}">
                <a16:creationId xmlns:a16="http://schemas.microsoft.com/office/drawing/2014/main" id="{3C398BF6-96C3-759B-2275-A24923F65B6C}"/>
              </a:ext>
            </a:extLst>
          </p:cNvPr>
          <p:cNvSpPr/>
          <p:nvPr/>
        </p:nvSpPr>
        <p:spPr>
          <a:xfrm>
            <a:off x="8197724" y="497663"/>
            <a:ext cx="1871331" cy="1127052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FI" dirty="0">
              <a:solidFill>
                <a:schemeClr val="tx1"/>
              </a:solidFill>
            </a:endParaRPr>
          </a:p>
          <a:p>
            <a:pPr algn="ctr"/>
            <a:r>
              <a:rPr lang="sv-FI" dirty="0">
                <a:solidFill>
                  <a:schemeClr val="tx1"/>
                </a:solidFill>
              </a:rPr>
              <a:t>Cafét</a:t>
            </a:r>
            <a:endParaRPr lang="sv-SE" dirty="0">
              <a:solidFill>
                <a:schemeClr val="tx1"/>
              </a:solidFill>
            </a:endParaRPr>
          </a:p>
        </p:txBody>
      </p:sp>
      <p:sp>
        <p:nvSpPr>
          <p:cNvPr id="3" name="Rektangel 2">
            <a:extLst>
              <a:ext uri="{FF2B5EF4-FFF2-40B4-BE49-F238E27FC236}">
                <a16:creationId xmlns:a16="http://schemas.microsoft.com/office/drawing/2014/main" id="{3DCA8DA8-00FA-E9B8-F6FB-D875F55924FF}"/>
              </a:ext>
            </a:extLst>
          </p:cNvPr>
          <p:cNvSpPr/>
          <p:nvPr/>
        </p:nvSpPr>
        <p:spPr>
          <a:xfrm>
            <a:off x="9654386" y="496629"/>
            <a:ext cx="414669" cy="350875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FI" sz="700" dirty="0">
                <a:solidFill>
                  <a:schemeClr val="tx1"/>
                </a:solidFill>
              </a:rPr>
              <a:t>Städ förråd</a:t>
            </a:r>
            <a:endParaRPr lang="sv-SE" sz="700" dirty="0">
              <a:solidFill>
                <a:schemeClr val="tx1"/>
              </a:solidFill>
            </a:endParaRP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DF263016-AA2A-C49B-0E9C-D219A879F80C}"/>
              </a:ext>
            </a:extLst>
          </p:cNvPr>
          <p:cNvSpPr/>
          <p:nvPr/>
        </p:nvSpPr>
        <p:spPr>
          <a:xfrm>
            <a:off x="9096179" y="496629"/>
            <a:ext cx="558782" cy="350875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FI" sz="1200" dirty="0">
                <a:solidFill>
                  <a:schemeClr val="tx1"/>
                </a:solidFill>
              </a:rPr>
              <a:t>Kiosk</a:t>
            </a:r>
            <a:endParaRPr lang="sv-SE" sz="1200" dirty="0">
              <a:solidFill>
                <a:schemeClr val="tx1"/>
              </a:solidFill>
            </a:endParaRPr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77BF718D-74FA-41A6-0DDE-C62628D558CE}"/>
              </a:ext>
            </a:extLst>
          </p:cNvPr>
          <p:cNvSpPr/>
          <p:nvPr/>
        </p:nvSpPr>
        <p:spPr>
          <a:xfrm>
            <a:off x="10403981" y="303027"/>
            <a:ext cx="1606574" cy="1334387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FI" dirty="0">
                <a:solidFill>
                  <a:schemeClr val="tx1"/>
                </a:solidFill>
              </a:rPr>
              <a:t>Gymmet</a:t>
            </a:r>
          </a:p>
          <a:p>
            <a:pPr algn="ctr"/>
            <a:endParaRPr lang="sv-FI" sz="1400" dirty="0">
              <a:solidFill>
                <a:schemeClr val="tx1"/>
              </a:solidFill>
            </a:endParaRPr>
          </a:p>
          <a:p>
            <a:pPr algn="ctr"/>
            <a:r>
              <a:rPr lang="sv-FI" sz="1600" b="1" dirty="0">
                <a:solidFill>
                  <a:schemeClr val="tx1"/>
                </a:solidFill>
              </a:rPr>
              <a:t>Kod in 114422</a:t>
            </a:r>
          </a:p>
          <a:p>
            <a:pPr algn="ctr"/>
            <a:r>
              <a:rPr lang="sv-FI" sz="1600" b="1" dirty="0">
                <a:solidFill>
                  <a:schemeClr val="tx1"/>
                </a:solidFill>
              </a:rPr>
              <a:t>Städas sist om träning pågår</a:t>
            </a:r>
            <a:endParaRPr lang="sv-SE" sz="1600" b="1" dirty="0">
              <a:solidFill>
                <a:schemeClr val="tx1"/>
              </a:solidFill>
            </a:endParaRP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275564DC-3175-BEF2-EABA-4CC3EFE3C381}"/>
              </a:ext>
            </a:extLst>
          </p:cNvPr>
          <p:cNvSpPr/>
          <p:nvPr/>
        </p:nvSpPr>
        <p:spPr>
          <a:xfrm>
            <a:off x="9431102" y="1678172"/>
            <a:ext cx="1643788" cy="985284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v-FI" dirty="0">
                <a:solidFill>
                  <a:schemeClr val="tx1"/>
                </a:solidFill>
              </a:rPr>
              <a:t>Lounge</a:t>
            </a:r>
          </a:p>
          <a:p>
            <a:pPr algn="ctr"/>
            <a:endParaRPr lang="sv-SE" dirty="0">
              <a:solidFill>
                <a:schemeClr val="tx1"/>
              </a:solidFill>
            </a:endParaRPr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EE13F8D3-68D0-AD2B-B607-DE6118AE6C17}"/>
              </a:ext>
            </a:extLst>
          </p:cNvPr>
          <p:cNvSpPr/>
          <p:nvPr/>
        </p:nvSpPr>
        <p:spPr>
          <a:xfrm>
            <a:off x="9431102" y="2312581"/>
            <a:ext cx="414669" cy="350875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FI" sz="700" dirty="0">
                <a:solidFill>
                  <a:schemeClr val="tx1"/>
                </a:solidFill>
              </a:rPr>
              <a:t>WC</a:t>
            </a:r>
            <a:endParaRPr lang="sv-SE" sz="700" dirty="0">
              <a:solidFill>
                <a:schemeClr val="tx1"/>
              </a:solidFill>
            </a:endParaRPr>
          </a:p>
        </p:txBody>
      </p:sp>
      <p:sp>
        <p:nvSpPr>
          <p:cNvPr id="9" name="Rektangel 8">
            <a:extLst>
              <a:ext uri="{FF2B5EF4-FFF2-40B4-BE49-F238E27FC236}">
                <a16:creationId xmlns:a16="http://schemas.microsoft.com/office/drawing/2014/main" id="{F79B69CD-D9F2-D45B-2E15-36BF6FFA6622}"/>
              </a:ext>
            </a:extLst>
          </p:cNvPr>
          <p:cNvSpPr/>
          <p:nvPr/>
        </p:nvSpPr>
        <p:spPr>
          <a:xfrm>
            <a:off x="9845771" y="2312581"/>
            <a:ext cx="414669" cy="350875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FI" sz="700" dirty="0">
                <a:solidFill>
                  <a:schemeClr val="tx1"/>
                </a:solidFill>
              </a:rPr>
              <a:t>WC</a:t>
            </a:r>
            <a:endParaRPr lang="sv-SE" sz="700" dirty="0">
              <a:solidFill>
                <a:schemeClr val="tx1"/>
              </a:solidFill>
            </a:endParaRPr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336B3038-7FC0-4B1C-BD2A-D10E1A2D3A28}"/>
              </a:ext>
            </a:extLst>
          </p:cNvPr>
          <p:cNvSpPr/>
          <p:nvPr/>
        </p:nvSpPr>
        <p:spPr>
          <a:xfrm>
            <a:off x="8197724" y="496629"/>
            <a:ext cx="804143" cy="552894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FI" sz="1200" dirty="0">
                <a:solidFill>
                  <a:schemeClr val="tx1"/>
                </a:solidFill>
              </a:rPr>
              <a:t>Soffgrupp</a:t>
            </a:r>
            <a:endParaRPr lang="sv-SE" sz="1200" dirty="0">
              <a:solidFill>
                <a:schemeClr val="tx1"/>
              </a:solidFill>
            </a:endParaRPr>
          </a:p>
        </p:txBody>
      </p:sp>
      <p:sp>
        <p:nvSpPr>
          <p:cNvPr id="11" name="Rektangel 10">
            <a:extLst>
              <a:ext uri="{FF2B5EF4-FFF2-40B4-BE49-F238E27FC236}">
                <a16:creationId xmlns:a16="http://schemas.microsoft.com/office/drawing/2014/main" id="{1A8E5CE8-844A-C093-B2EF-4804F6669412}"/>
              </a:ext>
            </a:extLst>
          </p:cNvPr>
          <p:cNvSpPr/>
          <p:nvPr/>
        </p:nvSpPr>
        <p:spPr>
          <a:xfrm>
            <a:off x="10483725" y="1856177"/>
            <a:ext cx="591165" cy="552894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FI" sz="1000" dirty="0" err="1">
                <a:solidFill>
                  <a:schemeClr val="tx1"/>
                </a:solidFill>
              </a:rPr>
              <a:t>Soff</a:t>
            </a:r>
            <a:endParaRPr lang="sv-FI" sz="1000" dirty="0">
              <a:solidFill>
                <a:schemeClr val="tx1"/>
              </a:solidFill>
            </a:endParaRPr>
          </a:p>
          <a:p>
            <a:pPr algn="ctr"/>
            <a:r>
              <a:rPr lang="sv-FI" sz="1000" dirty="0">
                <a:solidFill>
                  <a:schemeClr val="tx1"/>
                </a:solidFill>
              </a:rPr>
              <a:t>grupp</a:t>
            </a:r>
            <a:endParaRPr lang="sv-SE" sz="1000" dirty="0">
              <a:solidFill>
                <a:schemeClr val="tx1"/>
              </a:solidFill>
            </a:endParaRPr>
          </a:p>
        </p:txBody>
      </p:sp>
      <p:sp>
        <p:nvSpPr>
          <p:cNvPr id="12" name="Rektangel 11">
            <a:extLst>
              <a:ext uri="{FF2B5EF4-FFF2-40B4-BE49-F238E27FC236}">
                <a16:creationId xmlns:a16="http://schemas.microsoft.com/office/drawing/2014/main" id="{845AA688-5F33-87CE-3B6C-795B1B47C7CA}"/>
              </a:ext>
            </a:extLst>
          </p:cNvPr>
          <p:cNvSpPr/>
          <p:nvPr/>
        </p:nvSpPr>
        <p:spPr>
          <a:xfrm rot="16200000">
            <a:off x="9156426" y="4387699"/>
            <a:ext cx="3563682" cy="196703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FI" dirty="0">
              <a:solidFill>
                <a:schemeClr val="tx1"/>
              </a:solidFill>
            </a:endParaRPr>
          </a:p>
          <a:p>
            <a:pPr algn="ctr"/>
            <a:r>
              <a:rPr lang="sv-FI" sz="1100" dirty="0">
                <a:solidFill>
                  <a:schemeClr val="tx1"/>
                </a:solidFill>
              </a:rPr>
              <a:t>Korridor</a:t>
            </a:r>
          </a:p>
          <a:p>
            <a:pPr algn="ctr"/>
            <a:endParaRPr lang="sv-SE" dirty="0">
              <a:solidFill>
                <a:schemeClr val="tx1"/>
              </a:solidFill>
            </a:endParaRPr>
          </a:p>
        </p:txBody>
      </p:sp>
      <p:sp>
        <p:nvSpPr>
          <p:cNvPr id="15" name="Rektangel 14">
            <a:extLst>
              <a:ext uri="{FF2B5EF4-FFF2-40B4-BE49-F238E27FC236}">
                <a16:creationId xmlns:a16="http://schemas.microsoft.com/office/drawing/2014/main" id="{4FBFEFC8-DE23-4207-6BA0-7906F5509B0F}"/>
              </a:ext>
            </a:extLst>
          </p:cNvPr>
          <p:cNvSpPr/>
          <p:nvPr/>
        </p:nvSpPr>
        <p:spPr>
          <a:xfrm>
            <a:off x="10159431" y="4727366"/>
            <a:ext cx="680483" cy="902574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>
              <a:solidFill>
                <a:schemeClr val="tx1"/>
              </a:solidFill>
            </a:endParaRPr>
          </a:p>
        </p:txBody>
      </p:sp>
      <p:sp>
        <p:nvSpPr>
          <p:cNvPr id="17" name="Rektangel 16">
            <a:extLst>
              <a:ext uri="{FF2B5EF4-FFF2-40B4-BE49-F238E27FC236}">
                <a16:creationId xmlns:a16="http://schemas.microsoft.com/office/drawing/2014/main" id="{79DD0135-73CA-8F50-7D5E-A21C64570854}"/>
              </a:ext>
            </a:extLst>
          </p:cNvPr>
          <p:cNvSpPr/>
          <p:nvPr/>
        </p:nvSpPr>
        <p:spPr>
          <a:xfrm rot="16200000">
            <a:off x="10923381" y="5776136"/>
            <a:ext cx="467832" cy="196705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FI" sz="1000" dirty="0">
              <a:solidFill>
                <a:schemeClr val="tx1"/>
              </a:solidFill>
            </a:endParaRPr>
          </a:p>
          <a:p>
            <a:pPr algn="ctr"/>
            <a:r>
              <a:rPr lang="sv-FI" sz="600" dirty="0">
                <a:solidFill>
                  <a:schemeClr val="tx1"/>
                </a:solidFill>
              </a:rPr>
              <a:t>Trappa</a:t>
            </a:r>
          </a:p>
          <a:p>
            <a:pPr algn="ctr"/>
            <a:endParaRPr lang="sv-SE" sz="1000" dirty="0">
              <a:solidFill>
                <a:schemeClr val="tx1"/>
              </a:solidFill>
            </a:endParaRPr>
          </a:p>
        </p:txBody>
      </p:sp>
      <p:sp>
        <p:nvSpPr>
          <p:cNvPr id="18" name="Rektangel 17">
            <a:extLst>
              <a:ext uri="{FF2B5EF4-FFF2-40B4-BE49-F238E27FC236}">
                <a16:creationId xmlns:a16="http://schemas.microsoft.com/office/drawing/2014/main" id="{F7B7B833-EF56-484D-8154-7AB7D9EFB746}"/>
              </a:ext>
            </a:extLst>
          </p:cNvPr>
          <p:cNvSpPr/>
          <p:nvPr/>
        </p:nvSpPr>
        <p:spPr>
          <a:xfrm rot="16200000">
            <a:off x="11137082" y="5776136"/>
            <a:ext cx="467832" cy="196705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FI" sz="1000" dirty="0">
              <a:solidFill>
                <a:schemeClr val="tx1"/>
              </a:solidFill>
            </a:endParaRPr>
          </a:p>
          <a:p>
            <a:pPr algn="ctr"/>
            <a:r>
              <a:rPr lang="sv-FI" sz="600" dirty="0">
                <a:solidFill>
                  <a:schemeClr val="tx1"/>
                </a:solidFill>
              </a:rPr>
              <a:t>Trappa</a:t>
            </a:r>
          </a:p>
          <a:p>
            <a:pPr algn="ctr"/>
            <a:endParaRPr lang="sv-SE" sz="1000" dirty="0">
              <a:solidFill>
                <a:schemeClr val="tx1"/>
              </a:solidFill>
            </a:endParaRPr>
          </a:p>
        </p:txBody>
      </p:sp>
      <p:sp>
        <p:nvSpPr>
          <p:cNvPr id="19" name="Rektangel 18">
            <a:extLst>
              <a:ext uri="{FF2B5EF4-FFF2-40B4-BE49-F238E27FC236}">
                <a16:creationId xmlns:a16="http://schemas.microsoft.com/office/drawing/2014/main" id="{3CA9B128-05CE-8583-BE57-59176622A34E}"/>
              </a:ext>
            </a:extLst>
          </p:cNvPr>
          <p:cNvSpPr/>
          <p:nvPr/>
        </p:nvSpPr>
        <p:spPr>
          <a:xfrm rot="16200000">
            <a:off x="10922309" y="6249284"/>
            <a:ext cx="467832" cy="196705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FI" sz="1000" dirty="0">
              <a:solidFill>
                <a:schemeClr val="tx1"/>
              </a:solidFill>
            </a:endParaRPr>
          </a:p>
          <a:p>
            <a:pPr algn="ctr"/>
            <a:r>
              <a:rPr lang="sv-FI" sz="600" dirty="0">
                <a:solidFill>
                  <a:schemeClr val="tx1"/>
                </a:solidFill>
              </a:rPr>
              <a:t>Trappa</a:t>
            </a:r>
          </a:p>
          <a:p>
            <a:pPr algn="ctr"/>
            <a:endParaRPr lang="sv-SE" sz="1000" dirty="0">
              <a:solidFill>
                <a:schemeClr val="tx1"/>
              </a:solidFill>
            </a:endParaRPr>
          </a:p>
        </p:txBody>
      </p:sp>
      <p:sp>
        <p:nvSpPr>
          <p:cNvPr id="20" name="Rektangel 19">
            <a:extLst>
              <a:ext uri="{FF2B5EF4-FFF2-40B4-BE49-F238E27FC236}">
                <a16:creationId xmlns:a16="http://schemas.microsoft.com/office/drawing/2014/main" id="{EBFC426F-2C28-1E38-CA41-ADF9BED2BF88}"/>
              </a:ext>
            </a:extLst>
          </p:cNvPr>
          <p:cNvSpPr/>
          <p:nvPr/>
        </p:nvSpPr>
        <p:spPr>
          <a:xfrm rot="16200000">
            <a:off x="11136010" y="6249284"/>
            <a:ext cx="467832" cy="196705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FI" sz="1000" dirty="0">
              <a:solidFill>
                <a:schemeClr val="tx1"/>
              </a:solidFill>
            </a:endParaRPr>
          </a:p>
          <a:p>
            <a:pPr algn="ctr"/>
            <a:r>
              <a:rPr lang="sv-FI" sz="600" dirty="0">
                <a:solidFill>
                  <a:schemeClr val="tx1"/>
                </a:solidFill>
              </a:rPr>
              <a:t>Trappa</a:t>
            </a:r>
          </a:p>
          <a:p>
            <a:pPr algn="ctr"/>
            <a:endParaRPr lang="sv-SE" sz="1000" dirty="0">
              <a:solidFill>
                <a:schemeClr val="tx1"/>
              </a:solidFill>
            </a:endParaRPr>
          </a:p>
        </p:txBody>
      </p:sp>
      <p:sp>
        <p:nvSpPr>
          <p:cNvPr id="21" name="Rektangel 20">
            <a:extLst>
              <a:ext uri="{FF2B5EF4-FFF2-40B4-BE49-F238E27FC236}">
                <a16:creationId xmlns:a16="http://schemas.microsoft.com/office/drawing/2014/main" id="{83F605ED-8CC3-75AB-CE44-18EEE638CE56}"/>
              </a:ext>
            </a:extLst>
          </p:cNvPr>
          <p:cNvSpPr/>
          <p:nvPr/>
        </p:nvSpPr>
        <p:spPr>
          <a:xfrm rot="16200000">
            <a:off x="11123259" y="6001547"/>
            <a:ext cx="940980" cy="219032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FI" sz="1000" dirty="0">
              <a:solidFill>
                <a:schemeClr val="tx1"/>
              </a:solidFill>
            </a:endParaRPr>
          </a:p>
          <a:p>
            <a:pPr algn="ctr"/>
            <a:endParaRPr lang="sv-FI" sz="600" dirty="0">
              <a:solidFill>
                <a:schemeClr val="tx1"/>
              </a:solidFill>
            </a:endParaRPr>
          </a:p>
          <a:p>
            <a:pPr algn="ctr"/>
            <a:endParaRPr lang="sv-SE" sz="1000" dirty="0">
              <a:solidFill>
                <a:schemeClr val="tx1"/>
              </a:solidFill>
            </a:endParaRPr>
          </a:p>
        </p:txBody>
      </p:sp>
      <p:sp>
        <p:nvSpPr>
          <p:cNvPr id="22" name="Rektangel 21">
            <a:extLst>
              <a:ext uri="{FF2B5EF4-FFF2-40B4-BE49-F238E27FC236}">
                <a16:creationId xmlns:a16="http://schemas.microsoft.com/office/drawing/2014/main" id="{88698678-E168-7A80-BE3C-A96A5D5ED180}"/>
              </a:ext>
            </a:extLst>
          </p:cNvPr>
          <p:cNvSpPr/>
          <p:nvPr/>
        </p:nvSpPr>
        <p:spPr>
          <a:xfrm>
            <a:off x="11047243" y="5417289"/>
            <a:ext cx="436990" cy="217968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FI" sz="700" dirty="0">
                <a:solidFill>
                  <a:schemeClr val="tx1"/>
                </a:solidFill>
              </a:rPr>
              <a:t>Tvätt</a:t>
            </a:r>
            <a:endParaRPr lang="sv-SE" sz="700" dirty="0">
              <a:solidFill>
                <a:schemeClr val="tx1"/>
              </a:solidFill>
            </a:endParaRPr>
          </a:p>
        </p:txBody>
      </p:sp>
      <p:sp>
        <p:nvSpPr>
          <p:cNvPr id="23" name="Rektangel 22">
            <a:extLst>
              <a:ext uri="{FF2B5EF4-FFF2-40B4-BE49-F238E27FC236}">
                <a16:creationId xmlns:a16="http://schemas.microsoft.com/office/drawing/2014/main" id="{E15B4173-8AFB-66DE-9B1C-C4E6241AF830}"/>
              </a:ext>
            </a:extLst>
          </p:cNvPr>
          <p:cNvSpPr/>
          <p:nvPr/>
        </p:nvSpPr>
        <p:spPr>
          <a:xfrm>
            <a:off x="8088272" y="87422"/>
            <a:ext cx="2245539" cy="30627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v-FI" sz="1600" b="1" dirty="0">
                <a:solidFill>
                  <a:schemeClr val="tx1"/>
                </a:solidFill>
              </a:rPr>
              <a:t>Översikt ytor att städa</a:t>
            </a:r>
            <a:endParaRPr lang="sv-SE" sz="1600" b="1" dirty="0">
              <a:solidFill>
                <a:schemeClr val="tx1"/>
              </a:solidFill>
            </a:endParaRPr>
          </a:p>
        </p:txBody>
      </p:sp>
      <p:sp>
        <p:nvSpPr>
          <p:cNvPr id="24" name="Rektangel 23">
            <a:extLst>
              <a:ext uri="{FF2B5EF4-FFF2-40B4-BE49-F238E27FC236}">
                <a16:creationId xmlns:a16="http://schemas.microsoft.com/office/drawing/2014/main" id="{47C1EF0B-B478-CDCD-7105-9F9D2CF79CDD}"/>
              </a:ext>
            </a:extLst>
          </p:cNvPr>
          <p:cNvSpPr/>
          <p:nvPr/>
        </p:nvSpPr>
        <p:spPr>
          <a:xfrm>
            <a:off x="10176539" y="87366"/>
            <a:ext cx="1096121" cy="17298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200" dirty="0">
              <a:solidFill>
                <a:schemeClr val="tx1"/>
              </a:solidFill>
            </a:endParaRPr>
          </a:p>
        </p:txBody>
      </p:sp>
      <p:sp>
        <p:nvSpPr>
          <p:cNvPr id="25" name="Rektangel 24">
            <a:extLst>
              <a:ext uri="{FF2B5EF4-FFF2-40B4-BE49-F238E27FC236}">
                <a16:creationId xmlns:a16="http://schemas.microsoft.com/office/drawing/2014/main" id="{BADAD8EA-29ED-D2C4-FA5A-B8E0771C4D59}"/>
              </a:ext>
            </a:extLst>
          </p:cNvPr>
          <p:cNvSpPr/>
          <p:nvPr/>
        </p:nvSpPr>
        <p:spPr>
          <a:xfrm>
            <a:off x="8251449" y="3893418"/>
            <a:ext cx="1096121" cy="93080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200" dirty="0">
              <a:solidFill>
                <a:schemeClr val="tx1"/>
              </a:solidFill>
            </a:endParaRPr>
          </a:p>
        </p:txBody>
      </p:sp>
      <p:sp>
        <p:nvSpPr>
          <p:cNvPr id="27" name="Rektangel 26">
            <a:extLst>
              <a:ext uri="{FF2B5EF4-FFF2-40B4-BE49-F238E27FC236}">
                <a16:creationId xmlns:a16="http://schemas.microsoft.com/office/drawing/2014/main" id="{AB828D1B-E1A3-CA33-45BA-4B394FEE76C4}"/>
              </a:ext>
            </a:extLst>
          </p:cNvPr>
          <p:cNvSpPr/>
          <p:nvPr/>
        </p:nvSpPr>
        <p:spPr>
          <a:xfrm>
            <a:off x="8338686" y="5588392"/>
            <a:ext cx="1096121" cy="93080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200" dirty="0">
              <a:solidFill>
                <a:schemeClr val="tx1"/>
              </a:solidFill>
            </a:endParaRPr>
          </a:p>
        </p:txBody>
      </p:sp>
      <p:sp>
        <p:nvSpPr>
          <p:cNvPr id="34" name="textruta 33">
            <a:extLst>
              <a:ext uri="{FF2B5EF4-FFF2-40B4-BE49-F238E27FC236}">
                <a16:creationId xmlns:a16="http://schemas.microsoft.com/office/drawing/2014/main" id="{D665B244-0D37-19D2-72E5-C0F63CA2D311}"/>
              </a:ext>
            </a:extLst>
          </p:cNvPr>
          <p:cNvSpPr txBox="1"/>
          <p:nvPr/>
        </p:nvSpPr>
        <p:spPr>
          <a:xfrm>
            <a:off x="3989972" y="1323611"/>
            <a:ext cx="265127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sv-FI" sz="2400" b="1" dirty="0">
              <a:solidFill>
                <a:schemeClr val="bg1"/>
              </a:solidFill>
            </a:endParaRPr>
          </a:p>
        </p:txBody>
      </p:sp>
      <p:pic>
        <p:nvPicPr>
          <p:cNvPr id="1030" name="Picture 6" descr="Hyr en baktömmande container för återvinning | Stena Recycling SE">
            <a:extLst>
              <a:ext uri="{FF2B5EF4-FFF2-40B4-BE49-F238E27FC236}">
                <a16:creationId xmlns:a16="http://schemas.microsoft.com/office/drawing/2014/main" id="{769D5287-03E3-C726-6188-B41CF7CC53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>
                        <a14:backgroundMark x1="38620" y1="73273" x2="38620" y2="7327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9983" y="3751702"/>
            <a:ext cx="5160846" cy="2237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DISKTRASA WETTEX CLASSIC MIXADE FÄRGER 4-PACK">
            <a:extLst>
              <a:ext uri="{FF2B5EF4-FFF2-40B4-BE49-F238E27FC236}">
                <a16:creationId xmlns:a16="http://schemas.microsoft.com/office/drawing/2014/main" id="{9AD4BB3E-F1CB-B27F-E435-8C53E734B7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9551" b="89888" l="7865" r="92135">
                        <a14:foregroundMark x1="8146" y1="41292" x2="8146" y2="41292"/>
                        <a14:foregroundMark x1="92135" y1="44382" x2="92135" y2="4438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13" y="4063171"/>
            <a:ext cx="1816553" cy="1816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Логотип Mr. Clean">
            <a:extLst>
              <a:ext uri="{FF2B5EF4-FFF2-40B4-BE49-F238E27FC236}">
                <a16:creationId xmlns:a16="http://schemas.microsoft.com/office/drawing/2014/main" id="{E54468CE-C171-4E26-8630-1FA81EFB64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7520" b="89941" l="9961" r="89941">
                        <a14:foregroundMark x1="32715" y1="42188" x2="32715" y2="42188"/>
                        <a14:foregroundMark x1="28125" y1="40918" x2="28125" y2="40918"/>
                        <a14:foregroundMark x1="19531" y1="45801" x2="19531" y2="45801"/>
                        <a14:foregroundMark x1="48828" y1="7520" x2="48828" y2="7520"/>
                        <a14:foregroundMark x1="78125" y1="46777" x2="78125" y2="46777"/>
                        <a14:foregroundMark x1="63770" y1="44629" x2="63770" y2="44629"/>
                        <a14:foregroundMark x1="65430" y1="41211" x2="65430" y2="41211"/>
                        <a14:foregroundMark x1="54688" y1="39258" x2="54688" y2="39258"/>
                        <a14:foregroundMark x1="49609" y1="38477" x2="49609" y2="38477"/>
                        <a14:foregroundMark x1="36133" y1="69531" x2="36133" y2="69531"/>
                        <a14:foregroundMark x1="36133" y1="69531" x2="36133" y2="69531"/>
                        <a14:foregroundMark x1="31055" y1="86621" x2="31055" y2="86621"/>
                        <a14:foregroundMark x1="31055" y1="86621" x2="31055" y2="86621"/>
                        <a14:foregroundMark x1="31055" y1="84375" x2="31055" y2="84375"/>
                        <a14:foregroundMark x1="31055" y1="79004" x2="31055" y2="79004"/>
                        <a14:foregroundMark x1="31055" y1="79004" x2="31055" y2="79004"/>
                        <a14:foregroundMark x1="31055" y1="79004" x2="31055" y2="79004"/>
                        <a14:foregroundMark x1="46875" y1="78027" x2="46875" y2="78027"/>
                        <a14:foregroundMark x1="46875" y1="78027" x2="46875" y2="78027"/>
                        <a14:foregroundMark x1="52051" y1="80469" x2="52051" y2="80469"/>
                        <a14:foregroundMark x1="75684" y1="69043" x2="75684" y2="69043"/>
                        <a14:foregroundMark x1="23926" y1="68066" x2="23926" y2="68066"/>
                        <a14:foregroundMark x1="26172" y1="70703" x2="26172" y2="70703"/>
                        <a14:foregroundMark x1="27637" y1="73926" x2="27637" y2="73926"/>
                        <a14:foregroundMark x1="83496" y1="52930" x2="83496" y2="52930"/>
                        <a14:foregroundMark x1="80859" y1="49023" x2="80859" y2="49023"/>
                        <a14:foregroundMark x1="80078" y1="47266" x2="80078" y2="47266"/>
                        <a14:foregroundMark x1="72559" y1="40918" x2="72559" y2="40918"/>
                        <a14:foregroundMark x1="72559" y1="40918" x2="72559" y2="40918"/>
                        <a14:foregroundMark x1="72559" y1="40918" x2="72559" y2="40918"/>
                        <a14:foregroundMark x1="72559" y1="40918" x2="72559" y2="40918"/>
                        <a14:foregroundMark x1="63477" y1="45313" x2="63477" y2="45313"/>
                        <a14:foregroundMark x1="60840" y1="44824" x2="60840" y2="44824"/>
                        <a14:foregroundMark x1="50781" y1="45313" x2="50781" y2="45313"/>
                        <a14:foregroundMark x1="36621" y1="43164" x2="36621" y2="43164"/>
                        <a14:foregroundMark x1="34668" y1="41211" x2="34668" y2="41211"/>
                        <a14:foregroundMark x1="32715" y1="36328" x2="32715" y2="36328"/>
                        <a14:foregroundMark x1="28809" y1="37793" x2="28809" y2="37793"/>
                        <a14:foregroundMark x1="17578" y1="48242" x2="17578" y2="48242"/>
                        <a14:foregroundMark x1="33008" y1="42871" x2="33008" y2="42871"/>
                        <a14:foregroundMark x1="33008" y1="42871" x2="33008" y2="42871"/>
                        <a14:foregroundMark x1="33008" y1="42871" x2="33008" y2="42871"/>
                        <a14:foregroundMark x1="41992" y1="42188" x2="41992" y2="42188"/>
                        <a14:foregroundMark x1="41992" y1="42188" x2="41992" y2="42188"/>
                        <a14:foregroundMark x1="60547" y1="35059" x2="60547" y2="35059"/>
                        <a14:foregroundMark x1="43945" y1="33105" x2="43945" y2="33105"/>
                        <a14:foregroundMark x1="46387" y1="47266" x2="46387" y2="47266"/>
                        <a14:foregroundMark x1="54980" y1="38770" x2="54980" y2="38770"/>
                        <a14:foregroundMark x1="63770" y1="38770" x2="63770" y2="38770"/>
                        <a14:foregroundMark x1="73242" y1="41699" x2="73242" y2="41699"/>
                        <a14:foregroundMark x1="75977" y1="41895" x2="75977" y2="41895"/>
                        <a14:foregroundMark x1="20996" y1="53906" x2="20996" y2="53906"/>
                        <a14:foregroundMark x1="16406" y1="67285" x2="16406" y2="67285"/>
                        <a14:foregroundMark x1="68652" y1="72168" x2="68652" y2="72168"/>
                        <a14:foregroundMark x1="84961" y1="56543" x2="84961" y2="5654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1044" y="2188667"/>
            <a:ext cx="3574096" cy="3574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textruta 31">
            <a:extLst>
              <a:ext uri="{FF2B5EF4-FFF2-40B4-BE49-F238E27FC236}">
                <a16:creationId xmlns:a16="http://schemas.microsoft.com/office/drawing/2014/main" id="{B4E6C066-972A-2BA8-FCE3-EB71CAAFB8EC}"/>
              </a:ext>
            </a:extLst>
          </p:cNvPr>
          <p:cNvSpPr txBox="1"/>
          <p:nvPr/>
        </p:nvSpPr>
        <p:spPr>
          <a:xfrm>
            <a:off x="69382" y="1911998"/>
            <a:ext cx="7586093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FI" sz="2400" b="1" dirty="0">
                <a:solidFill>
                  <a:schemeClr val="bg1"/>
                </a:solidFill>
              </a:rPr>
              <a:t>Innan du går hem gör följande på de </a:t>
            </a:r>
            <a:r>
              <a:rPr lang="sv-FI" sz="2400" b="1" u="sng" dirty="0">
                <a:solidFill>
                  <a:schemeClr val="bg1"/>
                </a:solidFill>
              </a:rPr>
              <a:t>gulmarkerade ytorna</a:t>
            </a:r>
            <a:r>
              <a:rPr lang="sv-FI" sz="2400" b="1" dirty="0">
                <a:solidFill>
                  <a:schemeClr val="bg1"/>
                </a:solidFill>
              </a:rPr>
              <a:t>:</a:t>
            </a:r>
          </a:p>
          <a:p>
            <a:pPr marL="342900" indent="-342900">
              <a:buAutoNum type="arabicPeriod"/>
            </a:pPr>
            <a:r>
              <a:rPr lang="sv-FI" sz="2400" b="1" dirty="0">
                <a:solidFill>
                  <a:schemeClr val="bg1"/>
                </a:solidFill>
              </a:rPr>
              <a:t>Torka av ytorna i cafét och i kiosken</a:t>
            </a:r>
          </a:p>
          <a:p>
            <a:pPr marL="342900" indent="-342900">
              <a:buAutoNum type="arabicPeriod"/>
            </a:pPr>
            <a:r>
              <a:rPr lang="sv-FI" sz="2400" b="1" dirty="0">
                <a:solidFill>
                  <a:schemeClr val="bg1"/>
                </a:solidFill>
              </a:rPr>
              <a:t>Släng löst skräp &amp; wellpapp på övervåningen</a:t>
            </a:r>
          </a:p>
          <a:p>
            <a:pPr marL="342900" indent="-342900">
              <a:buAutoNum type="arabicPeriod"/>
            </a:pPr>
            <a:r>
              <a:rPr lang="sv-FI" sz="2400" b="1" dirty="0">
                <a:solidFill>
                  <a:schemeClr val="bg1"/>
                </a:solidFill>
              </a:rPr>
              <a:t>Fyll på med papper på toaletter och i cafét</a:t>
            </a:r>
          </a:p>
          <a:p>
            <a:pPr marL="342900" indent="-342900">
              <a:buAutoNum type="arabicPeriod"/>
            </a:pPr>
            <a:r>
              <a:rPr lang="sv-FI" sz="2400" b="1" dirty="0">
                <a:solidFill>
                  <a:schemeClr val="bg1"/>
                </a:solidFill>
              </a:rPr>
              <a:t>Tömma alla sopor på övervåningen, släng i containern på utsidan</a:t>
            </a:r>
          </a:p>
          <a:p>
            <a:pPr marL="342900" indent="-342900">
              <a:buAutoNum type="arabicPeriod"/>
            </a:pPr>
            <a:endParaRPr lang="sv-FI" sz="2400" b="1" dirty="0">
              <a:solidFill>
                <a:schemeClr val="bg1"/>
              </a:solidFill>
            </a:endParaRPr>
          </a:p>
          <a:p>
            <a:pPr marL="342900" indent="-342900">
              <a:buAutoNum type="arabicPeriod"/>
            </a:pPr>
            <a:endParaRPr lang="sv-FI" sz="2400" b="1" dirty="0">
              <a:solidFill>
                <a:schemeClr val="bg1"/>
              </a:solidFill>
            </a:endParaRPr>
          </a:p>
          <a:p>
            <a:pPr marL="342900" indent="-342900">
              <a:buAutoNum type="arabicPeriod"/>
            </a:pPr>
            <a:endParaRPr lang="sv-FI" sz="2400" b="1" dirty="0">
              <a:solidFill>
                <a:schemeClr val="bg1"/>
              </a:solidFill>
            </a:endParaRPr>
          </a:p>
          <a:p>
            <a:endParaRPr lang="sv-FI" sz="2400" b="1" dirty="0">
              <a:solidFill>
                <a:schemeClr val="bg1"/>
              </a:solidFill>
            </a:endParaRPr>
          </a:p>
          <a:p>
            <a:endParaRPr lang="sv-FI" sz="2400" b="1" dirty="0">
              <a:solidFill>
                <a:schemeClr val="bg1"/>
              </a:solidFill>
            </a:endParaRPr>
          </a:p>
          <a:p>
            <a:r>
              <a:rPr lang="sv-FI" sz="2400" b="1" u="sng" dirty="0">
                <a:solidFill>
                  <a:schemeClr val="bg1"/>
                </a:solidFill>
              </a:rPr>
              <a:t>Städutrustning</a:t>
            </a:r>
            <a:r>
              <a:rPr lang="sv-FI" sz="2400" b="1" dirty="0">
                <a:solidFill>
                  <a:schemeClr val="bg1"/>
                </a:solidFill>
              </a:rPr>
              <a:t> finns i städförrådet, saknas det du behöver där, be vaktmästaren öppna deras huvudförråd, vi får ta det vi behöver där.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3549652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docMetadata/LabelInfo.xml><?xml version="1.0" encoding="utf-8"?>
<clbl:labelList xmlns:clbl="http://schemas.microsoft.com/office/2020/mipLabelMetadata">
  <clbl:label id="{ebc3e520-ef61-404c-9884-8037d87292c9}" enabled="0" method="" siteId="{ebc3e520-ef61-404c-9884-8037d87292c9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33758</TotalTime>
  <Words>233</Words>
  <Application>Microsoft Office PowerPoint</Application>
  <PresentationFormat>Bredbild</PresentationFormat>
  <Paragraphs>90</Paragraphs>
  <Slides>2</Slides>
  <Notes>2</Notes>
  <HiddenSlides>0</HiddenSlides>
  <MMClips>0</MMClips>
  <ScaleCrop>false</ScaleCrop>
  <HeadingPairs>
    <vt:vector size="6" baseType="variant">
      <vt:variant>
        <vt:lpstr>Använt teckensnitt</vt:lpstr>
      </vt:variant>
      <vt:variant>
        <vt:i4>2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2</vt:i4>
      </vt:variant>
    </vt:vector>
  </HeadingPairs>
  <TitlesOfParts>
    <vt:vector size="5" baseType="lpstr">
      <vt:lpstr>Arial</vt:lpstr>
      <vt:lpstr>Calibri</vt:lpstr>
      <vt:lpstr>Office-tema</vt:lpstr>
      <vt:lpstr>PowerPoint-presentation</vt:lpstr>
      <vt:lpstr>PowerPoint-presentation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Niclas Wiking</dc:creator>
  <cp:lastModifiedBy>Niclas Wiking</cp:lastModifiedBy>
  <cp:revision>9</cp:revision>
  <cp:lastPrinted>2022-10-10T11:32:21Z</cp:lastPrinted>
  <dcterms:created xsi:type="dcterms:W3CDTF">2022-03-24T16:39:28Z</dcterms:created>
  <dcterms:modified xsi:type="dcterms:W3CDTF">2024-10-18T12:40:01Z</dcterms:modified>
</cp:coreProperties>
</file>