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sldIdLst>
    <p:sldId id="257" r:id="rId5"/>
    <p:sldId id="299" r:id="rId6"/>
    <p:sldId id="264" r:id="rId7"/>
    <p:sldId id="265" r:id="rId8"/>
    <p:sldId id="269" r:id="rId9"/>
    <p:sldId id="308" r:id="rId10"/>
    <p:sldId id="309" r:id="rId11"/>
    <p:sldId id="270" r:id="rId12"/>
    <p:sldId id="271" r:id="rId13"/>
    <p:sldId id="272" r:id="rId14"/>
    <p:sldId id="260" r:id="rId15"/>
    <p:sldId id="261" r:id="rId16"/>
    <p:sldId id="301" r:id="rId17"/>
    <p:sldId id="304" r:id="rId18"/>
    <p:sldId id="303" r:id="rId19"/>
    <p:sldId id="302" r:id="rId20"/>
    <p:sldId id="266" r:id="rId21"/>
    <p:sldId id="306" r:id="rId22"/>
    <p:sldId id="267" r:id="rId23"/>
    <p:sldId id="305" r:id="rId24"/>
    <p:sldId id="258" r:id="rId25"/>
    <p:sldId id="273" r:id="rId26"/>
    <p:sldId id="307" r:id="rId27"/>
    <p:sldId id="310" r:id="rId28"/>
    <p:sldId id="311" r:id="rId29"/>
    <p:sldId id="312" r:id="rId30"/>
    <p:sldId id="279" r:id="rId31"/>
    <p:sldId id="262" r:id="rId32"/>
    <p:sldId id="263" r:id="rId33"/>
    <p:sldId id="268" r:id="rId34"/>
    <p:sldId id="276" r:id="rId35"/>
    <p:sldId id="277" r:id="rId36"/>
    <p:sldId id="278" r:id="rId37"/>
    <p:sldId id="280" r:id="rId38"/>
    <p:sldId id="281" r:id="rId39"/>
    <p:sldId id="286" r:id="rId40"/>
    <p:sldId id="294" r:id="rId41"/>
    <p:sldId id="282" r:id="rId42"/>
    <p:sldId id="283" r:id="rId43"/>
    <p:sldId id="287" r:id="rId44"/>
    <p:sldId id="288" r:id="rId45"/>
    <p:sldId id="289" r:id="rId46"/>
    <p:sldId id="291" r:id="rId47"/>
    <p:sldId id="292" r:id="rId48"/>
    <p:sldId id="293" r:id="rId49"/>
    <p:sldId id="284" r:id="rId50"/>
    <p:sldId id="285" r:id="rId51"/>
    <p:sldId id="295" r:id="rId52"/>
    <p:sldId id="296" r:id="rId53"/>
    <p:sldId id="297" r:id="rId54"/>
    <p:sldId id="300" r:id="rId55"/>
    <p:sldId id="298" r:id="rId5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uvudmeny" id="{58B0522E-7EF3-4E95-84F9-0769C4FF21F6}">
          <p14:sldIdLst>
            <p14:sldId id="257"/>
            <p14:sldId id="299"/>
          </p14:sldIdLst>
        </p14:section>
        <p14:section name="Hovås HC" id="{0278B22D-E446-437C-B344-90D891D95BA5}">
          <p14:sldIdLst>
            <p14:sldId id="264"/>
            <p14:sldId id="265"/>
            <p14:sldId id="269"/>
            <p14:sldId id="308"/>
            <p14:sldId id="309"/>
            <p14:sldId id="270"/>
            <p14:sldId id="271"/>
            <p14:sldId id="272"/>
          </p14:sldIdLst>
        </p14:section>
        <p14:section name="Problemet" id="{DAE289F2-8580-4359-8E13-5C1551B9DF1C}">
          <p14:sldIdLst>
            <p14:sldId id="260"/>
            <p14:sldId id="261"/>
            <p14:sldId id="301"/>
            <p14:sldId id="304"/>
            <p14:sldId id="303"/>
            <p14:sldId id="302"/>
            <p14:sldId id="266"/>
            <p14:sldId id="306"/>
            <p14:sldId id="267"/>
            <p14:sldId id="305"/>
          </p14:sldIdLst>
        </p14:section>
        <p14:section name="Vår vision" id="{C282CE39-87E4-47E6-B1F0-17F72AD6884B}">
          <p14:sldIdLst>
            <p14:sldId id="258"/>
            <p14:sldId id="273"/>
            <p14:sldId id="307"/>
            <p14:sldId id="310"/>
            <p14:sldId id="311"/>
            <p14:sldId id="312"/>
            <p14:sldId id="279"/>
          </p14:sldIdLst>
        </p14:section>
        <p14:section name="Lösningen" id="{42D5DA46-639F-46A5-A808-4DA102C09E71}">
          <p14:sldIdLst>
            <p14:sldId id="262"/>
            <p14:sldId id="263"/>
            <p14:sldId id="268"/>
            <p14:sldId id="276"/>
            <p14:sldId id="277"/>
            <p14:sldId id="278"/>
          </p14:sldIdLst>
        </p14:section>
        <p14:section name="Områden att stötta" id="{7C271874-C66C-453E-9FB6-836D4E9A904B}">
          <p14:sldIdLst>
            <p14:sldId id="280"/>
            <p14:sldId id="281"/>
            <p14:sldId id="286"/>
            <p14:sldId id="294"/>
          </p14:sldIdLst>
        </p14:section>
        <p14:section name="Vad ger ett partnerskap?" id="{557A2AF2-F5C2-4CD7-B9B9-1B3F158236BF}">
          <p14:sldIdLst>
            <p14:sldId id="282"/>
            <p14:sldId id="283"/>
            <p14:sldId id="287"/>
            <p14:sldId id="288"/>
            <p14:sldId id="289"/>
            <p14:sldId id="291"/>
            <p14:sldId id="292"/>
            <p14:sldId id="293"/>
          </p14:sldIdLst>
        </p14:section>
        <p14:section name="Modell för partnerskap" id="{EA532547-DDAF-4104-B735-FF41AB8A3604}">
          <p14:sldIdLst>
            <p14:sldId id="284"/>
            <p14:sldId id="285"/>
            <p14:sldId id="295"/>
            <p14:sldId id="296"/>
            <p14:sldId id="297"/>
            <p14:sldId id="300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C24"/>
    <a:srgbClr val="410503"/>
    <a:srgbClr val="524D50"/>
    <a:srgbClr val="79100C"/>
    <a:srgbClr val="B71E18"/>
    <a:srgbClr val="0E325F"/>
    <a:srgbClr val="2C7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0" autoAdjust="0"/>
    <p:restoredTop sz="93919" autoAdjust="0"/>
  </p:normalViewPr>
  <p:slideViewPr>
    <p:cSldViewPr snapToGrid="0">
      <p:cViewPr varScale="1">
        <p:scale>
          <a:sx n="101" d="100"/>
          <a:sy n="101" d="100"/>
        </p:scale>
        <p:origin x="3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las Gillström" userId="c7f480bf-f93a-4165-bc39-7c81161cd688" providerId="ADAL" clId="{A41EB8B8-3CC9-4220-A301-50736644A2B2}"/>
    <pc:docChg chg="undo custSel modSld">
      <pc:chgData name="Niklas Gillström" userId="c7f480bf-f93a-4165-bc39-7c81161cd688" providerId="ADAL" clId="{A41EB8B8-3CC9-4220-A301-50736644A2B2}" dt="2026-04-29T08:22:58.707" v="133" actId="14100"/>
      <pc:docMkLst>
        <pc:docMk/>
      </pc:docMkLst>
      <pc:sldChg chg="modSp mod">
        <pc:chgData name="Niklas Gillström" userId="c7f480bf-f93a-4165-bc39-7c81161cd688" providerId="ADAL" clId="{A41EB8B8-3CC9-4220-A301-50736644A2B2}" dt="2026-04-29T08:22:58.707" v="133" actId="14100"/>
        <pc:sldMkLst>
          <pc:docMk/>
          <pc:sldMk cId="3808767439" sldId="300"/>
        </pc:sldMkLst>
        <pc:spChg chg="mod">
          <ac:chgData name="Niklas Gillström" userId="c7f480bf-f93a-4165-bc39-7c81161cd688" providerId="ADAL" clId="{A41EB8B8-3CC9-4220-A301-50736644A2B2}" dt="2026-04-29T08:22:58.707" v="133" actId="14100"/>
          <ac:spMkLst>
            <pc:docMk/>
            <pc:sldMk cId="3808767439" sldId="300"/>
            <ac:spMk id="2" creationId="{DDC43263-19A2-E27C-1EAC-343068D0EA69}"/>
          </ac:spMkLst>
        </pc:spChg>
        <pc:spChg chg="mod">
          <ac:chgData name="Niklas Gillström" userId="c7f480bf-f93a-4165-bc39-7c81161cd688" providerId="ADAL" clId="{A41EB8B8-3CC9-4220-A301-50736644A2B2}" dt="2026-04-29T08:21:39.014" v="119" actId="14100"/>
          <ac:spMkLst>
            <pc:docMk/>
            <pc:sldMk cId="3808767439" sldId="300"/>
            <ac:spMk id="26" creationId="{688E49EA-4843-EE48-16A7-B75951A51CB3}"/>
          </ac:spMkLst>
        </pc:spChg>
        <pc:spChg chg="mod">
          <ac:chgData name="Niklas Gillström" userId="c7f480bf-f93a-4165-bc39-7c81161cd688" providerId="ADAL" clId="{A41EB8B8-3CC9-4220-A301-50736644A2B2}" dt="2026-04-29T08:22:44.824" v="129" actId="1076"/>
          <ac:spMkLst>
            <pc:docMk/>
            <pc:sldMk cId="3808767439" sldId="300"/>
            <ac:spMk id="27" creationId="{7C11873B-EF22-4F05-608B-D63C2E6BEA30}"/>
          </ac:spMkLst>
        </pc:spChg>
        <pc:spChg chg="mod">
          <ac:chgData name="Niklas Gillström" userId="c7f480bf-f93a-4165-bc39-7c81161cd688" providerId="ADAL" clId="{A41EB8B8-3CC9-4220-A301-50736644A2B2}" dt="2026-04-29T08:22:44.824" v="129" actId="1076"/>
          <ac:spMkLst>
            <pc:docMk/>
            <pc:sldMk cId="3808767439" sldId="300"/>
            <ac:spMk id="32" creationId="{DD367C9E-7C50-B49E-C573-BBE70E323C75}"/>
          </ac:spMkLst>
        </pc:spChg>
        <pc:spChg chg="mod">
          <ac:chgData name="Niklas Gillström" userId="c7f480bf-f93a-4165-bc39-7c81161cd688" providerId="ADAL" clId="{A41EB8B8-3CC9-4220-A301-50736644A2B2}" dt="2026-04-29T08:22:31.861" v="126" actId="14100"/>
          <ac:spMkLst>
            <pc:docMk/>
            <pc:sldMk cId="3808767439" sldId="300"/>
            <ac:spMk id="33" creationId="{C897BAC8-EAC1-B096-D681-7D59BC9BC615}"/>
          </ac:spMkLst>
        </pc:spChg>
        <pc:grpChg chg="mod">
          <ac:chgData name="Niklas Gillström" userId="c7f480bf-f93a-4165-bc39-7c81161cd688" providerId="ADAL" clId="{A41EB8B8-3CC9-4220-A301-50736644A2B2}" dt="2026-04-29T08:22:54.478" v="132" actId="14100"/>
          <ac:grpSpMkLst>
            <pc:docMk/>
            <pc:sldMk cId="3808767439" sldId="300"/>
            <ac:grpSpMk id="3" creationId="{316CFE09-5332-24D8-FA1A-556AAD15AD20}"/>
          </ac:grpSpMkLst>
        </pc:grpChg>
        <pc:grpChg chg="mod">
          <ac:chgData name="Niklas Gillström" userId="c7f480bf-f93a-4165-bc39-7c81161cd688" providerId="ADAL" clId="{A41EB8B8-3CC9-4220-A301-50736644A2B2}" dt="2026-04-29T08:22:49.410" v="130" actId="1076"/>
          <ac:grpSpMkLst>
            <pc:docMk/>
            <pc:sldMk cId="3808767439" sldId="300"/>
            <ac:grpSpMk id="4" creationId="{0A2DCFBB-5090-F4F1-FA45-0B0405E943A7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EDB05-D155-487C-BA83-ECB4F13CFA2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021A0-60C1-4C84-9243-280EF78E61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021A0-60C1-4C84-9243-280EF78E61F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63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021A0-60C1-4C84-9243-280EF78E61FD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74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478AFE-9BCD-8429-D469-D7769B5FD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CD7FE20-D2CA-8F7F-F284-E85C99966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F58A21-5C99-3F89-1EBA-CA99E92A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A536D4-0BD2-5E33-3ECB-7AFFE3D7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2E198F-A6D3-ED45-1B52-D87B7D80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37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3CF40F-1218-2E79-F9D5-DACF35F7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4899E0B-7FB4-9B14-B9E3-CFC4279ED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AA1F60-C957-EAE5-DA2D-67AA55BE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7FF32B-66CD-4574-1CF6-A4BEB6A2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495C79-B7B6-6070-AD98-C92FB034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89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3BDD6A-3403-4C04-762D-0918D81A8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5151465-7568-B819-A079-6A7C869C6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74242E-8FDF-1E60-B81F-C936486D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825589-3B4F-B3F6-E0A7-7F1C0368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74CB8D-41E3-354D-CBE1-4551AA97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11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8DD50C-AF39-AD03-7EE0-98A477E0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EE7D1-8C3C-EF37-0083-730DBC3F4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355C3E-BCA0-0226-F7B8-C3DBF0B3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386DBF-BDC6-68B0-A703-5D10672B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419E30-14E8-DE69-51BD-46913B52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68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F121D9-F6E2-5866-DA15-E15F4465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C4EEFA-9384-807F-B56E-838F5BE0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C2F99C-115E-43B8-CCC3-97EE74D9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470F17-7A9C-FD70-5510-C5289BA5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B1C4F1-5DC0-CFBA-6C11-4371D47A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25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7A3EA1-4F53-8C63-479F-2C6D3F88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3B7EDA-D944-2941-FCCC-C22FB952F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5A91FE-3223-EFA5-7097-ED9774438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ACEC21B-09D9-96FB-10B8-F3283E5F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6D077A-0D10-D6A8-DF07-4EA79720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46D989-7F45-83D3-83DA-7979467D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03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35853-D8EA-578C-36DD-704219A6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C4E54E-8B96-8A3C-5176-3D5A25D3F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9F48C03-046C-CE7A-5D9B-66FEAB638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881B2B4-0F7A-AAD3-1738-D34BEE869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7E29918-DB7C-06F0-3626-4FF82E6CD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54A8EEE-74E7-6E5E-BF06-EB345031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846BCE-1479-7AD7-2E6E-62B74D0F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5165CE4-1174-D5DC-7948-0DFF68E0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45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1BBA9-0BCA-B90D-6E74-3B2947F0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E7C61DD-D387-F6F5-E720-B365D010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7E8416-9CAC-7ECB-E29B-17F90B4A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49D9851-45E4-2F3C-6B99-E811DF85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3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E8FB7E-EE8F-8EB3-7A48-75074DD6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0A5F21F-B7A2-A1AC-00B3-CB82D63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535BFD-6F64-9B92-8F43-68955AEB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71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4E6CE9-9932-A650-FACE-FAB5D764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48EC86-D6D5-BF28-F083-5C901CBE0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7F662A-E96E-4A91-BE94-A375F1477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F0DCF4-C64C-B43E-699B-99F75FC1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26FE78-33E3-F091-BC85-F7D5A033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00C743-CB59-7C0E-66B1-CF45D677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658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0B5A47-691F-ED47-3F28-1FE2976E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829F242-24BC-26CE-BF26-6F95DE734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D0A9C4-0C37-F10A-5FF1-26AC85514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4A7432-ED03-94B7-D8C2-C34291F2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D5FDD3-8594-7825-365E-103345C8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2C29AA-D717-313B-CF67-82787BDF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07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4897FD3-7473-4C12-F16E-B4EA4C16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323910-B3EA-FE5C-2600-988D9B1EF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D1BE95-4BBB-9751-5F26-FE7A15E20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69538D-E270-4837-9435-F8199EC4760C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AACE0-613A-BDE2-B2D3-7A74C886D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85166B-EA82-94D9-764B-CAFBA1C39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2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34.xml"/><Relationship Id="rId18" Type="http://schemas.openxmlformats.org/officeDocument/2006/relationships/image" Target="../media/image6.png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7" Type="http://schemas.openxmlformats.org/officeDocument/2006/relationships/slide" Target="slide11.xml"/><Relationship Id="rId12" Type="http://schemas.openxmlformats.org/officeDocument/2006/relationships/image" Target="../media/image4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slide" Target="slide3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5.png"/><Relationship Id="rId10" Type="http://schemas.openxmlformats.org/officeDocument/2006/relationships/slide" Target="slide28.xml"/><Relationship Id="rId19" Type="http://schemas.openxmlformats.org/officeDocument/2006/relationships/slide" Target="slide46.xml"/><Relationship Id="rId4" Type="http://schemas.openxmlformats.org/officeDocument/2006/relationships/slide" Target="slide21.xml"/><Relationship Id="rId9" Type="http://schemas.openxmlformats.org/officeDocument/2006/relationships/image" Target="../media/image3.png"/><Relationship Id="rId1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0.png"/><Relationship Id="rId18" Type="http://schemas.openxmlformats.org/officeDocument/2006/relationships/slide" Target="slide38.xml"/><Relationship Id="rId3" Type="http://schemas.openxmlformats.org/officeDocument/2006/relationships/slide" Target="slide21.xml"/><Relationship Id="rId21" Type="http://schemas.openxmlformats.org/officeDocument/2006/relationships/slide" Target="slide46.xml"/><Relationship Id="rId7" Type="http://schemas.openxmlformats.org/officeDocument/2006/relationships/image" Target="../media/image20.png"/><Relationship Id="rId12" Type="http://schemas.openxmlformats.org/officeDocument/2006/relationships/slide" Target="slide3.xml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slide" Target="slide34.xml"/><Relationship Id="rId10" Type="http://schemas.openxmlformats.org/officeDocument/2006/relationships/image" Target="../media/image30.png"/><Relationship Id="rId19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slide" Target="slide28.xml"/><Relationship Id="rId14" Type="http://schemas.openxmlformats.org/officeDocument/2006/relationships/image" Target="../media/image4.png"/><Relationship Id="rId2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1">
                <a:lumMod val="85000"/>
              </a:schemeClr>
            </a:gs>
            <a:gs pos="50000">
              <a:srgbClr val="2C76D3"/>
            </a:gs>
            <a:gs pos="80000">
              <a:schemeClr val="tx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5">
            <a:extLst>
              <a:ext uri="{FF2B5EF4-FFF2-40B4-BE49-F238E27FC236}">
                <a16:creationId xmlns:a16="http://schemas.microsoft.com/office/drawing/2014/main" id="{2FD1D650-1268-6791-A47A-E887EB95CA21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8" name="Bild 5">
            <a:extLst>
              <a:ext uri="{FF2B5EF4-FFF2-40B4-BE49-F238E27FC236}">
                <a16:creationId xmlns:a16="http://schemas.microsoft.com/office/drawing/2014/main" id="{3AACB097-3561-C01A-4284-C80E19795031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9" name="Bild 5">
            <a:extLst>
              <a:ext uri="{FF2B5EF4-FFF2-40B4-BE49-F238E27FC236}">
                <a16:creationId xmlns:a16="http://schemas.microsoft.com/office/drawing/2014/main" id="{F7CADB36-2FD8-61B3-E483-D43F569A220D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2" name="Bild 5">
            <a:extLst>
              <a:ext uri="{FF2B5EF4-FFF2-40B4-BE49-F238E27FC236}">
                <a16:creationId xmlns:a16="http://schemas.microsoft.com/office/drawing/2014/main" id="{DCEA566A-D975-4E65-7633-8EAB04ED5671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3" name="Bild 5">
            <a:extLst>
              <a:ext uri="{FF2B5EF4-FFF2-40B4-BE49-F238E27FC236}">
                <a16:creationId xmlns:a16="http://schemas.microsoft.com/office/drawing/2014/main" id="{88437531-97D6-C369-5EDF-D7309C836737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5" name="Bild 5">
            <a:extLst>
              <a:ext uri="{FF2B5EF4-FFF2-40B4-BE49-F238E27FC236}">
                <a16:creationId xmlns:a16="http://schemas.microsoft.com/office/drawing/2014/main" id="{E45A3681-AB53-25FA-E405-6D1506D4E375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6" name="Bild 5">
            <a:extLst>
              <a:ext uri="{FF2B5EF4-FFF2-40B4-BE49-F238E27FC236}">
                <a16:creationId xmlns:a16="http://schemas.microsoft.com/office/drawing/2014/main" id="{5DE2C971-B0CE-A83F-B73C-D2913FA0F0B1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Avsnittszoom 17">
                <a:extLst>
                  <a:ext uri="{FF2B5EF4-FFF2-40B4-BE49-F238E27FC236}">
                    <a16:creationId xmlns:a16="http://schemas.microsoft.com/office/drawing/2014/main" id="{A4161918-E16E-91D2-5917-1AA42746BB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6361724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C282CE39-87E4-47E6-B1F0-17F72AD6884B}">
                    <psez:zmPr id="{8C275B4F-1D26-4A5D-BA8B-5D06EB3EBCDF}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Avsnittszoom 1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4161918-E16E-91D2-5917-1AA42746BB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" name="Avsnittszoom 19">
                <a:extLst>
                  <a:ext uri="{FF2B5EF4-FFF2-40B4-BE49-F238E27FC236}">
                    <a16:creationId xmlns:a16="http://schemas.microsoft.com/office/drawing/2014/main" id="{5A2B46FF-88A9-6D50-0824-57D4EEFF587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0370420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DAE289F2-8580-4359-8E13-5C1551B9DF1C}">
                    <psez:zmPr id="{A4FF1B77-DAB4-4570-8A18-2B8386343E47}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" name="Avsnittszoom 1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5A2B46FF-88A9-6D50-0824-57D4EEFF58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Avsnittszoom 21">
                <a:extLst>
                  <a:ext uri="{FF2B5EF4-FFF2-40B4-BE49-F238E27FC236}">
                    <a16:creationId xmlns:a16="http://schemas.microsoft.com/office/drawing/2014/main" id="{91A30785-0DB7-84A3-60C1-84578FAE61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5289960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42D5DA46-639F-46A5-A808-4DA102C09E71}">
                    <psez:zmPr id="{3B85D37C-3731-446F-A34B-78B3F986ECB4}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Avsnittszoom 2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1A30785-0DB7-84A3-60C1-84578FAE61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8" name="Avsnittszoom 27">
                <a:extLst>
                  <a:ext uri="{FF2B5EF4-FFF2-40B4-BE49-F238E27FC236}">
                    <a16:creationId xmlns:a16="http://schemas.microsoft.com/office/drawing/2014/main" id="{685AFA24-85A9-2D86-95C2-9128CA3928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7326153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7C271874-C66C-453E-9FB6-836D4E9A904B}">
                    <psez:zmPr id="{0178DB26-4296-46B4-B7BA-2EB5BFD0FFBB}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8" name="Avsnittszoom 27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685AFA24-85A9-2D86-95C2-9128CA3928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0" name="Avsnittszoom 29">
                <a:extLst>
                  <a:ext uri="{FF2B5EF4-FFF2-40B4-BE49-F238E27FC236}">
                    <a16:creationId xmlns:a16="http://schemas.microsoft.com/office/drawing/2014/main" id="{95F4428C-B26E-4562-A3EA-FEBC8876AD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4611084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557A2AF2-F5C2-4CD7-B9B9-1B3F158236BF}">
                    <psez:zmPr id="{8853EA5B-3855-4AD1-887D-544BCDFAEE92}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0" name="Avsnittszoom 29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95F4428C-B26E-4562-A3EA-FEBC8876AD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2" name="Avsnittszoom 31">
                <a:extLst>
                  <a:ext uri="{FF2B5EF4-FFF2-40B4-BE49-F238E27FC236}">
                    <a16:creationId xmlns:a16="http://schemas.microsoft.com/office/drawing/2014/main" id="{8C5190B4-3FB2-1056-2656-A020AE0A7F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160191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EA532547-DDAF-4104-B735-FF41AB8A3604}">
                    <psez:zmPr id="{8D0A97C5-D33F-49D9-A13C-BEC7BDEFA535}" transitionDur="1000" showBg="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2" name="Avsnittszoom 31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8C5190B4-3FB2-1056-2656-A020AE0A7F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grpSp>
        <p:nvGrpSpPr>
          <p:cNvPr id="1419" name="Bild 4">
            <a:extLst>
              <a:ext uri="{FF2B5EF4-FFF2-40B4-BE49-F238E27FC236}">
                <a16:creationId xmlns:a16="http://schemas.microsoft.com/office/drawing/2014/main" id="{67946922-F2BE-736C-3D7D-97B4930F74F9}"/>
              </a:ext>
            </a:extLst>
          </p:cNvPr>
          <p:cNvGrpSpPr/>
          <p:nvPr/>
        </p:nvGrpSpPr>
        <p:grpSpPr>
          <a:xfrm>
            <a:off x="-2019300" y="3257550"/>
            <a:ext cx="16211549" cy="3705376"/>
            <a:chOff x="-1037514" y="3997633"/>
            <a:chExt cx="14003150" cy="3533926"/>
          </a:xfrm>
          <a:effectLst>
            <a:outerShdw blurRad="635000" algn="ctr" rotWithShape="0">
              <a:schemeClr val="bg1"/>
            </a:outerShdw>
          </a:effectLst>
        </p:grpSpPr>
        <p:grpSp>
          <p:nvGrpSpPr>
            <p:cNvPr id="1420" name="Bild 4">
              <a:extLst>
                <a:ext uri="{FF2B5EF4-FFF2-40B4-BE49-F238E27FC236}">
                  <a16:creationId xmlns:a16="http://schemas.microsoft.com/office/drawing/2014/main" id="{8D5A00E7-0848-919F-871C-5ED600EB6725}"/>
                </a:ext>
              </a:extLst>
            </p:cNvPr>
            <p:cNvGrpSpPr/>
            <p:nvPr/>
          </p:nvGrpSpPr>
          <p:grpSpPr>
            <a:xfrm>
              <a:off x="-1037514" y="3997633"/>
              <a:ext cx="14003150" cy="3531261"/>
              <a:chOff x="-1037514" y="3997633"/>
              <a:chExt cx="14003150" cy="3531261"/>
            </a:xfrm>
            <a:noFill/>
          </p:grpSpPr>
          <p:sp>
            <p:nvSpPr>
              <p:cNvPr id="1421" name="Frihandsfigur: Form 1420">
                <a:extLst>
                  <a:ext uri="{FF2B5EF4-FFF2-40B4-BE49-F238E27FC236}">
                    <a16:creationId xmlns:a16="http://schemas.microsoft.com/office/drawing/2014/main" id="{6E36F4E8-FAB3-2E83-504D-9AAFE268BCF7}"/>
                  </a:ext>
                </a:extLst>
              </p:cNvPr>
              <p:cNvSpPr/>
              <p:nvPr/>
            </p:nvSpPr>
            <p:spPr>
              <a:xfrm>
                <a:off x="-1037514" y="3997633"/>
                <a:ext cx="14003150" cy="3531023"/>
              </a:xfrm>
              <a:custGeom>
                <a:avLst/>
                <a:gdLst>
                  <a:gd name="csX0" fmla="*/ 3193359 w 14003150"/>
                  <a:gd name="csY0" fmla="*/ 2446063 h 3531023"/>
                  <a:gd name="csX1" fmla="*/ 4478686 w 14003150"/>
                  <a:gd name="csY1" fmla="*/ 1531051 h 3531023"/>
                  <a:gd name="csX2" fmla="*/ 5573028 w 14003150"/>
                  <a:gd name="csY2" fmla="*/ 2143825 h 3531023"/>
                  <a:gd name="csX3" fmla="*/ 6149489 w 14003150"/>
                  <a:gd name="csY3" fmla="*/ 1904796 h 3531023"/>
                  <a:gd name="csX4" fmla="*/ 6977432 w 14003150"/>
                  <a:gd name="csY4" fmla="*/ 1622675 h 3531023"/>
                  <a:gd name="csX5" fmla="*/ 7657128 w 14003150"/>
                  <a:gd name="csY5" fmla="*/ 1189140 h 3531023"/>
                  <a:gd name="csX6" fmla="*/ 7952554 w 14003150"/>
                  <a:gd name="csY6" fmla="*/ 1130322 h 3531023"/>
                  <a:gd name="csX7" fmla="*/ 8430219 w 14003150"/>
                  <a:gd name="csY7" fmla="*/ 973342 h 3531023"/>
                  <a:gd name="csX8" fmla="*/ 9441008 w 14003150"/>
                  <a:gd name="csY8" fmla="*/ 941967 h 3531023"/>
                  <a:gd name="csX9" fmla="*/ 10915896 w 14003150"/>
                  <a:gd name="csY9" fmla="*/ 153051 h 3531023"/>
                  <a:gd name="csX10" fmla="*/ 11358425 w 14003150"/>
                  <a:gd name="csY10" fmla="*/ 1117314 h 3531023"/>
                  <a:gd name="csX11" fmla="*/ 11682546 w 14003150"/>
                  <a:gd name="csY11" fmla="*/ 1709434 h 3531023"/>
                  <a:gd name="csX12" fmla="*/ 11887229 w 14003150"/>
                  <a:gd name="csY12" fmla="*/ 2213234 h 3531023"/>
                  <a:gd name="csX13" fmla="*/ 12126018 w 14003150"/>
                  <a:gd name="csY13" fmla="*/ 2402606 h 3531023"/>
                  <a:gd name="csX14" fmla="*/ 12594488 w 14003150"/>
                  <a:gd name="csY14" fmla="*/ 2684213 h 3531023"/>
                  <a:gd name="csX15" fmla="*/ 14003150 w 14003150"/>
                  <a:gd name="csY15" fmla="*/ 3531021 h 3531023"/>
                  <a:gd name="csX16" fmla="*/ 0 w 14003150"/>
                  <a:gd name="csY16" fmla="*/ 3531021 h 3531023"/>
                  <a:gd name="csX17" fmla="*/ 861108 w 14003150"/>
                  <a:gd name="csY17" fmla="*/ 3013368 h 3531023"/>
                  <a:gd name="csX18" fmla="*/ 1406193 w 14003150"/>
                  <a:gd name="csY18" fmla="*/ 2728767 h 3531023"/>
                  <a:gd name="csX19" fmla="*/ 2062275 w 14003150"/>
                  <a:gd name="csY19" fmla="*/ 2681321 h 3531023"/>
                  <a:gd name="csX20" fmla="*/ 2467960 w 14003150"/>
                  <a:gd name="csY20" fmla="*/ 2324328 h 3531023"/>
                  <a:gd name="csX21" fmla="*/ 2799921 w 14003150"/>
                  <a:gd name="csY21" fmla="*/ 2175687 h 3531023"/>
                  <a:gd name="csX22" fmla="*/ 3193359 w 14003150"/>
                  <a:gd name="csY22" fmla="*/ 2446063 h 35310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14003150" h="3531023">
                    <a:moveTo>
                      <a:pt x="3193359" y="2446063"/>
                    </a:moveTo>
                    <a:cubicBezTo>
                      <a:pt x="3742462" y="2372477"/>
                      <a:pt x="4005781" y="1763012"/>
                      <a:pt x="4478686" y="1531051"/>
                    </a:cubicBezTo>
                    <a:cubicBezTo>
                      <a:pt x="4993041" y="1240301"/>
                      <a:pt x="5139391" y="2080606"/>
                      <a:pt x="5573028" y="2143825"/>
                    </a:cubicBezTo>
                    <a:cubicBezTo>
                      <a:pt x="5788124" y="2134499"/>
                      <a:pt x="5947155" y="1957740"/>
                      <a:pt x="6149489" y="1904796"/>
                    </a:cubicBezTo>
                    <a:cubicBezTo>
                      <a:pt x="6456139" y="1906904"/>
                      <a:pt x="6689785" y="1689620"/>
                      <a:pt x="6977432" y="1622675"/>
                    </a:cubicBezTo>
                    <a:cubicBezTo>
                      <a:pt x="7278418" y="1633447"/>
                      <a:pt x="7416333" y="1313230"/>
                      <a:pt x="7657128" y="1189140"/>
                    </a:cubicBezTo>
                    <a:cubicBezTo>
                      <a:pt x="7748917" y="1142575"/>
                      <a:pt x="7857085" y="1168978"/>
                      <a:pt x="7952554" y="1130322"/>
                    </a:cubicBezTo>
                    <a:cubicBezTo>
                      <a:pt x="8113271" y="1083053"/>
                      <a:pt x="8262976" y="997511"/>
                      <a:pt x="8430219" y="973342"/>
                    </a:cubicBezTo>
                    <a:cubicBezTo>
                      <a:pt x="8764821" y="941772"/>
                      <a:pt x="9111750" y="1011009"/>
                      <a:pt x="9441008" y="941967"/>
                    </a:cubicBezTo>
                    <a:cubicBezTo>
                      <a:pt x="9800785" y="898281"/>
                      <a:pt x="10711419" y="-444698"/>
                      <a:pt x="10915896" y="153051"/>
                    </a:cubicBezTo>
                    <a:cubicBezTo>
                      <a:pt x="11060833" y="474011"/>
                      <a:pt x="11090906" y="870055"/>
                      <a:pt x="11358425" y="1117314"/>
                    </a:cubicBezTo>
                    <a:cubicBezTo>
                      <a:pt x="11482824" y="1303406"/>
                      <a:pt x="11517920" y="1552071"/>
                      <a:pt x="11682546" y="1709434"/>
                    </a:cubicBezTo>
                    <a:cubicBezTo>
                      <a:pt x="11800383" y="1844622"/>
                      <a:pt x="11805841" y="2054682"/>
                      <a:pt x="11887229" y="2213234"/>
                    </a:cubicBezTo>
                    <a:cubicBezTo>
                      <a:pt x="11926256" y="2316264"/>
                      <a:pt x="12043779" y="2342393"/>
                      <a:pt x="12126018" y="2402606"/>
                    </a:cubicBezTo>
                    <a:cubicBezTo>
                      <a:pt x="12282158" y="2496458"/>
                      <a:pt x="12438291" y="2590321"/>
                      <a:pt x="12594488" y="2684213"/>
                    </a:cubicBezTo>
                    <a:cubicBezTo>
                      <a:pt x="13064033" y="2966482"/>
                      <a:pt x="13533457" y="3248672"/>
                      <a:pt x="14003150" y="3531021"/>
                    </a:cubicBezTo>
                    <a:cubicBezTo>
                      <a:pt x="9335412" y="3530987"/>
                      <a:pt x="4667738" y="3531033"/>
                      <a:pt x="0" y="3531021"/>
                    </a:cubicBezTo>
                    <a:cubicBezTo>
                      <a:pt x="287293" y="3358320"/>
                      <a:pt x="574163" y="3185864"/>
                      <a:pt x="861108" y="3013368"/>
                    </a:cubicBezTo>
                    <a:cubicBezTo>
                      <a:pt x="1041227" y="2917322"/>
                      <a:pt x="1203533" y="2772532"/>
                      <a:pt x="1406193" y="2728767"/>
                    </a:cubicBezTo>
                    <a:cubicBezTo>
                      <a:pt x="1622220" y="2679223"/>
                      <a:pt x="1860884" y="2798896"/>
                      <a:pt x="2062275" y="2681321"/>
                    </a:cubicBezTo>
                    <a:cubicBezTo>
                      <a:pt x="2200006" y="2561901"/>
                      <a:pt x="2289303" y="2395725"/>
                      <a:pt x="2467960" y="2324328"/>
                    </a:cubicBezTo>
                    <a:cubicBezTo>
                      <a:pt x="2576196" y="2278899"/>
                      <a:pt x="2676215" y="2148598"/>
                      <a:pt x="2799921" y="2175687"/>
                    </a:cubicBezTo>
                    <a:cubicBezTo>
                      <a:pt x="2953615" y="2219984"/>
                      <a:pt x="3021046" y="2480570"/>
                      <a:pt x="3193359" y="2446063"/>
                    </a:cubicBezTo>
                    <a:close/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2" name="Frihandsfigur: Form 1421">
                <a:extLst>
                  <a:ext uri="{FF2B5EF4-FFF2-40B4-BE49-F238E27FC236}">
                    <a16:creationId xmlns:a16="http://schemas.microsoft.com/office/drawing/2014/main" id="{59D16840-FBD8-7142-AD32-F2B44669358A}"/>
                  </a:ext>
                </a:extLst>
              </p:cNvPr>
              <p:cNvSpPr/>
              <p:nvPr/>
            </p:nvSpPr>
            <p:spPr>
              <a:xfrm>
                <a:off x="-792009" y="7373943"/>
                <a:ext cx="13512163" cy="8218"/>
              </a:xfrm>
              <a:custGeom>
                <a:avLst/>
                <a:gdLst>
                  <a:gd name="csX0" fmla="*/ 0 w 13512163"/>
                  <a:gd name="csY0" fmla="*/ 7151 h 8218"/>
                  <a:gd name="csX1" fmla="*/ 13512163 w 13512163"/>
                  <a:gd name="csY1" fmla="*/ 7151 h 82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3512163" h="8218">
                    <a:moveTo>
                      <a:pt x="0" y="7151"/>
                    </a:moveTo>
                    <a:cubicBezTo>
                      <a:pt x="4505192" y="13557"/>
                      <a:pt x="9008069" y="-11761"/>
                      <a:pt x="13512163" y="715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3" name="Frihandsfigur: Form 1422">
                <a:extLst>
                  <a:ext uri="{FF2B5EF4-FFF2-40B4-BE49-F238E27FC236}">
                    <a16:creationId xmlns:a16="http://schemas.microsoft.com/office/drawing/2014/main" id="{80C90C9E-5CB1-5D89-7240-B7937A8054D9}"/>
                  </a:ext>
                </a:extLst>
              </p:cNvPr>
              <p:cNvSpPr/>
              <p:nvPr/>
            </p:nvSpPr>
            <p:spPr>
              <a:xfrm>
                <a:off x="-563066" y="7138675"/>
                <a:ext cx="13054271" cy="106150"/>
              </a:xfrm>
              <a:custGeom>
                <a:avLst/>
                <a:gdLst>
                  <a:gd name="csX0" fmla="*/ 0 w 13054271"/>
                  <a:gd name="csY0" fmla="*/ 104790 h 106150"/>
                  <a:gd name="csX1" fmla="*/ 5430176 w 13054271"/>
                  <a:gd name="csY1" fmla="*/ 104790 h 106150"/>
                  <a:gd name="csX2" fmla="*/ 8016288 w 13054271"/>
                  <a:gd name="csY2" fmla="*/ 101075 h 106150"/>
                  <a:gd name="csX3" fmla="*/ 9015504 w 13054271"/>
                  <a:gd name="csY3" fmla="*/ 2045 h 106150"/>
                  <a:gd name="csX4" fmla="*/ 10233753 w 13054271"/>
                  <a:gd name="csY4" fmla="*/ 100154 h 106150"/>
                  <a:gd name="csX5" fmla="*/ 13054271 w 13054271"/>
                  <a:gd name="csY5" fmla="*/ 104790 h 1061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054271" h="106150">
                    <a:moveTo>
                      <a:pt x="0" y="104790"/>
                    </a:moveTo>
                    <a:cubicBezTo>
                      <a:pt x="1810078" y="104790"/>
                      <a:pt x="3620115" y="104790"/>
                      <a:pt x="5430176" y="104790"/>
                    </a:cubicBezTo>
                    <a:cubicBezTo>
                      <a:pt x="6292164" y="101446"/>
                      <a:pt x="7154460" y="111391"/>
                      <a:pt x="8016288" y="101075"/>
                    </a:cubicBezTo>
                    <a:cubicBezTo>
                      <a:pt x="8350707" y="82576"/>
                      <a:pt x="8680302" y="10235"/>
                      <a:pt x="9015504" y="2045"/>
                    </a:cubicBezTo>
                    <a:cubicBezTo>
                      <a:pt x="9424692" y="-14511"/>
                      <a:pt x="9827017" y="74117"/>
                      <a:pt x="10233753" y="100154"/>
                    </a:cubicBezTo>
                    <a:cubicBezTo>
                      <a:pt x="11173648" y="112916"/>
                      <a:pt x="12114160" y="100692"/>
                      <a:pt x="13054271" y="10479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4" name="Frihandsfigur: Form 1423">
                <a:extLst>
                  <a:ext uri="{FF2B5EF4-FFF2-40B4-BE49-F238E27FC236}">
                    <a16:creationId xmlns:a16="http://schemas.microsoft.com/office/drawing/2014/main" id="{E81A09D1-FC94-7132-25BC-05ED26FA4813}"/>
                  </a:ext>
                </a:extLst>
              </p:cNvPr>
              <p:cNvSpPr/>
              <p:nvPr/>
            </p:nvSpPr>
            <p:spPr>
              <a:xfrm>
                <a:off x="-349279" y="6921259"/>
                <a:ext cx="12626715" cy="196415"/>
              </a:xfrm>
              <a:custGeom>
                <a:avLst/>
                <a:gdLst>
                  <a:gd name="csX0" fmla="*/ 0 w 12626715"/>
                  <a:gd name="csY0" fmla="*/ 193687 h 196415"/>
                  <a:gd name="csX1" fmla="*/ 5255149 w 12626715"/>
                  <a:gd name="csY1" fmla="*/ 193687 h 196415"/>
                  <a:gd name="csX2" fmla="*/ 7738333 w 12626715"/>
                  <a:gd name="csY2" fmla="*/ 184131 h 196415"/>
                  <a:gd name="csX3" fmla="*/ 8720027 w 12626715"/>
                  <a:gd name="csY3" fmla="*/ 3938 h 196415"/>
                  <a:gd name="csX4" fmla="*/ 9929389 w 12626715"/>
                  <a:gd name="csY4" fmla="*/ 183794 h 196415"/>
                  <a:gd name="csX5" fmla="*/ 12626715 w 12626715"/>
                  <a:gd name="csY5" fmla="*/ 193687 h 1964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626715" h="196415">
                    <a:moveTo>
                      <a:pt x="0" y="193687"/>
                    </a:moveTo>
                    <a:cubicBezTo>
                      <a:pt x="1751733" y="193687"/>
                      <a:pt x="3503432" y="193687"/>
                      <a:pt x="5255149" y="193687"/>
                    </a:cubicBezTo>
                    <a:cubicBezTo>
                      <a:pt x="6082618" y="185714"/>
                      <a:pt x="6911561" y="209763"/>
                      <a:pt x="7738333" y="184131"/>
                    </a:cubicBezTo>
                    <a:cubicBezTo>
                      <a:pt x="8069666" y="147847"/>
                      <a:pt x="8387191" y="30004"/>
                      <a:pt x="8720027" y="3938"/>
                    </a:cubicBezTo>
                    <a:cubicBezTo>
                      <a:pt x="9132415" y="-27775"/>
                      <a:pt x="9523991" y="141189"/>
                      <a:pt x="9929389" y="183794"/>
                    </a:cubicBezTo>
                    <a:cubicBezTo>
                      <a:pt x="10827514" y="210357"/>
                      <a:pt x="11727861" y="185406"/>
                      <a:pt x="12626715" y="193687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5" name="Frihandsfigur: Form 1424">
                <a:extLst>
                  <a:ext uri="{FF2B5EF4-FFF2-40B4-BE49-F238E27FC236}">
                    <a16:creationId xmlns:a16="http://schemas.microsoft.com/office/drawing/2014/main" id="{2F32F9DB-B35F-03B3-937B-B816C1157D1E}"/>
                  </a:ext>
                </a:extLst>
              </p:cNvPr>
              <p:cNvSpPr/>
              <p:nvPr/>
            </p:nvSpPr>
            <p:spPr>
              <a:xfrm>
                <a:off x="-149277" y="6715637"/>
                <a:ext cx="12226705" cy="283201"/>
              </a:xfrm>
              <a:custGeom>
                <a:avLst/>
                <a:gdLst>
                  <a:gd name="csX0" fmla="*/ 0 w 12226705"/>
                  <a:gd name="csY0" fmla="*/ 279082 h 283201"/>
                  <a:gd name="csX1" fmla="*/ 5081001 w 12226705"/>
                  <a:gd name="csY1" fmla="*/ 279082 h 283201"/>
                  <a:gd name="csX2" fmla="*/ 7487033 w 12226705"/>
                  <a:gd name="csY2" fmla="*/ 264412 h 283201"/>
                  <a:gd name="csX3" fmla="*/ 8451113 w 12226705"/>
                  <a:gd name="csY3" fmla="*/ 5666 h 283201"/>
                  <a:gd name="csX4" fmla="*/ 9623431 w 12226705"/>
                  <a:gd name="csY4" fmla="*/ 264041 h 283201"/>
                  <a:gd name="csX5" fmla="*/ 12226705 w 12226705"/>
                  <a:gd name="csY5" fmla="*/ 279082 h 2832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226705" h="283201">
                    <a:moveTo>
                      <a:pt x="0" y="279082"/>
                    </a:moveTo>
                    <a:cubicBezTo>
                      <a:pt x="1693686" y="279082"/>
                      <a:pt x="3387332" y="279082"/>
                      <a:pt x="5081001" y="279082"/>
                    </a:cubicBezTo>
                    <a:cubicBezTo>
                      <a:pt x="5882410" y="266955"/>
                      <a:pt x="6687259" y="303605"/>
                      <a:pt x="7487033" y="264412"/>
                    </a:cubicBezTo>
                    <a:cubicBezTo>
                      <a:pt x="7816417" y="210022"/>
                      <a:pt x="8119392" y="49294"/>
                      <a:pt x="8451113" y="5666"/>
                    </a:cubicBezTo>
                    <a:cubicBezTo>
                      <a:pt x="8860210" y="-40072"/>
                      <a:pt x="9228039" y="204342"/>
                      <a:pt x="9623431" y="264041"/>
                    </a:cubicBezTo>
                    <a:cubicBezTo>
                      <a:pt x="10488923" y="304309"/>
                      <a:pt x="11359545" y="266584"/>
                      <a:pt x="12226705" y="27908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6" name="Frihandsfigur: Form 1425">
                <a:extLst>
                  <a:ext uri="{FF2B5EF4-FFF2-40B4-BE49-F238E27FC236}">
                    <a16:creationId xmlns:a16="http://schemas.microsoft.com/office/drawing/2014/main" id="{36F8D3CA-5F9E-DB9D-E929-A524F4C16AC1}"/>
                  </a:ext>
                </a:extLst>
              </p:cNvPr>
              <p:cNvSpPr/>
              <p:nvPr/>
            </p:nvSpPr>
            <p:spPr>
              <a:xfrm>
                <a:off x="38322" y="6541535"/>
                <a:ext cx="11851503" cy="344635"/>
              </a:xfrm>
              <a:custGeom>
                <a:avLst/>
                <a:gdLst>
                  <a:gd name="csX0" fmla="*/ 0 w 11851503"/>
                  <a:gd name="csY0" fmla="*/ 340405 h 344635"/>
                  <a:gd name="csX1" fmla="*/ 4932520 w 11851503"/>
                  <a:gd name="csY1" fmla="*/ 340405 h 344635"/>
                  <a:gd name="csX2" fmla="*/ 7233767 w 11851503"/>
                  <a:gd name="csY2" fmla="*/ 327609 h 344635"/>
                  <a:gd name="csX3" fmla="*/ 8204757 w 11851503"/>
                  <a:gd name="csY3" fmla="*/ 5975 h 344635"/>
                  <a:gd name="csX4" fmla="*/ 9342030 w 11851503"/>
                  <a:gd name="csY4" fmla="*/ 325283 h 344635"/>
                  <a:gd name="csX5" fmla="*/ 11851504 w 11851503"/>
                  <a:gd name="csY5" fmla="*/ 340405 h 344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1851503" h="344635">
                    <a:moveTo>
                      <a:pt x="0" y="340405"/>
                    </a:moveTo>
                    <a:cubicBezTo>
                      <a:pt x="1644188" y="340405"/>
                      <a:pt x="3288343" y="340405"/>
                      <a:pt x="4932520" y="340405"/>
                    </a:cubicBezTo>
                    <a:cubicBezTo>
                      <a:pt x="5699033" y="329478"/>
                      <a:pt x="6468791" y="362299"/>
                      <a:pt x="7233767" y="327609"/>
                    </a:cubicBezTo>
                    <a:cubicBezTo>
                      <a:pt x="7571221" y="265549"/>
                      <a:pt x="7865252" y="60164"/>
                      <a:pt x="8204757" y="5975"/>
                    </a:cubicBezTo>
                    <a:cubicBezTo>
                      <a:pt x="8612493" y="-46026"/>
                      <a:pt x="8954108" y="256623"/>
                      <a:pt x="9342030" y="325283"/>
                    </a:cubicBezTo>
                    <a:cubicBezTo>
                      <a:pt x="10175883" y="366117"/>
                      <a:pt x="11015719" y="327592"/>
                      <a:pt x="11851504" y="34040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7" name="Frihandsfigur: Form 1426">
                <a:extLst>
                  <a:ext uri="{FF2B5EF4-FFF2-40B4-BE49-F238E27FC236}">
                    <a16:creationId xmlns:a16="http://schemas.microsoft.com/office/drawing/2014/main" id="{8B477E5D-064B-3911-313D-7178A6F37742}"/>
                  </a:ext>
                </a:extLst>
              </p:cNvPr>
              <p:cNvSpPr/>
              <p:nvPr/>
            </p:nvSpPr>
            <p:spPr>
              <a:xfrm>
                <a:off x="214899" y="6420935"/>
                <a:ext cx="11498345" cy="361740"/>
              </a:xfrm>
              <a:custGeom>
                <a:avLst/>
                <a:gdLst>
                  <a:gd name="csX0" fmla="*/ 0 w 11498345"/>
                  <a:gd name="csY0" fmla="*/ 357362 h 361740"/>
                  <a:gd name="csX1" fmla="*/ 4756498 w 11498345"/>
                  <a:gd name="csY1" fmla="*/ 356334 h 361740"/>
                  <a:gd name="csX2" fmla="*/ 7057442 w 11498345"/>
                  <a:gd name="csY2" fmla="*/ 334720 h 361740"/>
                  <a:gd name="csX3" fmla="*/ 7976523 w 11498345"/>
                  <a:gd name="csY3" fmla="*/ 4450 h 361740"/>
                  <a:gd name="csX4" fmla="*/ 9054823 w 11498345"/>
                  <a:gd name="csY4" fmla="*/ 338657 h 361740"/>
                  <a:gd name="csX5" fmla="*/ 11498346 w 11498345"/>
                  <a:gd name="csY5" fmla="*/ 354854 h 361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1498345" h="361740">
                    <a:moveTo>
                      <a:pt x="0" y="357362"/>
                    </a:moveTo>
                    <a:cubicBezTo>
                      <a:pt x="1585547" y="358906"/>
                      <a:pt x="3171014" y="353448"/>
                      <a:pt x="4756498" y="356334"/>
                    </a:cubicBezTo>
                    <a:cubicBezTo>
                      <a:pt x="5522365" y="343350"/>
                      <a:pt x="6294673" y="388309"/>
                      <a:pt x="7057442" y="334720"/>
                    </a:cubicBezTo>
                    <a:cubicBezTo>
                      <a:pt x="7375968" y="260710"/>
                      <a:pt x="7650962" y="53627"/>
                      <a:pt x="7976523" y="4450"/>
                    </a:cubicBezTo>
                    <a:cubicBezTo>
                      <a:pt x="8368698" y="-40258"/>
                      <a:pt x="8685302" y="264905"/>
                      <a:pt x="9054823" y="338657"/>
                    </a:cubicBezTo>
                    <a:cubicBezTo>
                      <a:pt x="9866256" y="382372"/>
                      <a:pt x="10684667" y="341149"/>
                      <a:pt x="11498346" y="35485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8" name="Frihandsfigur: Form 1427">
                <a:extLst>
                  <a:ext uri="{FF2B5EF4-FFF2-40B4-BE49-F238E27FC236}">
                    <a16:creationId xmlns:a16="http://schemas.microsoft.com/office/drawing/2014/main" id="{CE5D350A-6A04-A425-84F4-3E4C8FFE6FFD}"/>
                  </a:ext>
                </a:extLst>
              </p:cNvPr>
              <p:cNvSpPr/>
              <p:nvPr/>
            </p:nvSpPr>
            <p:spPr>
              <a:xfrm>
                <a:off x="381434" y="6364112"/>
                <a:ext cx="11165275" cy="360557"/>
              </a:xfrm>
              <a:custGeom>
                <a:avLst/>
                <a:gdLst>
                  <a:gd name="csX0" fmla="*/ 0 w 11165275"/>
                  <a:gd name="csY0" fmla="*/ 360003 h 360557"/>
                  <a:gd name="csX1" fmla="*/ 2441448 w 11165275"/>
                  <a:gd name="csY1" fmla="*/ 355516 h 360557"/>
                  <a:gd name="csX2" fmla="*/ 3877485 w 11165275"/>
                  <a:gd name="csY2" fmla="*/ 319414 h 360557"/>
                  <a:gd name="csX3" fmla="*/ 6342450 w 11165275"/>
                  <a:gd name="csY3" fmla="*/ 321786 h 360557"/>
                  <a:gd name="csX4" fmla="*/ 7644264 w 11165275"/>
                  <a:gd name="csY4" fmla="*/ 21994 h 360557"/>
                  <a:gd name="csX5" fmla="*/ 8811770 w 11165275"/>
                  <a:gd name="csY5" fmla="*/ 299030 h 360557"/>
                  <a:gd name="csX6" fmla="*/ 11165276 w 11165275"/>
                  <a:gd name="csY6" fmla="*/ 311574 h 3605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1165275" h="360557">
                    <a:moveTo>
                      <a:pt x="0" y="360003"/>
                    </a:moveTo>
                    <a:cubicBezTo>
                      <a:pt x="813828" y="360162"/>
                      <a:pt x="1627695" y="355031"/>
                      <a:pt x="2441448" y="355516"/>
                    </a:cubicBezTo>
                    <a:cubicBezTo>
                      <a:pt x="2919885" y="334559"/>
                      <a:pt x="3398373" y="278581"/>
                      <a:pt x="3877485" y="319414"/>
                    </a:cubicBezTo>
                    <a:cubicBezTo>
                      <a:pt x="4696936" y="357728"/>
                      <a:pt x="5523845" y="387623"/>
                      <a:pt x="6342450" y="321786"/>
                    </a:cubicBezTo>
                    <a:cubicBezTo>
                      <a:pt x="6945525" y="340629"/>
                      <a:pt x="7109335" y="186266"/>
                      <a:pt x="7644264" y="21994"/>
                    </a:cubicBezTo>
                    <a:cubicBezTo>
                      <a:pt x="8058276" y="-85859"/>
                      <a:pt x="8417532" y="234621"/>
                      <a:pt x="8811770" y="299030"/>
                    </a:cubicBezTo>
                    <a:cubicBezTo>
                      <a:pt x="9594222" y="333051"/>
                      <a:pt x="10381315" y="300841"/>
                      <a:pt x="11165276" y="31157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9" name="Frihandsfigur: Form 1428">
                <a:extLst>
                  <a:ext uri="{FF2B5EF4-FFF2-40B4-BE49-F238E27FC236}">
                    <a16:creationId xmlns:a16="http://schemas.microsoft.com/office/drawing/2014/main" id="{E4B40FB2-6422-91C6-D353-306377718B56}"/>
                  </a:ext>
                </a:extLst>
              </p:cNvPr>
              <p:cNvSpPr/>
              <p:nvPr/>
            </p:nvSpPr>
            <p:spPr>
              <a:xfrm>
                <a:off x="538596" y="6351626"/>
                <a:ext cx="10850961" cy="363246"/>
              </a:xfrm>
              <a:custGeom>
                <a:avLst/>
                <a:gdLst>
                  <a:gd name="csX0" fmla="*/ 0 w 10850961"/>
                  <a:gd name="csY0" fmla="*/ 363247 h 363246"/>
                  <a:gd name="csX1" fmla="*/ 2378366 w 10850961"/>
                  <a:gd name="csY1" fmla="*/ 342672 h 363246"/>
                  <a:gd name="csX2" fmla="*/ 3382423 w 10850961"/>
                  <a:gd name="csY2" fmla="*/ 217983 h 363246"/>
                  <a:gd name="csX3" fmla="*/ 4156708 w 10850961"/>
                  <a:gd name="csY3" fmla="*/ 315595 h 363246"/>
                  <a:gd name="csX4" fmla="*/ 5502042 w 10850961"/>
                  <a:gd name="csY4" fmla="*/ 358086 h 363246"/>
                  <a:gd name="csX5" fmla="*/ 6250324 w 10850961"/>
                  <a:gd name="csY5" fmla="*/ 249078 h 363246"/>
                  <a:gd name="csX6" fmla="*/ 6777653 w 10850961"/>
                  <a:gd name="csY6" fmla="*/ 191260 h 363246"/>
                  <a:gd name="csX7" fmla="*/ 8560167 w 10850961"/>
                  <a:gd name="csY7" fmla="*/ 220378 h 363246"/>
                  <a:gd name="csX8" fmla="*/ 10850962 w 10850961"/>
                  <a:gd name="csY8" fmla="*/ 229579 h 3632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0850961" h="363246">
                    <a:moveTo>
                      <a:pt x="0" y="363247"/>
                    </a:moveTo>
                    <a:cubicBezTo>
                      <a:pt x="792631" y="356474"/>
                      <a:pt x="1586273" y="362915"/>
                      <a:pt x="2378366" y="342672"/>
                    </a:cubicBezTo>
                    <a:cubicBezTo>
                      <a:pt x="2714357" y="312389"/>
                      <a:pt x="3043398" y="214686"/>
                      <a:pt x="3382423" y="217983"/>
                    </a:cubicBezTo>
                    <a:cubicBezTo>
                      <a:pt x="3644181" y="213085"/>
                      <a:pt x="3897945" y="288609"/>
                      <a:pt x="4156708" y="315595"/>
                    </a:cubicBezTo>
                    <a:cubicBezTo>
                      <a:pt x="4604839" y="329174"/>
                      <a:pt x="5053518" y="351051"/>
                      <a:pt x="5502042" y="358086"/>
                    </a:cubicBezTo>
                    <a:cubicBezTo>
                      <a:pt x="5755868" y="362286"/>
                      <a:pt x="6001162" y="286020"/>
                      <a:pt x="6250324" y="249078"/>
                    </a:cubicBezTo>
                    <a:cubicBezTo>
                      <a:pt x="6425472" y="219635"/>
                      <a:pt x="6605443" y="241557"/>
                      <a:pt x="6777653" y="191260"/>
                    </a:cubicBezTo>
                    <a:cubicBezTo>
                      <a:pt x="7743722" y="-129129"/>
                      <a:pt x="7641544" y="3739"/>
                      <a:pt x="8560167" y="220378"/>
                    </a:cubicBezTo>
                    <a:cubicBezTo>
                      <a:pt x="9322611" y="245432"/>
                      <a:pt x="10087667" y="221658"/>
                      <a:pt x="10850962" y="22957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0" name="Frihandsfigur: Form 1429">
                <a:extLst>
                  <a:ext uri="{FF2B5EF4-FFF2-40B4-BE49-F238E27FC236}">
                    <a16:creationId xmlns:a16="http://schemas.microsoft.com/office/drawing/2014/main" id="{8C0ABBB3-8383-B062-2748-52EF92ACA852}"/>
                  </a:ext>
                </a:extLst>
              </p:cNvPr>
              <p:cNvSpPr/>
              <p:nvPr/>
            </p:nvSpPr>
            <p:spPr>
              <a:xfrm>
                <a:off x="687072" y="6347997"/>
                <a:ext cx="10553993" cy="377814"/>
              </a:xfrm>
              <a:custGeom>
                <a:avLst/>
                <a:gdLst>
                  <a:gd name="csX0" fmla="*/ 0 w 10553993"/>
                  <a:gd name="csY0" fmla="*/ 377815 h 377814"/>
                  <a:gd name="csX1" fmla="*/ 2255813 w 10553993"/>
                  <a:gd name="csY1" fmla="*/ 346028 h 377814"/>
                  <a:gd name="csX2" fmla="*/ 3234982 w 10553993"/>
                  <a:gd name="csY2" fmla="*/ 126372 h 377814"/>
                  <a:gd name="csX3" fmla="*/ 4035522 w 10553993"/>
                  <a:gd name="csY3" fmla="*/ 289369 h 377814"/>
                  <a:gd name="csX4" fmla="*/ 5225619 w 10553993"/>
                  <a:gd name="csY4" fmla="*/ 366499 h 377814"/>
                  <a:gd name="csX5" fmla="*/ 6127160 w 10553993"/>
                  <a:gd name="csY5" fmla="*/ 170583 h 377814"/>
                  <a:gd name="csX6" fmla="*/ 6653860 w 10553993"/>
                  <a:gd name="csY6" fmla="*/ 112044 h 377814"/>
                  <a:gd name="csX7" fmla="*/ 7390730 w 10553993"/>
                  <a:gd name="csY7" fmla="*/ 196 h 377814"/>
                  <a:gd name="csX8" fmla="*/ 8270406 w 10553993"/>
                  <a:gd name="csY8" fmla="*/ 135115 h 377814"/>
                  <a:gd name="csX9" fmla="*/ 10553994 w 10553993"/>
                  <a:gd name="csY9" fmla="*/ 143951 h 3778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0553993" h="377814">
                    <a:moveTo>
                      <a:pt x="0" y="377815"/>
                    </a:moveTo>
                    <a:cubicBezTo>
                      <a:pt x="751665" y="368350"/>
                      <a:pt x="1505062" y="372374"/>
                      <a:pt x="2255813" y="346028"/>
                    </a:cubicBezTo>
                    <a:cubicBezTo>
                      <a:pt x="2588438" y="302314"/>
                      <a:pt x="2898928" y="150255"/>
                      <a:pt x="3234982" y="126372"/>
                    </a:cubicBezTo>
                    <a:cubicBezTo>
                      <a:pt x="3512176" y="106798"/>
                      <a:pt x="3768454" y="238426"/>
                      <a:pt x="4035522" y="289369"/>
                    </a:cubicBezTo>
                    <a:cubicBezTo>
                      <a:pt x="4430245" y="327094"/>
                      <a:pt x="4829289" y="338324"/>
                      <a:pt x="5225619" y="366499"/>
                    </a:cubicBezTo>
                    <a:cubicBezTo>
                      <a:pt x="5541801" y="398600"/>
                      <a:pt x="5827877" y="242443"/>
                      <a:pt x="6127160" y="170583"/>
                    </a:cubicBezTo>
                    <a:cubicBezTo>
                      <a:pt x="6300125" y="129407"/>
                      <a:pt x="6480256" y="152598"/>
                      <a:pt x="6653860" y="112044"/>
                    </a:cubicBezTo>
                    <a:cubicBezTo>
                      <a:pt x="6898251" y="68473"/>
                      <a:pt x="7140430" y="-4267"/>
                      <a:pt x="7390730" y="196"/>
                    </a:cubicBezTo>
                    <a:cubicBezTo>
                      <a:pt x="7689441" y="882"/>
                      <a:pt x="7975180" y="103769"/>
                      <a:pt x="8270406" y="135115"/>
                    </a:cubicBezTo>
                    <a:cubicBezTo>
                      <a:pt x="9030712" y="158747"/>
                      <a:pt x="9793024" y="136619"/>
                      <a:pt x="10553994" y="14395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1" name="Frihandsfigur: Form 1430">
                <a:extLst>
                  <a:ext uri="{FF2B5EF4-FFF2-40B4-BE49-F238E27FC236}">
                    <a16:creationId xmlns:a16="http://schemas.microsoft.com/office/drawing/2014/main" id="{DD77C118-4D42-A5DF-3261-A8871985D25F}"/>
                  </a:ext>
                </a:extLst>
              </p:cNvPr>
              <p:cNvSpPr/>
              <p:nvPr/>
            </p:nvSpPr>
            <p:spPr>
              <a:xfrm>
                <a:off x="827552" y="6348340"/>
                <a:ext cx="10273032" cy="383832"/>
              </a:xfrm>
              <a:custGeom>
                <a:avLst/>
                <a:gdLst>
                  <a:gd name="csX0" fmla="*/ 0 w 10273032"/>
                  <a:gd name="csY0" fmla="*/ 383832 h 383832"/>
                  <a:gd name="csX1" fmla="*/ 2107332 w 10273032"/>
                  <a:gd name="csY1" fmla="*/ 351057 h 383832"/>
                  <a:gd name="csX2" fmla="*/ 3037380 w 10273032"/>
                  <a:gd name="csY2" fmla="*/ 54237 h 383832"/>
                  <a:gd name="csX3" fmla="*/ 3894173 w 10273032"/>
                  <a:gd name="csY3" fmla="*/ 249581 h 383832"/>
                  <a:gd name="csX4" fmla="*/ 4699679 w 10273032"/>
                  <a:gd name="csY4" fmla="*/ 334781 h 383832"/>
                  <a:gd name="csX5" fmla="*/ 6566015 w 10273032"/>
                  <a:gd name="csY5" fmla="*/ 39504 h 383832"/>
                  <a:gd name="csX6" fmla="*/ 8078816 w 10273032"/>
                  <a:gd name="csY6" fmla="*/ 59106 h 383832"/>
                  <a:gd name="csX7" fmla="*/ 10273033 w 10273032"/>
                  <a:gd name="csY7" fmla="*/ 59163 h 3838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0273032" h="383832">
                    <a:moveTo>
                      <a:pt x="0" y="383832"/>
                    </a:moveTo>
                    <a:cubicBezTo>
                      <a:pt x="702488" y="379552"/>
                      <a:pt x="1405073" y="360275"/>
                      <a:pt x="2107332" y="351057"/>
                    </a:cubicBezTo>
                    <a:cubicBezTo>
                      <a:pt x="2435002" y="316092"/>
                      <a:pt x="2718797" y="125028"/>
                      <a:pt x="3037380" y="54237"/>
                    </a:cubicBezTo>
                    <a:cubicBezTo>
                      <a:pt x="3340692" y="-31865"/>
                      <a:pt x="3615046" y="163188"/>
                      <a:pt x="3894173" y="249581"/>
                    </a:cubicBezTo>
                    <a:cubicBezTo>
                      <a:pt x="4155222" y="320201"/>
                      <a:pt x="4433063" y="288626"/>
                      <a:pt x="4699679" y="334781"/>
                    </a:cubicBezTo>
                    <a:cubicBezTo>
                      <a:pt x="5752805" y="496183"/>
                      <a:pt x="5493727" y="31068"/>
                      <a:pt x="6566015" y="39504"/>
                    </a:cubicBezTo>
                    <a:cubicBezTo>
                      <a:pt x="7070158" y="-41118"/>
                      <a:pt x="7574570" y="20404"/>
                      <a:pt x="8078816" y="59106"/>
                    </a:cubicBezTo>
                    <a:cubicBezTo>
                      <a:pt x="8810159" y="59769"/>
                      <a:pt x="9541621" y="58769"/>
                      <a:pt x="10273033" y="5916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2" name="Frihandsfigur: Form 1431">
                <a:extLst>
                  <a:ext uri="{FF2B5EF4-FFF2-40B4-BE49-F238E27FC236}">
                    <a16:creationId xmlns:a16="http://schemas.microsoft.com/office/drawing/2014/main" id="{C6E23EA4-F15E-645A-2B77-1C6E338E55A6}"/>
                  </a:ext>
                </a:extLst>
              </p:cNvPr>
              <p:cNvSpPr/>
              <p:nvPr/>
            </p:nvSpPr>
            <p:spPr>
              <a:xfrm>
                <a:off x="960712" y="6295909"/>
                <a:ext cx="10006713" cy="413283"/>
              </a:xfrm>
              <a:custGeom>
                <a:avLst/>
                <a:gdLst>
                  <a:gd name="csX0" fmla="*/ 0 w 10006713"/>
                  <a:gd name="csY0" fmla="*/ 413284 h 413283"/>
                  <a:gd name="csX1" fmla="*/ 1897209 w 10006713"/>
                  <a:gd name="csY1" fmla="*/ 379130 h 413283"/>
                  <a:gd name="csX2" fmla="*/ 2862535 w 10006713"/>
                  <a:gd name="csY2" fmla="*/ 54535 h 413283"/>
                  <a:gd name="csX3" fmla="*/ 3931966 w 10006713"/>
                  <a:gd name="csY3" fmla="*/ 295675 h 413283"/>
                  <a:gd name="csX4" fmla="*/ 4373478 w 10006713"/>
                  <a:gd name="csY4" fmla="*/ 329501 h 413283"/>
                  <a:gd name="csX5" fmla="*/ 5478794 w 10006713"/>
                  <a:gd name="csY5" fmla="*/ 249886 h 413283"/>
                  <a:gd name="csX6" fmla="*/ 6074628 w 10006713"/>
                  <a:gd name="csY6" fmla="*/ 32778 h 413283"/>
                  <a:gd name="csX7" fmla="*/ 10006713 w 10006713"/>
                  <a:gd name="csY7" fmla="*/ 31539 h 41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0006713" h="413283">
                    <a:moveTo>
                      <a:pt x="0" y="413284"/>
                    </a:moveTo>
                    <a:cubicBezTo>
                      <a:pt x="632582" y="412523"/>
                      <a:pt x="1264690" y="382856"/>
                      <a:pt x="1897209" y="379130"/>
                    </a:cubicBezTo>
                    <a:cubicBezTo>
                      <a:pt x="2252842" y="406602"/>
                      <a:pt x="2543809" y="170813"/>
                      <a:pt x="2862535" y="54535"/>
                    </a:cubicBezTo>
                    <a:cubicBezTo>
                      <a:pt x="3249326" y="-133877"/>
                      <a:pt x="3570669" y="220379"/>
                      <a:pt x="3931966" y="295675"/>
                    </a:cubicBezTo>
                    <a:cubicBezTo>
                      <a:pt x="4078784" y="309173"/>
                      <a:pt x="4227134" y="307430"/>
                      <a:pt x="4373478" y="329501"/>
                    </a:cubicBezTo>
                    <a:cubicBezTo>
                      <a:pt x="4744347" y="369078"/>
                      <a:pt x="5149547" y="489258"/>
                      <a:pt x="5478794" y="249886"/>
                    </a:cubicBezTo>
                    <a:cubicBezTo>
                      <a:pt x="5662925" y="146370"/>
                      <a:pt x="5853332" y="12805"/>
                      <a:pt x="6074628" y="32778"/>
                    </a:cubicBezTo>
                    <a:cubicBezTo>
                      <a:pt x="7385180" y="14731"/>
                      <a:pt x="8695870" y="39648"/>
                      <a:pt x="10006713" y="3153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3" name="Frihandsfigur: Form 1432">
                <a:extLst>
                  <a:ext uri="{FF2B5EF4-FFF2-40B4-BE49-F238E27FC236}">
                    <a16:creationId xmlns:a16="http://schemas.microsoft.com/office/drawing/2014/main" id="{B49854BA-A7BB-E25A-E6A6-F3106831E03B}"/>
                  </a:ext>
                </a:extLst>
              </p:cNvPr>
              <p:cNvSpPr/>
              <p:nvPr/>
            </p:nvSpPr>
            <p:spPr>
              <a:xfrm>
                <a:off x="1087236" y="6108709"/>
                <a:ext cx="9753670" cy="516609"/>
              </a:xfrm>
              <a:custGeom>
                <a:avLst/>
                <a:gdLst>
                  <a:gd name="csX0" fmla="*/ 0 w 9753670"/>
                  <a:gd name="csY0" fmla="*/ 516610 h 516609"/>
                  <a:gd name="csX1" fmla="*/ 2069099 w 9753670"/>
                  <a:gd name="csY1" fmla="*/ 472776 h 516609"/>
                  <a:gd name="csX2" fmla="*/ 2992026 w 9753670"/>
                  <a:gd name="csY2" fmla="*/ 157439 h 516609"/>
                  <a:gd name="csX3" fmla="*/ 3738742 w 9753670"/>
                  <a:gd name="csY3" fmla="*/ 391497 h 516609"/>
                  <a:gd name="csX4" fmla="*/ 4697273 w 9753670"/>
                  <a:gd name="csY4" fmla="*/ 454505 h 516609"/>
                  <a:gd name="csX5" fmla="*/ 5649038 w 9753670"/>
                  <a:gd name="csY5" fmla="*/ 187186 h 516609"/>
                  <a:gd name="csX6" fmla="*/ 6094031 w 9753670"/>
                  <a:gd name="csY6" fmla="*/ 129304 h 516609"/>
                  <a:gd name="csX7" fmla="*/ 6683887 w 9753670"/>
                  <a:gd name="csY7" fmla="*/ 6203 h 516609"/>
                  <a:gd name="csX8" fmla="*/ 7713484 w 9753670"/>
                  <a:gd name="csY8" fmla="*/ 145690 h 516609"/>
                  <a:gd name="csX9" fmla="*/ 9753671 w 9753670"/>
                  <a:gd name="csY9" fmla="*/ 82030 h 5166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9753670" h="516609">
                    <a:moveTo>
                      <a:pt x="0" y="516610"/>
                    </a:moveTo>
                    <a:cubicBezTo>
                      <a:pt x="689195" y="503905"/>
                      <a:pt x="1381601" y="507078"/>
                      <a:pt x="2069099" y="472776"/>
                    </a:cubicBezTo>
                    <a:cubicBezTo>
                      <a:pt x="2390385" y="410568"/>
                      <a:pt x="2665150" y="198164"/>
                      <a:pt x="2992026" y="157439"/>
                    </a:cubicBezTo>
                    <a:cubicBezTo>
                      <a:pt x="3261534" y="134225"/>
                      <a:pt x="3488390" y="323088"/>
                      <a:pt x="3738742" y="391497"/>
                    </a:cubicBezTo>
                    <a:cubicBezTo>
                      <a:pt x="4052124" y="452814"/>
                      <a:pt x="4379033" y="426976"/>
                      <a:pt x="4697273" y="454505"/>
                    </a:cubicBezTo>
                    <a:cubicBezTo>
                      <a:pt x="5050883" y="524188"/>
                      <a:pt x="5340976" y="322254"/>
                      <a:pt x="5649038" y="187186"/>
                    </a:cubicBezTo>
                    <a:cubicBezTo>
                      <a:pt x="5790764" y="122406"/>
                      <a:pt x="5945886" y="160126"/>
                      <a:pt x="6094031" y="129304"/>
                    </a:cubicBezTo>
                    <a:cubicBezTo>
                      <a:pt x="6291947" y="94843"/>
                      <a:pt x="6482279" y="19205"/>
                      <a:pt x="6683887" y="6203"/>
                    </a:cubicBezTo>
                    <a:cubicBezTo>
                      <a:pt x="7037389" y="-32950"/>
                      <a:pt x="7365921" y="125247"/>
                      <a:pt x="7713484" y="145690"/>
                    </a:cubicBezTo>
                    <a:cubicBezTo>
                      <a:pt x="8394255" y="155473"/>
                      <a:pt x="9072854" y="72400"/>
                      <a:pt x="9753671" y="8203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4" name="Frihandsfigur: Form 1433">
                <a:extLst>
                  <a:ext uri="{FF2B5EF4-FFF2-40B4-BE49-F238E27FC236}">
                    <a16:creationId xmlns:a16="http://schemas.microsoft.com/office/drawing/2014/main" id="{F4121B0C-8606-A193-04AF-3450E226A5A3}"/>
                  </a:ext>
                </a:extLst>
              </p:cNvPr>
              <p:cNvSpPr/>
              <p:nvPr/>
            </p:nvSpPr>
            <p:spPr>
              <a:xfrm>
                <a:off x="1207583" y="5426933"/>
                <a:ext cx="9512983" cy="1051850"/>
              </a:xfrm>
              <a:custGeom>
                <a:avLst/>
                <a:gdLst>
                  <a:gd name="csX0" fmla="*/ 0 w 9512983"/>
                  <a:gd name="csY0" fmla="*/ 1051756 h 1051850"/>
                  <a:gd name="csX1" fmla="*/ 2926926 w 9512983"/>
                  <a:gd name="csY1" fmla="*/ 965637 h 1051850"/>
                  <a:gd name="csX2" fmla="*/ 3829119 w 9512983"/>
                  <a:gd name="csY2" fmla="*/ 1027947 h 1051850"/>
                  <a:gd name="csX3" fmla="*/ 4680019 w 9512983"/>
                  <a:gd name="csY3" fmla="*/ 841387 h 1051850"/>
                  <a:gd name="csX4" fmla="*/ 5501082 w 9512983"/>
                  <a:gd name="csY4" fmla="*/ 759331 h 1051850"/>
                  <a:gd name="csX5" fmla="*/ 6113124 w 9512983"/>
                  <a:gd name="csY5" fmla="*/ 450635 h 1051850"/>
                  <a:gd name="csX6" fmla="*/ 6690294 w 9512983"/>
                  <a:gd name="csY6" fmla="*/ 65 h 1051850"/>
                  <a:gd name="csX7" fmla="*/ 7395599 w 9512983"/>
                  <a:gd name="csY7" fmla="*/ 648694 h 1051850"/>
                  <a:gd name="csX8" fmla="*/ 9512983 w 9512983"/>
                  <a:gd name="csY8" fmla="*/ 411573 h 10518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512983" h="1051850">
                    <a:moveTo>
                      <a:pt x="0" y="1051756"/>
                    </a:moveTo>
                    <a:cubicBezTo>
                      <a:pt x="977076" y="1049110"/>
                      <a:pt x="1955244" y="1069918"/>
                      <a:pt x="2926926" y="965637"/>
                    </a:cubicBezTo>
                    <a:cubicBezTo>
                      <a:pt x="3229764" y="953287"/>
                      <a:pt x="3526549" y="1041064"/>
                      <a:pt x="3829119" y="1027947"/>
                    </a:cubicBezTo>
                    <a:cubicBezTo>
                      <a:pt x="4121298" y="1011208"/>
                      <a:pt x="4392641" y="885758"/>
                      <a:pt x="4680019" y="841387"/>
                    </a:cubicBezTo>
                    <a:cubicBezTo>
                      <a:pt x="4954985" y="825733"/>
                      <a:pt x="5228059" y="799976"/>
                      <a:pt x="5501082" y="759331"/>
                    </a:cubicBezTo>
                    <a:cubicBezTo>
                      <a:pt x="5784815" y="780414"/>
                      <a:pt x="5939868" y="664468"/>
                      <a:pt x="6113124" y="450635"/>
                    </a:cubicBezTo>
                    <a:cubicBezTo>
                      <a:pt x="6280762" y="288866"/>
                      <a:pt x="6430655" y="-4999"/>
                      <a:pt x="6690294" y="65"/>
                    </a:cubicBezTo>
                    <a:cubicBezTo>
                      <a:pt x="7001201" y="109970"/>
                      <a:pt x="7145448" y="453144"/>
                      <a:pt x="7395599" y="648694"/>
                    </a:cubicBezTo>
                    <a:cubicBezTo>
                      <a:pt x="7736756" y="973014"/>
                      <a:pt x="8969195" y="366059"/>
                      <a:pt x="9512983" y="41157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5" name="Frihandsfigur: Form 1434">
                <a:extLst>
                  <a:ext uri="{FF2B5EF4-FFF2-40B4-BE49-F238E27FC236}">
                    <a16:creationId xmlns:a16="http://schemas.microsoft.com/office/drawing/2014/main" id="{08EE7C0F-BFC1-CFA3-8E8B-DCE2AA08210F}"/>
                  </a:ext>
                </a:extLst>
              </p:cNvPr>
              <p:cNvSpPr/>
              <p:nvPr/>
            </p:nvSpPr>
            <p:spPr>
              <a:xfrm>
                <a:off x="1322117" y="5158229"/>
                <a:ext cx="9283903" cy="1233857"/>
              </a:xfrm>
              <a:custGeom>
                <a:avLst/>
                <a:gdLst>
                  <a:gd name="csX0" fmla="*/ 0 w 9283903"/>
                  <a:gd name="csY0" fmla="*/ 1228832 h 1233857"/>
                  <a:gd name="csX1" fmla="*/ 3625173 w 9283903"/>
                  <a:gd name="csY1" fmla="*/ 1227855 h 1233857"/>
                  <a:gd name="csX2" fmla="*/ 4756743 w 9283903"/>
                  <a:gd name="csY2" fmla="*/ 944014 h 1233857"/>
                  <a:gd name="csX3" fmla="*/ 6234677 w 9283903"/>
                  <a:gd name="csY3" fmla="*/ 184301 h 1233857"/>
                  <a:gd name="csX4" fmla="*/ 6858349 w 9283903"/>
                  <a:gd name="csY4" fmla="*/ 303665 h 1233857"/>
                  <a:gd name="csX5" fmla="*/ 7374962 w 9283903"/>
                  <a:gd name="csY5" fmla="*/ 934121 h 1233857"/>
                  <a:gd name="csX6" fmla="*/ 9283903 w 9283903"/>
                  <a:gd name="csY6" fmla="*/ 512022 h 1233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9283903" h="1233857">
                    <a:moveTo>
                      <a:pt x="0" y="1228832"/>
                    </a:moveTo>
                    <a:cubicBezTo>
                      <a:pt x="1208483" y="1221031"/>
                      <a:pt x="2416919" y="1244240"/>
                      <a:pt x="3625173" y="1227855"/>
                    </a:cubicBezTo>
                    <a:cubicBezTo>
                      <a:pt x="4031384" y="1270729"/>
                      <a:pt x="4354544" y="925074"/>
                      <a:pt x="4756743" y="944014"/>
                    </a:cubicBezTo>
                    <a:cubicBezTo>
                      <a:pt x="5845588" y="957970"/>
                      <a:pt x="5615256" y="1085700"/>
                      <a:pt x="6234677" y="184301"/>
                    </a:cubicBezTo>
                    <a:cubicBezTo>
                      <a:pt x="6461259" y="-155330"/>
                      <a:pt x="6690339" y="28002"/>
                      <a:pt x="6858349" y="303665"/>
                    </a:cubicBezTo>
                    <a:cubicBezTo>
                      <a:pt x="7018820" y="516640"/>
                      <a:pt x="7122125" y="815026"/>
                      <a:pt x="7374962" y="934121"/>
                    </a:cubicBezTo>
                    <a:cubicBezTo>
                      <a:pt x="8038714" y="978978"/>
                      <a:pt x="8621409" y="506662"/>
                      <a:pt x="9283903" y="51202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6" name="Frihandsfigur: Form 1435">
                <a:extLst>
                  <a:ext uri="{FF2B5EF4-FFF2-40B4-BE49-F238E27FC236}">
                    <a16:creationId xmlns:a16="http://schemas.microsoft.com/office/drawing/2014/main" id="{24DFA0A2-AD0D-A287-5D5C-30BB2301FC56}"/>
                  </a:ext>
                </a:extLst>
              </p:cNvPr>
              <p:cNvSpPr/>
              <p:nvPr/>
            </p:nvSpPr>
            <p:spPr>
              <a:xfrm>
                <a:off x="1431222" y="4999794"/>
                <a:ext cx="9065692" cy="1389049"/>
              </a:xfrm>
              <a:custGeom>
                <a:avLst/>
                <a:gdLst>
                  <a:gd name="csX0" fmla="*/ 0 w 9065692"/>
                  <a:gd name="csY0" fmla="*/ 1321681 h 1389049"/>
                  <a:gd name="csX1" fmla="*/ 2186868 w 9065692"/>
                  <a:gd name="csY1" fmla="*/ 1341792 h 1389049"/>
                  <a:gd name="csX2" fmla="*/ 3268837 w 9065692"/>
                  <a:gd name="csY2" fmla="*/ 1350564 h 1389049"/>
                  <a:gd name="csX3" fmla="*/ 3818100 w 9065692"/>
                  <a:gd name="csY3" fmla="*/ 1287848 h 1389049"/>
                  <a:gd name="csX4" fmla="*/ 4513593 w 9065692"/>
                  <a:gd name="csY4" fmla="*/ 979444 h 1389049"/>
                  <a:gd name="csX5" fmla="*/ 6066764 w 9065692"/>
                  <a:gd name="csY5" fmla="*/ 252216 h 1389049"/>
                  <a:gd name="csX6" fmla="*/ 6663501 w 9065692"/>
                  <a:gd name="csY6" fmla="*/ 237968 h 1389049"/>
                  <a:gd name="csX7" fmla="*/ 7164827 w 9065692"/>
                  <a:gd name="csY7" fmla="*/ 922368 h 1389049"/>
                  <a:gd name="csX8" fmla="*/ 9065693 w 9065692"/>
                  <a:gd name="csY8" fmla="*/ 481405 h 1389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065692" h="1389049">
                    <a:moveTo>
                      <a:pt x="0" y="1321681"/>
                    </a:moveTo>
                    <a:cubicBezTo>
                      <a:pt x="728560" y="1333860"/>
                      <a:pt x="1459742" y="1294660"/>
                      <a:pt x="2186868" y="1341792"/>
                    </a:cubicBezTo>
                    <a:cubicBezTo>
                      <a:pt x="2546473" y="1385232"/>
                      <a:pt x="2909901" y="1417767"/>
                      <a:pt x="3268837" y="1350564"/>
                    </a:cubicBezTo>
                    <a:cubicBezTo>
                      <a:pt x="3450369" y="1311874"/>
                      <a:pt x="3641232" y="1345501"/>
                      <a:pt x="3818100" y="1287848"/>
                    </a:cubicBezTo>
                    <a:cubicBezTo>
                      <a:pt x="4059045" y="1206787"/>
                      <a:pt x="4261184" y="1028810"/>
                      <a:pt x="4513593" y="979444"/>
                    </a:cubicBezTo>
                    <a:cubicBezTo>
                      <a:pt x="5649032" y="979936"/>
                      <a:pt x="5407105" y="1359405"/>
                      <a:pt x="6066764" y="252216"/>
                    </a:cubicBezTo>
                    <a:cubicBezTo>
                      <a:pt x="6259017" y="-69910"/>
                      <a:pt x="6459613" y="-92953"/>
                      <a:pt x="6663501" y="237968"/>
                    </a:cubicBezTo>
                    <a:cubicBezTo>
                      <a:pt x="6829654" y="463340"/>
                      <a:pt x="6927786" y="759508"/>
                      <a:pt x="7164827" y="922368"/>
                    </a:cubicBezTo>
                    <a:cubicBezTo>
                      <a:pt x="7822681" y="1027598"/>
                      <a:pt x="8405102" y="466368"/>
                      <a:pt x="9065693" y="48140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7" name="Frihandsfigur: Form 1436">
                <a:extLst>
                  <a:ext uri="{FF2B5EF4-FFF2-40B4-BE49-F238E27FC236}">
                    <a16:creationId xmlns:a16="http://schemas.microsoft.com/office/drawing/2014/main" id="{5ED09F2B-6B53-005D-08C6-87440E5F4CC1}"/>
                  </a:ext>
                </a:extLst>
              </p:cNvPr>
              <p:cNvSpPr/>
              <p:nvPr/>
            </p:nvSpPr>
            <p:spPr>
              <a:xfrm>
                <a:off x="1535275" y="4807203"/>
                <a:ext cx="8857604" cy="1601308"/>
              </a:xfrm>
              <a:custGeom>
                <a:avLst/>
                <a:gdLst>
                  <a:gd name="csX0" fmla="*/ 0 w 8857604"/>
                  <a:gd name="csY0" fmla="*/ 1451715 h 1601308"/>
                  <a:gd name="csX1" fmla="*/ 2123757 w 8857604"/>
                  <a:gd name="csY1" fmla="*/ 1496601 h 1601308"/>
                  <a:gd name="csX2" fmla="*/ 3571447 w 8857604"/>
                  <a:gd name="csY2" fmla="*/ 1450081 h 1601308"/>
                  <a:gd name="csX3" fmla="*/ 4378965 w 8857604"/>
                  <a:gd name="csY3" fmla="*/ 1034772 h 1601308"/>
                  <a:gd name="csX4" fmla="*/ 4932171 w 8857604"/>
                  <a:gd name="csY4" fmla="*/ 1100112 h 1601308"/>
                  <a:gd name="csX5" fmla="*/ 5391909 w 8857604"/>
                  <a:gd name="csY5" fmla="*/ 1147832 h 1601308"/>
                  <a:gd name="csX6" fmla="*/ 5849051 w 8857604"/>
                  <a:gd name="csY6" fmla="*/ 453334 h 1601308"/>
                  <a:gd name="csX7" fmla="*/ 6457053 w 8857604"/>
                  <a:gd name="csY7" fmla="*/ 143763 h 1601308"/>
                  <a:gd name="csX8" fmla="*/ 6965014 w 8857604"/>
                  <a:gd name="csY8" fmla="*/ 906105 h 1601308"/>
                  <a:gd name="csX9" fmla="*/ 8857604 w 8857604"/>
                  <a:gd name="csY9" fmla="*/ 442595 h 16013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857604" h="1601308">
                    <a:moveTo>
                      <a:pt x="0" y="1451715"/>
                    </a:moveTo>
                    <a:cubicBezTo>
                      <a:pt x="706157" y="1477033"/>
                      <a:pt x="1424007" y="1394275"/>
                      <a:pt x="2123757" y="1496601"/>
                    </a:cubicBezTo>
                    <a:cubicBezTo>
                      <a:pt x="2928600" y="1712994"/>
                      <a:pt x="2862861" y="1541350"/>
                      <a:pt x="3571447" y="1450081"/>
                    </a:cubicBezTo>
                    <a:cubicBezTo>
                      <a:pt x="3880216" y="1405973"/>
                      <a:pt x="4089551" y="1130298"/>
                      <a:pt x="4378965" y="1034772"/>
                    </a:cubicBezTo>
                    <a:cubicBezTo>
                      <a:pt x="4562599" y="975222"/>
                      <a:pt x="4754326" y="1052471"/>
                      <a:pt x="4932171" y="1100112"/>
                    </a:cubicBezTo>
                    <a:cubicBezTo>
                      <a:pt x="5077669" y="1130904"/>
                      <a:pt x="5249016" y="1217767"/>
                      <a:pt x="5391909" y="1147832"/>
                    </a:cubicBezTo>
                    <a:cubicBezTo>
                      <a:pt x="5607912" y="970193"/>
                      <a:pt x="5707342" y="688169"/>
                      <a:pt x="5849051" y="453334"/>
                    </a:cubicBezTo>
                    <a:cubicBezTo>
                      <a:pt x="5974987" y="226997"/>
                      <a:pt x="6205770" y="-234164"/>
                      <a:pt x="6457053" y="143763"/>
                    </a:cubicBezTo>
                    <a:cubicBezTo>
                      <a:pt x="6645699" y="383199"/>
                      <a:pt x="6737648" y="697656"/>
                      <a:pt x="6965014" y="906105"/>
                    </a:cubicBezTo>
                    <a:cubicBezTo>
                      <a:pt x="7476049" y="1120148"/>
                      <a:pt x="8272046" y="408151"/>
                      <a:pt x="8857604" y="44259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8" name="Frihandsfigur: Form 1437">
                <a:extLst>
                  <a:ext uri="{FF2B5EF4-FFF2-40B4-BE49-F238E27FC236}">
                    <a16:creationId xmlns:a16="http://schemas.microsoft.com/office/drawing/2014/main" id="{7C4CCD69-B3B5-BCAB-102C-8B0209FA6E78}"/>
                  </a:ext>
                </a:extLst>
              </p:cNvPr>
              <p:cNvSpPr/>
              <p:nvPr/>
            </p:nvSpPr>
            <p:spPr>
              <a:xfrm>
                <a:off x="1634653" y="4664311"/>
                <a:ext cx="8658836" cy="1735519"/>
              </a:xfrm>
              <a:custGeom>
                <a:avLst/>
                <a:gdLst>
                  <a:gd name="csX0" fmla="*/ 0 w 8658836"/>
                  <a:gd name="csY0" fmla="*/ 1534863 h 1735519"/>
                  <a:gd name="csX1" fmla="*/ 1212952 w 8658836"/>
                  <a:gd name="csY1" fmla="*/ 1534863 h 1735519"/>
                  <a:gd name="csX2" fmla="*/ 2000187 w 8658836"/>
                  <a:gd name="csY2" fmla="*/ 1574966 h 1735519"/>
                  <a:gd name="csX3" fmla="*/ 3189210 w 8658836"/>
                  <a:gd name="csY3" fmla="*/ 1598208 h 1735519"/>
                  <a:gd name="csX4" fmla="*/ 3526464 w 8658836"/>
                  <a:gd name="csY4" fmla="*/ 1527628 h 1735519"/>
                  <a:gd name="csX5" fmla="*/ 4181123 w 8658836"/>
                  <a:gd name="csY5" fmla="*/ 1112113 h 1735519"/>
                  <a:gd name="csX6" fmla="*/ 5032132 w 8658836"/>
                  <a:gd name="csY6" fmla="*/ 1232460 h 1735519"/>
                  <a:gd name="csX7" fmla="*/ 5638099 w 8658836"/>
                  <a:gd name="csY7" fmla="*/ 659737 h 1735519"/>
                  <a:gd name="csX8" fmla="*/ 6286266 w 8658836"/>
                  <a:gd name="csY8" fmla="*/ 95564 h 1735519"/>
                  <a:gd name="csX9" fmla="*/ 6805228 w 8658836"/>
                  <a:gd name="csY9" fmla="*/ 905653 h 1735519"/>
                  <a:gd name="csX10" fmla="*/ 8658836 w 8658836"/>
                  <a:gd name="csY10" fmla="*/ 414843 h 17355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8658836" h="1735519">
                    <a:moveTo>
                      <a:pt x="0" y="1534863"/>
                    </a:moveTo>
                    <a:cubicBezTo>
                      <a:pt x="404336" y="1534863"/>
                      <a:pt x="808644" y="1534863"/>
                      <a:pt x="1212952" y="1534863"/>
                    </a:cubicBezTo>
                    <a:cubicBezTo>
                      <a:pt x="1475133" y="1543962"/>
                      <a:pt x="1743852" y="1506220"/>
                      <a:pt x="2000187" y="1574966"/>
                    </a:cubicBezTo>
                    <a:cubicBezTo>
                      <a:pt x="2461216" y="1717200"/>
                      <a:pt x="2728107" y="1839953"/>
                      <a:pt x="3189210" y="1598208"/>
                    </a:cubicBezTo>
                    <a:cubicBezTo>
                      <a:pt x="3296612" y="1551528"/>
                      <a:pt x="3411352" y="1537606"/>
                      <a:pt x="3526464" y="1527628"/>
                    </a:cubicBezTo>
                    <a:cubicBezTo>
                      <a:pt x="3781930" y="1460305"/>
                      <a:pt x="3956660" y="1238866"/>
                      <a:pt x="4181123" y="1112113"/>
                    </a:cubicBezTo>
                    <a:cubicBezTo>
                      <a:pt x="4459003" y="921164"/>
                      <a:pt x="4757452" y="1156405"/>
                      <a:pt x="5032132" y="1232460"/>
                    </a:cubicBezTo>
                    <a:cubicBezTo>
                      <a:pt x="5381119" y="1365168"/>
                      <a:pt x="5494201" y="883930"/>
                      <a:pt x="5638099" y="659737"/>
                    </a:cubicBezTo>
                    <a:cubicBezTo>
                      <a:pt x="5770213" y="462741"/>
                      <a:pt x="5984902" y="-256429"/>
                      <a:pt x="6286266" y="95564"/>
                    </a:cubicBezTo>
                    <a:cubicBezTo>
                      <a:pt x="6494120" y="340828"/>
                      <a:pt x="6574016" y="678974"/>
                      <a:pt x="6805228" y="905653"/>
                    </a:cubicBezTo>
                    <a:cubicBezTo>
                      <a:pt x="7296209" y="1138208"/>
                      <a:pt x="8088588" y="378319"/>
                      <a:pt x="8658836" y="41484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9" name="Frihandsfigur: Form 1438">
                <a:extLst>
                  <a:ext uri="{FF2B5EF4-FFF2-40B4-BE49-F238E27FC236}">
                    <a16:creationId xmlns:a16="http://schemas.microsoft.com/office/drawing/2014/main" id="{6C5373E3-BFA6-E8DA-0BCD-596597810891}"/>
                  </a:ext>
                </a:extLst>
              </p:cNvPr>
              <p:cNvSpPr/>
              <p:nvPr/>
            </p:nvSpPr>
            <p:spPr>
              <a:xfrm>
                <a:off x="1730042" y="4632338"/>
                <a:ext cx="8468378" cy="1725281"/>
              </a:xfrm>
              <a:custGeom>
                <a:avLst/>
                <a:gdLst>
                  <a:gd name="csX0" fmla="*/ 0 w 8468378"/>
                  <a:gd name="csY0" fmla="*/ 1533980 h 1725281"/>
                  <a:gd name="csX1" fmla="*/ 1850248 w 8468378"/>
                  <a:gd name="csY1" fmla="*/ 1504554 h 1725281"/>
                  <a:gd name="csX2" fmla="*/ 2806980 w 8468378"/>
                  <a:gd name="csY2" fmla="*/ 1698767 h 1725281"/>
                  <a:gd name="csX3" fmla="*/ 3484550 w 8468378"/>
                  <a:gd name="csY3" fmla="*/ 1492689 h 1725281"/>
                  <a:gd name="csX4" fmla="*/ 3981092 w 8468378"/>
                  <a:gd name="csY4" fmla="*/ 1163700 h 1725281"/>
                  <a:gd name="csX5" fmla="*/ 5087042 w 8468378"/>
                  <a:gd name="csY5" fmla="*/ 1212078 h 1725281"/>
                  <a:gd name="csX6" fmla="*/ 5453293 w 8468378"/>
                  <a:gd name="csY6" fmla="*/ 748431 h 1725281"/>
                  <a:gd name="csX7" fmla="*/ 6132230 w 8468378"/>
                  <a:gd name="csY7" fmla="*/ 80022 h 1725281"/>
                  <a:gd name="csX8" fmla="*/ 6677949 w 8468378"/>
                  <a:gd name="csY8" fmla="*/ 873606 h 1725281"/>
                  <a:gd name="csX9" fmla="*/ 8468378 w 8468378"/>
                  <a:gd name="csY9" fmla="*/ 349061 h 17252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468378" h="1725281">
                    <a:moveTo>
                      <a:pt x="0" y="1533980"/>
                    </a:moveTo>
                    <a:cubicBezTo>
                      <a:pt x="616671" y="1566476"/>
                      <a:pt x="1235172" y="1439243"/>
                      <a:pt x="1850248" y="1504554"/>
                    </a:cubicBezTo>
                    <a:cubicBezTo>
                      <a:pt x="2167757" y="1567527"/>
                      <a:pt x="2472812" y="1803706"/>
                      <a:pt x="2806980" y="1698767"/>
                    </a:cubicBezTo>
                    <a:cubicBezTo>
                      <a:pt x="3031013" y="1615139"/>
                      <a:pt x="3242291" y="1507006"/>
                      <a:pt x="3484550" y="1492689"/>
                    </a:cubicBezTo>
                    <a:cubicBezTo>
                      <a:pt x="3674579" y="1426619"/>
                      <a:pt x="3819255" y="1277377"/>
                      <a:pt x="3981092" y="1163700"/>
                    </a:cubicBezTo>
                    <a:cubicBezTo>
                      <a:pt x="4316683" y="841231"/>
                      <a:pt x="4712629" y="1189395"/>
                      <a:pt x="5087042" y="1212078"/>
                    </a:cubicBezTo>
                    <a:cubicBezTo>
                      <a:pt x="5275951" y="1138405"/>
                      <a:pt x="5351989" y="910354"/>
                      <a:pt x="5453293" y="748431"/>
                    </a:cubicBezTo>
                    <a:cubicBezTo>
                      <a:pt x="5586104" y="565562"/>
                      <a:pt x="5845165" y="-256461"/>
                      <a:pt x="6132230" y="80022"/>
                    </a:cubicBezTo>
                    <a:cubicBezTo>
                      <a:pt x="6351320" y="316154"/>
                      <a:pt x="6431804" y="661089"/>
                      <a:pt x="6677949" y="873606"/>
                    </a:cubicBezTo>
                    <a:cubicBezTo>
                      <a:pt x="7238436" y="1059418"/>
                      <a:pt x="7869807" y="314679"/>
                      <a:pt x="8468378" y="34906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0" name="Frihandsfigur: Form 1439">
                <a:extLst>
                  <a:ext uri="{FF2B5EF4-FFF2-40B4-BE49-F238E27FC236}">
                    <a16:creationId xmlns:a16="http://schemas.microsoft.com/office/drawing/2014/main" id="{2A8064AB-25E1-917B-7986-16C4F561A4E3}"/>
                  </a:ext>
                </a:extLst>
              </p:cNvPr>
              <p:cNvSpPr/>
              <p:nvPr/>
            </p:nvSpPr>
            <p:spPr>
              <a:xfrm>
                <a:off x="1822288" y="4684939"/>
                <a:ext cx="8285127" cy="1620903"/>
              </a:xfrm>
              <a:custGeom>
                <a:avLst/>
                <a:gdLst>
                  <a:gd name="csX0" fmla="*/ 0 w 8285127"/>
                  <a:gd name="csY0" fmla="*/ 1521682 h 1620903"/>
                  <a:gd name="csX1" fmla="*/ 1752562 w 8285127"/>
                  <a:gd name="csY1" fmla="*/ 1317657 h 1620903"/>
                  <a:gd name="csX2" fmla="*/ 2970006 w 8285127"/>
                  <a:gd name="csY2" fmla="*/ 1503983 h 1620903"/>
                  <a:gd name="csX3" fmla="*/ 3511930 w 8285127"/>
                  <a:gd name="csY3" fmla="*/ 1343500 h 1620903"/>
                  <a:gd name="csX4" fmla="*/ 4207366 w 8285127"/>
                  <a:gd name="csY4" fmla="*/ 949051 h 1620903"/>
                  <a:gd name="csX5" fmla="*/ 4801177 w 8285127"/>
                  <a:gd name="csY5" fmla="*/ 1011944 h 1620903"/>
                  <a:gd name="csX6" fmla="*/ 5195210 w 8285127"/>
                  <a:gd name="csY6" fmla="*/ 839248 h 1620903"/>
                  <a:gd name="csX7" fmla="*/ 5928890 w 8285127"/>
                  <a:gd name="csY7" fmla="*/ 21757 h 1620903"/>
                  <a:gd name="csX8" fmla="*/ 6506917 w 8285127"/>
                  <a:gd name="csY8" fmla="*/ 695973 h 1620903"/>
                  <a:gd name="csX9" fmla="*/ 8285127 w 8285127"/>
                  <a:gd name="csY9" fmla="*/ 108700 h 1620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285127" h="1620903">
                    <a:moveTo>
                      <a:pt x="0" y="1521682"/>
                    </a:moveTo>
                    <a:cubicBezTo>
                      <a:pt x="593103" y="1549074"/>
                      <a:pt x="1158093" y="1253837"/>
                      <a:pt x="1752562" y="1317657"/>
                    </a:cubicBezTo>
                    <a:cubicBezTo>
                      <a:pt x="2207727" y="1436500"/>
                      <a:pt x="2475447" y="1808112"/>
                      <a:pt x="2970006" y="1503983"/>
                    </a:cubicBezTo>
                    <a:cubicBezTo>
                      <a:pt x="3137438" y="1397198"/>
                      <a:pt x="3340366" y="1429122"/>
                      <a:pt x="3511930" y="1343500"/>
                    </a:cubicBezTo>
                    <a:cubicBezTo>
                      <a:pt x="3749297" y="1225633"/>
                      <a:pt x="3932966" y="981146"/>
                      <a:pt x="4207366" y="949051"/>
                    </a:cubicBezTo>
                    <a:cubicBezTo>
                      <a:pt x="4406065" y="960829"/>
                      <a:pt x="4603187" y="991907"/>
                      <a:pt x="4801177" y="1011944"/>
                    </a:cubicBezTo>
                    <a:cubicBezTo>
                      <a:pt x="4976136" y="1058533"/>
                      <a:pt x="5102106" y="990924"/>
                      <a:pt x="5195210" y="839248"/>
                    </a:cubicBezTo>
                    <a:cubicBezTo>
                      <a:pt x="5366528" y="667358"/>
                      <a:pt x="5646712" y="-142057"/>
                      <a:pt x="5928890" y="21757"/>
                    </a:cubicBezTo>
                    <a:cubicBezTo>
                      <a:pt x="6177218" y="191556"/>
                      <a:pt x="6272036" y="511356"/>
                      <a:pt x="6506917" y="695973"/>
                    </a:cubicBezTo>
                    <a:cubicBezTo>
                      <a:pt x="7056997" y="934134"/>
                      <a:pt x="7692030" y="72404"/>
                      <a:pt x="8285127" y="10870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1" name="Frihandsfigur: Form 1440">
                <a:extLst>
                  <a:ext uri="{FF2B5EF4-FFF2-40B4-BE49-F238E27FC236}">
                    <a16:creationId xmlns:a16="http://schemas.microsoft.com/office/drawing/2014/main" id="{1F7FA768-C1E2-1144-1E97-CD1F0F2D7ECD}"/>
                  </a:ext>
                </a:extLst>
              </p:cNvPr>
              <p:cNvSpPr/>
              <p:nvPr/>
            </p:nvSpPr>
            <p:spPr>
              <a:xfrm>
                <a:off x="1911225" y="4551874"/>
                <a:ext cx="8109024" cy="1737305"/>
              </a:xfrm>
              <a:custGeom>
                <a:avLst/>
                <a:gdLst>
                  <a:gd name="csX0" fmla="*/ 0 w 8109024"/>
                  <a:gd name="csY0" fmla="*/ 1737306 h 1737305"/>
                  <a:gd name="csX1" fmla="*/ 1451096 w 8109024"/>
                  <a:gd name="csY1" fmla="*/ 1300749 h 1737305"/>
                  <a:gd name="csX2" fmla="*/ 2812163 w 8109024"/>
                  <a:gd name="csY2" fmla="*/ 1634185 h 1737305"/>
                  <a:gd name="csX3" fmla="*/ 3146593 w 8109024"/>
                  <a:gd name="csY3" fmla="*/ 1494270 h 1737305"/>
                  <a:gd name="csX4" fmla="*/ 3452512 w 8109024"/>
                  <a:gd name="csY4" fmla="*/ 1424392 h 1737305"/>
                  <a:gd name="csX5" fmla="*/ 4336514 w 8109024"/>
                  <a:gd name="csY5" fmla="*/ 1067565 h 1737305"/>
                  <a:gd name="csX6" fmla="*/ 4908545 w 8109024"/>
                  <a:gd name="csY6" fmla="*/ 989412 h 1737305"/>
                  <a:gd name="csX7" fmla="*/ 5623692 w 8109024"/>
                  <a:gd name="csY7" fmla="*/ 240919 h 1737305"/>
                  <a:gd name="csX8" fmla="*/ 6292529 w 8109024"/>
                  <a:gd name="csY8" fmla="*/ 667252 h 1737305"/>
                  <a:gd name="csX9" fmla="*/ 8109025 w 8109024"/>
                  <a:gd name="csY9" fmla="*/ 340 h 17373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109024" h="1737305">
                    <a:moveTo>
                      <a:pt x="0" y="1737306"/>
                    </a:moveTo>
                    <a:cubicBezTo>
                      <a:pt x="517688" y="1732339"/>
                      <a:pt x="948273" y="1377815"/>
                      <a:pt x="1451096" y="1300749"/>
                    </a:cubicBezTo>
                    <a:cubicBezTo>
                      <a:pt x="1964754" y="1164811"/>
                      <a:pt x="2298573" y="1958551"/>
                      <a:pt x="2812163" y="1634185"/>
                    </a:cubicBezTo>
                    <a:cubicBezTo>
                      <a:pt x="2921691" y="1583606"/>
                      <a:pt x="3028190" y="1521793"/>
                      <a:pt x="3146593" y="1494270"/>
                    </a:cubicBezTo>
                    <a:cubicBezTo>
                      <a:pt x="3250864" y="1478394"/>
                      <a:pt x="3358420" y="1480988"/>
                      <a:pt x="3452512" y="1424392"/>
                    </a:cubicBezTo>
                    <a:cubicBezTo>
                      <a:pt x="3775100" y="1236226"/>
                      <a:pt x="3934669" y="1058061"/>
                      <a:pt x="4336514" y="1067565"/>
                    </a:cubicBezTo>
                    <a:cubicBezTo>
                      <a:pt x="4526217" y="1031915"/>
                      <a:pt x="4716601" y="1001871"/>
                      <a:pt x="4908545" y="989412"/>
                    </a:cubicBezTo>
                    <a:cubicBezTo>
                      <a:pt x="5224590" y="831981"/>
                      <a:pt x="5321563" y="418495"/>
                      <a:pt x="5623692" y="240919"/>
                    </a:cubicBezTo>
                    <a:cubicBezTo>
                      <a:pt x="5913054" y="162109"/>
                      <a:pt x="6078337" y="535156"/>
                      <a:pt x="6292529" y="667252"/>
                    </a:cubicBezTo>
                    <a:cubicBezTo>
                      <a:pt x="6876151" y="1005197"/>
                      <a:pt x="7494571" y="-21377"/>
                      <a:pt x="8109025" y="34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2" name="Frihandsfigur: Form 1441">
                <a:extLst>
                  <a:ext uri="{FF2B5EF4-FFF2-40B4-BE49-F238E27FC236}">
                    <a16:creationId xmlns:a16="http://schemas.microsoft.com/office/drawing/2014/main" id="{873219C1-D9BC-6A30-9A51-BF7CF120BB55}"/>
                  </a:ext>
                </a:extLst>
              </p:cNvPr>
              <p:cNvSpPr/>
              <p:nvPr/>
            </p:nvSpPr>
            <p:spPr>
              <a:xfrm>
                <a:off x="1996613" y="4305378"/>
                <a:ext cx="7940095" cy="2073939"/>
              </a:xfrm>
              <a:custGeom>
                <a:avLst/>
                <a:gdLst>
                  <a:gd name="csX0" fmla="*/ 0 w 7940095"/>
                  <a:gd name="csY0" fmla="*/ 2073939 h 2073939"/>
                  <a:gd name="csX1" fmla="*/ 1764061 w 7940095"/>
                  <a:gd name="csY1" fmla="*/ 1437357 h 2073939"/>
                  <a:gd name="csX2" fmla="*/ 2460079 w 7940095"/>
                  <a:gd name="csY2" fmla="*/ 1918348 h 2073939"/>
                  <a:gd name="csX3" fmla="*/ 3048570 w 7940095"/>
                  <a:gd name="csY3" fmla="*/ 1699881 h 2073939"/>
                  <a:gd name="csX4" fmla="*/ 3824581 w 7940095"/>
                  <a:gd name="csY4" fmla="*/ 1385905 h 2073939"/>
                  <a:gd name="csX5" fmla="*/ 4145673 w 7940095"/>
                  <a:gd name="csY5" fmla="*/ 1316319 h 2073939"/>
                  <a:gd name="csX6" fmla="*/ 4562005 w 7940095"/>
                  <a:gd name="csY6" fmla="*/ 1129239 h 2073939"/>
                  <a:gd name="csX7" fmla="*/ 5097615 w 7940095"/>
                  <a:gd name="csY7" fmla="*/ 886620 h 2073939"/>
                  <a:gd name="csX8" fmla="*/ 7151551 w 7940095"/>
                  <a:gd name="csY8" fmla="*/ 422533 h 2073939"/>
                  <a:gd name="csX9" fmla="*/ 7940096 w 7940095"/>
                  <a:gd name="csY9" fmla="*/ 0 h 20739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940095" h="2073939">
                    <a:moveTo>
                      <a:pt x="0" y="2073939"/>
                    </a:moveTo>
                    <a:cubicBezTo>
                      <a:pt x="593846" y="2071882"/>
                      <a:pt x="1196127" y="1174038"/>
                      <a:pt x="1764061" y="1437357"/>
                    </a:cubicBezTo>
                    <a:cubicBezTo>
                      <a:pt x="2008491" y="1575568"/>
                      <a:pt x="2172923" y="1862410"/>
                      <a:pt x="2460079" y="1918348"/>
                    </a:cubicBezTo>
                    <a:cubicBezTo>
                      <a:pt x="2677175" y="1924887"/>
                      <a:pt x="2848288" y="1758643"/>
                      <a:pt x="3048570" y="1699881"/>
                    </a:cubicBezTo>
                    <a:cubicBezTo>
                      <a:pt x="3344247" y="1691652"/>
                      <a:pt x="3571932" y="1518276"/>
                      <a:pt x="3824581" y="1385905"/>
                    </a:cubicBezTo>
                    <a:cubicBezTo>
                      <a:pt x="3924942" y="1331686"/>
                      <a:pt x="4039614" y="1347448"/>
                      <a:pt x="4145673" y="1316319"/>
                    </a:cubicBezTo>
                    <a:cubicBezTo>
                      <a:pt x="4292011" y="1272308"/>
                      <a:pt x="4421256" y="1186948"/>
                      <a:pt x="4562005" y="1129239"/>
                    </a:cubicBezTo>
                    <a:cubicBezTo>
                      <a:pt x="4784724" y="1053920"/>
                      <a:pt x="4922296" y="1091074"/>
                      <a:pt x="5097615" y="886620"/>
                    </a:cubicBezTo>
                    <a:cubicBezTo>
                      <a:pt x="5942360" y="-54481"/>
                      <a:pt x="5901647" y="1559023"/>
                      <a:pt x="7151551" y="422533"/>
                    </a:cubicBezTo>
                    <a:cubicBezTo>
                      <a:pt x="7387049" y="243247"/>
                      <a:pt x="7630005" y="16596"/>
                      <a:pt x="7940096" y="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3" name="Frihandsfigur: Form 1442">
                <a:extLst>
                  <a:ext uri="{FF2B5EF4-FFF2-40B4-BE49-F238E27FC236}">
                    <a16:creationId xmlns:a16="http://schemas.microsoft.com/office/drawing/2014/main" id="{C964F55A-9AA7-263F-5308-7754152CB9B2}"/>
                  </a:ext>
                </a:extLst>
              </p:cNvPr>
              <p:cNvSpPr/>
              <p:nvPr/>
            </p:nvSpPr>
            <p:spPr>
              <a:xfrm>
                <a:off x="2078229" y="4101375"/>
                <a:ext cx="7778309" cy="2341006"/>
              </a:xfrm>
              <a:custGeom>
                <a:avLst/>
                <a:gdLst>
                  <a:gd name="csX0" fmla="*/ 0 w 7778309"/>
                  <a:gd name="csY0" fmla="*/ 2341007 h 2341006"/>
                  <a:gd name="csX1" fmla="*/ 1578866 w 7778309"/>
                  <a:gd name="csY1" fmla="*/ 1450987 h 2341006"/>
                  <a:gd name="csX2" fmla="*/ 2250178 w 7778309"/>
                  <a:gd name="csY2" fmla="*/ 2011748 h 2341006"/>
                  <a:gd name="csX3" fmla="*/ 2938556 w 7778309"/>
                  <a:gd name="csY3" fmla="*/ 1873652 h 2341006"/>
                  <a:gd name="csX4" fmla="*/ 3285874 w 7778309"/>
                  <a:gd name="csY4" fmla="*/ 1802231 h 2341006"/>
                  <a:gd name="csX5" fmla="*/ 3753424 w 7778309"/>
                  <a:gd name="csY5" fmla="*/ 1575768 h 2341006"/>
                  <a:gd name="csX6" fmla="*/ 4461478 w 7778309"/>
                  <a:gd name="csY6" fmla="*/ 1224079 h 2341006"/>
                  <a:gd name="csX7" fmla="*/ 4909460 w 7778309"/>
                  <a:gd name="csY7" fmla="*/ 1080112 h 2341006"/>
                  <a:gd name="csX8" fmla="*/ 6192614 w 7778309"/>
                  <a:gd name="csY8" fmla="*/ 943249 h 2341006"/>
                  <a:gd name="csX9" fmla="*/ 7778309 w 7778309"/>
                  <a:gd name="csY9" fmla="*/ 0 h 23410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778309" h="2341006">
                    <a:moveTo>
                      <a:pt x="0" y="2341007"/>
                    </a:moveTo>
                    <a:cubicBezTo>
                      <a:pt x="625844" y="2264694"/>
                      <a:pt x="945261" y="1491592"/>
                      <a:pt x="1578866" y="1450987"/>
                    </a:cubicBezTo>
                    <a:cubicBezTo>
                      <a:pt x="1867599" y="1537398"/>
                      <a:pt x="2009491" y="1849168"/>
                      <a:pt x="2250178" y="2011748"/>
                    </a:cubicBezTo>
                    <a:cubicBezTo>
                      <a:pt x="2477093" y="2196069"/>
                      <a:pt x="2722780" y="1958707"/>
                      <a:pt x="2938556" y="1873652"/>
                    </a:cubicBezTo>
                    <a:cubicBezTo>
                      <a:pt x="3048398" y="1819679"/>
                      <a:pt x="3174214" y="1849619"/>
                      <a:pt x="3285874" y="1802231"/>
                    </a:cubicBezTo>
                    <a:cubicBezTo>
                      <a:pt x="3449111" y="1742909"/>
                      <a:pt x="3591112" y="1637205"/>
                      <a:pt x="3753424" y="1575768"/>
                    </a:cubicBezTo>
                    <a:cubicBezTo>
                      <a:pt x="4114274" y="1520927"/>
                      <a:pt x="4179088" y="1434957"/>
                      <a:pt x="4461478" y="1224079"/>
                    </a:cubicBezTo>
                    <a:cubicBezTo>
                      <a:pt x="4592694" y="1114294"/>
                      <a:pt x="4770259" y="1170889"/>
                      <a:pt x="4909460" y="1080112"/>
                    </a:cubicBezTo>
                    <a:cubicBezTo>
                      <a:pt x="5437223" y="689086"/>
                      <a:pt x="5632590" y="922104"/>
                      <a:pt x="6192614" y="943249"/>
                    </a:cubicBezTo>
                    <a:cubicBezTo>
                      <a:pt x="6843656" y="892454"/>
                      <a:pt x="7136589" y="75661"/>
                      <a:pt x="7778309" y="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4" name="Frihandsfigur: Form 1443">
                <a:extLst>
                  <a:ext uri="{FF2B5EF4-FFF2-40B4-BE49-F238E27FC236}">
                    <a16:creationId xmlns:a16="http://schemas.microsoft.com/office/drawing/2014/main" id="{8608FA03-A1A0-220F-7639-2728C8719FE6}"/>
                  </a:ext>
                </a:extLst>
              </p:cNvPr>
              <p:cNvSpPr/>
              <p:nvPr/>
            </p:nvSpPr>
            <p:spPr>
              <a:xfrm>
                <a:off x="9583881" y="4033092"/>
                <a:ext cx="3022697" cy="3495574"/>
              </a:xfrm>
              <a:custGeom>
                <a:avLst/>
                <a:gdLst>
                  <a:gd name="csX0" fmla="*/ 0 w 3022697"/>
                  <a:gd name="csY0" fmla="*/ 0 h 3495574"/>
                  <a:gd name="csX1" fmla="*/ 366183 w 3022697"/>
                  <a:gd name="csY1" fmla="*/ 913697 h 3495574"/>
                  <a:gd name="csX2" fmla="*/ 516767 w 3022697"/>
                  <a:gd name="csY2" fmla="*/ 1112733 h 3495574"/>
                  <a:gd name="csX3" fmla="*/ 710923 w 3022697"/>
                  <a:gd name="csY3" fmla="*/ 1536101 h 3495574"/>
                  <a:gd name="csX4" fmla="*/ 860902 w 3022697"/>
                  <a:gd name="csY4" fmla="*/ 1750533 h 3495574"/>
                  <a:gd name="csX5" fmla="*/ 1005857 w 3022697"/>
                  <a:gd name="csY5" fmla="*/ 2155629 h 3495574"/>
                  <a:gd name="csX6" fmla="*/ 1677604 w 3022697"/>
                  <a:gd name="csY6" fmla="*/ 2643308 h 3495574"/>
                  <a:gd name="csX7" fmla="*/ 3022698 w 3022697"/>
                  <a:gd name="csY7" fmla="*/ 3495574 h 34955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3022697" h="3495574">
                    <a:moveTo>
                      <a:pt x="0" y="0"/>
                    </a:moveTo>
                    <a:cubicBezTo>
                      <a:pt x="189578" y="267559"/>
                      <a:pt x="214667" y="623718"/>
                      <a:pt x="366183" y="913697"/>
                    </a:cubicBezTo>
                    <a:cubicBezTo>
                      <a:pt x="396272" y="997536"/>
                      <a:pt x="469505" y="1042370"/>
                      <a:pt x="516767" y="1112733"/>
                    </a:cubicBezTo>
                    <a:cubicBezTo>
                      <a:pt x="594377" y="1247019"/>
                      <a:pt x="641675" y="1397512"/>
                      <a:pt x="710923" y="1536101"/>
                    </a:cubicBezTo>
                    <a:cubicBezTo>
                      <a:pt x="742019" y="1623511"/>
                      <a:pt x="814668" y="1675289"/>
                      <a:pt x="860902" y="1750533"/>
                    </a:cubicBezTo>
                    <a:cubicBezTo>
                      <a:pt x="919989" y="1880092"/>
                      <a:pt x="951319" y="2024064"/>
                      <a:pt x="1005857" y="2155629"/>
                    </a:cubicBezTo>
                    <a:cubicBezTo>
                      <a:pt x="1067962" y="2324965"/>
                      <a:pt x="1512715" y="2511154"/>
                      <a:pt x="1677604" y="2643308"/>
                    </a:cubicBezTo>
                    <a:cubicBezTo>
                      <a:pt x="2125980" y="2927378"/>
                      <a:pt x="2574196" y="3211390"/>
                      <a:pt x="3022698" y="349557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5" name="Frihandsfigur: Form 1444">
                <a:extLst>
                  <a:ext uri="{FF2B5EF4-FFF2-40B4-BE49-F238E27FC236}">
                    <a16:creationId xmlns:a16="http://schemas.microsoft.com/office/drawing/2014/main" id="{7716527E-3134-E065-E99A-2631D87D9E5C}"/>
                  </a:ext>
                </a:extLst>
              </p:cNvPr>
              <p:cNvSpPr/>
              <p:nvPr/>
            </p:nvSpPr>
            <p:spPr>
              <a:xfrm>
                <a:off x="9388217" y="4149090"/>
                <a:ext cx="2859317" cy="3379582"/>
              </a:xfrm>
              <a:custGeom>
                <a:avLst/>
                <a:gdLst>
                  <a:gd name="csX0" fmla="*/ 0 w 2859317"/>
                  <a:gd name="csY0" fmla="*/ 0 h 3379582"/>
                  <a:gd name="csX1" fmla="*/ 349838 w 2859317"/>
                  <a:gd name="csY1" fmla="*/ 873755 h 3379582"/>
                  <a:gd name="csX2" fmla="*/ 486192 w 2859317"/>
                  <a:gd name="csY2" fmla="*/ 1056252 h 3379582"/>
                  <a:gd name="csX3" fmla="*/ 664837 w 2859317"/>
                  <a:gd name="csY3" fmla="*/ 1457788 h 3379582"/>
                  <a:gd name="csX4" fmla="*/ 812724 w 2859317"/>
                  <a:gd name="csY4" fmla="*/ 1679381 h 3379582"/>
                  <a:gd name="csX5" fmla="*/ 956273 w 2859317"/>
                  <a:gd name="csY5" fmla="*/ 2057543 h 3379582"/>
                  <a:gd name="csX6" fmla="*/ 1171752 w 2859317"/>
                  <a:gd name="csY6" fmla="*/ 2249173 h 3379582"/>
                  <a:gd name="csX7" fmla="*/ 1586826 w 2859317"/>
                  <a:gd name="csY7" fmla="*/ 2527208 h 3379582"/>
                  <a:gd name="csX8" fmla="*/ 2859317 w 2859317"/>
                  <a:gd name="csY8" fmla="*/ 3379583 h 3379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2859317" h="3379582">
                    <a:moveTo>
                      <a:pt x="0" y="0"/>
                    </a:moveTo>
                    <a:cubicBezTo>
                      <a:pt x="178977" y="257569"/>
                      <a:pt x="204494" y="596520"/>
                      <a:pt x="349838" y="873755"/>
                    </a:cubicBezTo>
                    <a:cubicBezTo>
                      <a:pt x="378019" y="949524"/>
                      <a:pt x="443570" y="991724"/>
                      <a:pt x="486192" y="1056252"/>
                    </a:cubicBezTo>
                    <a:cubicBezTo>
                      <a:pt x="558509" y="1183428"/>
                      <a:pt x="602395" y="1325686"/>
                      <a:pt x="664837" y="1457788"/>
                    </a:cubicBezTo>
                    <a:cubicBezTo>
                      <a:pt x="695773" y="1546262"/>
                      <a:pt x="761398" y="1605784"/>
                      <a:pt x="812724" y="1679381"/>
                    </a:cubicBezTo>
                    <a:cubicBezTo>
                      <a:pt x="870743" y="1800025"/>
                      <a:pt x="901472" y="1935368"/>
                      <a:pt x="956273" y="2057543"/>
                    </a:cubicBezTo>
                    <a:cubicBezTo>
                      <a:pt x="990678" y="2156378"/>
                      <a:pt x="1094914" y="2190011"/>
                      <a:pt x="1171752" y="2249173"/>
                    </a:cubicBezTo>
                    <a:cubicBezTo>
                      <a:pt x="1310095" y="2341836"/>
                      <a:pt x="1448427" y="2434499"/>
                      <a:pt x="1586826" y="2527208"/>
                    </a:cubicBezTo>
                    <a:cubicBezTo>
                      <a:pt x="2010988" y="2811329"/>
                      <a:pt x="2435007" y="3095364"/>
                      <a:pt x="2859317" y="337958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6" name="Frihandsfigur: Form 1445">
                <a:extLst>
                  <a:ext uri="{FF2B5EF4-FFF2-40B4-BE49-F238E27FC236}">
                    <a16:creationId xmlns:a16="http://schemas.microsoft.com/office/drawing/2014/main" id="{2285FBA2-51C4-6CFD-9438-3C6FC7D3CF1F}"/>
                  </a:ext>
                </a:extLst>
              </p:cNvPr>
              <p:cNvSpPr/>
              <p:nvPr/>
            </p:nvSpPr>
            <p:spPr>
              <a:xfrm>
                <a:off x="9192552" y="4311813"/>
                <a:ext cx="2695925" cy="3216859"/>
              </a:xfrm>
              <a:custGeom>
                <a:avLst/>
                <a:gdLst>
                  <a:gd name="csX0" fmla="*/ 0 w 2695925"/>
                  <a:gd name="csY0" fmla="*/ 0 h 3216859"/>
                  <a:gd name="csX1" fmla="*/ 323469 w 2695925"/>
                  <a:gd name="csY1" fmla="*/ 796894 h 3216859"/>
                  <a:gd name="csX2" fmla="*/ 459006 w 2695925"/>
                  <a:gd name="csY2" fmla="*/ 983580 h 3216859"/>
                  <a:gd name="csX3" fmla="*/ 624158 w 2695925"/>
                  <a:gd name="csY3" fmla="*/ 1363976 h 3216859"/>
                  <a:gd name="csX4" fmla="*/ 771279 w 2695925"/>
                  <a:gd name="csY4" fmla="*/ 1589736 h 3216859"/>
                  <a:gd name="csX5" fmla="*/ 899192 w 2695925"/>
                  <a:gd name="csY5" fmla="*/ 1899774 h 3216859"/>
                  <a:gd name="csX6" fmla="*/ 1490220 w 2695925"/>
                  <a:gd name="csY6" fmla="*/ 2360318 h 3216859"/>
                  <a:gd name="csX7" fmla="*/ 2695926 w 2695925"/>
                  <a:gd name="csY7" fmla="*/ 3216859 h 3216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695925" h="3216859">
                    <a:moveTo>
                      <a:pt x="0" y="0"/>
                    </a:moveTo>
                    <a:cubicBezTo>
                      <a:pt x="165358" y="234092"/>
                      <a:pt x="192099" y="543136"/>
                      <a:pt x="323469" y="796894"/>
                    </a:cubicBezTo>
                    <a:cubicBezTo>
                      <a:pt x="351261" y="873806"/>
                      <a:pt x="416189" y="918097"/>
                      <a:pt x="459006" y="983580"/>
                    </a:cubicBezTo>
                    <a:cubicBezTo>
                      <a:pt x="525826" y="1104298"/>
                      <a:pt x="566917" y="1238595"/>
                      <a:pt x="624158" y="1363976"/>
                    </a:cubicBezTo>
                    <a:cubicBezTo>
                      <a:pt x="654534" y="1453639"/>
                      <a:pt x="718627" y="1515692"/>
                      <a:pt x="771279" y="1589736"/>
                    </a:cubicBezTo>
                    <a:cubicBezTo>
                      <a:pt x="821205" y="1688788"/>
                      <a:pt x="851250" y="1799688"/>
                      <a:pt x="899192" y="1899774"/>
                    </a:cubicBezTo>
                    <a:cubicBezTo>
                      <a:pt x="1041490" y="2097930"/>
                      <a:pt x="1303111" y="2201504"/>
                      <a:pt x="1490220" y="2360318"/>
                    </a:cubicBezTo>
                    <a:cubicBezTo>
                      <a:pt x="1892134" y="2645811"/>
                      <a:pt x="2293876" y="2931229"/>
                      <a:pt x="2695926" y="321685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7" name="Frihandsfigur: Form 1446">
                <a:extLst>
                  <a:ext uri="{FF2B5EF4-FFF2-40B4-BE49-F238E27FC236}">
                    <a16:creationId xmlns:a16="http://schemas.microsoft.com/office/drawing/2014/main" id="{4C631DBC-8FAE-CA80-C809-DE624A9F87C5}"/>
                  </a:ext>
                </a:extLst>
              </p:cNvPr>
              <p:cNvSpPr/>
              <p:nvPr/>
            </p:nvSpPr>
            <p:spPr>
              <a:xfrm>
                <a:off x="8996888" y="4496630"/>
                <a:ext cx="2532538" cy="3032036"/>
              </a:xfrm>
              <a:custGeom>
                <a:avLst/>
                <a:gdLst>
                  <a:gd name="csX0" fmla="*/ 0 w 2532538"/>
                  <a:gd name="csY0" fmla="*/ 0 h 3032036"/>
                  <a:gd name="csX1" fmla="*/ 311564 w 2532538"/>
                  <a:gd name="csY1" fmla="*/ 740973 h 3032036"/>
                  <a:gd name="csX2" fmla="*/ 601401 w 2532538"/>
                  <a:gd name="csY2" fmla="*/ 1297339 h 3032036"/>
                  <a:gd name="csX3" fmla="*/ 820314 w 2532538"/>
                  <a:gd name="csY3" fmla="*/ 1679313 h 3032036"/>
                  <a:gd name="csX4" fmla="*/ 1408021 w 2532538"/>
                  <a:gd name="csY4" fmla="*/ 2181633 h 3032036"/>
                  <a:gd name="csX5" fmla="*/ 2532539 w 2532538"/>
                  <a:gd name="csY5" fmla="*/ 3032036 h 30320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532538" h="3032036">
                    <a:moveTo>
                      <a:pt x="0" y="0"/>
                    </a:moveTo>
                    <a:cubicBezTo>
                      <a:pt x="157859" y="216467"/>
                      <a:pt x="182549" y="506869"/>
                      <a:pt x="311564" y="740973"/>
                    </a:cubicBezTo>
                    <a:cubicBezTo>
                      <a:pt x="450730" y="903707"/>
                      <a:pt x="521728" y="1099315"/>
                      <a:pt x="601401" y="1297339"/>
                    </a:cubicBezTo>
                    <a:cubicBezTo>
                      <a:pt x="671192" y="1428641"/>
                      <a:pt x="775554" y="1532203"/>
                      <a:pt x="820314" y="1679313"/>
                    </a:cubicBezTo>
                    <a:cubicBezTo>
                      <a:pt x="945724" y="1901534"/>
                      <a:pt x="1221272" y="2010617"/>
                      <a:pt x="1408021" y="2181633"/>
                    </a:cubicBezTo>
                    <a:cubicBezTo>
                      <a:pt x="1782874" y="2465079"/>
                      <a:pt x="2157544" y="2748435"/>
                      <a:pt x="2532539" y="3032036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8" name="Frihandsfigur: Form 1447">
                <a:extLst>
                  <a:ext uri="{FF2B5EF4-FFF2-40B4-BE49-F238E27FC236}">
                    <a16:creationId xmlns:a16="http://schemas.microsoft.com/office/drawing/2014/main" id="{915E38CE-A801-3F05-D6AB-EF6EB867CEAA}"/>
                  </a:ext>
                </a:extLst>
              </p:cNvPr>
              <p:cNvSpPr/>
              <p:nvPr/>
            </p:nvSpPr>
            <p:spPr>
              <a:xfrm>
                <a:off x="8801223" y="4678921"/>
                <a:ext cx="2369147" cy="2849745"/>
              </a:xfrm>
              <a:custGeom>
                <a:avLst/>
                <a:gdLst>
                  <a:gd name="csX0" fmla="*/ 0 w 2369147"/>
                  <a:gd name="csY0" fmla="*/ 0 h 2849745"/>
                  <a:gd name="csX1" fmla="*/ 373607 w 2369147"/>
                  <a:gd name="csY1" fmla="*/ 773600 h 2849745"/>
                  <a:gd name="csX2" fmla="*/ 673090 w 2369147"/>
                  <a:gd name="csY2" fmla="*/ 1356147 h 2849745"/>
                  <a:gd name="csX3" fmla="*/ 1285812 w 2369147"/>
                  <a:gd name="csY3" fmla="*/ 1973927 h 2849745"/>
                  <a:gd name="csX4" fmla="*/ 2369148 w 2369147"/>
                  <a:gd name="csY4" fmla="*/ 2849745 h 28497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69147" h="2849745">
                    <a:moveTo>
                      <a:pt x="0" y="0"/>
                    </a:moveTo>
                    <a:cubicBezTo>
                      <a:pt x="178103" y="224337"/>
                      <a:pt x="167432" y="567105"/>
                      <a:pt x="373607" y="773600"/>
                    </a:cubicBezTo>
                    <a:cubicBezTo>
                      <a:pt x="503812" y="949067"/>
                      <a:pt x="508629" y="1204305"/>
                      <a:pt x="673090" y="1356147"/>
                    </a:cubicBezTo>
                    <a:cubicBezTo>
                      <a:pt x="795631" y="1634902"/>
                      <a:pt x="1061699" y="1783006"/>
                      <a:pt x="1285812" y="1973927"/>
                    </a:cubicBezTo>
                    <a:cubicBezTo>
                      <a:pt x="1646915" y="2265866"/>
                      <a:pt x="2007857" y="2557668"/>
                      <a:pt x="2369148" y="284974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9" name="Frihandsfigur: Form 1448">
                <a:extLst>
                  <a:ext uri="{FF2B5EF4-FFF2-40B4-BE49-F238E27FC236}">
                    <a16:creationId xmlns:a16="http://schemas.microsoft.com/office/drawing/2014/main" id="{52BE0B2D-4B71-A57B-43E5-7F0D6800928F}"/>
                  </a:ext>
                </a:extLst>
              </p:cNvPr>
              <p:cNvSpPr/>
              <p:nvPr/>
            </p:nvSpPr>
            <p:spPr>
              <a:xfrm>
                <a:off x="8605559" y="4834044"/>
                <a:ext cx="2205761" cy="2694634"/>
              </a:xfrm>
              <a:custGeom>
                <a:avLst/>
                <a:gdLst>
                  <a:gd name="csX0" fmla="*/ 0 w 2205761"/>
                  <a:gd name="csY0" fmla="*/ 0 h 2694634"/>
                  <a:gd name="csX1" fmla="*/ 273268 w 2205761"/>
                  <a:gd name="csY1" fmla="*/ 611442 h 2694634"/>
                  <a:gd name="csX2" fmla="*/ 591165 w 2205761"/>
                  <a:gd name="csY2" fmla="*/ 1231565 h 2694634"/>
                  <a:gd name="csX3" fmla="*/ 1170329 w 2205761"/>
                  <a:gd name="csY3" fmla="*/ 1795516 h 2694634"/>
                  <a:gd name="csX4" fmla="*/ 2205761 w 2205761"/>
                  <a:gd name="csY4" fmla="*/ 2694634 h 26946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205761" h="2694634">
                    <a:moveTo>
                      <a:pt x="0" y="0"/>
                    </a:moveTo>
                    <a:cubicBezTo>
                      <a:pt x="136365" y="176817"/>
                      <a:pt x="160820" y="419230"/>
                      <a:pt x="273268" y="611442"/>
                    </a:cubicBezTo>
                    <a:cubicBezTo>
                      <a:pt x="439597" y="784635"/>
                      <a:pt x="459583" y="1037096"/>
                      <a:pt x="591165" y="1231565"/>
                    </a:cubicBezTo>
                    <a:cubicBezTo>
                      <a:pt x="755443" y="1447324"/>
                      <a:pt x="962108" y="1619951"/>
                      <a:pt x="1170329" y="1795516"/>
                    </a:cubicBezTo>
                    <a:cubicBezTo>
                      <a:pt x="1515464" y="2095234"/>
                      <a:pt x="1860427" y="2394768"/>
                      <a:pt x="2205761" y="269463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0" name="Frihandsfigur: Form 1449">
                <a:extLst>
                  <a:ext uri="{FF2B5EF4-FFF2-40B4-BE49-F238E27FC236}">
                    <a16:creationId xmlns:a16="http://schemas.microsoft.com/office/drawing/2014/main" id="{EF7801DD-10F9-E38A-5EFB-32ED8637A8C8}"/>
                  </a:ext>
                </a:extLst>
              </p:cNvPr>
              <p:cNvSpPr/>
              <p:nvPr/>
            </p:nvSpPr>
            <p:spPr>
              <a:xfrm>
                <a:off x="8409889" y="4937365"/>
                <a:ext cx="2042369" cy="2591301"/>
              </a:xfrm>
              <a:custGeom>
                <a:avLst/>
                <a:gdLst>
                  <a:gd name="csX0" fmla="*/ 0 w 2042369"/>
                  <a:gd name="csY0" fmla="*/ 0 h 2591301"/>
                  <a:gd name="csX1" fmla="*/ 244814 w 2042369"/>
                  <a:gd name="csY1" fmla="*/ 553040 h 2591301"/>
                  <a:gd name="csX2" fmla="*/ 530317 w 2042369"/>
                  <a:gd name="csY2" fmla="*/ 1149526 h 2591301"/>
                  <a:gd name="csX3" fmla="*/ 2042370 w 2042369"/>
                  <a:gd name="csY3" fmla="*/ 2591301 h 25913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042369" h="2591301">
                    <a:moveTo>
                      <a:pt x="0" y="0"/>
                    </a:moveTo>
                    <a:cubicBezTo>
                      <a:pt x="120649" y="161591"/>
                      <a:pt x="148081" y="377041"/>
                      <a:pt x="244814" y="553040"/>
                    </a:cubicBezTo>
                    <a:cubicBezTo>
                      <a:pt x="391820" y="725593"/>
                      <a:pt x="427334" y="952067"/>
                      <a:pt x="530317" y="1149526"/>
                    </a:cubicBezTo>
                    <a:cubicBezTo>
                      <a:pt x="1007320" y="1654464"/>
                      <a:pt x="1542450" y="2106857"/>
                      <a:pt x="2042370" y="259130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1" name="Frihandsfigur: Form 1450">
                <a:extLst>
                  <a:ext uri="{FF2B5EF4-FFF2-40B4-BE49-F238E27FC236}">
                    <a16:creationId xmlns:a16="http://schemas.microsoft.com/office/drawing/2014/main" id="{566DBDE3-7BBE-3BC0-82A7-974CEE51D766}"/>
                  </a:ext>
                </a:extLst>
              </p:cNvPr>
              <p:cNvSpPr/>
              <p:nvPr/>
            </p:nvSpPr>
            <p:spPr>
              <a:xfrm>
                <a:off x="8214201" y="4966478"/>
                <a:ext cx="1878994" cy="2562302"/>
              </a:xfrm>
              <a:custGeom>
                <a:avLst/>
                <a:gdLst>
                  <a:gd name="csX0" fmla="*/ 0 w 1878994"/>
                  <a:gd name="csY0" fmla="*/ 0 h 2562302"/>
                  <a:gd name="csX1" fmla="*/ 245654 w 1878994"/>
                  <a:gd name="csY1" fmla="*/ 565414 h 2562302"/>
                  <a:gd name="csX2" fmla="*/ 492490 w 1878994"/>
                  <a:gd name="csY2" fmla="*/ 1136233 h 2562302"/>
                  <a:gd name="csX3" fmla="*/ 1878995 w 1878994"/>
                  <a:gd name="csY3" fmla="*/ 2562303 h 25623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878994" h="2562302">
                    <a:moveTo>
                      <a:pt x="0" y="0"/>
                    </a:moveTo>
                    <a:cubicBezTo>
                      <a:pt x="110025" y="173673"/>
                      <a:pt x="145435" y="386025"/>
                      <a:pt x="245654" y="565414"/>
                    </a:cubicBezTo>
                    <a:cubicBezTo>
                      <a:pt x="378562" y="730571"/>
                      <a:pt x="391437" y="954153"/>
                      <a:pt x="492490" y="1136233"/>
                    </a:cubicBezTo>
                    <a:cubicBezTo>
                      <a:pt x="941215" y="1622088"/>
                      <a:pt x="1420418" y="2083426"/>
                      <a:pt x="1878995" y="256230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2" name="Frihandsfigur: Form 1451">
                <a:extLst>
                  <a:ext uri="{FF2B5EF4-FFF2-40B4-BE49-F238E27FC236}">
                    <a16:creationId xmlns:a16="http://schemas.microsoft.com/office/drawing/2014/main" id="{598461C6-24C3-E505-197C-0974A64FA32A}"/>
                  </a:ext>
                </a:extLst>
              </p:cNvPr>
              <p:cNvSpPr/>
              <p:nvPr/>
            </p:nvSpPr>
            <p:spPr>
              <a:xfrm>
                <a:off x="8018514" y="4966729"/>
                <a:ext cx="1715625" cy="2562142"/>
              </a:xfrm>
              <a:custGeom>
                <a:avLst/>
                <a:gdLst>
                  <a:gd name="csX0" fmla="*/ 0 w 1715625"/>
                  <a:gd name="csY0" fmla="*/ 0 h 2562142"/>
                  <a:gd name="csX1" fmla="*/ 331556 w 1715625"/>
                  <a:gd name="csY1" fmla="*/ 545594 h 2562142"/>
                  <a:gd name="csX2" fmla="*/ 480540 w 1715625"/>
                  <a:gd name="csY2" fmla="*/ 971344 h 2562142"/>
                  <a:gd name="csX3" fmla="*/ 585907 w 1715625"/>
                  <a:gd name="csY3" fmla="*/ 1297334 h 2562142"/>
                  <a:gd name="csX4" fmla="*/ 1057767 w 1715625"/>
                  <a:gd name="csY4" fmla="*/ 1739172 h 2562142"/>
                  <a:gd name="csX5" fmla="*/ 1715626 w 1715625"/>
                  <a:gd name="csY5" fmla="*/ 2562143 h 2562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715625" h="2562142">
                    <a:moveTo>
                      <a:pt x="0" y="0"/>
                    </a:moveTo>
                    <a:cubicBezTo>
                      <a:pt x="104487" y="184886"/>
                      <a:pt x="256083" y="347118"/>
                      <a:pt x="331556" y="545594"/>
                    </a:cubicBezTo>
                    <a:cubicBezTo>
                      <a:pt x="381831" y="684594"/>
                      <a:pt x="389671" y="852187"/>
                      <a:pt x="480540" y="971344"/>
                    </a:cubicBezTo>
                    <a:cubicBezTo>
                      <a:pt x="536124" y="1068533"/>
                      <a:pt x="537970" y="1196075"/>
                      <a:pt x="585907" y="1297334"/>
                    </a:cubicBezTo>
                    <a:cubicBezTo>
                      <a:pt x="717404" y="1469630"/>
                      <a:pt x="919949" y="1571163"/>
                      <a:pt x="1057767" y="1739172"/>
                    </a:cubicBezTo>
                    <a:cubicBezTo>
                      <a:pt x="1294465" y="1998982"/>
                      <a:pt x="1474367" y="2305551"/>
                      <a:pt x="1715626" y="256214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3" name="Frihandsfigur: Form 1452">
                <a:extLst>
                  <a:ext uri="{FF2B5EF4-FFF2-40B4-BE49-F238E27FC236}">
                    <a16:creationId xmlns:a16="http://schemas.microsoft.com/office/drawing/2014/main" id="{6B312111-44FB-3F45-C2C4-B701B5BF600C}"/>
                  </a:ext>
                </a:extLst>
              </p:cNvPr>
              <p:cNvSpPr/>
              <p:nvPr/>
            </p:nvSpPr>
            <p:spPr>
              <a:xfrm>
                <a:off x="7822907" y="4965923"/>
                <a:ext cx="1552216" cy="2562645"/>
              </a:xfrm>
              <a:custGeom>
                <a:avLst/>
                <a:gdLst>
                  <a:gd name="csX0" fmla="*/ 0 w 1552216"/>
                  <a:gd name="csY0" fmla="*/ 0 h 2562645"/>
                  <a:gd name="csX1" fmla="*/ 349009 w 1552216"/>
                  <a:gd name="csY1" fmla="*/ 307096 h 2562645"/>
                  <a:gd name="csX2" fmla="*/ 458754 w 1552216"/>
                  <a:gd name="csY2" fmla="*/ 692692 h 2562645"/>
                  <a:gd name="csX3" fmla="*/ 525294 w 1552216"/>
                  <a:gd name="csY3" fmla="*/ 1242413 h 2562645"/>
                  <a:gd name="csX4" fmla="*/ 960223 w 1552216"/>
                  <a:gd name="csY4" fmla="*/ 1599412 h 2562645"/>
                  <a:gd name="csX5" fmla="*/ 1552217 w 1552216"/>
                  <a:gd name="csY5" fmla="*/ 2562646 h 2562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552216" h="2562645">
                    <a:moveTo>
                      <a:pt x="0" y="0"/>
                    </a:moveTo>
                    <a:cubicBezTo>
                      <a:pt x="245036" y="99144"/>
                      <a:pt x="285624" y="-61190"/>
                      <a:pt x="349009" y="307096"/>
                    </a:cubicBezTo>
                    <a:cubicBezTo>
                      <a:pt x="368086" y="443673"/>
                      <a:pt x="413863" y="564791"/>
                      <a:pt x="458754" y="692692"/>
                    </a:cubicBezTo>
                    <a:cubicBezTo>
                      <a:pt x="487667" y="870520"/>
                      <a:pt x="496239" y="1064442"/>
                      <a:pt x="525294" y="1242413"/>
                    </a:cubicBezTo>
                    <a:cubicBezTo>
                      <a:pt x="557161" y="1456879"/>
                      <a:pt x="846197" y="1442026"/>
                      <a:pt x="960223" y="1599412"/>
                    </a:cubicBezTo>
                    <a:cubicBezTo>
                      <a:pt x="1197481" y="1892934"/>
                      <a:pt x="1312644" y="2268815"/>
                      <a:pt x="1552217" y="2562646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4" name="Frihandsfigur: Form 1453">
                <a:extLst>
                  <a:ext uri="{FF2B5EF4-FFF2-40B4-BE49-F238E27FC236}">
                    <a16:creationId xmlns:a16="http://schemas.microsoft.com/office/drawing/2014/main" id="{28546E2C-CE2A-0820-0AA0-C7797E40B788}"/>
                  </a:ext>
                </a:extLst>
              </p:cNvPr>
              <p:cNvSpPr/>
              <p:nvPr/>
            </p:nvSpPr>
            <p:spPr>
              <a:xfrm>
                <a:off x="7627288" y="4727698"/>
                <a:ext cx="1388807" cy="2800671"/>
              </a:xfrm>
              <a:custGeom>
                <a:avLst/>
                <a:gdLst>
                  <a:gd name="csX0" fmla="*/ 0 w 1388807"/>
                  <a:gd name="csY0" fmla="*/ 237677 h 2800671"/>
                  <a:gd name="csX1" fmla="*/ 310022 w 1388807"/>
                  <a:gd name="csY1" fmla="*/ 87630 h 2800671"/>
                  <a:gd name="csX2" fmla="*/ 414674 w 1388807"/>
                  <a:gd name="csY2" fmla="*/ 600539 h 2800671"/>
                  <a:gd name="csX3" fmla="*/ 475196 w 1388807"/>
                  <a:gd name="csY3" fmla="*/ 1483433 h 2800671"/>
                  <a:gd name="csX4" fmla="*/ 639891 w 1388807"/>
                  <a:gd name="csY4" fmla="*/ 1633360 h 2800671"/>
                  <a:gd name="csX5" fmla="*/ 1068408 w 1388807"/>
                  <a:gd name="csY5" fmla="*/ 2110128 h 2800671"/>
                  <a:gd name="csX6" fmla="*/ 1388808 w 1388807"/>
                  <a:gd name="csY6" fmla="*/ 2800672 h 2800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388807" h="2800671">
                    <a:moveTo>
                      <a:pt x="0" y="237677"/>
                    </a:moveTo>
                    <a:cubicBezTo>
                      <a:pt x="107408" y="260874"/>
                      <a:pt x="245671" y="-182701"/>
                      <a:pt x="310022" y="87630"/>
                    </a:cubicBezTo>
                    <a:cubicBezTo>
                      <a:pt x="343814" y="260600"/>
                      <a:pt x="351118" y="435250"/>
                      <a:pt x="414674" y="600539"/>
                    </a:cubicBezTo>
                    <a:cubicBezTo>
                      <a:pt x="447244" y="885701"/>
                      <a:pt x="445039" y="1197579"/>
                      <a:pt x="475196" y="1483433"/>
                    </a:cubicBezTo>
                    <a:cubicBezTo>
                      <a:pt x="471493" y="1584491"/>
                      <a:pt x="552663" y="1626976"/>
                      <a:pt x="639891" y="1633360"/>
                    </a:cubicBezTo>
                    <a:cubicBezTo>
                      <a:pt x="908313" y="1622632"/>
                      <a:pt x="984117" y="1908674"/>
                      <a:pt x="1068408" y="2110128"/>
                    </a:cubicBezTo>
                    <a:cubicBezTo>
                      <a:pt x="1163174" y="2344809"/>
                      <a:pt x="1248248" y="2588354"/>
                      <a:pt x="1388808" y="280067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5" name="Frihandsfigur: Form 1454">
                <a:extLst>
                  <a:ext uri="{FF2B5EF4-FFF2-40B4-BE49-F238E27FC236}">
                    <a16:creationId xmlns:a16="http://schemas.microsoft.com/office/drawing/2014/main" id="{0331C7E9-6823-7022-360F-83FA16E54FDD}"/>
                  </a:ext>
                </a:extLst>
              </p:cNvPr>
              <p:cNvSpPr/>
              <p:nvPr/>
            </p:nvSpPr>
            <p:spPr>
              <a:xfrm>
                <a:off x="7431589" y="4635424"/>
                <a:ext cx="1225444" cy="2893081"/>
              </a:xfrm>
              <a:custGeom>
                <a:avLst/>
                <a:gdLst>
                  <a:gd name="csX0" fmla="*/ 0 w 1225444"/>
                  <a:gd name="csY0" fmla="*/ 331607 h 2893081"/>
                  <a:gd name="csX1" fmla="*/ 281738 w 1225444"/>
                  <a:gd name="csY1" fmla="*/ 51446 h 2893081"/>
                  <a:gd name="csX2" fmla="*/ 372001 w 1225444"/>
                  <a:gd name="csY2" fmla="*/ 611854 h 2893081"/>
                  <a:gd name="csX3" fmla="*/ 415224 w 1225444"/>
                  <a:gd name="csY3" fmla="*/ 1523699 h 2893081"/>
                  <a:gd name="csX4" fmla="*/ 525192 w 1225444"/>
                  <a:gd name="csY4" fmla="*/ 1712483 h 2893081"/>
                  <a:gd name="csX5" fmla="*/ 926219 w 1225444"/>
                  <a:gd name="csY5" fmla="*/ 2108264 h 2893081"/>
                  <a:gd name="csX6" fmla="*/ 1225445 w 1225444"/>
                  <a:gd name="csY6" fmla="*/ 2893082 h 28930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225444" h="2893081">
                    <a:moveTo>
                      <a:pt x="0" y="331607"/>
                    </a:moveTo>
                    <a:cubicBezTo>
                      <a:pt x="89668" y="366823"/>
                      <a:pt x="208495" y="-163495"/>
                      <a:pt x="281738" y="51446"/>
                    </a:cubicBezTo>
                    <a:cubicBezTo>
                      <a:pt x="315679" y="239967"/>
                      <a:pt x="314451" y="427905"/>
                      <a:pt x="372001" y="611854"/>
                    </a:cubicBezTo>
                    <a:cubicBezTo>
                      <a:pt x="396141" y="905673"/>
                      <a:pt x="395055" y="1228657"/>
                      <a:pt x="415224" y="1523699"/>
                    </a:cubicBezTo>
                    <a:cubicBezTo>
                      <a:pt x="418213" y="1613328"/>
                      <a:pt x="425133" y="1702859"/>
                      <a:pt x="525192" y="1712483"/>
                    </a:cubicBezTo>
                    <a:cubicBezTo>
                      <a:pt x="784230" y="1656213"/>
                      <a:pt x="865508" y="1907633"/>
                      <a:pt x="926219" y="2108264"/>
                    </a:cubicBezTo>
                    <a:cubicBezTo>
                      <a:pt x="1016087" y="2372343"/>
                      <a:pt x="1084022" y="2650269"/>
                      <a:pt x="1225445" y="289308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6" name="Frihandsfigur: Form 1455">
                <a:extLst>
                  <a:ext uri="{FF2B5EF4-FFF2-40B4-BE49-F238E27FC236}">
                    <a16:creationId xmlns:a16="http://schemas.microsoft.com/office/drawing/2014/main" id="{4FCC9B0B-C34C-F30D-B957-0F1A7D002360}"/>
                  </a:ext>
                </a:extLst>
              </p:cNvPr>
              <p:cNvSpPr/>
              <p:nvPr/>
            </p:nvSpPr>
            <p:spPr>
              <a:xfrm>
                <a:off x="7235948" y="4912696"/>
                <a:ext cx="1062035" cy="2615718"/>
              </a:xfrm>
              <a:custGeom>
                <a:avLst/>
                <a:gdLst>
                  <a:gd name="csX0" fmla="*/ 0 w 1062035"/>
                  <a:gd name="csY0" fmla="*/ 97393 h 2615718"/>
                  <a:gd name="csX1" fmla="*/ 236612 w 1062035"/>
                  <a:gd name="csY1" fmla="*/ 58765 h 2615718"/>
                  <a:gd name="csX2" fmla="*/ 358999 w 1062035"/>
                  <a:gd name="csY2" fmla="*/ 1257446 h 2615718"/>
                  <a:gd name="csX3" fmla="*/ 494096 w 1062035"/>
                  <a:gd name="csY3" fmla="*/ 1465890 h 2615718"/>
                  <a:gd name="csX4" fmla="*/ 1062036 w 1062035"/>
                  <a:gd name="csY4" fmla="*/ 2615719 h 26157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62035" h="2615718">
                    <a:moveTo>
                      <a:pt x="0" y="97393"/>
                    </a:moveTo>
                    <a:cubicBezTo>
                      <a:pt x="75724" y="139678"/>
                      <a:pt x="196476" y="-108827"/>
                      <a:pt x="236612" y="58765"/>
                    </a:cubicBezTo>
                    <a:cubicBezTo>
                      <a:pt x="309793" y="453025"/>
                      <a:pt x="347323" y="854716"/>
                      <a:pt x="358999" y="1257446"/>
                    </a:cubicBezTo>
                    <a:cubicBezTo>
                      <a:pt x="356262" y="1360733"/>
                      <a:pt x="392358" y="1440600"/>
                      <a:pt x="494096" y="1465890"/>
                    </a:cubicBezTo>
                    <a:cubicBezTo>
                      <a:pt x="818331" y="1523017"/>
                      <a:pt x="869160" y="2328986"/>
                      <a:pt x="1062036" y="261571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7" name="Frihandsfigur: Form 1456">
                <a:extLst>
                  <a:ext uri="{FF2B5EF4-FFF2-40B4-BE49-F238E27FC236}">
                    <a16:creationId xmlns:a16="http://schemas.microsoft.com/office/drawing/2014/main" id="{90B2950E-5F15-A1BD-101E-E198F6206E13}"/>
                  </a:ext>
                </a:extLst>
              </p:cNvPr>
              <p:cNvSpPr/>
              <p:nvPr/>
            </p:nvSpPr>
            <p:spPr>
              <a:xfrm>
                <a:off x="7040209" y="5084429"/>
                <a:ext cx="898660" cy="2444311"/>
              </a:xfrm>
              <a:custGeom>
                <a:avLst/>
                <a:gdLst>
                  <a:gd name="csX0" fmla="*/ 0 w 898660"/>
                  <a:gd name="csY0" fmla="*/ 0 h 2444311"/>
                  <a:gd name="csX1" fmla="*/ 201614 w 898660"/>
                  <a:gd name="csY1" fmla="*/ 458280 h 2444311"/>
                  <a:gd name="csX2" fmla="*/ 309324 w 898660"/>
                  <a:gd name="csY2" fmla="*/ 1178587 h 2444311"/>
                  <a:gd name="csX3" fmla="*/ 553195 w 898660"/>
                  <a:gd name="csY3" fmla="*/ 1536260 h 2444311"/>
                  <a:gd name="csX4" fmla="*/ 898661 w 898660"/>
                  <a:gd name="csY4" fmla="*/ 2444311 h 24443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98660" h="2444311">
                    <a:moveTo>
                      <a:pt x="0" y="0"/>
                    </a:moveTo>
                    <a:cubicBezTo>
                      <a:pt x="63911" y="154345"/>
                      <a:pt x="178639" y="288590"/>
                      <a:pt x="201614" y="458280"/>
                    </a:cubicBezTo>
                    <a:cubicBezTo>
                      <a:pt x="264713" y="693012"/>
                      <a:pt x="288042" y="936192"/>
                      <a:pt x="309324" y="1178587"/>
                    </a:cubicBezTo>
                    <a:cubicBezTo>
                      <a:pt x="352113" y="1321600"/>
                      <a:pt x="492782" y="1401809"/>
                      <a:pt x="553195" y="1536260"/>
                    </a:cubicBezTo>
                    <a:cubicBezTo>
                      <a:pt x="694584" y="1827714"/>
                      <a:pt x="757729" y="2151932"/>
                      <a:pt x="898661" y="244431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8" name="Frihandsfigur: Form 1457">
                <a:extLst>
                  <a:ext uri="{FF2B5EF4-FFF2-40B4-BE49-F238E27FC236}">
                    <a16:creationId xmlns:a16="http://schemas.microsoft.com/office/drawing/2014/main" id="{68A6CE1B-F51A-7312-C64A-94A6E56697F0}"/>
                  </a:ext>
                </a:extLst>
              </p:cNvPr>
              <p:cNvSpPr/>
              <p:nvPr/>
            </p:nvSpPr>
            <p:spPr>
              <a:xfrm>
                <a:off x="6844510" y="5145820"/>
                <a:ext cx="735280" cy="2383074"/>
              </a:xfrm>
              <a:custGeom>
                <a:avLst/>
                <a:gdLst>
                  <a:gd name="csX0" fmla="*/ 0 w 735280"/>
                  <a:gd name="csY0" fmla="*/ 0 h 2383074"/>
                  <a:gd name="csX1" fmla="*/ 116746 w 735280"/>
                  <a:gd name="csY1" fmla="*/ 670684 h 2383074"/>
                  <a:gd name="csX2" fmla="*/ 252563 w 735280"/>
                  <a:gd name="csY2" fmla="*/ 1129781 h 2383074"/>
                  <a:gd name="csX3" fmla="*/ 735280 w 735280"/>
                  <a:gd name="csY3" fmla="*/ 2383075 h 23830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35280" h="2383074">
                    <a:moveTo>
                      <a:pt x="0" y="0"/>
                    </a:moveTo>
                    <a:cubicBezTo>
                      <a:pt x="47977" y="220822"/>
                      <a:pt x="63734" y="450856"/>
                      <a:pt x="116746" y="670684"/>
                    </a:cubicBezTo>
                    <a:cubicBezTo>
                      <a:pt x="170655" y="821354"/>
                      <a:pt x="221559" y="972807"/>
                      <a:pt x="252563" y="1129781"/>
                    </a:cubicBezTo>
                    <a:cubicBezTo>
                      <a:pt x="434260" y="1539295"/>
                      <a:pt x="577683" y="1963566"/>
                      <a:pt x="735280" y="238307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9" name="Frihandsfigur: Form 1458">
                <a:extLst>
                  <a:ext uri="{FF2B5EF4-FFF2-40B4-BE49-F238E27FC236}">
                    <a16:creationId xmlns:a16="http://schemas.microsoft.com/office/drawing/2014/main" id="{F6E058E4-E869-1C13-44C7-1D6F2EDB28F3}"/>
                  </a:ext>
                </a:extLst>
              </p:cNvPr>
              <p:cNvSpPr/>
              <p:nvPr/>
            </p:nvSpPr>
            <p:spPr>
              <a:xfrm>
                <a:off x="6648892" y="5173880"/>
                <a:ext cx="571865" cy="2354786"/>
              </a:xfrm>
              <a:custGeom>
                <a:avLst/>
                <a:gdLst>
                  <a:gd name="csX0" fmla="*/ 0 w 571865"/>
                  <a:gd name="csY0" fmla="*/ 0 h 2354786"/>
                  <a:gd name="csX1" fmla="*/ 571866 w 571865"/>
                  <a:gd name="csY1" fmla="*/ 2354786 h 23547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571865" h="2354786">
                    <a:moveTo>
                      <a:pt x="0" y="0"/>
                    </a:moveTo>
                    <a:cubicBezTo>
                      <a:pt x="46446" y="816016"/>
                      <a:pt x="350118" y="1575071"/>
                      <a:pt x="571866" y="2354786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0" name="Frihandsfigur: Form 1459">
                <a:extLst>
                  <a:ext uri="{FF2B5EF4-FFF2-40B4-BE49-F238E27FC236}">
                    <a16:creationId xmlns:a16="http://schemas.microsoft.com/office/drawing/2014/main" id="{D32B65B1-3F45-3880-96A5-B40752198F8C}"/>
                  </a:ext>
                </a:extLst>
              </p:cNvPr>
              <p:cNvSpPr/>
              <p:nvPr/>
            </p:nvSpPr>
            <p:spPr>
              <a:xfrm>
                <a:off x="6453238" y="5309743"/>
                <a:ext cx="408439" cy="2218923"/>
              </a:xfrm>
              <a:custGeom>
                <a:avLst/>
                <a:gdLst>
                  <a:gd name="csX0" fmla="*/ 0 w 408439"/>
                  <a:gd name="csY0" fmla="*/ 0 h 2218923"/>
                  <a:gd name="csX1" fmla="*/ 141789 w 408439"/>
                  <a:gd name="csY1" fmla="*/ 1093617 h 2218923"/>
                  <a:gd name="csX2" fmla="*/ 408440 w 408439"/>
                  <a:gd name="csY2" fmla="*/ 2218924 h 22189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08439" h="2218923">
                    <a:moveTo>
                      <a:pt x="0" y="0"/>
                    </a:moveTo>
                    <a:cubicBezTo>
                      <a:pt x="47223" y="364337"/>
                      <a:pt x="97590" y="729040"/>
                      <a:pt x="141789" y="1093617"/>
                    </a:cubicBezTo>
                    <a:cubicBezTo>
                      <a:pt x="256124" y="1462480"/>
                      <a:pt x="327573" y="1840979"/>
                      <a:pt x="408440" y="221892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1" name="Frihandsfigur: Form 1460">
                <a:extLst>
                  <a:ext uri="{FF2B5EF4-FFF2-40B4-BE49-F238E27FC236}">
                    <a16:creationId xmlns:a16="http://schemas.microsoft.com/office/drawing/2014/main" id="{36C55561-D1D3-1CFB-457C-BDB2392D365A}"/>
                  </a:ext>
                </a:extLst>
              </p:cNvPr>
              <p:cNvSpPr/>
              <p:nvPr/>
            </p:nvSpPr>
            <p:spPr>
              <a:xfrm>
                <a:off x="6257597" y="5492320"/>
                <a:ext cx="245007" cy="2036346"/>
              </a:xfrm>
              <a:custGeom>
                <a:avLst/>
                <a:gdLst>
                  <a:gd name="csX0" fmla="*/ 0 w 245007"/>
                  <a:gd name="csY0" fmla="*/ 0 h 2036346"/>
                  <a:gd name="csX1" fmla="*/ 80279 w 245007"/>
                  <a:gd name="csY1" fmla="*/ 976219 h 2036346"/>
                  <a:gd name="csX2" fmla="*/ 134125 w 245007"/>
                  <a:gd name="csY2" fmla="*/ 1215329 h 2036346"/>
                  <a:gd name="csX3" fmla="*/ 245008 w 245007"/>
                  <a:gd name="csY3" fmla="*/ 2036346 h 20363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45007" h="2036346">
                    <a:moveTo>
                      <a:pt x="0" y="0"/>
                    </a:moveTo>
                    <a:cubicBezTo>
                      <a:pt x="84828" y="318103"/>
                      <a:pt x="55173" y="649544"/>
                      <a:pt x="80279" y="976219"/>
                    </a:cubicBezTo>
                    <a:cubicBezTo>
                      <a:pt x="78490" y="1066385"/>
                      <a:pt x="96955" y="1137422"/>
                      <a:pt x="134125" y="1215329"/>
                    </a:cubicBezTo>
                    <a:cubicBezTo>
                      <a:pt x="184829" y="1486214"/>
                      <a:pt x="203894" y="1763140"/>
                      <a:pt x="245008" y="2036346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2" name="Frihandsfigur: Form 1461">
                <a:extLst>
                  <a:ext uri="{FF2B5EF4-FFF2-40B4-BE49-F238E27FC236}">
                    <a16:creationId xmlns:a16="http://schemas.microsoft.com/office/drawing/2014/main" id="{7759A879-172F-DD89-60F1-1478654B0B91}"/>
                  </a:ext>
                </a:extLst>
              </p:cNvPr>
              <p:cNvSpPr/>
              <p:nvPr/>
            </p:nvSpPr>
            <p:spPr>
              <a:xfrm>
                <a:off x="6061932" y="5608089"/>
                <a:ext cx="81592" cy="1920582"/>
              </a:xfrm>
              <a:custGeom>
                <a:avLst/>
                <a:gdLst>
                  <a:gd name="csX0" fmla="*/ 0 w 81592"/>
                  <a:gd name="csY0" fmla="*/ 0 h 1920582"/>
                  <a:gd name="csX1" fmla="*/ 32387 w 81592"/>
                  <a:gd name="csY1" fmla="*/ 83736 h 1920582"/>
                  <a:gd name="csX2" fmla="*/ 24540 w 81592"/>
                  <a:gd name="csY2" fmla="*/ 733594 h 1920582"/>
                  <a:gd name="csX3" fmla="*/ 81593 w 81592"/>
                  <a:gd name="csY3" fmla="*/ 1920583 h 1920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1592" h="1920582">
                    <a:moveTo>
                      <a:pt x="0" y="0"/>
                    </a:moveTo>
                    <a:cubicBezTo>
                      <a:pt x="406" y="57956"/>
                      <a:pt x="34170" y="-7281"/>
                      <a:pt x="32387" y="83736"/>
                    </a:cubicBezTo>
                    <a:cubicBezTo>
                      <a:pt x="27718" y="302037"/>
                      <a:pt x="16922" y="513012"/>
                      <a:pt x="24540" y="733594"/>
                    </a:cubicBezTo>
                    <a:cubicBezTo>
                      <a:pt x="30118" y="1134113"/>
                      <a:pt x="72986" y="1507703"/>
                      <a:pt x="81593" y="192058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3" name="Frihandsfigur: Form 1462">
                <a:extLst>
                  <a:ext uri="{FF2B5EF4-FFF2-40B4-BE49-F238E27FC236}">
                    <a16:creationId xmlns:a16="http://schemas.microsoft.com/office/drawing/2014/main" id="{FF6D9929-1641-1208-4978-34B451B7D7C8}"/>
                  </a:ext>
                </a:extLst>
              </p:cNvPr>
              <p:cNvSpPr/>
              <p:nvPr/>
            </p:nvSpPr>
            <p:spPr>
              <a:xfrm>
                <a:off x="5784481" y="5638310"/>
                <a:ext cx="83133" cy="1890356"/>
              </a:xfrm>
              <a:custGeom>
                <a:avLst/>
                <a:gdLst>
                  <a:gd name="csX0" fmla="*/ 81793 w 83133"/>
                  <a:gd name="csY0" fmla="*/ 0 h 1890356"/>
                  <a:gd name="csX1" fmla="*/ 55612 w 83133"/>
                  <a:gd name="csY1" fmla="*/ 852855 h 1890356"/>
                  <a:gd name="csX2" fmla="*/ 0 w 83133"/>
                  <a:gd name="csY2" fmla="*/ 1890357 h 18903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3" h="1890356">
                    <a:moveTo>
                      <a:pt x="81793" y="0"/>
                    </a:moveTo>
                    <a:cubicBezTo>
                      <a:pt x="91423" y="277658"/>
                      <a:pt x="45663" y="567437"/>
                      <a:pt x="55612" y="852855"/>
                    </a:cubicBezTo>
                    <a:cubicBezTo>
                      <a:pt x="37742" y="1192029"/>
                      <a:pt x="7201" y="1531609"/>
                      <a:pt x="0" y="1890357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4" name="Frihandsfigur: Form 1463">
                <a:extLst>
                  <a:ext uri="{FF2B5EF4-FFF2-40B4-BE49-F238E27FC236}">
                    <a16:creationId xmlns:a16="http://schemas.microsoft.com/office/drawing/2014/main" id="{41B1096A-64DC-1DD2-A84C-2DCFE1F98395}"/>
                  </a:ext>
                </a:extLst>
              </p:cNvPr>
              <p:cNvSpPr/>
              <p:nvPr/>
            </p:nvSpPr>
            <p:spPr>
              <a:xfrm>
                <a:off x="5425447" y="5720903"/>
                <a:ext cx="245144" cy="1807763"/>
              </a:xfrm>
              <a:custGeom>
                <a:avLst/>
                <a:gdLst>
                  <a:gd name="csX0" fmla="*/ 245145 w 245144"/>
                  <a:gd name="csY0" fmla="*/ 0 h 1807763"/>
                  <a:gd name="csX1" fmla="*/ 158683 w 245144"/>
                  <a:gd name="csY1" fmla="*/ 904833 h 1807763"/>
                  <a:gd name="csX2" fmla="*/ 102887 w 245144"/>
                  <a:gd name="csY2" fmla="*/ 1019081 h 1807763"/>
                  <a:gd name="csX3" fmla="*/ 0 w 245144"/>
                  <a:gd name="csY3" fmla="*/ 1807763 h 18077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45144" h="1807763">
                    <a:moveTo>
                      <a:pt x="245145" y="0"/>
                    </a:moveTo>
                    <a:cubicBezTo>
                      <a:pt x="192253" y="297060"/>
                      <a:pt x="174891" y="603750"/>
                      <a:pt x="158683" y="904833"/>
                    </a:cubicBezTo>
                    <a:cubicBezTo>
                      <a:pt x="157580" y="993827"/>
                      <a:pt x="112946" y="951033"/>
                      <a:pt x="102887" y="1019081"/>
                    </a:cubicBezTo>
                    <a:cubicBezTo>
                      <a:pt x="65305" y="1280908"/>
                      <a:pt x="33581" y="1544541"/>
                      <a:pt x="0" y="180776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5" name="Frihandsfigur: Form 1464">
                <a:extLst>
                  <a:ext uri="{FF2B5EF4-FFF2-40B4-BE49-F238E27FC236}">
                    <a16:creationId xmlns:a16="http://schemas.microsoft.com/office/drawing/2014/main" id="{66BC074E-2D86-8A11-E69A-AA081DB8F41B}"/>
                  </a:ext>
                </a:extLst>
              </p:cNvPr>
              <p:cNvSpPr/>
              <p:nvPr/>
            </p:nvSpPr>
            <p:spPr>
              <a:xfrm>
                <a:off x="5066414" y="5817812"/>
                <a:ext cx="408496" cy="1710859"/>
              </a:xfrm>
              <a:custGeom>
                <a:avLst/>
                <a:gdLst>
                  <a:gd name="csX0" fmla="*/ 408497 w 408496"/>
                  <a:gd name="csY0" fmla="*/ 0 h 1710859"/>
                  <a:gd name="csX1" fmla="*/ 259050 w 408496"/>
                  <a:gd name="csY1" fmla="*/ 796711 h 1710859"/>
                  <a:gd name="csX2" fmla="*/ 160506 w 408496"/>
                  <a:gd name="csY2" fmla="*/ 959646 h 1710859"/>
                  <a:gd name="csX3" fmla="*/ 0 w 408496"/>
                  <a:gd name="csY3" fmla="*/ 1710860 h 1710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408496" h="1710859">
                    <a:moveTo>
                      <a:pt x="408497" y="0"/>
                    </a:moveTo>
                    <a:cubicBezTo>
                      <a:pt x="335425" y="260512"/>
                      <a:pt x="300792" y="530255"/>
                      <a:pt x="259050" y="796711"/>
                    </a:cubicBezTo>
                    <a:cubicBezTo>
                      <a:pt x="240750" y="869223"/>
                      <a:pt x="165809" y="868069"/>
                      <a:pt x="160506" y="959646"/>
                    </a:cubicBezTo>
                    <a:cubicBezTo>
                      <a:pt x="107116" y="1209780"/>
                      <a:pt x="52715" y="1459783"/>
                      <a:pt x="0" y="171086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6" name="Frihandsfigur: Form 1465">
                <a:extLst>
                  <a:ext uri="{FF2B5EF4-FFF2-40B4-BE49-F238E27FC236}">
                    <a16:creationId xmlns:a16="http://schemas.microsoft.com/office/drawing/2014/main" id="{88A0BBBF-7CD3-FACE-E338-8B7138B800B8}"/>
                  </a:ext>
                </a:extLst>
              </p:cNvPr>
              <p:cNvSpPr/>
              <p:nvPr/>
            </p:nvSpPr>
            <p:spPr>
              <a:xfrm>
                <a:off x="4707369" y="5883180"/>
                <a:ext cx="571865" cy="1645491"/>
              </a:xfrm>
              <a:custGeom>
                <a:avLst/>
                <a:gdLst>
                  <a:gd name="csX0" fmla="*/ 571866 w 571865"/>
                  <a:gd name="csY0" fmla="*/ 0 h 1645491"/>
                  <a:gd name="csX1" fmla="*/ 322092 w 571865"/>
                  <a:gd name="csY1" fmla="*/ 768662 h 1645491"/>
                  <a:gd name="csX2" fmla="*/ 0 w 571865"/>
                  <a:gd name="csY2" fmla="*/ 1645492 h 16454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865" h="1645491">
                    <a:moveTo>
                      <a:pt x="571866" y="0"/>
                    </a:moveTo>
                    <a:cubicBezTo>
                      <a:pt x="476277" y="248951"/>
                      <a:pt x="450142" y="538828"/>
                      <a:pt x="322092" y="768662"/>
                    </a:cubicBezTo>
                    <a:cubicBezTo>
                      <a:pt x="176296" y="840717"/>
                      <a:pt x="82170" y="1455948"/>
                      <a:pt x="0" y="164549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7" name="Frihandsfigur: Form 1466">
                <a:extLst>
                  <a:ext uri="{FF2B5EF4-FFF2-40B4-BE49-F238E27FC236}">
                    <a16:creationId xmlns:a16="http://schemas.microsoft.com/office/drawing/2014/main" id="{BF8E857C-76C0-52C2-F7D3-1B3441E3013F}"/>
                  </a:ext>
                </a:extLst>
              </p:cNvPr>
              <p:cNvSpPr/>
              <p:nvPr/>
            </p:nvSpPr>
            <p:spPr>
              <a:xfrm>
                <a:off x="4348307" y="5910807"/>
                <a:ext cx="735280" cy="1617859"/>
              </a:xfrm>
              <a:custGeom>
                <a:avLst/>
                <a:gdLst>
                  <a:gd name="csX0" fmla="*/ 735281 w 735280"/>
                  <a:gd name="csY0" fmla="*/ 0 h 1617859"/>
                  <a:gd name="csX1" fmla="*/ 326270 w 735280"/>
                  <a:gd name="csY1" fmla="*/ 800295 h 1617859"/>
                  <a:gd name="csX2" fmla="*/ 0 w 735280"/>
                  <a:gd name="csY2" fmla="*/ 1617860 h 1617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280" h="1617859">
                    <a:moveTo>
                      <a:pt x="735281" y="0"/>
                    </a:moveTo>
                    <a:cubicBezTo>
                      <a:pt x="611379" y="271949"/>
                      <a:pt x="557458" y="599681"/>
                      <a:pt x="326270" y="800295"/>
                    </a:cubicBezTo>
                    <a:cubicBezTo>
                      <a:pt x="195487" y="1061379"/>
                      <a:pt x="112048" y="1346866"/>
                      <a:pt x="0" y="161786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8" name="Frihandsfigur: Form 1467">
                <a:extLst>
                  <a:ext uri="{FF2B5EF4-FFF2-40B4-BE49-F238E27FC236}">
                    <a16:creationId xmlns:a16="http://schemas.microsoft.com/office/drawing/2014/main" id="{0A69C744-7BBA-0063-6B94-DF4595CA923C}"/>
                  </a:ext>
                </a:extLst>
              </p:cNvPr>
              <p:cNvSpPr/>
              <p:nvPr/>
            </p:nvSpPr>
            <p:spPr>
              <a:xfrm>
                <a:off x="3989205" y="6004207"/>
                <a:ext cx="898723" cy="1524459"/>
              </a:xfrm>
              <a:custGeom>
                <a:avLst/>
                <a:gdLst>
                  <a:gd name="csX0" fmla="*/ 898724 w 898723"/>
                  <a:gd name="csY0" fmla="*/ 0 h 1524459"/>
                  <a:gd name="csX1" fmla="*/ 641646 w 898723"/>
                  <a:gd name="csY1" fmla="*/ 422716 h 1524459"/>
                  <a:gd name="csX2" fmla="*/ 552121 w 898723"/>
                  <a:gd name="csY2" fmla="*/ 476711 h 1524459"/>
                  <a:gd name="csX3" fmla="*/ 0 w 898723"/>
                  <a:gd name="csY3" fmla="*/ 1524460 h 152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98723" h="1524459">
                    <a:moveTo>
                      <a:pt x="898724" y="0"/>
                    </a:moveTo>
                    <a:cubicBezTo>
                      <a:pt x="828412" y="156471"/>
                      <a:pt x="751934" y="295597"/>
                      <a:pt x="641646" y="422716"/>
                    </a:cubicBezTo>
                    <a:cubicBezTo>
                      <a:pt x="563642" y="389569"/>
                      <a:pt x="601327" y="404256"/>
                      <a:pt x="552121" y="476711"/>
                    </a:cubicBezTo>
                    <a:cubicBezTo>
                      <a:pt x="305112" y="788727"/>
                      <a:pt x="176405" y="1170250"/>
                      <a:pt x="0" y="152446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9" name="Frihandsfigur: Form 1468">
                <a:extLst>
                  <a:ext uri="{FF2B5EF4-FFF2-40B4-BE49-F238E27FC236}">
                    <a16:creationId xmlns:a16="http://schemas.microsoft.com/office/drawing/2014/main" id="{C291E0A7-0C83-599B-922C-735C3EAA4E61}"/>
                  </a:ext>
                </a:extLst>
              </p:cNvPr>
              <p:cNvSpPr/>
              <p:nvPr/>
            </p:nvSpPr>
            <p:spPr>
              <a:xfrm>
                <a:off x="3630108" y="6105614"/>
                <a:ext cx="1062167" cy="1423046"/>
              </a:xfrm>
              <a:custGeom>
                <a:avLst/>
                <a:gdLst>
                  <a:gd name="csX0" fmla="*/ 1062167 w 1062167"/>
                  <a:gd name="csY0" fmla="*/ 0 h 1423046"/>
                  <a:gd name="csX1" fmla="*/ 882099 w 1062167"/>
                  <a:gd name="csY1" fmla="*/ 279572 h 1423046"/>
                  <a:gd name="csX2" fmla="*/ 783938 w 1062167"/>
                  <a:gd name="csY2" fmla="*/ 289562 h 1423046"/>
                  <a:gd name="csX3" fmla="*/ 694167 w 1062167"/>
                  <a:gd name="csY3" fmla="*/ 188012 h 1423046"/>
                  <a:gd name="csX4" fmla="*/ 0 w 1062167"/>
                  <a:gd name="csY4" fmla="*/ 1423046 h 14230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62167" h="1423046">
                    <a:moveTo>
                      <a:pt x="1062167" y="0"/>
                    </a:moveTo>
                    <a:cubicBezTo>
                      <a:pt x="1003640" y="93263"/>
                      <a:pt x="945370" y="190955"/>
                      <a:pt x="882099" y="279572"/>
                    </a:cubicBezTo>
                    <a:cubicBezTo>
                      <a:pt x="850718" y="296357"/>
                      <a:pt x="811347" y="256740"/>
                      <a:pt x="783938" y="289562"/>
                    </a:cubicBezTo>
                    <a:cubicBezTo>
                      <a:pt x="734109" y="363606"/>
                      <a:pt x="736749" y="195710"/>
                      <a:pt x="694167" y="188012"/>
                    </a:cubicBezTo>
                    <a:cubicBezTo>
                      <a:pt x="454948" y="593634"/>
                      <a:pt x="228583" y="1009521"/>
                      <a:pt x="0" y="1423046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0" name="Frihandsfigur: Form 1469">
                <a:extLst>
                  <a:ext uri="{FF2B5EF4-FFF2-40B4-BE49-F238E27FC236}">
                    <a16:creationId xmlns:a16="http://schemas.microsoft.com/office/drawing/2014/main" id="{FD04E202-6D0E-43C9-9155-8991D6BEC5E8}"/>
                  </a:ext>
                </a:extLst>
              </p:cNvPr>
              <p:cNvSpPr/>
              <p:nvPr/>
            </p:nvSpPr>
            <p:spPr>
              <a:xfrm>
                <a:off x="3271035" y="6137658"/>
                <a:ext cx="1225581" cy="1391008"/>
              </a:xfrm>
              <a:custGeom>
                <a:avLst/>
                <a:gdLst>
                  <a:gd name="csX0" fmla="*/ 1225582 w 1225581"/>
                  <a:gd name="csY0" fmla="*/ 0 h 1391008"/>
                  <a:gd name="csX1" fmla="*/ 1027723 w 1225581"/>
                  <a:gd name="csY1" fmla="*/ 270034 h 1391008"/>
                  <a:gd name="csX2" fmla="*/ 921475 w 1225581"/>
                  <a:gd name="csY2" fmla="*/ 249500 h 1391008"/>
                  <a:gd name="csX3" fmla="*/ 880733 w 1225581"/>
                  <a:gd name="csY3" fmla="*/ 280755 h 1391008"/>
                  <a:gd name="csX4" fmla="*/ 808152 w 1225581"/>
                  <a:gd name="csY4" fmla="*/ 115985 h 1391008"/>
                  <a:gd name="csX5" fmla="*/ 0 w 1225581"/>
                  <a:gd name="csY5" fmla="*/ 1391008 h 13910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25581" h="1391008">
                    <a:moveTo>
                      <a:pt x="1225582" y="0"/>
                    </a:moveTo>
                    <a:cubicBezTo>
                      <a:pt x="1161614" y="91199"/>
                      <a:pt x="1091096" y="178657"/>
                      <a:pt x="1027723" y="270034"/>
                    </a:cubicBezTo>
                    <a:cubicBezTo>
                      <a:pt x="992204" y="298403"/>
                      <a:pt x="959114" y="240047"/>
                      <a:pt x="921475" y="249500"/>
                    </a:cubicBezTo>
                    <a:cubicBezTo>
                      <a:pt x="904199" y="250065"/>
                      <a:pt x="894649" y="278286"/>
                      <a:pt x="880733" y="280755"/>
                    </a:cubicBezTo>
                    <a:cubicBezTo>
                      <a:pt x="842877" y="241572"/>
                      <a:pt x="844088" y="157494"/>
                      <a:pt x="808152" y="115985"/>
                    </a:cubicBezTo>
                    <a:cubicBezTo>
                      <a:pt x="537421" y="518453"/>
                      <a:pt x="277332" y="975762"/>
                      <a:pt x="0" y="1391008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1" name="Frihandsfigur: Form 1470">
                <a:extLst>
                  <a:ext uri="{FF2B5EF4-FFF2-40B4-BE49-F238E27FC236}">
                    <a16:creationId xmlns:a16="http://schemas.microsoft.com/office/drawing/2014/main" id="{4A82E405-23E3-720C-28EE-E9716FFB6A13}"/>
                  </a:ext>
                </a:extLst>
              </p:cNvPr>
              <p:cNvSpPr/>
              <p:nvPr/>
            </p:nvSpPr>
            <p:spPr>
              <a:xfrm>
                <a:off x="2912013" y="6019357"/>
                <a:ext cx="1388933" cy="1509314"/>
              </a:xfrm>
              <a:custGeom>
                <a:avLst/>
                <a:gdLst>
                  <a:gd name="csX0" fmla="*/ 1388934 w 1388933"/>
                  <a:gd name="csY0" fmla="*/ 0 h 1509314"/>
                  <a:gd name="csX1" fmla="*/ 1134713 w 1388933"/>
                  <a:gd name="csY1" fmla="*/ 364028 h 1509314"/>
                  <a:gd name="csX2" fmla="*/ 997513 w 1388933"/>
                  <a:gd name="csY2" fmla="*/ 399382 h 1509314"/>
                  <a:gd name="csX3" fmla="*/ 891334 w 1388933"/>
                  <a:gd name="csY3" fmla="*/ 317680 h 1509314"/>
                  <a:gd name="csX4" fmla="*/ 0 w 1388933"/>
                  <a:gd name="csY4" fmla="*/ 1509315 h 1509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388933" h="1509314">
                    <a:moveTo>
                      <a:pt x="1388934" y="0"/>
                    </a:moveTo>
                    <a:cubicBezTo>
                      <a:pt x="1292196" y="107682"/>
                      <a:pt x="1260283" y="289631"/>
                      <a:pt x="1134713" y="364028"/>
                    </a:cubicBezTo>
                    <a:cubicBezTo>
                      <a:pt x="1079804" y="354250"/>
                      <a:pt x="1036861" y="362651"/>
                      <a:pt x="997513" y="399382"/>
                    </a:cubicBezTo>
                    <a:cubicBezTo>
                      <a:pt x="958394" y="388695"/>
                      <a:pt x="936506" y="255472"/>
                      <a:pt x="891334" y="317680"/>
                    </a:cubicBezTo>
                    <a:cubicBezTo>
                      <a:pt x="578787" y="703105"/>
                      <a:pt x="289139" y="1105104"/>
                      <a:pt x="0" y="150931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2" name="Frihandsfigur: Form 1471">
                <a:extLst>
                  <a:ext uri="{FF2B5EF4-FFF2-40B4-BE49-F238E27FC236}">
                    <a16:creationId xmlns:a16="http://schemas.microsoft.com/office/drawing/2014/main" id="{0FA99142-5DA2-5471-FA94-E7055CBC2F6A}"/>
                  </a:ext>
                </a:extLst>
              </p:cNvPr>
              <p:cNvSpPr/>
              <p:nvPr/>
            </p:nvSpPr>
            <p:spPr>
              <a:xfrm>
                <a:off x="2552985" y="5805314"/>
                <a:ext cx="1552285" cy="1723358"/>
              </a:xfrm>
              <a:custGeom>
                <a:avLst/>
                <a:gdLst>
                  <a:gd name="csX0" fmla="*/ 1552286 w 1552285"/>
                  <a:gd name="csY0" fmla="*/ 0 h 1723358"/>
                  <a:gd name="csX1" fmla="*/ 1274359 w 1552285"/>
                  <a:gd name="csY1" fmla="*/ 520797 h 1723358"/>
                  <a:gd name="csX2" fmla="*/ 1111219 w 1552285"/>
                  <a:gd name="csY2" fmla="*/ 623564 h 1723358"/>
                  <a:gd name="csX3" fmla="*/ 855393 w 1552285"/>
                  <a:gd name="csY3" fmla="*/ 772554 h 1723358"/>
                  <a:gd name="csX4" fmla="*/ 0 w 1552285"/>
                  <a:gd name="csY4" fmla="*/ 1723359 h 17233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552285" h="1723358">
                    <a:moveTo>
                      <a:pt x="1552286" y="0"/>
                    </a:moveTo>
                    <a:cubicBezTo>
                      <a:pt x="1439163" y="159128"/>
                      <a:pt x="1424778" y="389466"/>
                      <a:pt x="1274359" y="520797"/>
                    </a:cubicBezTo>
                    <a:cubicBezTo>
                      <a:pt x="1211689" y="544366"/>
                      <a:pt x="1156413" y="574037"/>
                      <a:pt x="1111219" y="623564"/>
                    </a:cubicBezTo>
                    <a:cubicBezTo>
                      <a:pt x="992118" y="600435"/>
                      <a:pt x="953925" y="725211"/>
                      <a:pt x="855393" y="772554"/>
                    </a:cubicBezTo>
                    <a:cubicBezTo>
                      <a:pt x="496874" y="1008423"/>
                      <a:pt x="285304" y="1408953"/>
                      <a:pt x="0" y="172335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3" name="Frihandsfigur: Form 1472">
                <a:extLst>
                  <a:ext uri="{FF2B5EF4-FFF2-40B4-BE49-F238E27FC236}">
                    <a16:creationId xmlns:a16="http://schemas.microsoft.com/office/drawing/2014/main" id="{95FE87C4-1356-DD10-5FBB-FD31D71AE788}"/>
                  </a:ext>
                </a:extLst>
              </p:cNvPr>
              <p:cNvSpPr/>
              <p:nvPr/>
            </p:nvSpPr>
            <p:spPr>
              <a:xfrm>
                <a:off x="2193958" y="5590687"/>
                <a:ext cx="1715637" cy="1937979"/>
              </a:xfrm>
              <a:custGeom>
                <a:avLst/>
                <a:gdLst>
                  <a:gd name="csX0" fmla="*/ 1715637 w 1715637"/>
                  <a:gd name="csY0" fmla="*/ 0 h 1937979"/>
                  <a:gd name="csX1" fmla="*/ 1413662 w 1715637"/>
                  <a:gd name="csY1" fmla="*/ 673964 h 1937979"/>
                  <a:gd name="csX2" fmla="*/ 802723 w 1715637"/>
                  <a:gd name="csY2" fmla="*/ 1105184 h 1937979"/>
                  <a:gd name="csX3" fmla="*/ 473579 w 1715637"/>
                  <a:gd name="csY3" fmla="*/ 1409502 h 1937979"/>
                  <a:gd name="csX4" fmla="*/ 0 w 1715637"/>
                  <a:gd name="csY4" fmla="*/ 1937980 h 19379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715637" h="1937979">
                    <a:moveTo>
                      <a:pt x="1715637" y="0"/>
                    </a:moveTo>
                    <a:cubicBezTo>
                      <a:pt x="1586907" y="208660"/>
                      <a:pt x="1585558" y="491393"/>
                      <a:pt x="1413662" y="673964"/>
                    </a:cubicBezTo>
                    <a:cubicBezTo>
                      <a:pt x="1175821" y="856273"/>
                      <a:pt x="1134102" y="1060190"/>
                      <a:pt x="802723" y="1105184"/>
                    </a:cubicBezTo>
                    <a:cubicBezTo>
                      <a:pt x="660288" y="1163060"/>
                      <a:pt x="578267" y="1303740"/>
                      <a:pt x="473579" y="1409502"/>
                    </a:cubicBezTo>
                    <a:cubicBezTo>
                      <a:pt x="315594" y="1585376"/>
                      <a:pt x="157494" y="1761014"/>
                      <a:pt x="0" y="193798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4" name="Frihandsfigur: Form 1473">
                <a:extLst>
                  <a:ext uri="{FF2B5EF4-FFF2-40B4-BE49-F238E27FC236}">
                    <a16:creationId xmlns:a16="http://schemas.microsoft.com/office/drawing/2014/main" id="{BB30307F-984C-F9E7-5F83-B99810F698F0}"/>
                  </a:ext>
                </a:extLst>
              </p:cNvPr>
              <p:cNvSpPr/>
              <p:nvPr/>
            </p:nvSpPr>
            <p:spPr>
              <a:xfrm>
                <a:off x="1834935" y="5470626"/>
                <a:ext cx="1878983" cy="2058034"/>
              </a:xfrm>
              <a:custGeom>
                <a:avLst/>
                <a:gdLst>
                  <a:gd name="csX0" fmla="*/ 1878984 w 1878983"/>
                  <a:gd name="csY0" fmla="*/ 0 h 2058034"/>
                  <a:gd name="csX1" fmla="*/ 1451187 w 1878983"/>
                  <a:gd name="csY1" fmla="*/ 855816 h 2058034"/>
                  <a:gd name="csX2" fmla="*/ 1084158 w 1878983"/>
                  <a:gd name="csY2" fmla="*/ 1230691 h 2058034"/>
                  <a:gd name="csX3" fmla="*/ 544119 w 1878983"/>
                  <a:gd name="csY3" fmla="*/ 1503485 h 2058034"/>
                  <a:gd name="csX4" fmla="*/ 0 w 1878983"/>
                  <a:gd name="csY4" fmla="*/ 2058034 h 20580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878983" h="2058034">
                    <a:moveTo>
                      <a:pt x="1878984" y="0"/>
                    </a:moveTo>
                    <a:cubicBezTo>
                      <a:pt x="1718683" y="277755"/>
                      <a:pt x="1730571" y="651424"/>
                      <a:pt x="1451187" y="855816"/>
                    </a:cubicBezTo>
                    <a:cubicBezTo>
                      <a:pt x="1302540" y="956211"/>
                      <a:pt x="1282263" y="1210534"/>
                      <a:pt x="1084158" y="1230691"/>
                    </a:cubicBezTo>
                    <a:cubicBezTo>
                      <a:pt x="834653" y="1194172"/>
                      <a:pt x="697036" y="1328560"/>
                      <a:pt x="544119" y="1503485"/>
                    </a:cubicBezTo>
                    <a:cubicBezTo>
                      <a:pt x="362783" y="1688211"/>
                      <a:pt x="181503" y="1872840"/>
                      <a:pt x="0" y="205803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5" name="Frihandsfigur: Form 1474">
                <a:extLst>
                  <a:ext uri="{FF2B5EF4-FFF2-40B4-BE49-F238E27FC236}">
                    <a16:creationId xmlns:a16="http://schemas.microsoft.com/office/drawing/2014/main" id="{CBC3C83A-2963-1FF7-34FA-2AC9C9CEE612}"/>
                  </a:ext>
                </a:extLst>
              </p:cNvPr>
              <p:cNvSpPr/>
              <p:nvPr/>
            </p:nvSpPr>
            <p:spPr>
              <a:xfrm>
                <a:off x="1475885" y="5495423"/>
                <a:ext cx="2042581" cy="2033243"/>
              </a:xfrm>
              <a:custGeom>
                <a:avLst/>
                <a:gdLst>
                  <a:gd name="csX0" fmla="*/ 2042581 w 2042581"/>
                  <a:gd name="csY0" fmla="*/ 0 h 2033243"/>
                  <a:gd name="csX1" fmla="*/ 1531637 w 2042581"/>
                  <a:gd name="csY1" fmla="*/ 872343 h 2033243"/>
                  <a:gd name="csX2" fmla="*/ 1136445 w 2042581"/>
                  <a:gd name="csY2" fmla="*/ 1210998 h 2033243"/>
                  <a:gd name="csX3" fmla="*/ 577124 w 2042581"/>
                  <a:gd name="csY3" fmla="*/ 1492055 h 2033243"/>
                  <a:gd name="csX4" fmla="*/ 0 w 2042581"/>
                  <a:gd name="csY4" fmla="*/ 2033243 h 20332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042581" h="2033243">
                    <a:moveTo>
                      <a:pt x="2042581" y="0"/>
                    </a:moveTo>
                    <a:cubicBezTo>
                      <a:pt x="1871314" y="303021"/>
                      <a:pt x="1846054" y="663146"/>
                      <a:pt x="1531637" y="872343"/>
                    </a:cubicBezTo>
                    <a:cubicBezTo>
                      <a:pt x="1391294" y="979929"/>
                      <a:pt x="1357656" y="1238830"/>
                      <a:pt x="1136445" y="1210998"/>
                    </a:cubicBezTo>
                    <a:cubicBezTo>
                      <a:pt x="894289" y="1158802"/>
                      <a:pt x="733126" y="1337464"/>
                      <a:pt x="577124" y="1492055"/>
                    </a:cubicBezTo>
                    <a:cubicBezTo>
                      <a:pt x="384820" y="1672364"/>
                      <a:pt x="192607" y="1852614"/>
                      <a:pt x="0" y="203324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6" name="Frihandsfigur: Form 1475">
                <a:extLst>
                  <a:ext uri="{FF2B5EF4-FFF2-40B4-BE49-F238E27FC236}">
                    <a16:creationId xmlns:a16="http://schemas.microsoft.com/office/drawing/2014/main" id="{9BD04259-1125-118F-E8F5-13F3FAFDA596}"/>
                  </a:ext>
                </a:extLst>
              </p:cNvPr>
              <p:cNvSpPr/>
              <p:nvPr/>
            </p:nvSpPr>
            <p:spPr>
              <a:xfrm>
                <a:off x="1116829" y="5598802"/>
                <a:ext cx="2206738" cy="1929869"/>
              </a:xfrm>
              <a:custGeom>
                <a:avLst/>
                <a:gdLst>
                  <a:gd name="csX0" fmla="*/ 2206739 w 2206738"/>
                  <a:gd name="csY0" fmla="*/ 0 h 1929869"/>
                  <a:gd name="csX1" fmla="*/ 1633701 w 2206738"/>
                  <a:gd name="csY1" fmla="*/ 786315 h 1929869"/>
                  <a:gd name="csX2" fmla="*/ 1211426 w 2206738"/>
                  <a:gd name="csY2" fmla="*/ 1109647 h 1929869"/>
                  <a:gd name="csX3" fmla="*/ 613437 w 2206738"/>
                  <a:gd name="csY3" fmla="*/ 1397238 h 1929869"/>
                  <a:gd name="csX4" fmla="*/ 0 w 2206738"/>
                  <a:gd name="csY4" fmla="*/ 1929870 h 19298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206738" h="1929869">
                    <a:moveTo>
                      <a:pt x="2206739" y="0"/>
                    </a:moveTo>
                    <a:cubicBezTo>
                      <a:pt x="2014972" y="302849"/>
                      <a:pt x="1954536" y="572511"/>
                      <a:pt x="1633701" y="786315"/>
                    </a:cubicBezTo>
                    <a:cubicBezTo>
                      <a:pt x="1496490" y="905536"/>
                      <a:pt x="1441740" y="1153247"/>
                      <a:pt x="1211426" y="1109647"/>
                    </a:cubicBezTo>
                    <a:cubicBezTo>
                      <a:pt x="958388" y="1055292"/>
                      <a:pt x="784784" y="1243841"/>
                      <a:pt x="613437" y="1397238"/>
                    </a:cubicBezTo>
                    <a:cubicBezTo>
                      <a:pt x="409034" y="1574700"/>
                      <a:pt x="204723" y="1752105"/>
                      <a:pt x="0" y="192987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7" name="Frihandsfigur: Form 1476">
                <a:extLst>
                  <a:ext uri="{FF2B5EF4-FFF2-40B4-BE49-F238E27FC236}">
                    <a16:creationId xmlns:a16="http://schemas.microsoft.com/office/drawing/2014/main" id="{200F114E-CC7B-D256-C94F-E4EED7594F94}"/>
                  </a:ext>
                </a:extLst>
              </p:cNvPr>
              <p:cNvSpPr/>
              <p:nvPr/>
            </p:nvSpPr>
            <p:spPr>
              <a:xfrm>
                <a:off x="757778" y="5753747"/>
                <a:ext cx="2371279" cy="1774919"/>
              </a:xfrm>
              <a:custGeom>
                <a:avLst/>
                <a:gdLst>
                  <a:gd name="csX0" fmla="*/ 2371279 w 2371279"/>
                  <a:gd name="csY0" fmla="*/ 0 h 1774919"/>
                  <a:gd name="csX1" fmla="*/ 1727936 w 2371279"/>
                  <a:gd name="csY1" fmla="*/ 653573 h 1774919"/>
                  <a:gd name="csX2" fmla="*/ 1314267 w 2371279"/>
                  <a:gd name="csY2" fmla="*/ 958868 h 1774919"/>
                  <a:gd name="csX3" fmla="*/ 686669 w 2371279"/>
                  <a:gd name="csY3" fmla="*/ 1219832 h 1774919"/>
                  <a:gd name="csX4" fmla="*/ 0 w 2371279"/>
                  <a:gd name="csY4" fmla="*/ 1774919 h 17749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71279" h="1774919">
                    <a:moveTo>
                      <a:pt x="2371279" y="0"/>
                    </a:moveTo>
                    <a:cubicBezTo>
                      <a:pt x="2175906" y="238978"/>
                      <a:pt x="1986203" y="477819"/>
                      <a:pt x="1727936" y="653573"/>
                    </a:cubicBezTo>
                    <a:cubicBezTo>
                      <a:pt x="1606115" y="780646"/>
                      <a:pt x="1532672" y="998262"/>
                      <a:pt x="1314267" y="958868"/>
                    </a:cubicBezTo>
                    <a:cubicBezTo>
                      <a:pt x="1058589" y="902473"/>
                      <a:pt x="865297" y="1060110"/>
                      <a:pt x="686669" y="1219832"/>
                    </a:cubicBezTo>
                    <a:cubicBezTo>
                      <a:pt x="457852" y="1404782"/>
                      <a:pt x="229149" y="1589667"/>
                      <a:pt x="0" y="177491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8" name="Frihandsfigur: Form 1477">
                <a:extLst>
                  <a:ext uri="{FF2B5EF4-FFF2-40B4-BE49-F238E27FC236}">
                    <a16:creationId xmlns:a16="http://schemas.microsoft.com/office/drawing/2014/main" id="{6A663207-36DF-FFD5-1B91-18C21232A33E}"/>
                  </a:ext>
                </a:extLst>
              </p:cNvPr>
              <p:cNvSpPr/>
              <p:nvPr/>
            </p:nvSpPr>
            <p:spPr>
              <a:xfrm>
                <a:off x="398722" y="5935741"/>
                <a:ext cx="2536019" cy="1592930"/>
              </a:xfrm>
              <a:custGeom>
                <a:avLst/>
                <a:gdLst>
                  <a:gd name="csX0" fmla="*/ 2536020 w 2536019"/>
                  <a:gd name="csY0" fmla="*/ 0 h 1592930"/>
                  <a:gd name="csX1" fmla="*/ 1844842 w 2536019"/>
                  <a:gd name="csY1" fmla="*/ 474482 h 1592930"/>
                  <a:gd name="csX2" fmla="*/ 1517658 w 2536019"/>
                  <a:gd name="csY2" fmla="*/ 777006 h 1592930"/>
                  <a:gd name="csX3" fmla="*/ 822857 w 2536019"/>
                  <a:gd name="csY3" fmla="*/ 970670 h 1592930"/>
                  <a:gd name="csX4" fmla="*/ 0 w 2536019"/>
                  <a:gd name="csY4" fmla="*/ 1592931 h 159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536019" h="1592930">
                    <a:moveTo>
                      <a:pt x="2536020" y="0"/>
                    </a:moveTo>
                    <a:cubicBezTo>
                      <a:pt x="2297196" y="146441"/>
                      <a:pt x="2062652" y="296717"/>
                      <a:pt x="1844842" y="474482"/>
                    </a:cubicBezTo>
                    <a:cubicBezTo>
                      <a:pt x="1731862" y="570535"/>
                      <a:pt x="1686794" y="758638"/>
                      <a:pt x="1517658" y="777006"/>
                    </a:cubicBezTo>
                    <a:cubicBezTo>
                      <a:pt x="1222439" y="773462"/>
                      <a:pt x="1055983" y="747734"/>
                      <a:pt x="822857" y="970670"/>
                    </a:cubicBezTo>
                    <a:cubicBezTo>
                      <a:pt x="548629" y="1178016"/>
                      <a:pt x="274560" y="1385288"/>
                      <a:pt x="0" y="159293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9" name="Frihandsfigur: Form 1478">
                <a:extLst>
                  <a:ext uri="{FF2B5EF4-FFF2-40B4-BE49-F238E27FC236}">
                    <a16:creationId xmlns:a16="http://schemas.microsoft.com/office/drawing/2014/main" id="{3D0E929C-A616-F36B-3D13-06A0896A963E}"/>
                  </a:ext>
                </a:extLst>
              </p:cNvPr>
              <p:cNvSpPr/>
              <p:nvPr/>
            </p:nvSpPr>
            <p:spPr>
              <a:xfrm>
                <a:off x="39660" y="6120256"/>
                <a:ext cx="2700783" cy="1408421"/>
              </a:xfrm>
              <a:custGeom>
                <a:avLst/>
                <a:gdLst>
                  <a:gd name="csX0" fmla="*/ 2700783 w 2700783"/>
                  <a:gd name="csY0" fmla="*/ 0 h 1408421"/>
                  <a:gd name="csX1" fmla="*/ 2297493 w 2700783"/>
                  <a:gd name="csY1" fmla="*/ 55172 h 1408421"/>
                  <a:gd name="csX2" fmla="*/ 1923503 w 2700783"/>
                  <a:gd name="csY2" fmla="*/ 328253 h 1408421"/>
                  <a:gd name="csX3" fmla="*/ 1703567 w 2700783"/>
                  <a:gd name="csY3" fmla="*/ 571603 h 1408421"/>
                  <a:gd name="csX4" fmla="*/ 1144446 w 2700783"/>
                  <a:gd name="csY4" fmla="*/ 618506 h 1408421"/>
                  <a:gd name="csX5" fmla="*/ 0 w 2700783"/>
                  <a:gd name="csY5" fmla="*/ 1408422 h 14084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700783" h="1408421">
                    <a:moveTo>
                      <a:pt x="2700783" y="0"/>
                    </a:moveTo>
                    <a:cubicBezTo>
                      <a:pt x="2574745" y="62797"/>
                      <a:pt x="2421908" y="-20294"/>
                      <a:pt x="2297493" y="55172"/>
                    </a:cubicBezTo>
                    <a:cubicBezTo>
                      <a:pt x="2172340" y="144561"/>
                      <a:pt x="2038929" y="226594"/>
                      <a:pt x="1923503" y="328253"/>
                    </a:cubicBezTo>
                    <a:cubicBezTo>
                      <a:pt x="1851054" y="408719"/>
                      <a:pt x="1805689" y="523157"/>
                      <a:pt x="1703567" y="571603"/>
                    </a:cubicBezTo>
                    <a:cubicBezTo>
                      <a:pt x="1526436" y="650704"/>
                      <a:pt x="1324771" y="545240"/>
                      <a:pt x="1144446" y="618506"/>
                    </a:cubicBezTo>
                    <a:cubicBezTo>
                      <a:pt x="742356" y="844522"/>
                      <a:pt x="385391" y="1152264"/>
                      <a:pt x="0" y="140842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0" name="Frihandsfigur: Form 1479">
                <a:extLst>
                  <a:ext uri="{FF2B5EF4-FFF2-40B4-BE49-F238E27FC236}">
                    <a16:creationId xmlns:a16="http://schemas.microsoft.com/office/drawing/2014/main" id="{234105B2-F9E7-44B5-3B62-3887602113CC}"/>
                  </a:ext>
                </a:extLst>
              </p:cNvPr>
              <p:cNvSpPr/>
              <p:nvPr/>
            </p:nvSpPr>
            <p:spPr>
              <a:xfrm>
                <a:off x="-319384" y="6165757"/>
                <a:ext cx="2865369" cy="1362909"/>
              </a:xfrm>
              <a:custGeom>
                <a:avLst/>
                <a:gdLst>
                  <a:gd name="csX0" fmla="*/ 2865370 w 2865369"/>
                  <a:gd name="csY0" fmla="*/ 117011 h 1362909"/>
                  <a:gd name="csX1" fmla="*/ 2466126 w 2865369"/>
                  <a:gd name="csY1" fmla="*/ 3099 h 1362909"/>
                  <a:gd name="csX2" fmla="*/ 2065413 w 2865369"/>
                  <a:gd name="csY2" fmla="*/ 259206 h 1362909"/>
                  <a:gd name="csX3" fmla="*/ 1818770 w 2865369"/>
                  <a:gd name="csY3" fmla="*/ 526090 h 1362909"/>
                  <a:gd name="csX4" fmla="*/ 1219570 w 2865369"/>
                  <a:gd name="csY4" fmla="*/ 571633 h 1362909"/>
                  <a:gd name="csX5" fmla="*/ 0 w 2865369"/>
                  <a:gd name="csY5" fmla="*/ 1362910 h 1362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865369" h="1362909">
                    <a:moveTo>
                      <a:pt x="2865370" y="117011"/>
                    </a:moveTo>
                    <a:cubicBezTo>
                      <a:pt x="2720877" y="156690"/>
                      <a:pt x="2613287" y="-25699"/>
                      <a:pt x="2466126" y="3099"/>
                    </a:cubicBezTo>
                    <a:cubicBezTo>
                      <a:pt x="2321685" y="63261"/>
                      <a:pt x="2199001" y="176229"/>
                      <a:pt x="2065413" y="259206"/>
                    </a:cubicBezTo>
                    <a:cubicBezTo>
                      <a:pt x="1975150" y="339112"/>
                      <a:pt x="1929801" y="469723"/>
                      <a:pt x="1818770" y="526090"/>
                    </a:cubicBezTo>
                    <a:cubicBezTo>
                      <a:pt x="1629821" y="615038"/>
                      <a:pt x="1414160" y="500847"/>
                      <a:pt x="1219570" y="571633"/>
                    </a:cubicBezTo>
                    <a:cubicBezTo>
                      <a:pt x="791242" y="792901"/>
                      <a:pt x="410520" y="1107174"/>
                      <a:pt x="0" y="136291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1" name="Frihandsfigur: Form 1480">
                <a:extLst>
                  <a:ext uri="{FF2B5EF4-FFF2-40B4-BE49-F238E27FC236}">
                    <a16:creationId xmlns:a16="http://schemas.microsoft.com/office/drawing/2014/main" id="{82E48616-C6D6-E305-D29A-456C510EBFE6}"/>
                  </a:ext>
                </a:extLst>
              </p:cNvPr>
              <p:cNvSpPr/>
              <p:nvPr/>
            </p:nvSpPr>
            <p:spPr>
              <a:xfrm>
                <a:off x="-678446" y="6172982"/>
                <a:ext cx="3029624" cy="1355672"/>
              </a:xfrm>
              <a:custGeom>
                <a:avLst/>
                <a:gdLst>
                  <a:gd name="csX0" fmla="*/ 3029625 w 3029624"/>
                  <a:gd name="csY0" fmla="*/ 225771 h 1355672"/>
                  <a:gd name="csX1" fmla="*/ 2639930 w 3029624"/>
                  <a:gd name="csY1" fmla="*/ 0 h 1355672"/>
                  <a:gd name="csX2" fmla="*/ 2253899 w 3029624"/>
                  <a:gd name="csY2" fmla="*/ 205443 h 1355672"/>
                  <a:gd name="csX3" fmla="*/ 1945689 w 3029624"/>
                  <a:gd name="csY3" fmla="*/ 510910 h 1355672"/>
                  <a:gd name="csX4" fmla="*/ 1316805 w 3029624"/>
                  <a:gd name="csY4" fmla="*/ 557350 h 1355672"/>
                  <a:gd name="csX5" fmla="*/ 0 w 3029624"/>
                  <a:gd name="csY5" fmla="*/ 1355672 h 13556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029624" h="1355672">
                    <a:moveTo>
                      <a:pt x="3029625" y="225771"/>
                    </a:moveTo>
                    <a:cubicBezTo>
                      <a:pt x="2868061" y="248529"/>
                      <a:pt x="2792795" y="25180"/>
                      <a:pt x="2639930" y="0"/>
                    </a:cubicBezTo>
                    <a:cubicBezTo>
                      <a:pt x="2494923" y="3040"/>
                      <a:pt x="2382229" y="144721"/>
                      <a:pt x="2253899" y="205443"/>
                    </a:cubicBezTo>
                    <a:cubicBezTo>
                      <a:pt x="2117528" y="270057"/>
                      <a:pt x="2068984" y="431534"/>
                      <a:pt x="1945689" y="510910"/>
                    </a:cubicBezTo>
                    <a:cubicBezTo>
                      <a:pt x="1751150" y="618809"/>
                      <a:pt x="1523025" y="499634"/>
                      <a:pt x="1316805" y="557350"/>
                    </a:cubicBezTo>
                    <a:cubicBezTo>
                      <a:pt x="850112" y="762827"/>
                      <a:pt x="443404" y="1100384"/>
                      <a:pt x="0" y="135567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482" name="Bild 4">
              <a:extLst>
                <a:ext uri="{FF2B5EF4-FFF2-40B4-BE49-F238E27FC236}">
                  <a16:creationId xmlns:a16="http://schemas.microsoft.com/office/drawing/2014/main" id="{D16AAEEB-21ED-1413-5A33-5DD2C1DC5896}"/>
                </a:ext>
              </a:extLst>
            </p:cNvPr>
            <p:cNvGrpSpPr/>
            <p:nvPr/>
          </p:nvGrpSpPr>
          <p:grpSpPr>
            <a:xfrm>
              <a:off x="-685910" y="4031449"/>
              <a:ext cx="13299964" cy="3500111"/>
              <a:chOff x="-685910" y="4031449"/>
              <a:chExt cx="13299964" cy="3500111"/>
            </a:xfrm>
            <a:solidFill>
              <a:srgbClr val="FFFFFF"/>
            </a:solidFill>
          </p:grpSpPr>
          <p:sp>
            <p:nvSpPr>
              <p:cNvPr id="1483" name="Frihandsfigur: Form 1482">
                <a:extLst>
                  <a:ext uri="{FF2B5EF4-FFF2-40B4-BE49-F238E27FC236}">
                    <a16:creationId xmlns:a16="http://schemas.microsoft.com/office/drawing/2014/main" id="{C7D368E8-0374-F0F6-C2BB-348B69882532}"/>
                  </a:ext>
                </a:extLst>
              </p:cNvPr>
              <p:cNvSpPr/>
              <p:nvPr/>
            </p:nvSpPr>
            <p:spPr>
              <a:xfrm>
                <a:off x="9580209" y="4031449"/>
                <a:ext cx="7264" cy="3484"/>
              </a:xfrm>
              <a:custGeom>
                <a:avLst/>
                <a:gdLst>
                  <a:gd name="csX0" fmla="*/ 4855 w 7264"/>
                  <a:gd name="csY0" fmla="*/ 2603 h 3484"/>
                  <a:gd name="csX1" fmla="*/ 306 w 7264"/>
                  <a:gd name="csY1" fmla="*/ 2083 h 3484"/>
                  <a:gd name="csX2" fmla="*/ 4855 w 7264"/>
                  <a:gd name="csY2" fmla="*/ 2603 h 34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4" h="3484">
                    <a:moveTo>
                      <a:pt x="4855" y="2603"/>
                    </a:moveTo>
                    <a:cubicBezTo>
                      <a:pt x="11610" y="-929"/>
                      <a:pt x="2214" y="-631"/>
                      <a:pt x="306" y="2083"/>
                    </a:cubicBezTo>
                    <a:cubicBezTo>
                      <a:pt x="-1266" y="4478"/>
                      <a:pt x="3677" y="3209"/>
                      <a:pt x="4855" y="26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4" name="Frihandsfigur: Form 1483">
                <a:extLst>
                  <a:ext uri="{FF2B5EF4-FFF2-40B4-BE49-F238E27FC236}">
                    <a16:creationId xmlns:a16="http://schemas.microsoft.com/office/drawing/2014/main" id="{1DCCA347-DBD4-B8B9-DA6A-E0B7CB4A12AB}"/>
                  </a:ext>
                </a:extLst>
              </p:cNvPr>
              <p:cNvSpPr/>
              <p:nvPr/>
            </p:nvSpPr>
            <p:spPr>
              <a:xfrm>
                <a:off x="10705791" y="6326134"/>
                <a:ext cx="10111" cy="2628"/>
              </a:xfrm>
              <a:custGeom>
                <a:avLst/>
                <a:gdLst>
                  <a:gd name="csX0" fmla="*/ 3025 w 10111"/>
                  <a:gd name="csY0" fmla="*/ 27 h 2628"/>
                  <a:gd name="csX1" fmla="*/ 7088 w 10111"/>
                  <a:gd name="csY1" fmla="*/ 2600 h 2628"/>
                  <a:gd name="csX2" fmla="*/ 3025 w 10111"/>
                  <a:gd name="csY2" fmla="*/ 27 h 26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11" h="2628">
                    <a:moveTo>
                      <a:pt x="3025" y="27"/>
                    </a:moveTo>
                    <a:cubicBezTo>
                      <a:pt x="-4405" y="451"/>
                      <a:pt x="3779" y="2920"/>
                      <a:pt x="7088" y="2600"/>
                    </a:cubicBezTo>
                    <a:cubicBezTo>
                      <a:pt x="14517" y="2182"/>
                      <a:pt x="6328" y="-286"/>
                      <a:pt x="3025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5" name="Frihandsfigur: Form 1484">
                <a:extLst>
                  <a:ext uri="{FF2B5EF4-FFF2-40B4-BE49-F238E27FC236}">
                    <a16:creationId xmlns:a16="http://schemas.microsoft.com/office/drawing/2014/main" id="{24A1781D-FEE5-42A7-5732-FBEDB5FB10B0}"/>
                  </a:ext>
                </a:extLst>
              </p:cNvPr>
              <p:cNvSpPr/>
              <p:nvPr/>
            </p:nvSpPr>
            <p:spPr>
              <a:xfrm>
                <a:off x="11254676" y="6674043"/>
                <a:ext cx="11494" cy="3283"/>
              </a:xfrm>
              <a:custGeom>
                <a:avLst/>
                <a:gdLst>
                  <a:gd name="csX0" fmla="*/ 3214 w 11494"/>
                  <a:gd name="csY0" fmla="*/ 36 h 3283"/>
                  <a:gd name="csX1" fmla="*/ 8278 w 11494"/>
                  <a:gd name="csY1" fmla="*/ 3248 h 3283"/>
                  <a:gd name="csX2" fmla="*/ 3214 w 11494"/>
                  <a:gd name="csY2" fmla="*/ 36 h 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94" h="3283">
                    <a:moveTo>
                      <a:pt x="3214" y="36"/>
                    </a:moveTo>
                    <a:cubicBezTo>
                      <a:pt x="-5038" y="596"/>
                      <a:pt x="4797" y="3648"/>
                      <a:pt x="8278" y="3248"/>
                    </a:cubicBezTo>
                    <a:cubicBezTo>
                      <a:pt x="16536" y="2682"/>
                      <a:pt x="6695" y="-364"/>
                      <a:pt x="32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6" name="Frihandsfigur: Form 1485">
                <a:extLst>
                  <a:ext uri="{FF2B5EF4-FFF2-40B4-BE49-F238E27FC236}">
                    <a16:creationId xmlns:a16="http://schemas.microsoft.com/office/drawing/2014/main" id="{3013BC6F-1E4E-CBA8-1B22-52133D9E1B03}"/>
                  </a:ext>
                </a:extLst>
              </p:cNvPr>
              <p:cNvSpPr/>
              <p:nvPr/>
            </p:nvSpPr>
            <p:spPr>
              <a:xfrm>
                <a:off x="11105625" y="6579690"/>
                <a:ext cx="11013" cy="3094"/>
              </a:xfrm>
              <a:custGeom>
                <a:avLst/>
                <a:gdLst>
                  <a:gd name="csX0" fmla="*/ 3304 w 11013"/>
                  <a:gd name="csY0" fmla="*/ 0 h 3094"/>
                  <a:gd name="csX1" fmla="*/ 10785 w 11013"/>
                  <a:gd name="csY1" fmla="*/ 1515 h 3094"/>
                  <a:gd name="csX2" fmla="*/ 3304 w 11013"/>
                  <a:gd name="csY2" fmla="*/ 0 h 30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13" h="3094">
                    <a:moveTo>
                      <a:pt x="3304" y="0"/>
                    </a:moveTo>
                    <a:cubicBezTo>
                      <a:pt x="-7966" y="749"/>
                      <a:pt x="13425" y="5515"/>
                      <a:pt x="10785" y="1515"/>
                    </a:cubicBezTo>
                    <a:cubicBezTo>
                      <a:pt x="9465" y="675"/>
                      <a:pt x="6116" y="0"/>
                      <a:pt x="3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7" name="Frihandsfigur: Form 1486">
                <a:extLst>
                  <a:ext uri="{FF2B5EF4-FFF2-40B4-BE49-F238E27FC236}">
                    <a16:creationId xmlns:a16="http://schemas.microsoft.com/office/drawing/2014/main" id="{312E6FA6-38DD-D975-4155-EF1AA23D617E}"/>
                  </a:ext>
                </a:extLst>
              </p:cNvPr>
              <p:cNvSpPr/>
              <p:nvPr/>
            </p:nvSpPr>
            <p:spPr>
              <a:xfrm>
                <a:off x="10964939" y="6490514"/>
                <a:ext cx="10668" cy="2926"/>
              </a:xfrm>
              <a:custGeom>
                <a:avLst/>
                <a:gdLst>
                  <a:gd name="csX0" fmla="*/ 3258 w 10668"/>
                  <a:gd name="csY0" fmla="*/ 0 h 2926"/>
                  <a:gd name="csX1" fmla="*/ 10471 w 10668"/>
                  <a:gd name="csY1" fmla="*/ 1434 h 2926"/>
                  <a:gd name="csX2" fmla="*/ 3258 w 10668"/>
                  <a:gd name="csY2" fmla="*/ 0 h 29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68" h="2926">
                    <a:moveTo>
                      <a:pt x="3258" y="0"/>
                    </a:moveTo>
                    <a:cubicBezTo>
                      <a:pt x="-7755" y="697"/>
                      <a:pt x="12883" y="5218"/>
                      <a:pt x="10471" y="1434"/>
                    </a:cubicBezTo>
                    <a:cubicBezTo>
                      <a:pt x="9219" y="640"/>
                      <a:pt x="5990" y="0"/>
                      <a:pt x="3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8" name="Frihandsfigur: Form 1487">
                <a:extLst>
                  <a:ext uri="{FF2B5EF4-FFF2-40B4-BE49-F238E27FC236}">
                    <a16:creationId xmlns:a16="http://schemas.microsoft.com/office/drawing/2014/main" id="{E81F551F-8ADA-4A19-FFDD-C9989A2AEB52}"/>
                  </a:ext>
                </a:extLst>
              </p:cNvPr>
              <p:cNvSpPr/>
              <p:nvPr/>
            </p:nvSpPr>
            <p:spPr>
              <a:xfrm>
                <a:off x="10831973" y="6406113"/>
                <a:ext cx="10421" cy="2773"/>
              </a:xfrm>
              <a:custGeom>
                <a:avLst/>
                <a:gdLst>
                  <a:gd name="csX0" fmla="*/ 3070 w 10421"/>
                  <a:gd name="csY0" fmla="*/ 30 h 2773"/>
                  <a:gd name="csX1" fmla="*/ 7351 w 10421"/>
                  <a:gd name="csY1" fmla="*/ 2745 h 2773"/>
                  <a:gd name="csX2" fmla="*/ 3070 w 10421"/>
                  <a:gd name="csY2" fmla="*/ 3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1" h="2773">
                    <a:moveTo>
                      <a:pt x="3070" y="30"/>
                    </a:moveTo>
                    <a:cubicBezTo>
                      <a:pt x="-4548" y="482"/>
                      <a:pt x="4001" y="3076"/>
                      <a:pt x="7351" y="2745"/>
                    </a:cubicBezTo>
                    <a:cubicBezTo>
                      <a:pt x="14974" y="2293"/>
                      <a:pt x="6413" y="-308"/>
                      <a:pt x="307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9" name="Frihandsfigur: Form 1488">
                <a:extLst>
                  <a:ext uri="{FF2B5EF4-FFF2-40B4-BE49-F238E27FC236}">
                    <a16:creationId xmlns:a16="http://schemas.microsoft.com/office/drawing/2014/main" id="{F142CFB1-2D24-959D-12C9-46E81F1B09D1}"/>
                  </a:ext>
                </a:extLst>
              </p:cNvPr>
              <p:cNvSpPr/>
              <p:nvPr/>
            </p:nvSpPr>
            <p:spPr>
              <a:xfrm>
                <a:off x="11412467" y="6774054"/>
                <a:ext cx="11903" cy="3477"/>
              </a:xfrm>
              <a:custGeom>
                <a:avLst/>
                <a:gdLst>
                  <a:gd name="csX0" fmla="*/ 3266 w 11903"/>
                  <a:gd name="csY0" fmla="*/ 38 h 3477"/>
                  <a:gd name="csX1" fmla="*/ 8638 w 11903"/>
                  <a:gd name="csY1" fmla="*/ 3438 h 3477"/>
                  <a:gd name="csX2" fmla="*/ 3266 w 11903"/>
                  <a:gd name="csY2" fmla="*/ 38 h 34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3" h="3477">
                    <a:moveTo>
                      <a:pt x="3266" y="38"/>
                    </a:moveTo>
                    <a:cubicBezTo>
                      <a:pt x="-5221" y="638"/>
                      <a:pt x="5106" y="3867"/>
                      <a:pt x="8638" y="3438"/>
                    </a:cubicBezTo>
                    <a:cubicBezTo>
                      <a:pt x="17125" y="2838"/>
                      <a:pt x="6792" y="-385"/>
                      <a:pt x="3266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0" name="Frihandsfigur: Form 1489">
                <a:extLst>
                  <a:ext uri="{FF2B5EF4-FFF2-40B4-BE49-F238E27FC236}">
                    <a16:creationId xmlns:a16="http://schemas.microsoft.com/office/drawing/2014/main" id="{F9FFE037-4A94-A9DD-9011-B9AA74295466}"/>
                  </a:ext>
                </a:extLst>
              </p:cNvPr>
              <p:cNvSpPr/>
              <p:nvPr/>
            </p:nvSpPr>
            <p:spPr>
              <a:xfrm>
                <a:off x="11579767" y="6880093"/>
                <a:ext cx="12336" cy="3689"/>
              </a:xfrm>
              <a:custGeom>
                <a:avLst/>
                <a:gdLst>
                  <a:gd name="csX0" fmla="*/ 3318 w 12336"/>
                  <a:gd name="csY0" fmla="*/ 41 h 3689"/>
                  <a:gd name="csX1" fmla="*/ 9016 w 12336"/>
                  <a:gd name="csY1" fmla="*/ 3647 h 3689"/>
                  <a:gd name="csX2" fmla="*/ 3318 w 12336"/>
                  <a:gd name="csY2" fmla="*/ 41 h 36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6" h="3689">
                    <a:moveTo>
                      <a:pt x="3318" y="41"/>
                    </a:moveTo>
                    <a:cubicBezTo>
                      <a:pt x="-5409" y="693"/>
                      <a:pt x="5432" y="4104"/>
                      <a:pt x="9016" y="3647"/>
                    </a:cubicBezTo>
                    <a:cubicBezTo>
                      <a:pt x="17748" y="3001"/>
                      <a:pt x="6901" y="-411"/>
                      <a:pt x="3318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1" name="Frihandsfigur: Form 1490">
                <a:extLst>
                  <a:ext uri="{FF2B5EF4-FFF2-40B4-BE49-F238E27FC236}">
                    <a16:creationId xmlns:a16="http://schemas.microsoft.com/office/drawing/2014/main" id="{A7F431F7-AA08-B0DA-28D6-4A16602E8BC6}"/>
                  </a:ext>
                </a:extLst>
              </p:cNvPr>
              <p:cNvSpPr/>
              <p:nvPr/>
            </p:nvSpPr>
            <p:spPr>
              <a:xfrm>
                <a:off x="12149548" y="7241214"/>
                <a:ext cx="13868" cy="4491"/>
              </a:xfrm>
              <a:custGeom>
                <a:avLst/>
                <a:gdLst>
                  <a:gd name="csX0" fmla="*/ 3471 w 13868"/>
                  <a:gd name="csY0" fmla="*/ 50 h 4491"/>
                  <a:gd name="csX1" fmla="*/ 10398 w 13868"/>
                  <a:gd name="csY1" fmla="*/ 4440 h 4491"/>
                  <a:gd name="csX2" fmla="*/ 3471 w 13868"/>
                  <a:gd name="csY2" fmla="*/ 50 h 44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68" h="4491">
                    <a:moveTo>
                      <a:pt x="3471" y="50"/>
                    </a:moveTo>
                    <a:cubicBezTo>
                      <a:pt x="-6061" y="890"/>
                      <a:pt x="6661" y="4994"/>
                      <a:pt x="10398" y="4440"/>
                    </a:cubicBezTo>
                    <a:cubicBezTo>
                      <a:pt x="19931" y="3599"/>
                      <a:pt x="7198" y="-498"/>
                      <a:pt x="347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2" name="Frihandsfigur: Form 1491">
                <a:extLst>
                  <a:ext uri="{FF2B5EF4-FFF2-40B4-BE49-F238E27FC236}">
                    <a16:creationId xmlns:a16="http://schemas.microsoft.com/office/drawing/2014/main" id="{FD1A384C-BB02-3143-F353-3FB2DD6948CC}"/>
                  </a:ext>
                </a:extLst>
              </p:cNvPr>
              <p:cNvSpPr/>
              <p:nvPr/>
            </p:nvSpPr>
            <p:spPr>
              <a:xfrm>
                <a:off x="12366453" y="7378684"/>
                <a:ext cx="14470" cy="4813"/>
              </a:xfrm>
              <a:custGeom>
                <a:avLst/>
                <a:gdLst>
                  <a:gd name="csX0" fmla="*/ 3525 w 14470"/>
                  <a:gd name="csY0" fmla="*/ 55 h 4813"/>
                  <a:gd name="csX1" fmla="*/ 10949 w 14470"/>
                  <a:gd name="csY1" fmla="*/ 4759 h 4813"/>
                  <a:gd name="csX2" fmla="*/ 3525 w 14470"/>
                  <a:gd name="csY2" fmla="*/ 55 h 4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0" h="4813">
                    <a:moveTo>
                      <a:pt x="3525" y="55"/>
                    </a:moveTo>
                    <a:cubicBezTo>
                      <a:pt x="-6310" y="969"/>
                      <a:pt x="7160" y="5353"/>
                      <a:pt x="10949" y="4759"/>
                    </a:cubicBezTo>
                    <a:cubicBezTo>
                      <a:pt x="20779" y="3844"/>
                      <a:pt x="7303" y="-539"/>
                      <a:pt x="352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3" name="Frihandsfigur: Form 1492">
                <a:extLst>
                  <a:ext uri="{FF2B5EF4-FFF2-40B4-BE49-F238E27FC236}">
                    <a16:creationId xmlns:a16="http://schemas.microsoft.com/office/drawing/2014/main" id="{EC5013C5-2F4B-1746-1841-0F177CB29EBE}"/>
                  </a:ext>
                </a:extLst>
              </p:cNvPr>
              <p:cNvSpPr/>
              <p:nvPr/>
            </p:nvSpPr>
            <p:spPr>
              <a:xfrm>
                <a:off x="11757514" y="6992750"/>
                <a:ext cx="12806" cy="3928"/>
              </a:xfrm>
              <a:custGeom>
                <a:avLst/>
                <a:gdLst>
                  <a:gd name="csX0" fmla="*/ 3371 w 12806"/>
                  <a:gd name="csY0" fmla="*/ 44 h 3928"/>
                  <a:gd name="csX1" fmla="*/ 9434 w 12806"/>
                  <a:gd name="csY1" fmla="*/ 3884 h 3928"/>
                  <a:gd name="csX2" fmla="*/ 3371 w 12806"/>
                  <a:gd name="csY2" fmla="*/ 44 h 3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6" h="3928">
                    <a:moveTo>
                      <a:pt x="3371" y="44"/>
                    </a:moveTo>
                    <a:cubicBezTo>
                      <a:pt x="-5613" y="746"/>
                      <a:pt x="5800" y="4370"/>
                      <a:pt x="9434" y="3884"/>
                    </a:cubicBezTo>
                    <a:cubicBezTo>
                      <a:pt x="18424" y="3181"/>
                      <a:pt x="7000" y="-437"/>
                      <a:pt x="337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4" name="Frihandsfigur: Form 1493">
                <a:extLst>
                  <a:ext uri="{FF2B5EF4-FFF2-40B4-BE49-F238E27FC236}">
                    <a16:creationId xmlns:a16="http://schemas.microsoft.com/office/drawing/2014/main" id="{F542ECB3-DC03-4EF3-A305-EFD9EB94C99E}"/>
                  </a:ext>
                </a:extLst>
              </p:cNvPr>
              <p:cNvSpPr/>
              <p:nvPr/>
            </p:nvSpPr>
            <p:spPr>
              <a:xfrm>
                <a:off x="11946862" y="7112894"/>
                <a:ext cx="13184" cy="4175"/>
              </a:xfrm>
              <a:custGeom>
                <a:avLst/>
                <a:gdLst>
                  <a:gd name="csX0" fmla="*/ 3566 w 13184"/>
                  <a:gd name="csY0" fmla="*/ 0 h 4175"/>
                  <a:gd name="csX1" fmla="*/ 12728 w 13184"/>
                  <a:gd name="csY1" fmla="*/ 2052 h 4175"/>
                  <a:gd name="csX2" fmla="*/ 3566 w 13184"/>
                  <a:gd name="csY2" fmla="*/ 0 h 41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84" h="4175">
                    <a:moveTo>
                      <a:pt x="3566" y="0"/>
                    </a:moveTo>
                    <a:cubicBezTo>
                      <a:pt x="-9246" y="1074"/>
                      <a:pt x="16905" y="7407"/>
                      <a:pt x="12728" y="2052"/>
                    </a:cubicBezTo>
                    <a:cubicBezTo>
                      <a:pt x="10933" y="920"/>
                      <a:pt x="6835" y="0"/>
                      <a:pt x="35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5" name="Frihandsfigur: Form 1494">
                <a:extLst>
                  <a:ext uri="{FF2B5EF4-FFF2-40B4-BE49-F238E27FC236}">
                    <a16:creationId xmlns:a16="http://schemas.microsoft.com/office/drawing/2014/main" id="{33662839-A9EB-E817-CCBB-31E5B7DC39A4}"/>
                  </a:ext>
                </a:extLst>
              </p:cNvPr>
              <p:cNvSpPr/>
              <p:nvPr/>
            </p:nvSpPr>
            <p:spPr>
              <a:xfrm>
                <a:off x="9890634" y="4815906"/>
                <a:ext cx="8319" cy="7318"/>
              </a:xfrm>
              <a:custGeom>
                <a:avLst/>
                <a:gdLst>
                  <a:gd name="csX0" fmla="*/ 2909 w 8319"/>
                  <a:gd name="csY0" fmla="*/ 130 h 7318"/>
                  <a:gd name="csX1" fmla="*/ 8189 w 8319"/>
                  <a:gd name="csY1" fmla="*/ 2742 h 7318"/>
                  <a:gd name="csX2" fmla="*/ 2909 w 8319"/>
                  <a:gd name="csY2" fmla="*/ 130 h 73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9" h="7318">
                    <a:moveTo>
                      <a:pt x="2909" y="130"/>
                    </a:moveTo>
                    <a:cubicBezTo>
                      <a:pt x="-6453" y="4399"/>
                      <a:pt x="9932" y="12417"/>
                      <a:pt x="8189" y="2742"/>
                    </a:cubicBezTo>
                    <a:cubicBezTo>
                      <a:pt x="7417" y="770"/>
                      <a:pt x="5057" y="-407"/>
                      <a:pt x="2909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6" name="Frihandsfigur: Form 1495">
                <a:extLst>
                  <a:ext uri="{FF2B5EF4-FFF2-40B4-BE49-F238E27FC236}">
                    <a16:creationId xmlns:a16="http://schemas.microsoft.com/office/drawing/2014/main" id="{01401F65-FDAF-660A-B814-A7E83D2BC416}"/>
                  </a:ext>
                </a:extLst>
              </p:cNvPr>
              <p:cNvSpPr/>
              <p:nvPr/>
            </p:nvSpPr>
            <p:spPr>
              <a:xfrm>
                <a:off x="9808276" y="4581266"/>
                <a:ext cx="7936" cy="8476"/>
              </a:xfrm>
              <a:custGeom>
                <a:avLst/>
                <a:gdLst>
                  <a:gd name="csX0" fmla="*/ 2633 w 7936"/>
                  <a:gd name="csY0" fmla="*/ 209 h 8476"/>
                  <a:gd name="csX1" fmla="*/ 5308 w 7936"/>
                  <a:gd name="csY1" fmla="*/ 8267 h 8476"/>
                  <a:gd name="csX2" fmla="*/ 2633 w 7936"/>
                  <a:gd name="csY2" fmla="*/ 209 h 8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6" h="8476">
                    <a:moveTo>
                      <a:pt x="2633" y="209"/>
                    </a:moveTo>
                    <a:cubicBezTo>
                      <a:pt x="-2373" y="1706"/>
                      <a:pt x="456" y="9879"/>
                      <a:pt x="5308" y="8267"/>
                    </a:cubicBezTo>
                    <a:cubicBezTo>
                      <a:pt x="10321" y="6781"/>
                      <a:pt x="7457" y="-1403"/>
                      <a:pt x="2633" y="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7" name="Frihandsfigur: Form 1496">
                <a:extLst>
                  <a:ext uri="{FF2B5EF4-FFF2-40B4-BE49-F238E27FC236}">
                    <a16:creationId xmlns:a16="http://schemas.microsoft.com/office/drawing/2014/main" id="{10646DC2-8568-E5EB-8163-E90E14C789DB}"/>
                  </a:ext>
                </a:extLst>
              </p:cNvPr>
              <p:cNvSpPr/>
              <p:nvPr/>
            </p:nvSpPr>
            <p:spPr>
              <a:xfrm>
                <a:off x="9729102" y="4342495"/>
                <a:ext cx="7747" cy="8040"/>
              </a:xfrm>
              <a:custGeom>
                <a:avLst/>
                <a:gdLst>
                  <a:gd name="csX0" fmla="*/ 2592 w 7747"/>
                  <a:gd name="csY0" fmla="*/ 281 h 8040"/>
                  <a:gd name="csX1" fmla="*/ 5152 w 7747"/>
                  <a:gd name="csY1" fmla="*/ 7757 h 8040"/>
                  <a:gd name="csX2" fmla="*/ 2592 w 7747"/>
                  <a:gd name="csY2" fmla="*/ 281 h 80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47" h="8040">
                    <a:moveTo>
                      <a:pt x="2592" y="281"/>
                    </a:moveTo>
                    <a:cubicBezTo>
                      <a:pt x="-2221" y="1939"/>
                      <a:pt x="271" y="9597"/>
                      <a:pt x="5152" y="7757"/>
                    </a:cubicBezTo>
                    <a:cubicBezTo>
                      <a:pt x="9975" y="6116"/>
                      <a:pt x="7467" y="-1553"/>
                      <a:pt x="259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8" name="Frihandsfigur: Form 1497">
                <a:extLst>
                  <a:ext uri="{FF2B5EF4-FFF2-40B4-BE49-F238E27FC236}">
                    <a16:creationId xmlns:a16="http://schemas.microsoft.com/office/drawing/2014/main" id="{F7530C8F-E16C-A618-CFD9-CFB40FAF12D6}"/>
                  </a:ext>
                </a:extLst>
              </p:cNvPr>
              <p:cNvSpPr/>
              <p:nvPr/>
            </p:nvSpPr>
            <p:spPr>
              <a:xfrm>
                <a:off x="9977077" y="5001470"/>
                <a:ext cx="8393" cy="5209"/>
              </a:xfrm>
              <a:custGeom>
                <a:avLst/>
                <a:gdLst>
                  <a:gd name="csX0" fmla="*/ 2739 w 8393"/>
                  <a:gd name="csY0" fmla="*/ 212 h 5209"/>
                  <a:gd name="csX1" fmla="*/ 5654 w 8393"/>
                  <a:gd name="csY1" fmla="*/ 4990 h 5209"/>
                  <a:gd name="csX2" fmla="*/ 2739 w 8393"/>
                  <a:gd name="csY2" fmla="*/ 212 h 5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3" h="5209">
                    <a:moveTo>
                      <a:pt x="2739" y="212"/>
                    </a:moveTo>
                    <a:cubicBezTo>
                      <a:pt x="-3039" y="1813"/>
                      <a:pt x="1487" y="6242"/>
                      <a:pt x="5654" y="4990"/>
                    </a:cubicBezTo>
                    <a:cubicBezTo>
                      <a:pt x="11455" y="3424"/>
                      <a:pt x="6866" y="-1017"/>
                      <a:pt x="2739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9" name="Frihandsfigur: Form 1498">
                <a:extLst>
                  <a:ext uri="{FF2B5EF4-FFF2-40B4-BE49-F238E27FC236}">
                    <a16:creationId xmlns:a16="http://schemas.microsoft.com/office/drawing/2014/main" id="{F965B8DC-3C99-42A0-FC70-E29F5F28BC1C}"/>
                  </a:ext>
                </a:extLst>
              </p:cNvPr>
              <p:cNvSpPr/>
              <p:nvPr/>
            </p:nvSpPr>
            <p:spPr>
              <a:xfrm>
                <a:off x="9653140" y="4144304"/>
                <a:ext cx="7582" cy="6300"/>
              </a:xfrm>
              <a:custGeom>
                <a:avLst/>
                <a:gdLst>
                  <a:gd name="csX0" fmla="*/ 2561 w 7582"/>
                  <a:gd name="csY0" fmla="*/ 442 h 6300"/>
                  <a:gd name="csX1" fmla="*/ 5019 w 7582"/>
                  <a:gd name="csY1" fmla="*/ 5860 h 6300"/>
                  <a:gd name="csX2" fmla="*/ 2561 w 7582"/>
                  <a:gd name="csY2" fmla="*/ 442 h 63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2" h="6300">
                    <a:moveTo>
                      <a:pt x="2561" y="442"/>
                    </a:moveTo>
                    <a:cubicBezTo>
                      <a:pt x="-2262" y="2425"/>
                      <a:pt x="395" y="7878"/>
                      <a:pt x="5019" y="5860"/>
                    </a:cubicBezTo>
                    <a:cubicBezTo>
                      <a:pt x="9848" y="3883"/>
                      <a:pt x="7184" y="-1581"/>
                      <a:pt x="2561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0" name="Frihandsfigur: Form 1499">
                <a:extLst>
                  <a:ext uri="{FF2B5EF4-FFF2-40B4-BE49-F238E27FC236}">
                    <a16:creationId xmlns:a16="http://schemas.microsoft.com/office/drawing/2014/main" id="{88C999F0-E71D-06AD-6D49-8642223F4F7B}"/>
                  </a:ext>
                </a:extLst>
              </p:cNvPr>
              <p:cNvSpPr/>
              <p:nvPr/>
            </p:nvSpPr>
            <p:spPr>
              <a:xfrm>
                <a:off x="10160431" y="5270124"/>
                <a:ext cx="8949" cy="7235"/>
              </a:xfrm>
              <a:custGeom>
                <a:avLst/>
                <a:gdLst>
                  <a:gd name="csX0" fmla="*/ 3042 w 8949"/>
                  <a:gd name="csY0" fmla="*/ 94 h 7235"/>
                  <a:gd name="csX1" fmla="*/ 8786 w 8949"/>
                  <a:gd name="csY1" fmla="*/ 2831 h 7235"/>
                  <a:gd name="csX2" fmla="*/ 3042 w 8949"/>
                  <a:gd name="csY2" fmla="*/ 94 h 72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9" h="7235">
                    <a:moveTo>
                      <a:pt x="3042" y="94"/>
                    </a:moveTo>
                    <a:cubicBezTo>
                      <a:pt x="-6879" y="4003"/>
                      <a:pt x="10815" y="12381"/>
                      <a:pt x="8786" y="2831"/>
                    </a:cubicBezTo>
                    <a:cubicBezTo>
                      <a:pt x="7912" y="865"/>
                      <a:pt x="5340" y="-358"/>
                      <a:pt x="3042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1" name="Frihandsfigur: Form 1500">
                <a:extLst>
                  <a:ext uri="{FF2B5EF4-FFF2-40B4-BE49-F238E27FC236}">
                    <a16:creationId xmlns:a16="http://schemas.microsoft.com/office/drawing/2014/main" id="{540DB968-4EA5-3703-D06A-D5A2D8A8CEDF}"/>
                  </a:ext>
                </a:extLst>
              </p:cNvPr>
              <p:cNvSpPr/>
              <p:nvPr/>
            </p:nvSpPr>
            <p:spPr>
              <a:xfrm>
                <a:off x="10258472" y="5497965"/>
                <a:ext cx="9194" cy="7510"/>
              </a:xfrm>
              <a:custGeom>
                <a:avLst/>
                <a:gdLst>
                  <a:gd name="csX0" fmla="*/ 3094 w 9194"/>
                  <a:gd name="csY0" fmla="*/ 71 h 7510"/>
                  <a:gd name="csX1" fmla="*/ 9020 w 9194"/>
                  <a:gd name="csY1" fmla="*/ 3054 h 7510"/>
                  <a:gd name="csX2" fmla="*/ 3094 w 9194"/>
                  <a:gd name="csY2" fmla="*/ 71 h 75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4" h="7510">
                    <a:moveTo>
                      <a:pt x="3094" y="71"/>
                    </a:moveTo>
                    <a:cubicBezTo>
                      <a:pt x="-7039" y="3854"/>
                      <a:pt x="11146" y="12930"/>
                      <a:pt x="9020" y="3054"/>
                    </a:cubicBezTo>
                    <a:cubicBezTo>
                      <a:pt x="8100" y="1008"/>
                      <a:pt x="5448" y="-329"/>
                      <a:pt x="3094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2" name="Frihandsfigur: Form 1501">
                <a:extLst>
                  <a:ext uri="{FF2B5EF4-FFF2-40B4-BE49-F238E27FC236}">
                    <a16:creationId xmlns:a16="http://schemas.microsoft.com/office/drawing/2014/main" id="{F02F3D2E-7645-0E3D-EFB6-802BEF01042D}"/>
                  </a:ext>
                </a:extLst>
              </p:cNvPr>
              <p:cNvSpPr/>
              <p:nvPr/>
            </p:nvSpPr>
            <p:spPr>
              <a:xfrm>
                <a:off x="10361511" y="5686641"/>
                <a:ext cx="9351" cy="4759"/>
              </a:xfrm>
              <a:custGeom>
                <a:avLst/>
                <a:gdLst>
                  <a:gd name="csX0" fmla="*/ 2937 w 9351"/>
                  <a:gd name="csY0" fmla="*/ 167 h 4759"/>
                  <a:gd name="csX1" fmla="*/ 6417 w 9351"/>
                  <a:gd name="csY1" fmla="*/ 4584 h 4759"/>
                  <a:gd name="csX2" fmla="*/ 2937 w 9351"/>
                  <a:gd name="csY2" fmla="*/ 167 h 4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1" h="4759">
                    <a:moveTo>
                      <a:pt x="2937" y="167"/>
                    </a:moveTo>
                    <a:cubicBezTo>
                      <a:pt x="-3664" y="1687"/>
                      <a:pt x="2360" y="5636"/>
                      <a:pt x="6417" y="4584"/>
                    </a:cubicBezTo>
                    <a:cubicBezTo>
                      <a:pt x="13035" y="3109"/>
                      <a:pt x="6949" y="-857"/>
                      <a:pt x="2937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3" name="Frihandsfigur: Form 1502">
                <a:extLst>
                  <a:ext uri="{FF2B5EF4-FFF2-40B4-BE49-F238E27FC236}">
                    <a16:creationId xmlns:a16="http://schemas.microsoft.com/office/drawing/2014/main" id="{7C0D0DD0-5160-0208-E1F8-1D918584E025}"/>
                  </a:ext>
                </a:extLst>
              </p:cNvPr>
              <p:cNvSpPr/>
              <p:nvPr/>
            </p:nvSpPr>
            <p:spPr>
              <a:xfrm>
                <a:off x="10470399" y="5851929"/>
                <a:ext cx="9626" cy="10228"/>
              </a:xfrm>
              <a:custGeom>
                <a:avLst/>
                <a:gdLst>
                  <a:gd name="csX0" fmla="*/ 2959 w 9626"/>
                  <a:gd name="csY0" fmla="*/ 94 h 10228"/>
                  <a:gd name="csX1" fmla="*/ 6668 w 9626"/>
                  <a:gd name="csY1" fmla="*/ 10140 h 10228"/>
                  <a:gd name="csX2" fmla="*/ 2959 w 9626"/>
                  <a:gd name="csY2" fmla="*/ 94 h 102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6" h="10228">
                    <a:moveTo>
                      <a:pt x="2959" y="94"/>
                    </a:moveTo>
                    <a:cubicBezTo>
                      <a:pt x="-3425" y="1299"/>
                      <a:pt x="1793" y="11261"/>
                      <a:pt x="6668" y="10140"/>
                    </a:cubicBezTo>
                    <a:cubicBezTo>
                      <a:pt x="13029" y="8929"/>
                      <a:pt x="7879" y="-1067"/>
                      <a:pt x="2959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4" name="Frihandsfigur: Form 1503">
                <a:extLst>
                  <a:ext uri="{FF2B5EF4-FFF2-40B4-BE49-F238E27FC236}">
                    <a16:creationId xmlns:a16="http://schemas.microsoft.com/office/drawing/2014/main" id="{DBD43198-7977-67FA-543E-5381F5A1667C}"/>
                  </a:ext>
                </a:extLst>
              </p:cNvPr>
              <p:cNvSpPr/>
              <p:nvPr/>
            </p:nvSpPr>
            <p:spPr>
              <a:xfrm>
                <a:off x="10067024" y="5102412"/>
                <a:ext cx="8597" cy="4047"/>
              </a:xfrm>
              <a:custGeom>
                <a:avLst/>
                <a:gdLst>
                  <a:gd name="csX0" fmla="*/ 2786 w 8597"/>
                  <a:gd name="csY0" fmla="*/ 265 h 4047"/>
                  <a:gd name="csX1" fmla="*/ 5810 w 8597"/>
                  <a:gd name="csY1" fmla="*/ 3791 h 4047"/>
                  <a:gd name="csX2" fmla="*/ 2786 w 8597"/>
                  <a:gd name="csY2" fmla="*/ 265 h 40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97" h="4047">
                    <a:moveTo>
                      <a:pt x="2786" y="265"/>
                    </a:moveTo>
                    <a:cubicBezTo>
                      <a:pt x="-3312" y="1917"/>
                      <a:pt x="1941" y="4946"/>
                      <a:pt x="5810" y="3791"/>
                    </a:cubicBezTo>
                    <a:cubicBezTo>
                      <a:pt x="11902" y="2117"/>
                      <a:pt x="6673" y="-912"/>
                      <a:pt x="2786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5" name="Frihandsfigur: Form 1504">
                <a:extLst>
                  <a:ext uri="{FF2B5EF4-FFF2-40B4-BE49-F238E27FC236}">
                    <a16:creationId xmlns:a16="http://schemas.microsoft.com/office/drawing/2014/main" id="{F328B116-A4CF-2BE1-A02C-A991DAC9268D}"/>
                  </a:ext>
                </a:extLst>
              </p:cNvPr>
              <p:cNvSpPr/>
              <p:nvPr/>
            </p:nvSpPr>
            <p:spPr>
              <a:xfrm>
                <a:off x="10585169" y="6185441"/>
                <a:ext cx="9968" cy="9401"/>
              </a:xfrm>
              <a:custGeom>
                <a:avLst/>
                <a:gdLst>
                  <a:gd name="csX0" fmla="*/ 3220 w 9968"/>
                  <a:gd name="csY0" fmla="*/ 1 h 9401"/>
                  <a:gd name="csX1" fmla="*/ 9747 w 9968"/>
                  <a:gd name="csY1" fmla="*/ 4636 h 9401"/>
                  <a:gd name="csX2" fmla="*/ 3220 w 9968"/>
                  <a:gd name="csY2" fmla="*/ 1 h 94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68" h="9401">
                    <a:moveTo>
                      <a:pt x="3220" y="1"/>
                    </a:moveTo>
                    <a:cubicBezTo>
                      <a:pt x="-7518" y="2658"/>
                      <a:pt x="12250" y="16568"/>
                      <a:pt x="9747" y="4636"/>
                    </a:cubicBezTo>
                    <a:cubicBezTo>
                      <a:pt x="8673" y="2058"/>
                      <a:pt x="5746" y="-39"/>
                      <a:pt x="32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6" name="Frihandsfigur: Form 1505">
                <a:extLst>
                  <a:ext uri="{FF2B5EF4-FFF2-40B4-BE49-F238E27FC236}">
                    <a16:creationId xmlns:a16="http://schemas.microsoft.com/office/drawing/2014/main" id="{ACC2BDF6-EB74-5DCB-D5D5-1B19C3377F9D}"/>
                  </a:ext>
                </a:extLst>
              </p:cNvPr>
              <p:cNvSpPr/>
              <p:nvPr/>
            </p:nvSpPr>
            <p:spPr>
              <a:xfrm>
                <a:off x="12599289" y="7526146"/>
                <a:ext cx="14764" cy="5156"/>
              </a:xfrm>
              <a:custGeom>
                <a:avLst/>
                <a:gdLst>
                  <a:gd name="csX0" fmla="*/ 3324 w 14764"/>
                  <a:gd name="csY0" fmla="*/ 0 h 5156"/>
                  <a:gd name="csX1" fmla="*/ 14765 w 14764"/>
                  <a:gd name="csY1" fmla="*/ 4303 h 5156"/>
                  <a:gd name="csX2" fmla="*/ 3324 w 14764"/>
                  <a:gd name="csY2" fmla="*/ 0 h 5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764" h="5156">
                    <a:moveTo>
                      <a:pt x="3324" y="0"/>
                    </a:moveTo>
                    <a:cubicBezTo>
                      <a:pt x="-7707" y="1343"/>
                      <a:pt x="12022" y="7355"/>
                      <a:pt x="14765" y="4303"/>
                    </a:cubicBezTo>
                    <a:cubicBezTo>
                      <a:pt x="14799" y="766"/>
                      <a:pt x="6335" y="246"/>
                      <a:pt x="3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7" name="Frihandsfigur: Form 1506">
                <a:extLst>
                  <a:ext uri="{FF2B5EF4-FFF2-40B4-BE49-F238E27FC236}">
                    <a16:creationId xmlns:a16="http://schemas.microsoft.com/office/drawing/2014/main" id="{FFB7C594-6B46-E047-F56E-FAD0D7EA5D3C}"/>
                  </a:ext>
                </a:extLst>
              </p:cNvPr>
              <p:cNvSpPr/>
              <p:nvPr/>
            </p:nvSpPr>
            <p:spPr>
              <a:xfrm>
                <a:off x="9384596" y="4146326"/>
                <a:ext cx="7240" cy="5317"/>
              </a:xfrm>
              <a:custGeom>
                <a:avLst/>
                <a:gdLst>
                  <a:gd name="csX0" fmla="*/ 2506 w 7240"/>
                  <a:gd name="csY0" fmla="*/ 1832 h 5317"/>
                  <a:gd name="csX1" fmla="*/ 7204 w 7240"/>
                  <a:gd name="csY1" fmla="*/ 146 h 5317"/>
                  <a:gd name="csX2" fmla="*/ 2506 w 7240"/>
                  <a:gd name="csY2" fmla="*/ 1832 h 5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0" h="5317">
                    <a:moveTo>
                      <a:pt x="2506" y="1832"/>
                    </a:moveTo>
                    <a:cubicBezTo>
                      <a:pt x="-5410" y="8364"/>
                      <a:pt x="8032" y="4495"/>
                      <a:pt x="7204" y="146"/>
                    </a:cubicBezTo>
                    <a:cubicBezTo>
                      <a:pt x="5935" y="-454"/>
                      <a:pt x="3826" y="929"/>
                      <a:pt x="2506" y="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8" name="Frihandsfigur: Form 1507">
                <a:extLst>
                  <a:ext uri="{FF2B5EF4-FFF2-40B4-BE49-F238E27FC236}">
                    <a16:creationId xmlns:a16="http://schemas.microsoft.com/office/drawing/2014/main" id="{88D71B0A-4576-A0A4-34A9-8B405A94B711}"/>
                  </a:ext>
                </a:extLst>
              </p:cNvPr>
              <p:cNvSpPr/>
              <p:nvPr/>
            </p:nvSpPr>
            <p:spPr>
              <a:xfrm>
                <a:off x="10968444" y="6674044"/>
                <a:ext cx="11384" cy="3280"/>
              </a:xfrm>
              <a:custGeom>
                <a:avLst/>
                <a:gdLst>
                  <a:gd name="csX0" fmla="*/ 3296 w 11384"/>
                  <a:gd name="csY0" fmla="*/ 35 h 3280"/>
                  <a:gd name="csX1" fmla="*/ 8086 w 11384"/>
                  <a:gd name="csY1" fmla="*/ 3247 h 3280"/>
                  <a:gd name="csX2" fmla="*/ 3296 w 11384"/>
                  <a:gd name="csY2" fmla="*/ 35 h 3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4" h="3280">
                    <a:moveTo>
                      <a:pt x="3296" y="35"/>
                    </a:moveTo>
                    <a:cubicBezTo>
                      <a:pt x="-4967" y="572"/>
                      <a:pt x="4474" y="3635"/>
                      <a:pt x="8086" y="3247"/>
                    </a:cubicBezTo>
                    <a:cubicBezTo>
                      <a:pt x="16355" y="2704"/>
                      <a:pt x="6909" y="-359"/>
                      <a:pt x="3296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9" name="Frihandsfigur: Form 1508">
                <a:extLst>
                  <a:ext uri="{FF2B5EF4-FFF2-40B4-BE49-F238E27FC236}">
                    <a16:creationId xmlns:a16="http://schemas.microsoft.com/office/drawing/2014/main" id="{94A63CAD-B2E7-D1A3-AFC5-AD61E9673041}"/>
                  </a:ext>
                </a:extLst>
              </p:cNvPr>
              <p:cNvSpPr/>
              <p:nvPr/>
            </p:nvSpPr>
            <p:spPr>
              <a:xfrm>
                <a:off x="11117557" y="6774092"/>
                <a:ext cx="11675" cy="3471"/>
              </a:xfrm>
              <a:custGeom>
                <a:avLst/>
                <a:gdLst>
                  <a:gd name="csX0" fmla="*/ 3494 w 11675"/>
                  <a:gd name="csY0" fmla="*/ 0 h 3471"/>
                  <a:gd name="csX1" fmla="*/ 11426 w 11675"/>
                  <a:gd name="csY1" fmla="*/ 1697 h 3471"/>
                  <a:gd name="csX2" fmla="*/ 3494 w 11675"/>
                  <a:gd name="csY2" fmla="*/ 0 h 34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75" h="3471">
                    <a:moveTo>
                      <a:pt x="3494" y="0"/>
                    </a:moveTo>
                    <a:cubicBezTo>
                      <a:pt x="-8444" y="863"/>
                      <a:pt x="14273" y="6178"/>
                      <a:pt x="11426" y="1697"/>
                    </a:cubicBezTo>
                    <a:cubicBezTo>
                      <a:pt x="10020" y="760"/>
                      <a:pt x="6472" y="0"/>
                      <a:pt x="3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0" name="Frihandsfigur: Form 1509">
                <a:extLst>
                  <a:ext uri="{FF2B5EF4-FFF2-40B4-BE49-F238E27FC236}">
                    <a16:creationId xmlns:a16="http://schemas.microsoft.com/office/drawing/2014/main" id="{E15E29B9-FEE6-3F47-C1AD-D76DD1F965C6}"/>
                  </a:ext>
                </a:extLst>
              </p:cNvPr>
              <p:cNvSpPr/>
              <p:nvPr/>
            </p:nvSpPr>
            <p:spPr>
              <a:xfrm>
                <a:off x="11275800" y="6880134"/>
                <a:ext cx="12093" cy="3680"/>
              </a:xfrm>
              <a:custGeom>
                <a:avLst/>
                <a:gdLst>
                  <a:gd name="csX0" fmla="*/ 3556 w 12093"/>
                  <a:gd name="csY0" fmla="*/ 0 h 3680"/>
                  <a:gd name="csX1" fmla="*/ 11808 w 12093"/>
                  <a:gd name="csY1" fmla="*/ 1805 h 3680"/>
                  <a:gd name="csX2" fmla="*/ 3556 w 12093"/>
                  <a:gd name="csY2" fmla="*/ 0 h 36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93" h="3680">
                    <a:moveTo>
                      <a:pt x="3556" y="0"/>
                    </a:moveTo>
                    <a:cubicBezTo>
                      <a:pt x="-8703" y="920"/>
                      <a:pt x="14923" y="6543"/>
                      <a:pt x="11808" y="1805"/>
                    </a:cubicBezTo>
                    <a:cubicBezTo>
                      <a:pt x="10322" y="811"/>
                      <a:pt x="6630" y="0"/>
                      <a:pt x="35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1" name="Frihandsfigur: Form 1510">
                <a:extLst>
                  <a:ext uri="{FF2B5EF4-FFF2-40B4-BE49-F238E27FC236}">
                    <a16:creationId xmlns:a16="http://schemas.microsoft.com/office/drawing/2014/main" id="{84F1E9BA-1C36-B4FC-3C36-96F1F17571E9}"/>
                  </a:ext>
                </a:extLst>
              </p:cNvPr>
              <p:cNvSpPr/>
              <p:nvPr/>
            </p:nvSpPr>
            <p:spPr>
              <a:xfrm>
                <a:off x="10827443" y="6579690"/>
                <a:ext cx="10923" cy="3095"/>
              </a:xfrm>
              <a:custGeom>
                <a:avLst/>
                <a:gdLst>
                  <a:gd name="csX0" fmla="*/ 3383 w 10923"/>
                  <a:gd name="csY0" fmla="*/ 0 h 3095"/>
                  <a:gd name="csX1" fmla="*/ 10738 w 10923"/>
                  <a:gd name="csY1" fmla="*/ 1515 h 3095"/>
                  <a:gd name="csX2" fmla="*/ 3383 w 10923"/>
                  <a:gd name="csY2" fmla="*/ 0 h 30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23" h="3095">
                    <a:moveTo>
                      <a:pt x="3383" y="0"/>
                    </a:moveTo>
                    <a:cubicBezTo>
                      <a:pt x="-7973" y="754"/>
                      <a:pt x="13099" y="5515"/>
                      <a:pt x="10738" y="1515"/>
                    </a:cubicBezTo>
                    <a:cubicBezTo>
                      <a:pt x="9486" y="675"/>
                      <a:pt x="6195" y="0"/>
                      <a:pt x="33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2" name="Frihandsfigur: Form 1511">
                <a:extLst>
                  <a:ext uri="{FF2B5EF4-FFF2-40B4-BE49-F238E27FC236}">
                    <a16:creationId xmlns:a16="http://schemas.microsoft.com/office/drawing/2014/main" id="{E8E26C09-3F1E-1E9F-C711-4CE57FD67ED8}"/>
                  </a:ext>
                </a:extLst>
              </p:cNvPr>
              <p:cNvSpPr/>
              <p:nvPr/>
            </p:nvSpPr>
            <p:spPr>
              <a:xfrm>
                <a:off x="10694370" y="6490514"/>
                <a:ext cx="10583" cy="2928"/>
              </a:xfrm>
              <a:custGeom>
                <a:avLst/>
                <a:gdLst>
                  <a:gd name="csX0" fmla="*/ 3330 w 10583"/>
                  <a:gd name="csY0" fmla="*/ 0 h 2928"/>
                  <a:gd name="csX1" fmla="*/ 10422 w 10583"/>
                  <a:gd name="csY1" fmla="*/ 1434 h 2928"/>
                  <a:gd name="csX2" fmla="*/ 3330 w 10583"/>
                  <a:gd name="csY2" fmla="*/ 0 h 2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3" h="2928">
                    <a:moveTo>
                      <a:pt x="3330" y="0"/>
                    </a:moveTo>
                    <a:cubicBezTo>
                      <a:pt x="-7757" y="709"/>
                      <a:pt x="12576" y="5218"/>
                      <a:pt x="10422" y="1434"/>
                    </a:cubicBezTo>
                    <a:cubicBezTo>
                      <a:pt x="9239" y="640"/>
                      <a:pt x="6068" y="0"/>
                      <a:pt x="3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3" name="Frihandsfigur: Form 1512">
                <a:extLst>
                  <a:ext uri="{FF2B5EF4-FFF2-40B4-BE49-F238E27FC236}">
                    <a16:creationId xmlns:a16="http://schemas.microsoft.com/office/drawing/2014/main" id="{D63623A2-0FE2-CDE5-8D4B-506B063B4488}"/>
                  </a:ext>
                </a:extLst>
              </p:cNvPr>
              <p:cNvSpPr/>
              <p:nvPr/>
            </p:nvSpPr>
            <p:spPr>
              <a:xfrm>
                <a:off x="10568469" y="6406143"/>
                <a:ext cx="10263" cy="2772"/>
              </a:xfrm>
              <a:custGeom>
                <a:avLst/>
                <a:gdLst>
                  <a:gd name="csX0" fmla="*/ 3279 w 10263"/>
                  <a:gd name="csY0" fmla="*/ 0 h 2772"/>
                  <a:gd name="csX1" fmla="*/ 10125 w 10263"/>
                  <a:gd name="csY1" fmla="*/ 1354 h 2772"/>
                  <a:gd name="csX2" fmla="*/ 3279 w 10263"/>
                  <a:gd name="csY2" fmla="*/ 0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63" h="2772">
                    <a:moveTo>
                      <a:pt x="3279" y="0"/>
                    </a:moveTo>
                    <a:cubicBezTo>
                      <a:pt x="-7552" y="668"/>
                      <a:pt x="12085" y="4943"/>
                      <a:pt x="10125" y="1354"/>
                    </a:cubicBezTo>
                    <a:cubicBezTo>
                      <a:pt x="9000" y="606"/>
                      <a:pt x="5936" y="0"/>
                      <a:pt x="3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4" name="Frihandsfigur: Form 1513">
                <a:extLst>
                  <a:ext uri="{FF2B5EF4-FFF2-40B4-BE49-F238E27FC236}">
                    <a16:creationId xmlns:a16="http://schemas.microsoft.com/office/drawing/2014/main" id="{FCEAA38E-A529-2B18-4ACB-43491948A840}"/>
                  </a:ext>
                </a:extLst>
              </p:cNvPr>
              <p:cNvSpPr/>
              <p:nvPr/>
            </p:nvSpPr>
            <p:spPr>
              <a:xfrm>
                <a:off x="12020074" y="7378686"/>
                <a:ext cx="14298" cy="4809"/>
              </a:xfrm>
              <a:custGeom>
                <a:avLst/>
                <a:gdLst>
                  <a:gd name="csX0" fmla="*/ 3638 w 14298"/>
                  <a:gd name="csY0" fmla="*/ 53 h 4809"/>
                  <a:gd name="csX1" fmla="*/ 10662 w 14298"/>
                  <a:gd name="csY1" fmla="*/ 4756 h 4809"/>
                  <a:gd name="csX2" fmla="*/ 3638 w 14298"/>
                  <a:gd name="csY2" fmla="*/ 53 h 4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298" h="4809">
                    <a:moveTo>
                      <a:pt x="3638" y="53"/>
                    </a:moveTo>
                    <a:cubicBezTo>
                      <a:pt x="-6243" y="933"/>
                      <a:pt x="6707" y="5339"/>
                      <a:pt x="10662" y="4756"/>
                    </a:cubicBezTo>
                    <a:cubicBezTo>
                      <a:pt x="20543" y="3876"/>
                      <a:pt x="7587" y="-530"/>
                      <a:pt x="3638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5" name="Frihandsfigur: Form 1514">
                <a:extLst>
                  <a:ext uri="{FF2B5EF4-FFF2-40B4-BE49-F238E27FC236}">
                    <a16:creationId xmlns:a16="http://schemas.microsoft.com/office/drawing/2014/main" id="{62B561ED-BF8A-0F75-6853-01B18AC0460D}"/>
                  </a:ext>
                </a:extLst>
              </p:cNvPr>
              <p:cNvSpPr/>
              <p:nvPr/>
            </p:nvSpPr>
            <p:spPr>
              <a:xfrm>
                <a:off x="11814902" y="7241215"/>
                <a:ext cx="13709" cy="4487"/>
              </a:xfrm>
              <a:custGeom>
                <a:avLst/>
                <a:gdLst>
                  <a:gd name="csX0" fmla="*/ 3579 w 13709"/>
                  <a:gd name="csY0" fmla="*/ 49 h 4487"/>
                  <a:gd name="csX1" fmla="*/ 10128 w 13709"/>
                  <a:gd name="csY1" fmla="*/ 4439 h 4487"/>
                  <a:gd name="csX2" fmla="*/ 3579 w 13709"/>
                  <a:gd name="csY2" fmla="*/ 49 h 44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09" h="4487">
                    <a:moveTo>
                      <a:pt x="3579" y="49"/>
                    </a:moveTo>
                    <a:cubicBezTo>
                      <a:pt x="-5994" y="855"/>
                      <a:pt x="6237" y="4981"/>
                      <a:pt x="10128" y="4439"/>
                    </a:cubicBezTo>
                    <a:cubicBezTo>
                      <a:pt x="19706" y="3632"/>
                      <a:pt x="7471" y="-494"/>
                      <a:pt x="357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6" name="Frihandsfigur: Form 1515">
                <a:extLst>
                  <a:ext uri="{FF2B5EF4-FFF2-40B4-BE49-F238E27FC236}">
                    <a16:creationId xmlns:a16="http://schemas.microsoft.com/office/drawing/2014/main" id="{E3C67F0B-2ECE-B058-43DC-4D10B78326B1}"/>
                  </a:ext>
                </a:extLst>
              </p:cNvPr>
              <p:cNvSpPr/>
              <p:nvPr/>
            </p:nvSpPr>
            <p:spPr>
              <a:xfrm>
                <a:off x="11623315" y="7112848"/>
                <a:ext cx="13171" cy="4195"/>
              </a:xfrm>
              <a:custGeom>
                <a:avLst/>
                <a:gdLst>
                  <a:gd name="csX0" fmla="*/ 3524 w 13171"/>
                  <a:gd name="csY0" fmla="*/ 46 h 4195"/>
                  <a:gd name="csX1" fmla="*/ 9645 w 13171"/>
                  <a:gd name="csY1" fmla="*/ 4149 h 4195"/>
                  <a:gd name="csX2" fmla="*/ 3524 w 13171"/>
                  <a:gd name="csY2" fmla="*/ 46 h 4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71" h="4195">
                    <a:moveTo>
                      <a:pt x="3524" y="46"/>
                    </a:moveTo>
                    <a:cubicBezTo>
                      <a:pt x="-5763" y="789"/>
                      <a:pt x="5810" y="4658"/>
                      <a:pt x="9645" y="4149"/>
                    </a:cubicBezTo>
                    <a:cubicBezTo>
                      <a:pt x="18937" y="3412"/>
                      <a:pt x="7359" y="-463"/>
                      <a:pt x="3524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7" name="Frihandsfigur: Form 1516">
                <a:extLst>
                  <a:ext uri="{FF2B5EF4-FFF2-40B4-BE49-F238E27FC236}">
                    <a16:creationId xmlns:a16="http://schemas.microsoft.com/office/drawing/2014/main" id="{602BF848-AAF9-0E9B-A3BD-9540A1807C50}"/>
                  </a:ext>
                </a:extLst>
              </p:cNvPr>
              <p:cNvSpPr/>
              <p:nvPr/>
            </p:nvSpPr>
            <p:spPr>
              <a:xfrm>
                <a:off x="11444075" y="6992751"/>
                <a:ext cx="12671" cy="3925"/>
              </a:xfrm>
              <a:custGeom>
                <a:avLst/>
                <a:gdLst>
                  <a:gd name="csX0" fmla="*/ 3468 w 12671"/>
                  <a:gd name="csY0" fmla="*/ 42 h 3925"/>
                  <a:gd name="csX1" fmla="*/ 9200 w 12671"/>
                  <a:gd name="csY1" fmla="*/ 3883 h 3925"/>
                  <a:gd name="csX2" fmla="*/ 3468 w 12671"/>
                  <a:gd name="csY2" fmla="*/ 42 h 39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71" h="3925">
                    <a:moveTo>
                      <a:pt x="3468" y="42"/>
                    </a:moveTo>
                    <a:cubicBezTo>
                      <a:pt x="-5544" y="722"/>
                      <a:pt x="5422" y="4357"/>
                      <a:pt x="9200" y="3883"/>
                    </a:cubicBezTo>
                    <a:cubicBezTo>
                      <a:pt x="18218" y="3208"/>
                      <a:pt x="7251" y="-432"/>
                      <a:pt x="3468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8" name="Frihandsfigur: Form 1517">
                <a:extLst>
                  <a:ext uri="{FF2B5EF4-FFF2-40B4-BE49-F238E27FC236}">
                    <a16:creationId xmlns:a16="http://schemas.microsoft.com/office/drawing/2014/main" id="{8C60C4B4-056E-6358-2C9F-757A8410724C}"/>
                  </a:ext>
                </a:extLst>
              </p:cNvPr>
              <p:cNvSpPr/>
              <p:nvPr/>
            </p:nvSpPr>
            <p:spPr>
              <a:xfrm>
                <a:off x="10123322" y="5737437"/>
                <a:ext cx="9218" cy="5057"/>
              </a:xfrm>
              <a:custGeom>
                <a:avLst/>
                <a:gdLst>
                  <a:gd name="csX0" fmla="*/ 2964 w 9218"/>
                  <a:gd name="csY0" fmla="*/ 348 h 5057"/>
                  <a:gd name="csX1" fmla="*/ 6256 w 9218"/>
                  <a:gd name="csY1" fmla="*/ 4697 h 5057"/>
                  <a:gd name="csX2" fmla="*/ 2964 w 9218"/>
                  <a:gd name="csY2" fmla="*/ 348 h 5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18" h="5057">
                    <a:moveTo>
                      <a:pt x="2964" y="348"/>
                    </a:moveTo>
                    <a:cubicBezTo>
                      <a:pt x="-3408" y="2423"/>
                      <a:pt x="1821" y="6246"/>
                      <a:pt x="6256" y="4697"/>
                    </a:cubicBezTo>
                    <a:cubicBezTo>
                      <a:pt x="12645" y="2657"/>
                      <a:pt x="7359" y="-1172"/>
                      <a:pt x="2964" y="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9" name="Frihandsfigur: Form 1518">
                <a:extLst>
                  <a:ext uri="{FF2B5EF4-FFF2-40B4-BE49-F238E27FC236}">
                    <a16:creationId xmlns:a16="http://schemas.microsoft.com/office/drawing/2014/main" id="{F603F472-058E-4115-2776-939CC151137E}"/>
                  </a:ext>
                </a:extLst>
              </p:cNvPr>
              <p:cNvSpPr/>
              <p:nvPr/>
            </p:nvSpPr>
            <p:spPr>
              <a:xfrm>
                <a:off x="9845024" y="5166699"/>
                <a:ext cx="8515" cy="4618"/>
              </a:xfrm>
              <a:custGeom>
                <a:avLst/>
                <a:gdLst>
                  <a:gd name="csX0" fmla="*/ 2827 w 8515"/>
                  <a:gd name="csY0" fmla="*/ 575 h 4618"/>
                  <a:gd name="csX1" fmla="*/ 5684 w 8515"/>
                  <a:gd name="csY1" fmla="*/ 4055 h 4618"/>
                  <a:gd name="csX2" fmla="*/ 2827 w 8515"/>
                  <a:gd name="csY2" fmla="*/ 575 h 46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15" h="4618">
                    <a:moveTo>
                      <a:pt x="2827" y="575"/>
                    </a:moveTo>
                    <a:cubicBezTo>
                      <a:pt x="-3042" y="2912"/>
                      <a:pt x="1381" y="5873"/>
                      <a:pt x="5684" y="4055"/>
                    </a:cubicBezTo>
                    <a:cubicBezTo>
                      <a:pt x="11548" y="1695"/>
                      <a:pt x="7159" y="-1265"/>
                      <a:pt x="2827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0" name="Frihandsfigur: Form 1519">
                <a:extLst>
                  <a:ext uri="{FF2B5EF4-FFF2-40B4-BE49-F238E27FC236}">
                    <a16:creationId xmlns:a16="http://schemas.microsoft.com/office/drawing/2014/main" id="{12B3AA92-CE06-3F87-A0DE-82E474242942}"/>
                  </a:ext>
                </a:extLst>
              </p:cNvPr>
              <p:cNvSpPr/>
              <p:nvPr/>
            </p:nvSpPr>
            <p:spPr>
              <a:xfrm>
                <a:off x="9759787" y="5067951"/>
                <a:ext cx="8443" cy="5330"/>
              </a:xfrm>
              <a:custGeom>
                <a:avLst/>
                <a:gdLst>
                  <a:gd name="csX0" fmla="*/ 2962 w 8443"/>
                  <a:gd name="csY0" fmla="*/ 459 h 5330"/>
                  <a:gd name="csX1" fmla="*/ 8312 w 8443"/>
                  <a:gd name="csY1" fmla="*/ 1241 h 5330"/>
                  <a:gd name="csX2" fmla="*/ 2962 w 8443"/>
                  <a:gd name="csY2" fmla="*/ 459 h 53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43" h="5330">
                    <a:moveTo>
                      <a:pt x="2962" y="459"/>
                    </a:moveTo>
                    <a:cubicBezTo>
                      <a:pt x="-6558" y="5676"/>
                      <a:pt x="10072" y="7797"/>
                      <a:pt x="8312" y="1241"/>
                    </a:cubicBezTo>
                    <a:cubicBezTo>
                      <a:pt x="7552" y="-27"/>
                      <a:pt x="5157" y="-387"/>
                      <a:pt x="2962" y="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1" name="Frihandsfigur: Form 1520">
                <a:extLst>
                  <a:ext uri="{FF2B5EF4-FFF2-40B4-BE49-F238E27FC236}">
                    <a16:creationId xmlns:a16="http://schemas.microsoft.com/office/drawing/2014/main" id="{D5411AA4-193E-498C-2F0A-4E9B3178D293}"/>
                  </a:ext>
                </a:extLst>
              </p:cNvPr>
              <p:cNvSpPr/>
              <p:nvPr/>
            </p:nvSpPr>
            <p:spPr>
              <a:xfrm>
                <a:off x="9600307" y="4669393"/>
                <a:ext cx="7852" cy="8639"/>
              </a:xfrm>
              <a:custGeom>
                <a:avLst/>
                <a:gdLst>
                  <a:gd name="csX0" fmla="*/ 2662 w 7852"/>
                  <a:gd name="csY0" fmla="*/ 516 h 8639"/>
                  <a:gd name="csX1" fmla="*/ 5188 w 7852"/>
                  <a:gd name="csY1" fmla="*/ 8123 h 8639"/>
                  <a:gd name="csX2" fmla="*/ 2662 w 7852"/>
                  <a:gd name="csY2" fmla="*/ 516 h 86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2" h="8639">
                    <a:moveTo>
                      <a:pt x="2662" y="516"/>
                    </a:moveTo>
                    <a:cubicBezTo>
                      <a:pt x="-1938" y="2602"/>
                      <a:pt x="-241" y="10751"/>
                      <a:pt x="5188" y="8123"/>
                    </a:cubicBezTo>
                    <a:cubicBezTo>
                      <a:pt x="9805" y="6054"/>
                      <a:pt x="8074" y="-2113"/>
                      <a:pt x="2662" y="5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2" name="Frihandsfigur: Form 1521">
                <a:extLst>
                  <a:ext uri="{FF2B5EF4-FFF2-40B4-BE49-F238E27FC236}">
                    <a16:creationId xmlns:a16="http://schemas.microsoft.com/office/drawing/2014/main" id="{5755D671-5519-A3E5-6595-3692ED3D3AF0}"/>
                  </a:ext>
                </a:extLst>
              </p:cNvPr>
              <p:cNvSpPr/>
              <p:nvPr/>
            </p:nvSpPr>
            <p:spPr>
              <a:xfrm>
                <a:off x="10449254" y="6326135"/>
                <a:ext cx="10025" cy="2626"/>
              </a:xfrm>
              <a:custGeom>
                <a:avLst/>
                <a:gdLst>
                  <a:gd name="csX0" fmla="*/ 3090 w 10025"/>
                  <a:gd name="csY0" fmla="*/ 27 h 2626"/>
                  <a:gd name="csX1" fmla="*/ 6936 w 10025"/>
                  <a:gd name="csY1" fmla="*/ 2599 h 2626"/>
                  <a:gd name="csX2" fmla="*/ 3090 w 10025"/>
                  <a:gd name="csY2" fmla="*/ 27 h 26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25" h="2626">
                    <a:moveTo>
                      <a:pt x="3090" y="27"/>
                    </a:moveTo>
                    <a:cubicBezTo>
                      <a:pt x="-4334" y="433"/>
                      <a:pt x="3513" y="2913"/>
                      <a:pt x="6936" y="2599"/>
                    </a:cubicBezTo>
                    <a:cubicBezTo>
                      <a:pt x="14361" y="2193"/>
                      <a:pt x="6508" y="-282"/>
                      <a:pt x="309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3" name="Frihandsfigur: Form 1522">
                <a:extLst>
                  <a:ext uri="{FF2B5EF4-FFF2-40B4-BE49-F238E27FC236}">
                    <a16:creationId xmlns:a16="http://schemas.microsoft.com/office/drawing/2014/main" id="{8F68A3C1-0BD3-060B-A783-A25728087D30}"/>
                  </a:ext>
                </a:extLst>
              </p:cNvPr>
              <p:cNvSpPr/>
              <p:nvPr/>
            </p:nvSpPr>
            <p:spPr>
              <a:xfrm>
                <a:off x="9453479" y="4255793"/>
                <a:ext cx="7546" cy="7317"/>
              </a:xfrm>
              <a:custGeom>
                <a:avLst/>
                <a:gdLst>
                  <a:gd name="csX0" fmla="*/ 2672 w 7546"/>
                  <a:gd name="csY0" fmla="*/ 1036 h 7317"/>
                  <a:gd name="csX1" fmla="*/ 180 w 7546"/>
                  <a:gd name="csY1" fmla="*/ 6128 h 7317"/>
                  <a:gd name="csX2" fmla="*/ 2672 w 7546"/>
                  <a:gd name="csY2" fmla="*/ 1036 h 7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46" h="7317">
                    <a:moveTo>
                      <a:pt x="2672" y="1036"/>
                    </a:moveTo>
                    <a:cubicBezTo>
                      <a:pt x="660" y="2424"/>
                      <a:pt x="-460" y="4699"/>
                      <a:pt x="180" y="6128"/>
                    </a:cubicBezTo>
                    <a:cubicBezTo>
                      <a:pt x="4821" y="11637"/>
                      <a:pt x="12742" y="-4068"/>
                      <a:pt x="2672" y="10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4" name="Frihandsfigur: Form 1523">
                <a:extLst>
                  <a:ext uri="{FF2B5EF4-FFF2-40B4-BE49-F238E27FC236}">
                    <a16:creationId xmlns:a16="http://schemas.microsoft.com/office/drawing/2014/main" id="{81E8152C-E0A9-EAC8-DBEF-7D6EF7D2A487}"/>
                  </a:ext>
                </a:extLst>
              </p:cNvPr>
              <p:cNvSpPr/>
              <p:nvPr/>
            </p:nvSpPr>
            <p:spPr>
              <a:xfrm>
                <a:off x="9525332" y="4443909"/>
                <a:ext cx="7718" cy="8510"/>
              </a:xfrm>
              <a:custGeom>
                <a:avLst/>
                <a:gdLst>
                  <a:gd name="csX0" fmla="*/ 2707 w 7718"/>
                  <a:gd name="csY0" fmla="*/ 611 h 8510"/>
                  <a:gd name="csX1" fmla="*/ 193 w 7718"/>
                  <a:gd name="csY1" fmla="*/ 6429 h 8510"/>
                  <a:gd name="csX2" fmla="*/ 2707 w 7718"/>
                  <a:gd name="csY2" fmla="*/ 611 h 85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18" h="8510">
                    <a:moveTo>
                      <a:pt x="2707" y="611"/>
                    </a:moveTo>
                    <a:cubicBezTo>
                      <a:pt x="650" y="1874"/>
                      <a:pt x="-476" y="4480"/>
                      <a:pt x="193" y="6429"/>
                    </a:cubicBezTo>
                    <a:cubicBezTo>
                      <a:pt x="5131" y="14419"/>
                      <a:pt x="12937" y="-3458"/>
                      <a:pt x="2707" y="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5" name="Frihandsfigur: Form 1524">
                <a:extLst>
                  <a:ext uri="{FF2B5EF4-FFF2-40B4-BE49-F238E27FC236}">
                    <a16:creationId xmlns:a16="http://schemas.microsoft.com/office/drawing/2014/main" id="{195903BD-8AAD-F004-6D51-7098E21C4B7A}"/>
                  </a:ext>
                </a:extLst>
              </p:cNvPr>
              <p:cNvSpPr/>
              <p:nvPr/>
            </p:nvSpPr>
            <p:spPr>
              <a:xfrm>
                <a:off x="9678427" y="4891197"/>
                <a:ext cx="8061" cy="7695"/>
              </a:xfrm>
              <a:custGeom>
                <a:avLst/>
                <a:gdLst>
                  <a:gd name="csX0" fmla="*/ 2712 w 8061"/>
                  <a:gd name="csY0" fmla="*/ 454 h 7695"/>
                  <a:gd name="csX1" fmla="*/ 5352 w 8061"/>
                  <a:gd name="csY1" fmla="*/ 7238 h 7695"/>
                  <a:gd name="csX2" fmla="*/ 2712 w 8061"/>
                  <a:gd name="csY2" fmla="*/ 454 h 76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61" h="7695">
                    <a:moveTo>
                      <a:pt x="2712" y="454"/>
                    </a:moveTo>
                    <a:cubicBezTo>
                      <a:pt x="-2249" y="2529"/>
                      <a:pt x="169" y="9535"/>
                      <a:pt x="5352" y="7238"/>
                    </a:cubicBezTo>
                    <a:cubicBezTo>
                      <a:pt x="10324" y="5181"/>
                      <a:pt x="7867" y="-1837"/>
                      <a:pt x="2712" y="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6" name="Frihandsfigur: Form 1525">
                <a:extLst>
                  <a:ext uri="{FF2B5EF4-FFF2-40B4-BE49-F238E27FC236}">
                    <a16:creationId xmlns:a16="http://schemas.microsoft.com/office/drawing/2014/main" id="{59FB1A10-7B76-F7E4-9E51-57F533691A6F}"/>
                  </a:ext>
                </a:extLst>
              </p:cNvPr>
              <p:cNvSpPr/>
              <p:nvPr/>
            </p:nvSpPr>
            <p:spPr>
              <a:xfrm>
                <a:off x="10335272" y="6192632"/>
                <a:ext cx="9829" cy="8558"/>
              </a:xfrm>
              <a:custGeom>
                <a:avLst/>
                <a:gdLst>
                  <a:gd name="csX0" fmla="*/ 3069 w 9829"/>
                  <a:gd name="csY0" fmla="*/ 50 h 8558"/>
                  <a:gd name="csX1" fmla="*/ 6761 w 9829"/>
                  <a:gd name="csY1" fmla="*/ 8508 h 8558"/>
                  <a:gd name="csX2" fmla="*/ 3069 w 9829"/>
                  <a:gd name="csY2" fmla="*/ 50 h 85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29" h="8558">
                    <a:moveTo>
                      <a:pt x="3069" y="50"/>
                    </a:moveTo>
                    <a:cubicBezTo>
                      <a:pt x="-3720" y="988"/>
                      <a:pt x="2229" y="9280"/>
                      <a:pt x="6761" y="8508"/>
                    </a:cubicBezTo>
                    <a:cubicBezTo>
                      <a:pt x="13579" y="7640"/>
                      <a:pt x="7538" y="-721"/>
                      <a:pt x="3069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7" name="Frihandsfigur: Form 1526">
                <a:extLst>
                  <a:ext uri="{FF2B5EF4-FFF2-40B4-BE49-F238E27FC236}">
                    <a16:creationId xmlns:a16="http://schemas.microsoft.com/office/drawing/2014/main" id="{B5D32074-288B-8440-BEC0-6FF6F8927D15}"/>
                  </a:ext>
                </a:extLst>
              </p:cNvPr>
              <p:cNvSpPr/>
              <p:nvPr/>
            </p:nvSpPr>
            <p:spPr>
              <a:xfrm>
                <a:off x="10226131" y="5893170"/>
                <a:ext cx="9651" cy="9167"/>
              </a:xfrm>
              <a:custGeom>
                <a:avLst/>
                <a:gdLst>
                  <a:gd name="csX0" fmla="*/ 3237 w 9651"/>
                  <a:gd name="csY0" fmla="*/ 92 h 9167"/>
                  <a:gd name="csX1" fmla="*/ 9449 w 9651"/>
                  <a:gd name="csY1" fmla="*/ 3698 h 9167"/>
                  <a:gd name="csX2" fmla="*/ 3237 w 9651"/>
                  <a:gd name="csY2" fmla="*/ 92 h 9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51" h="9167">
                    <a:moveTo>
                      <a:pt x="3237" y="92"/>
                    </a:moveTo>
                    <a:cubicBezTo>
                      <a:pt x="-7405" y="4607"/>
                      <a:pt x="11804" y="15848"/>
                      <a:pt x="9449" y="3698"/>
                    </a:cubicBezTo>
                    <a:cubicBezTo>
                      <a:pt x="8477" y="1190"/>
                      <a:pt x="5694" y="-411"/>
                      <a:pt x="32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8" name="Frihandsfigur: Form 1527">
                <a:extLst>
                  <a:ext uri="{FF2B5EF4-FFF2-40B4-BE49-F238E27FC236}">
                    <a16:creationId xmlns:a16="http://schemas.microsoft.com/office/drawing/2014/main" id="{D137326E-B13E-ABF5-6F1F-22D8A8ACEC57}"/>
                  </a:ext>
                </a:extLst>
              </p:cNvPr>
              <p:cNvSpPr/>
              <p:nvPr/>
            </p:nvSpPr>
            <p:spPr>
              <a:xfrm>
                <a:off x="10025916" y="5553008"/>
                <a:ext cx="9123" cy="7493"/>
              </a:xfrm>
              <a:custGeom>
                <a:avLst/>
                <a:gdLst>
                  <a:gd name="csX0" fmla="*/ 3140 w 9123"/>
                  <a:gd name="csY0" fmla="*/ 211 h 7493"/>
                  <a:gd name="csX1" fmla="*/ 8959 w 9123"/>
                  <a:gd name="csY1" fmla="*/ 2577 h 7493"/>
                  <a:gd name="csX2" fmla="*/ 3140 w 9123"/>
                  <a:gd name="csY2" fmla="*/ 211 h 74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3" h="7493">
                    <a:moveTo>
                      <a:pt x="3140" y="211"/>
                    </a:moveTo>
                    <a:cubicBezTo>
                      <a:pt x="-7055" y="5229"/>
                      <a:pt x="11016" y="12447"/>
                      <a:pt x="8959" y="2577"/>
                    </a:cubicBezTo>
                    <a:cubicBezTo>
                      <a:pt x="8096" y="583"/>
                      <a:pt x="5489" y="-480"/>
                      <a:pt x="3140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9" name="Frihandsfigur: Form 1528">
                <a:extLst>
                  <a:ext uri="{FF2B5EF4-FFF2-40B4-BE49-F238E27FC236}">
                    <a16:creationId xmlns:a16="http://schemas.microsoft.com/office/drawing/2014/main" id="{45D8B1C9-0FA8-B4C9-E642-08815922003B}"/>
                  </a:ext>
                </a:extLst>
              </p:cNvPr>
              <p:cNvSpPr/>
              <p:nvPr/>
            </p:nvSpPr>
            <p:spPr>
              <a:xfrm>
                <a:off x="9933503" y="5330862"/>
                <a:ext cx="8710" cy="7570"/>
              </a:xfrm>
              <a:custGeom>
                <a:avLst/>
                <a:gdLst>
                  <a:gd name="csX0" fmla="*/ 2857 w 8710"/>
                  <a:gd name="csY0" fmla="*/ 324 h 7570"/>
                  <a:gd name="csX1" fmla="*/ 5851 w 8710"/>
                  <a:gd name="csY1" fmla="*/ 7250 h 7570"/>
                  <a:gd name="csX2" fmla="*/ 2857 w 8710"/>
                  <a:gd name="csY2" fmla="*/ 324 h 75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0" h="7570">
                    <a:moveTo>
                      <a:pt x="2857" y="324"/>
                    </a:moveTo>
                    <a:cubicBezTo>
                      <a:pt x="-2750" y="2249"/>
                      <a:pt x="782" y="9125"/>
                      <a:pt x="5851" y="7250"/>
                    </a:cubicBezTo>
                    <a:cubicBezTo>
                      <a:pt x="11463" y="5330"/>
                      <a:pt x="7926" y="-1562"/>
                      <a:pt x="2857" y="3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0" name="Frihandsfigur: Form 1529">
                <a:extLst>
                  <a:ext uri="{FF2B5EF4-FFF2-40B4-BE49-F238E27FC236}">
                    <a16:creationId xmlns:a16="http://schemas.microsoft.com/office/drawing/2014/main" id="{690B4FBC-9947-8937-7300-6D8448209FCF}"/>
                  </a:ext>
                </a:extLst>
              </p:cNvPr>
              <p:cNvSpPr/>
              <p:nvPr/>
            </p:nvSpPr>
            <p:spPr>
              <a:xfrm>
                <a:off x="12240332" y="7526146"/>
                <a:ext cx="14521" cy="5161"/>
              </a:xfrm>
              <a:custGeom>
                <a:avLst/>
                <a:gdLst>
                  <a:gd name="csX0" fmla="*/ 3441 w 14521"/>
                  <a:gd name="csY0" fmla="*/ 0 h 5161"/>
                  <a:gd name="csX1" fmla="*/ 14511 w 14521"/>
                  <a:gd name="csY1" fmla="*/ 4303 h 5161"/>
                  <a:gd name="csX2" fmla="*/ 3441 w 14521"/>
                  <a:gd name="csY2" fmla="*/ 0 h 51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521" h="5161">
                    <a:moveTo>
                      <a:pt x="3441" y="0"/>
                    </a:moveTo>
                    <a:cubicBezTo>
                      <a:pt x="-7737" y="1326"/>
                      <a:pt x="11648" y="7373"/>
                      <a:pt x="14511" y="4303"/>
                    </a:cubicBezTo>
                    <a:cubicBezTo>
                      <a:pt x="14860" y="772"/>
                      <a:pt x="6350" y="229"/>
                      <a:pt x="3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1" name="Frihandsfigur: Form 1530">
                <a:extLst>
                  <a:ext uri="{FF2B5EF4-FFF2-40B4-BE49-F238E27FC236}">
                    <a16:creationId xmlns:a16="http://schemas.microsoft.com/office/drawing/2014/main" id="{D5C2E334-7E4B-3FED-75B6-699C33D7BE40}"/>
                  </a:ext>
                </a:extLst>
              </p:cNvPr>
              <p:cNvSpPr/>
              <p:nvPr/>
            </p:nvSpPr>
            <p:spPr>
              <a:xfrm>
                <a:off x="9188978" y="4308482"/>
                <a:ext cx="7189" cy="6397"/>
              </a:xfrm>
              <a:custGeom>
                <a:avLst/>
                <a:gdLst>
                  <a:gd name="csX0" fmla="*/ 2523 w 7189"/>
                  <a:gd name="csY0" fmla="*/ 2451 h 6397"/>
                  <a:gd name="csX1" fmla="*/ 7158 w 7189"/>
                  <a:gd name="csY1" fmla="*/ 79 h 6397"/>
                  <a:gd name="csX2" fmla="*/ 2523 w 7189"/>
                  <a:gd name="csY2" fmla="*/ 2451 h 6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9" h="6397">
                    <a:moveTo>
                      <a:pt x="2523" y="2451"/>
                    </a:moveTo>
                    <a:cubicBezTo>
                      <a:pt x="-5392" y="10418"/>
                      <a:pt x="7912" y="4594"/>
                      <a:pt x="7158" y="79"/>
                    </a:cubicBezTo>
                    <a:cubicBezTo>
                      <a:pt x="5804" y="-395"/>
                      <a:pt x="3815" y="1376"/>
                      <a:pt x="2523" y="24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2" name="Frihandsfigur: Form 1531">
                <a:extLst>
                  <a:ext uri="{FF2B5EF4-FFF2-40B4-BE49-F238E27FC236}">
                    <a16:creationId xmlns:a16="http://schemas.microsoft.com/office/drawing/2014/main" id="{67BFD119-76B6-1C1F-6867-6520C572BEBA}"/>
                  </a:ext>
                </a:extLst>
              </p:cNvPr>
              <p:cNvSpPr/>
              <p:nvPr/>
            </p:nvSpPr>
            <p:spPr>
              <a:xfrm>
                <a:off x="10549265" y="6579690"/>
                <a:ext cx="10835" cy="3097"/>
              </a:xfrm>
              <a:custGeom>
                <a:avLst/>
                <a:gdLst>
                  <a:gd name="csX0" fmla="*/ 3463 w 10835"/>
                  <a:gd name="csY0" fmla="*/ 0 h 3097"/>
                  <a:gd name="csX1" fmla="*/ 10687 w 10835"/>
                  <a:gd name="csY1" fmla="*/ 1515 h 3097"/>
                  <a:gd name="csX2" fmla="*/ 3463 w 10835"/>
                  <a:gd name="csY2" fmla="*/ 0 h 30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35" h="3097">
                    <a:moveTo>
                      <a:pt x="3463" y="0"/>
                    </a:moveTo>
                    <a:cubicBezTo>
                      <a:pt x="-7978" y="766"/>
                      <a:pt x="12773" y="5515"/>
                      <a:pt x="10687" y="1515"/>
                    </a:cubicBezTo>
                    <a:cubicBezTo>
                      <a:pt x="9504" y="675"/>
                      <a:pt x="6275" y="0"/>
                      <a:pt x="3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3" name="Frihandsfigur: Form 1532">
                <a:extLst>
                  <a:ext uri="{FF2B5EF4-FFF2-40B4-BE49-F238E27FC236}">
                    <a16:creationId xmlns:a16="http://schemas.microsoft.com/office/drawing/2014/main" id="{4E1BB8F4-B94A-EA56-75F5-0C293E93D2D8}"/>
                  </a:ext>
                </a:extLst>
              </p:cNvPr>
              <p:cNvSpPr/>
              <p:nvPr/>
            </p:nvSpPr>
            <p:spPr>
              <a:xfrm>
                <a:off x="10682203" y="6674046"/>
                <a:ext cx="11282" cy="3278"/>
              </a:xfrm>
              <a:custGeom>
                <a:avLst/>
                <a:gdLst>
                  <a:gd name="csX0" fmla="*/ 3382 w 11282"/>
                  <a:gd name="csY0" fmla="*/ 34 h 3278"/>
                  <a:gd name="csX1" fmla="*/ 7902 w 11282"/>
                  <a:gd name="csY1" fmla="*/ 3246 h 3278"/>
                  <a:gd name="csX2" fmla="*/ 3382 w 11282"/>
                  <a:gd name="csY2" fmla="*/ 34 h 32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82" h="3278">
                    <a:moveTo>
                      <a:pt x="3382" y="34"/>
                    </a:moveTo>
                    <a:cubicBezTo>
                      <a:pt x="-4888" y="554"/>
                      <a:pt x="4141" y="3629"/>
                      <a:pt x="7902" y="3246"/>
                    </a:cubicBezTo>
                    <a:cubicBezTo>
                      <a:pt x="16171" y="2725"/>
                      <a:pt x="7136" y="-355"/>
                      <a:pt x="338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4" name="Frihandsfigur: Form 1533">
                <a:extLst>
                  <a:ext uri="{FF2B5EF4-FFF2-40B4-BE49-F238E27FC236}">
                    <a16:creationId xmlns:a16="http://schemas.microsoft.com/office/drawing/2014/main" id="{CADC5E40-261D-7BD0-35DC-76954A732C66}"/>
                  </a:ext>
                </a:extLst>
              </p:cNvPr>
              <p:cNvSpPr/>
              <p:nvPr/>
            </p:nvSpPr>
            <p:spPr>
              <a:xfrm>
                <a:off x="10423803" y="6490514"/>
                <a:ext cx="10500" cy="2930"/>
              </a:xfrm>
              <a:custGeom>
                <a:avLst/>
                <a:gdLst>
                  <a:gd name="csX0" fmla="*/ 3406 w 10500"/>
                  <a:gd name="csY0" fmla="*/ 0 h 2930"/>
                  <a:gd name="csX1" fmla="*/ 10373 w 10500"/>
                  <a:gd name="csY1" fmla="*/ 1434 h 2930"/>
                  <a:gd name="csX2" fmla="*/ 3406 w 10500"/>
                  <a:gd name="csY2" fmla="*/ 0 h 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0" h="2930">
                    <a:moveTo>
                      <a:pt x="3406" y="0"/>
                    </a:moveTo>
                    <a:cubicBezTo>
                      <a:pt x="-7761" y="720"/>
                      <a:pt x="12270" y="5218"/>
                      <a:pt x="10373" y="1434"/>
                    </a:cubicBezTo>
                    <a:cubicBezTo>
                      <a:pt x="9258" y="640"/>
                      <a:pt x="6138" y="0"/>
                      <a:pt x="3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5" name="Frihandsfigur: Form 1534">
                <a:extLst>
                  <a:ext uri="{FF2B5EF4-FFF2-40B4-BE49-F238E27FC236}">
                    <a16:creationId xmlns:a16="http://schemas.microsoft.com/office/drawing/2014/main" id="{A40B1E46-E86D-3770-A8AD-BB2F1FCF5887}"/>
                  </a:ext>
                </a:extLst>
              </p:cNvPr>
              <p:cNvSpPr/>
              <p:nvPr/>
            </p:nvSpPr>
            <p:spPr>
              <a:xfrm>
                <a:off x="10192572" y="6326161"/>
                <a:ext cx="9897" cy="2635"/>
              </a:xfrm>
              <a:custGeom>
                <a:avLst/>
                <a:gdLst>
                  <a:gd name="csX0" fmla="*/ 3294 w 9897"/>
                  <a:gd name="csY0" fmla="*/ 0 h 2635"/>
                  <a:gd name="csX1" fmla="*/ 9804 w 9897"/>
                  <a:gd name="csY1" fmla="*/ 1286 h 2635"/>
                  <a:gd name="csX2" fmla="*/ 3294 w 9897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97" h="2635">
                    <a:moveTo>
                      <a:pt x="3294" y="0"/>
                    </a:moveTo>
                    <a:cubicBezTo>
                      <a:pt x="-7359" y="640"/>
                      <a:pt x="11370" y="4698"/>
                      <a:pt x="9804" y="1286"/>
                    </a:cubicBezTo>
                    <a:cubicBezTo>
                      <a:pt x="8804" y="578"/>
                      <a:pt x="5889" y="0"/>
                      <a:pt x="32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6" name="Frihandsfigur: Form 1535">
                <a:extLst>
                  <a:ext uri="{FF2B5EF4-FFF2-40B4-BE49-F238E27FC236}">
                    <a16:creationId xmlns:a16="http://schemas.microsoft.com/office/drawing/2014/main" id="{B1B43711-41F0-855B-E1C5-64E29EFC8F9A}"/>
                  </a:ext>
                </a:extLst>
              </p:cNvPr>
              <p:cNvSpPr/>
              <p:nvPr/>
            </p:nvSpPr>
            <p:spPr>
              <a:xfrm>
                <a:off x="10305102" y="6406143"/>
                <a:ext cx="10186" cy="2774"/>
              </a:xfrm>
              <a:custGeom>
                <a:avLst/>
                <a:gdLst>
                  <a:gd name="csX0" fmla="*/ 3350 w 10186"/>
                  <a:gd name="csY0" fmla="*/ 0 h 2774"/>
                  <a:gd name="csX1" fmla="*/ 10077 w 10186"/>
                  <a:gd name="csY1" fmla="*/ 1354 h 2774"/>
                  <a:gd name="csX2" fmla="*/ 3350 w 10186"/>
                  <a:gd name="csY2" fmla="*/ 0 h 27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86" h="2774">
                    <a:moveTo>
                      <a:pt x="3350" y="0"/>
                    </a:moveTo>
                    <a:cubicBezTo>
                      <a:pt x="-7555" y="679"/>
                      <a:pt x="11803" y="4943"/>
                      <a:pt x="10077" y="1354"/>
                    </a:cubicBezTo>
                    <a:cubicBezTo>
                      <a:pt x="9019" y="606"/>
                      <a:pt x="6007" y="0"/>
                      <a:pt x="33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7" name="Frihandsfigur: Form 1536">
                <a:extLst>
                  <a:ext uri="{FF2B5EF4-FFF2-40B4-BE49-F238E27FC236}">
                    <a16:creationId xmlns:a16="http://schemas.microsoft.com/office/drawing/2014/main" id="{9E583581-7CC8-6A60-9155-68D24AFBF988}"/>
                  </a:ext>
                </a:extLst>
              </p:cNvPr>
              <p:cNvSpPr/>
              <p:nvPr/>
            </p:nvSpPr>
            <p:spPr>
              <a:xfrm>
                <a:off x="10822779" y="6774092"/>
                <a:ext cx="11574" cy="3474"/>
              </a:xfrm>
              <a:custGeom>
                <a:avLst/>
                <a:gdLst>
                  <a:gd name="csX0" fmla="*/ 3583 w 11574"/>
                  <a:gd name="csY0" fmla="*/ 0 h 3474"/>
                  <a:gd name="csX1" fmla="*/ 11373 w 11574"/>
                  <a:gd name="csY1" fmla="*/ 1703 h 3474"/>
                  <a:gd name="csX2" fmla="*/ 3583 w 11574"/>
                  <a:gd name="csY2" fmla="*/ 0 h 34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4" h="3474">
                    <a:moveTo>
                      <a:pt x="3583" y="0"/>
                    </a:moveTo>
                    <a:cubicBezTo>
                      <a:pt x="-8452" y="869"/>
                      <a:pt x="13899" y="6178"/>
                      <a:pt x="11373" y="1703"/>
                    </a:cubicBezTo>
                    <a:cubicBezTo>
                      <a:pt x="10047" y="760"/>
                      <a:pt x="6567" y="0"/>
                      <a:pt x="3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8" name="Frihandsfigur: Form 1537">
                <a:extLst>
                  <a:ext uri="{FF2B5EF4-FFF2-40B4-BE49-F238E27FC236}">
                    <a16:creationId xmlns:a16="http://schemas.microsoft.com/office/drawing/2014/main" id="{654BC0E7-461E-E68D-6B5C-729470C5269C}"/>
                  </a:ext>
                </a:extLst>
              </p:cNvPr>
              <p:cNvSpPr/>
              <p:nvPr/>
            </p:nvSpPr>
            <p:spPr>
              <a:xfrm>
                <a:off x="11480250" y="7241218"/>
                <a:ext cx="13561" cy="4484"/>
              </a:xfrm>
              <a:custGeom>
                <a:avLst/>
                <a:gdLst>
                  <a:gd name="csX0" fmla="*/ 3691 w 13561"/>
                  <a:gd name="csY0" fmla="*/ 47 h 4484"/>
                  <a:gd name="csX1" fmla="*/ 9869 w 13561"/>
                  <a:gd name="csY1" fmla="*/ 4436 h 4484"/>
                  <a:gd name="csX2" fmla="*/ 3691 w 13561"/>
                  <a:gd name="csY2" fmla="*/ 47 h 44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561" h="4484">
                    <a:moveTo>
                      <a:pt x="3691" y="47"/>
                    </a:moveTo>
                    <a:cubicBezTo>
                      <a:pt x="-5916" y="824"/>
                      <a:pt x="5800" y="4974"/>
                      <a:pt x="9869" y="4436"/>
                    </a:cubicBezTo>
                    <a:cubicBezTo>
                      <a:pt x="19482" y="3665"/>
                      <a:pt x="7755" y="-485"/>
                      <a:pt x="3691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9" name="Frihandsfigur: Form 1538">
                <a:extLst>
                  <a:ext uri="{FF2B5EF4-FFF2-40B4-BE49-F238E27FC236}">
                    <a16:creationId xmlns:a16="http://schemas.microsoft.com/office/drawing/2014/main" id="{F7E870B4-8373-9470-608B-60B21039CC68}"/>
                  </a:ext>
                </a:extLst>
              </p:cNvPr>
              <p:cNvSpPr/>
              <p:nvPr/>
            </p:nvSpPr>
            <p:spPr>
              <a:xfrm>
                <a:off x="11673690" y="7378687"/>
                <a:ext cx="14131" cy="4805"/>
              </a:xfrm>
              <a:custGeom>
                <a:avLst/>
                <a:gdLst>
                  <a:gd name="csX0" fmla="*/ 3756 w 14131"/>
                  <a:gd name="csY0" fmla="*/ 52 h 4805"/>
                  <a:gd name="csX1" fmla="*/ 10373 w 14131"/>
                  <a:gd name="csY1" fmla="*/ 4755 h 4805"/>
                  <a:gd name="csX2" fmla="*/ 3756 w 14131"/>
                  <a:gd name="csY2" fmla="*/ 52 h 48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31" h="4805">
                    <a:moveTo>
                      <a:pt x="3756" y="52"/>
                    </a:moveTo>
                    <a:cubicBezTo>
                      <a:pt x="-6165" y="897"/>
                      <a:pt x="6242" y="5327"/>
                      <a:pt x="10373" y="4755"/>
                    </a:cubicBezTo>
                    <a:cubicBezTo>
                      <a:pt x="20301" y="3909"/>
                      <a:pt x="7888" y="-526"/>
                      <a:pt x="375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0" name="Frihandsfigur: Form 1539">
                <a:extLst>
                  <a:ext uri="{FF2B5EF4-FFF2-40B4-BE49-F238E27FC236}">
                    <a16:creationId xmlns:a16="http://schemas.microsoft.com/office/drawing/2014/main" id="{9E8F1AFA-707B-B459-8145-B26CF0A29B44}"/>
                  </a:ext>
                </a:extLst>
              </p:cNvPr>
              <p:cNvSpPr/>
              <p:nvPr/>
            </p:nvSpPr>
            <p:spPr>
              <a:xfrm>
                <a:off x="11130488" y="6992794"/>
                <a:ext cx="12424" cy="3917"/>
              </a:xfrm>
              <a:custGeom>
                <a:avLst/>
                <a:gdLst>
                  <a:gd name="csX0" fmla="*/ 3712 w 12424"/>
                  <a:gd name="csY0" fmla="*/ 0 h 3917"/>
                  <a:gd name="csX1" fmla="*/ 12154 w 12424"/>
                  <a:gd name="csY1" fmla="*/ 1920 h 3917"/>
                  <a:gd name="csX2" fmla="*/ 3712 w 12424"/>
                  <a:gd name="csY2" fmla="*/ 0 h 3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24" h="3917">
                    <a:moveTo>
                      <a:pt x="3712" y="0"/>
                    </a:moveTo>
                    <a:cubicBezTo>
                      <a:pt x="-8986" y="994"/>
                      <a:pt x="15217" y="6960"/>
                      <a:pt x="12154" y="1920"/>
                    </a:cubicBezTo>
                    <a:cubicBezTo>
                      <a:pt x="10662" y="863"/>
                      <a:pt x="6884" y="0"/>
                      <a:pt x="37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1" name="Frihandsfigur: Form 1540">
                <a:extLst>
                  <a:ext uri="{FF2B5EF4-FFF2-40B4-BE49-F238E27FC236}">
                    <a16:creationId xmlns:a16="http://schemas.microsoft.com/office/drawing/2014/main" id="{72976273-384A-D282-54E2-E629747EF8E7}"/>
                  </a:ext>
                </a:extLst>
              </p:cNvPr>
              <p:cNvSpPr/>
              <p:nvPr/>
            </p:nvSpPr>
            <p:spPr>
              <a:xfrm>
                <a:off x="10971976" y="6880134"/>
                <a:ext cx="11982" cy="3684"/>
              </a:xfrm>
              <a:custGeom>
                <a:avLst/>
                <a:gdLst>
                  <a:gd name="csX0" fmla="*/ 3651 w 11982"/>
                  <a:gd name="csY0" fmla="*/ 0 h 3684"/>
                  <a:gd name="csX1" fmla="*/ 11749 w 11982"/>
                  <a:gd name="csY1" fmla="*/ 1805 h 3684"/>
                  <a:gd name="csX2" fmla="*/ 3651 w 11982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2" h="3684">
                    <a:moveTo>
                      <a:pt x="3651" y="0"/>
                    </a:moveTo>
                    <a:cubicBezTo>
                      <a:pt x="-8717" y="926"/>
                      <a:pt x="14533" y="6549"/>
                      <a:pt x="11749" y="1805"/>
                    </a:cubicBezTo>
                    <a:cubicBezTo>
                      <a:pt x="10349" y="811"/>
                      <a:pt x="6720" y="0"/>
                      <a:pt x="36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2" name="Frihandsfigur: Form 1541">
                <a:extLst>
                  <a:ext uri="{FF2B5EF4-FFF2-40B4-BE49-F238E27FC236}">
                    <a16:creationId xmlns:a16="http://schemas.microsoft.com/office/drawing/2014/main" id="{62C6142C-CAE0-6D6F-9ECE-AC55A6E4C938}"/>
                  </a:ext>
                </a:extLst>
              </p:cNvPr>
              <p:cNvSpPr/>
              <p:nvPr/>
            </p:nvSpPr>
            <p:spPr>
              <a:xfrm>
                <a:off x="11299623" y="7112850"/>
                <a:ext cx="13029" cy="4190"/>
              </a:xfrm>
              <a:custGeom>
                <a:avLst/>
                <a:gdLst>
                  <a:gd name="csX0" fmla="*/ 3628 w 13029"/>
                  <a:gd name="csY0" fmla="*/ 44 h 4190"/>
                  <a:gd name="csX1" fmla="*/ 9400 w 13029"/>
                  <a:gd name="csY1" fmla="*/ 4147 h 4190"/>
                  <a:gd name="csX2" fmla="*/ 3628 w 13029"/>
                  <a:gd name="csY2" fmla="*/ 44 h 41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29" h="4190">
                    <a:moveTo>
                      <a:pt x="3628" y="44"/>
                    </a:moveTo>
                    <a:cubicBezTo>
                      <a:pt x="-5682" y="752"/>
                      <a:pt x="5399" y="4645"/>
                      <a:pt x="9400" y="4147"/>
                    </a:cubicBezTo>
                    <a:cubicBezTo>
                      <a:pt x="18715" y="3438"/>
                      <a:pt x="7628" y="-453"/>
                      <a:pt x="3628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3" name="Frihandsfigur: Form 1542">
                <a:extLst>
                  <a:ext uri="{FF2B5EF4-FFF2-40B4-BE49-F238E27FC236}">
                    <a16:creationId xmlns:a16="http://schemas.microsoft.com/office/drawing/2014/main" id="{42FDA433-E219-5A5A-434C-126312EAFC59}"/>
                  </a:ext>
                </a:extLst>
              </p:cNvPr>
              <p:cNvSpPr/>
              <p:nvPr/>
            </p:nvSpPr>
            <p:spPr>
              <a:xfrm>
                <a:off x="9392237" y="4793628"/>
                <a:ext cx="7863" cy="8708"/>
              </a:xfrm>
              <a:custGeom>
                <a:avLst/>
                <a:gdLst>
                  <a:gd name="csX0" fmla="*/ 2798 w 7863"/>
                  <a:gd name="csY0" fmla="*/ 736 h 8708"/>
                  <a:gd name="csX1" fmla="*/ 180 w 7863"/>
                  <a:gd name="csY1" fmla="*/ 6743 h 8708"/>
                  <a:gd name="csX2" fmla="*/ 2798 w 7863"/>
                  <a:gd name="csY2" fmla="*/ 736 h 87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63" h="8708">
                    <a:moveTo>
                      <a:pt x="2798" y="736"/>
                    </a:moveTo>
                    <a:cubicBezTo>
                      <a:pt x="700" y="2108"/>
                      <a:pt x="-471" y="4805"/>
                      <a:pt x="180" y="6743"/>
                    </a:cubicBezTo>
                    <a:cubicBezTo>
                      <a:pt x="5124" y="14572"/>
                      <a:pt x="13216" y="-3819"/>
                      <a:pt x="2798" y="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4" name="Frihandsfigur: Form 1543">
                <a:extLst>
                  <a:ext uri="{FF2B5EF4-FFF2-40B4-BE49-F238E27FC236}">
                    <a16:creationId xmlns:a16="http://schemas.microsoft.com/office/drawing/2014/main" id="{36082420-28F9-339B-A6AA-20201EC7C0F0}"/>
                  </a:ext>
                </a:extLst>
              </p:cNvPr>
              <p:cNvSpPr/>
              <p:nvPr/>
            </p:nvSpPr>
            <p:spPr>
              <a:xfrm>
                <a:off x="9465978" y="4998991"/>
                <a:ext cx="8001" cy="7693"/>
              </a:xfrm>
              <a:custGeom>
                <a:avLst/>
                <a:gdLst>
                  <a:gd name="csX0" fmla="*/ 2758 w 8001"/>
                  <a:gd name="csY0" fmla="*/ 702 h 7693"/>
                  <a:gd name="csX1" fmla="*/ 5243 w 8001"/>
                  <a:gd name="csY1" fmla="*/ 6988 h 7693"/>
                  <a:gd name="csX2" fmla="*/ 2758 w 8001"/>
                  <a:gd name="csY2" fmla="*/ 702 h 7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01" h="7693">
                    <a:moveTo>
                      <a:pt x="2758" y="702"/>
                    </a:moveTo>
                    <a:cubicBezTo>
                      <a:pt x="-2032" y="3125"/>
                      <a:pt x="-186" y="9875"/>
                      <a:pt x="5243" y="6988"/>
                    </a:cubicBezTo>
                    <a:cubicBezTo>
                      <a:pt x="10044" y="4582"/>
                      <a:pt x="8170" y="-2178"/>
                      <a:pt x="2758" y="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5" name="Frihandsfigur: Form 1544">
                <a:extLst>
                  <a:ext uri="{FF2B5EF4-FFF2-40B4-BE49-F238E27FC236}">
                    <a16:creationId xmlns:a16="http://schemas.microsoft.com/office/drawing/2014/main" id="{09A45DC5-EBB7-2166-C78D-420DCA2B219C}"/>
                  </a:ext>
                </a:extLst>
              </p:cNvPr>
              <p:cNvSpPr/>
              <p:nvPr/>
            </p:nvSpPr>
            <p:spPr>
              <a:xfrm>
                <a:off x="10085259" y="6204926"/>
                <a:ext cx="9773" cy="7340"/>
              </a:xfrm>
              <a:custGeom>
                <a:avLst/>
                <a:gdLst>
                  <a:gd name="csX0" fmla="*/ 3320 w 9773"/>
                  <a:gd name="csY0" fmla="*/ 9 h 7340"/>
                  <a:gd name="csX1" fmla="*/ 9623 w 9773"/>
                  <a:gd name="csY1" fmla="*/ 3427 h 7340"/>
                  <a:gd name="csX2" fmla="*/ 3320 w 9773"/>
                  <a:gd name="csY2" fmla="*/ 9 h 7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3" h="7340">
                    <a:moveTo>
                      <a:pt x="3320" y="9"/>
                    </a:moveTo>
                    <a:cubicBezTo>
                      <a:pt x="-7459" y="2632"/>
                      <a:pt x="11635" y="12850"/>
                      <a:pt x="9623" y="3427"/>
                    </a:cubicBezTo>
                    <a:cubicBezTo>
                      <a:pt x="8669" y="1415"/>
                      <a:pt x="5846" y="-134"/>
                      <a:pt x="332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6" name="Frihandsfigur: Form 1545">
                <a:extLst>
                  <a:ext uri="{FF2B5EF4-FFF2-40B4-BE49-F238E27FC236}">
                    <a16:creationId xmlns:a16="http://schemas.microsoft.com/office/drawing/2014/main" id="{D337425E-EC51-087D-1D8E-00E16D90816D}"/>
                  </a:ext>
                </a:extLst>
              </p:cNvPr>
              <p:cNvSpPr/>
              <p:nvPr/>
            </p:nvSpPr>
            <p:spPr>
              <a:xfrm>
                <a:off x="9321719" y="4584819"/>
                <a:ext cx="7620" cy="8645"/>
              </a:xfrm>
              <a:custGeom>
                <a:avLst/>
                <a:gdLst>
                  <a:gd name="csX0" fmla="*/ 2666 w 7620"/>
                  <a:gd name="csY0" fmla="*/ 1056 h 8645"/>
                  <a:gd name="csX1" fmla="*/ 4952 w 7620"/>
                  <a:gd name="csY1" fmla="*/ 7595 h 8645"/>
                  <a:gd name="csX2" fmla="*/ 2666 w 7620"/>
                  <a:gd name="csY2" fmla="*/ 1056 h 8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0" h="8645">
                    <a:moveTo>
                      <a:pt x="2666" y="1056"/>
                    </a:moveTo>
                    <a:cubicBezTo>
                      <a:pt x="-1557" y="3760"/>
                      <a:pt x="-740" y="11424"/>
                      <a:pt x="4952" y="7595"/>
                    </a:cubicBezTo>
                    <a:cubicBezTo>
                      <a:pt x="9181" y="4903"/>
                      <a:pt x="8358" y="-2790"/>
                      <a:pt x="2666" y="10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7" name="Frihandsfigur: Form 1546">
                <a:extLst>
                  <a:ext uri="{FF2B5EF4-FFF2-40B4-BE49-F238E27FC236}">
                    <a16:creationId xmlns:a16="http://schemas.microsoft.com/office/drawing/2014/main" id="{89BD42CC-EBC0-767E-C787-8DC6FD10434B}"/>
                  </a:ext>
                </a:extLst>
              </p:cNvPr>
              <p:cNvSpPr/>
              <p:nvPr/>
            </p:nvSpPr>
            <p:spPr>
              <a:xfrm>
                <a:off x="9253973" y="4410577"/>
                <a:ext cx="7459" cy="7830"/>
              </a:xfrm>
              <a:custGeom>
                <a:avLst/>
                <a:gdLst>
                  <a:gd name="csX0" fmla="*/ 2633 w 7459"/>
                  <a:gd name="csY0" fmla="*/ 1528 h 7830"/>
                  <a:gd name="csX1" fmla="*/ 4827 w 7459"/>
                  <a:gd name="csY1" fmla="*/ 6312 h 7830"/>
                  <a:gd name="csX2" fmla="*/ 2633 w 7459"/>
                  <a:gd name="csY2" fmla="*/ 1528 h 78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9" h="7830">
                    <a:moveTo>
                      <a:pt x="2633" y="1528"/>
                    </a:moveTo>
                    <a:cubicBezTo>
                      <a:pt x="-1648" y="4803"/>
                      <a:pt x="-562" y="10592"/>
                      <a:pt x="4827" y="6312"/>
                    </a:cubicBezTo>
                    <a:cubicBezTo>
                      <a:pt x="9108" y="3042"/>
                      <a:pt x="8022" y="-2775"/>
                      <a:pt x="2633" y="1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8" name="Frihandsfigur: Form 1547">
                <a:extLst>
                  <a:ext uri="{FF2B5EF4-FFF2-40B4-BE49-F238E27FC236}">
                    <a16:creationId xmlns:a16="http://schemas.microsoft.com/office/drawing/2014/main" id="{1D173E68-07F7-0996-5C78-2986C6A4A27F}"/>
                  </a:ext>
                </a:extLst>
              </p:cNvPr>
              <p:cNvSpPr/>
              <p:nvPr/>
            </p:nvSpPr>
            <p:spPr>
              <a:xfrm>
                <a:off x="9542867" y="5163221"/>
                <a:ext cx="8231" cy="5820"/>
              </a:xfrm>
              <a:custGeom>
                <a:avLst/>
                <a:gdLst>
                  <a:gd name="csX0" fmla="*/ 2815 w 8231"/>
                  <a:gd name="csY0" fmla="*/ 761 h 5820"/>
                  <a:gd name="csX1" fmla="*/ 5415 w 8231"/>
                  <a:gd name="csY1" fmla="*/ 5047 h 5820"/>
                  <a:gd name="csX2" fmla="*/ 2815 w 8231"/>
                  <a:gd name="csY2" fmla="*/ 761 h 58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1" h="5820">
                    <a:moveTo>
                      <a:pt x="2815" y="761"/>
                    </a:moveTo>
                    <a:cubicBezTo>
                      <a:pt x="-2534" y="3401"/>
                      <a:pt x="535" y="7550"/>
                      <a:pt x="5415" y="5047"/>
                    </a:cubicBezTo>
                    <a:cubicBezTo>
                      <a:pt x="10781" y="2436"/>
                      <a:pt x="7673" y="-1719"/>
                      <a:pt x="2815" y="7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9" name="Frihandsfigur: Form 1548">
                <a:extLst>
                  <a:ext uri="{FF2B5EF4-FFF2-40B4-BE49-F238E27FC236}">
                    <a16:creationId xmlns:a16="http://schemas.microsoft.com/office/drawing/2014/main" id="{24AFED34-79E0-053F-6423-DE4103099B1B}"/>
                  </a:ext>
                </a:extLst>
              </p:cNvPr>
              <p:cNvSpPr/>
              <p:nvPr/>
            </p:nvSpPr>
            <p:spPr>
              <a:xfrm>
                <a:off x="9622939" y="5256853"/>
                <a:ext cx="8569" cy="4778"/>
              </a:xfrm>
              <a:custGeom>
                <a:avLst/>
                <a:gdLst>
                  <a:gd name="csX0" fmla="*/ 3039 w 8569"/>
                  <a:gd name="csY0" fmla="*/ 792 h 4778"/>
                  <a:gd name="csX1" fmla="*/ 8451 w 8569"/>
                  <a:gd name="csY1" fmla="*/ 661 h 4778"/>
                  <a:gd name="csX2" fmla="*/ 3039 w 8569"/>
                  <a:gd name="csY2" fmla="*/ 792 h 4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9" h="4778">
                    <a:moveTo>
                      <a:pt x="3039" y="792"/>
                    </a:moveTo>
                    <a:cubicBezTo>
                      <a:pt x="-6666" y="6415"/>
                      <a:pt x="10126" y="5833"/>
                      <a:pt x="8451" y="661"/>
                    </a:cubicBezTo>
                    <a:cubicBezTo>
                      <a:pt x="7702" y="-271"/>
                      <a:pt x="5279" y="-208"/>
                      <a:pt x="3039" y="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0" name="Frihandsfigur: Form 1549">
                <a:extLst>
                  <a:ext uri="{FF2B5EF4-FFF2-40B4-BE49-F238E27FC236}">
                    <a16:creationId xmlns:a16="http://schemas.microsoft.com/office/drawing/2014/main" id="{37912F1A-CD04-9C6B-C882-22ADC4CCC2C0}"/>
                  </a:ext>
                </a:extLst>
              </p:cNvPr>
              <p:cNvSpPr/>
              <p:nvPr/>
            </p:nvSpPr>
            <p:spPr>
              <a:xfrm>
                <a:off x="9794328" y="5630659"/>
                <a:ext cx="8844" cy="7754"/>
              </a:xfrm>
              <a:custGeom>
                <a:avLst/>
                <a:gdLst>
                  <a:gd name="csX0" fmla="*/ 2940 w 8844"/>
                  <a:gd name="csY0" fmla="*/ 387 h 7754"/>
                  <a:gd name="csX1" fmla="*/ 5906 w 8844"/>
                  <a:gd name="csY1" fmla="*/ 7365 h 7754"/>
                  <a:gd name="csX2" fmla="*/ 2940 w 8844"/>
                  <a:gd name="csY2" fmla="*/ 387 h 77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44" h="7754">
                    <a:moveTo>
                      <a:pt x="2940" y="387"/>
                    </a:moveTo>
                    <a:cubicBezTo>
                      <a:pt x="-2695" y="2473"/>
                      <a:pt x="591" y="9468"/>
                      <a:pt x="5906" y="7365"/>
                    </a:cubicBezTo>
                    <a:cubicBezTo>
                      <a:pt x="11547" y="5302"/>
                      <a:pt x="8238" y="-1710"/>
                      <a:pt x="2940" y="3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1" name="Frihandsfigur: Form 1550">
                <a:extLst>
                  <a:ext uri="{FF2B5EF4-FFF2-40B4-BE49-F238E27FC236}">
                    <a16:creationId xmlns:a16="http://schemas.microsoft.com/office/drawing/2014/main" id="{C78B222A-7BEB-E6B8-D171-3A2378DF7DDB}"/>
                  </a:ext>
                </a:extLst>
              </p:cNvPr>
              <p:cNvSpPr/>
              <p:nvPr/>
            </p:nvSpPr>
            <p:spPr>
              <a:xfrm>
                <a:off x="9982934" y="5949058"/>
                <a:ext cx="9544" cy="7944"/>
              </a:xfrm>
              <a:custGeom>
                <a:avLst/>
                <a:gdLst>
                  <a:gd name="csX0" fmla="*/ 3278 w 9544"/>
                  <a:gd name="csY0" fmla="*/ 160 h 7944"/>
                  <a:gd name="csX1" fmla="*/ 9370 w 9544"/>
                  <a:gd name="csY1" fmla="*/ 2914 h 7944"/>
                  <a:gd name="csX2" fmla="*/ 3278 w 9544"/>
                  <a:gd name="csY2" fmla="*/ 160 h 79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44" h="7944">
                    <a:moveTo>
                      <a:pt x="3278" y="160"/>
                    </a:moveTo>
                    <a:cubicBezTo>
                      <a:pt x="-7375" y="4914"/>
                      <a:pt x="11536" y="13441"/>
                      <a:pt x="9370" y="2914"/>
                    </a:cubicBezTo>
                    <a:cubicBezTo>
                      <a:pt x="8461" y="766"/>
                      <a:pt x="5735" y="-457"/>
                      <a:pt x="3278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2" name="Frihandsfigur: Form 1551">
                <a:extLst>
                  <a:ext uri="{FF2B5EF4-FFF2-40B4-BE49-F238E27FC236}">
                    <a16:creationId xmlns:a16="http://schemas.microsoft.com/office/drawing/2014/main" id="{A87759D9-35FE-2075-0FAC-E013FADC5772}"/>
                  </a:ext>
                </a:extLst>
              </p:cNvPr>
              <p:cNvSpPr/>
              <p:nvPr/>
            </p:nvSpPr>
            <p:spPr>
              <a:xfrm>
                <a:off x="9706755" y="5415903"/>
                <a:ext cx="8620" cy="7612"/>
              </a:xfrm>
              <a:custGeom>
                <a:avLst/>
                <a:gdLst>
                  <a:gd name="csX0" fmla="*/ 2896 w 8620"/>
                  <a:gd name="csY0" fmla="*/ 459 h 7612"/>
                  <a:gd name="csX1" fmla="*/ 5725 w 8620"/>
                  <a:gd name="csY1" fmla="*/ 7157 h 7612"/>
                  <a:gd name="csX2" fmla="*/ 2896 w 8620"/>
                  <a:gd name="csY2" fmla="*/ 459 h 76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0" h="7612">
                    <a:moveTo>
                      <a:pt x="2896" y="459"/>
                    </a:moveTo>
                    <a:cubicBezTo>
                      <a:pt x="-2539" y="2631"/>
                      <a:pt x="404" y="9420"/>
                      <a:pt x="5725" y="7157"/>
                    </a:cubicBezTo>
                    <a:cubicBezTo>
                      <a:pt x="11154" y="4991"/>
                      <a:pt x="8222" y="-1816"/>
                      <a:pt x="2896" y="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3" name="Frihandsfigur: Form 1552">
                <a:extLst>
                  <a:ext uri="{FF2B5EF4-FFF2-40B4-BE49-F238E27FC236}">
                    <a16:creationId xmlns:a16="http://schemas.microsoft.com/office/drawing/2014/main" id="{C4AFF161-D8D1-6FCE-F68D-D05457EFC2E8}"/>
                  </a:ext>
                </a:extLst>
              </p:cNvPr>
              <p:cNvSpPr/>
              <p:nvPr/>
            </p:nvSpPr>
            <p:spPr>
              <a:xfrm>
                <a:off x="9886152" y="5809347"/>
                <a:ext cx="9112" cy="5227"/>
              </a:xfrm>
              <a:custGeom>
                <a:avLst/>
                <a:gdLst>
                  <a:gd name="csX0" fmla="*/ 3002 w 9112"/>
                  <a:gd name="csY0" fmla="*/ 492 h 5227"/>
                  <a:gd name="csX1" fmla="*/ 6111 w 9112"/>
                  <a:gd name="csY1" fmla="*/ 4722 h 5227"/>
                  <a:gd name="csX2" fmla="*/ 3002 w 9112"/>
                  <a:gd name="csY2" fmla="*/ 492 h 52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2" h="5227">
                    <a:moveTo>
                      <a:pt x="3002" y="492"/>
                    </a:moveTo>
                    <a:cubicBezTo>
                      <a:pt x="-3227" y="2853"/>
                      <a:pt x="1448" y="6590"/>
                      <a:pt x="6111" y="4722"/>
                    </a:cubicBezTo>
                    <a:cubicBezTo>
                      <a:pt x="12357" y="2395"/>
                      <a:pt x="7631" y="-1348"/>
                      <a:pt x="3002" y="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4" name="Frihandsfigur: Form 1553">
                <a:extLst>
                  <a:ext uri="{FF2B5EF4-FFF2-40B4-BE49-F238E27FC236}">
                    <a16:creationId xmlns:a16="http://schemas.microsoft.com/office/drawing/2014/main" id="{14324F8D-811D-2EDB-A283-9B48923D64B9}"/>
                  </a:ext>
                </a:extLst>
              </p:cNvPr>
              <p:cNvSpPr/>
              <p:nvPr/>
            </p:nvSpPr>
            <p:spPr>
              <a:xfrm>
                <a:off x="11881368" y="7526146"/>
                <a:ext cx="14305" cy="5166"/>
              </a:xfrm>
              <a:custGeom>
                <a:avLst/>
                <a:gdLst>
                  <a:gd name="csX0" fmla="*/ 3561 w 14305"/>
                  <a:gd name="csY0" fmla="*/ 0 h 5166"/>
                  <a:gd name="csX1" fmla="*/ 14271 w 14305"/>
                  <a:gd name="csY1" fmla="*/ 4303 h 5166"/>
                  <a:gd name="csX2" fmla="*/ 3561 w 14305"/>
                  <a:gd name="csY2" fmla="*/ 0 h 51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05" h="5166">
                    <a:moveTo>
                      <a:pt x="3561" y="0"/>
                    </a:moveTo>
                    <a:cubicBezTo>
                      <a:pt x="-7761" y="1314"/>
                      <a:pt x="11270" y="7389"/>
                      <a:pt x="14271" y="4303"/>
                    </a:cubicBezTo>
                    <a:cubicBezTo>
                      <a:pt x="14916" y="777"/>
                      <a:pt x="6378" y="211"/>
                      <a:pt x="35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5" name="Frihandsfigur: Form 1554">
                <a:extLst>
                  <a:ext uri="{FF2B5EF4-FFF2-40B4-BE49-F238E27FC236}">
                    <a16:creationId xmlns:a16="http://schemas.microsoft.com/office/drawing/2014/main" id="{4B5F02B3-F82F-D068-4C90-853D13014011}"/>
                  </a:ext>
                </a:extLst>
              </p:cNvPr>
              <p:cNvSpPr/>
              <p:nvPr/>
            </p:nvSpPr>
            <p:spPr>
              <a:xfrm>
                <a:off x="8993348" y="4493155"/>
                <a:ext cx="7136" cy="6678"/>
              </a:xfrm>
              <a:custGeom>
                <a:avLst/>
                <a:gdLst>
                  <a:gd name="csX0" fmla="*/ 2545 w 7136"/>
                  <a:gd name="csY0" fmla="*/ 2681 h 6678"/>
                  <a:gd name="csX1" fmla="*/ 7117 w 7136"/>
                  <a:gd name="csY1" fmla="*/ 46 h 6678"/>
                  <a:gd name="csX2" fmla="*/ 2545 w 7136"/>
                  <a:gd name="csY2" fmla="*/ 2681 h 66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36" h="6678">
                    <a:moveTo>
                      <a:pt x="2545" y="2681"/>
                    </a:moveTo>
                    <a:cubicBezTo>
                      <a:pt x="-5353" y="10996"/>
                      <a:pt x="7706" y="4447"/>
                      <a:pt x="7117" y="46"/>
                    </a:cubicBezTo>
                    <a:cubicBezTo>
                      <a:pt x="5757" y="-319"/>
                      <a:pt x="3831" y="1561"/>
                      <a:pt x="2545" y="26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6" name="Frihandsfigur: Form 1555">
                <a:extLst>
                  <a:ext uri="{FF2B5EF4-FFF2-40B4-BE49-F238E27FC236}">
                    <a16:creationId xmlns:a16="http://schemas.microsoft.com/office/drawing/2014/main" id="{C3519E1E-CF6D-5AA1-E567-5CA0391C234F}"/>
                  </a:ext>
                </a:extLst>
              </p:cNvPr>
              <p:cNvSpPr/>
              <p:nvPr/>
            </p:nvSpPr>
            <p:spPr>
              <a:xfrm>
                <a:off x="10668302" y="6880098"/>
                <a:ext cx="11968" cy="3678"/>
              </a:xfrm>
              <a:custGeom>
                <a:avLst/>
                <a:gdLst>
                  <a:gd name="csX0" fmla="*/ 3596 w 11968"/>
                  <a:gd name="csY0" fmla="*/ 36 h 3678"/>
                  <a:gd name="csX1" fmla="*/ 8367 w 11968"/>
                  <a:gd name="csY1" fmla="*/ 3642 h 3678"/>
                  <a:gd name="csX2" fmla="*/ 3596 w 11968"/>
                  <a:gd name="csY2" fmla="*/ 36 h 36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68" h="3678">
                    <a:moveTo>
                      <a:pt x="3596" y="36"/>
                    </a:moveTo>
                    <a:cubicBezTo>
                      <a:pt x="-5165" y="613"/>
                      <a:pt x="4333" y="4070"/>
                      <a:pt x="8367" y="3642"/>
                    </a:cubicBezTo>
                    <a:cubicBezTo>
                      <a:pt x="17140" y="3071"/>
                      <a:pt x="7630" y="-388"/>
                      <a:pt x="3596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7" name="Frihandsfigur: Form 1556">
                <a:extLst>
                  <a:ext uri="{FF2B5EF4-FFF2-40B4-BE49-F238E27FC236}">
                    <a16:creationId xmlns:a16="http://schemas.microsoft.com/office/drawing/2014/main" id="{F9A2E408-E7AE-D7E2-A876-5F9B41F4CC57}"/>
                  </a:ext>
                </a:extLst>
              </p:cNvPr>
              <p:cNvSpPr/>
              <p:nvPr/>
            </p:nvSpPr>
            <p:spPr>
              <a:xfrm>
                <a:off x="10395969" y="6674047"/>
                <a:ext cx="11178" cy="3274"/>
              </a:xfrm>
              <a:custGeom>
                <a:avLst/>
                <a:gdLst>
                  <a:gd name="csX0" fmla="*/ 3465 w 11178"/>
                  <a:gd name="csY0" fmla="*/ 32 h 3274"/>
                  <a:gd name="csX1" fmla="*/ 7712 w 11178"/>
                  <a:gd name="csY1" fmla="*/ 3244 h 3274"/>
                  <a:gd name="csX2" fmla="*/ 3465 w 11178"/>
                  <a:gd name="csY2" fmla="*/ 32 h 32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78" h="3274">
                    <a:moveTo>
                      <a:pt x="3465" y="32"/>
                    </a:moveTo>
                    <a:cubicBezTo>
                      <a:pt x="-4798" y="529"/>
                      <a:pt x="3808" y="3615"/>
                      <a:pt x="7712" y="3244"/>
                    </a:cubicBezTo>
                    <a:cubicBezTo>
                      <a:pt x="15981" y="2741"/>
                      <a:pt x="7363" y="-346"/>
                      <a:pt x="346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8" name="Frihandsfigur: Form 1557">
                <a:extLst>
                  <a:ext uri="{FF2B5EF4-FFF2-40B4-BE49-F238E27FC236}">
                    <a16:creationId xmlns:a16="http://schemas.microsoft.com/office/drawing/2014/main" id="{BA9803C5-FE00-5ADD-F112-A633CEDAC91A}"/>
                  </a:ext>
                </a:extLst>
              </p:cNvPr>
              <p:cNvSpPr/>
              <p:nvPr/>
            </p:nvSpPr>
            <p:spPr>
              <a:xfrm>
                <a:off x="10528151" y="6774058"/>
                <a:ext cx="11559" cy="3467"/>
              </a:xfrm>
              <a:custGeom>
                <a:avLst/>
                <a:gdLst>
                  <a:gd name="csX0" fmla="*/ 3528 w 11559"/>
                  <a:gd name="csY0" fmla="*/ 34 h 3467"/>
                  <a:gd name="csX1" fmla="*/ 8026 w 11559"/>
                  <a:gd name="csY1" fmla="*/ 3434 h 3467"/>
                  <a:gd name="csX2" fmla="*/ 3528 w 11559"/>
                  <a:gd name="csY2" fmla="*/ 34 h 34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9" h="3467">
                    <a:moveTo>
                      <a:pt x="3528" y="34"/>
                    </a:moveTo>
                    <a:cubicBezTo>
                      <a:pt x="-4975" y="571"/>
                      <a:pt x="4060" y="3834"/>
                      <a:pt x="8026" y="3434"/>
                    </a:cubicBezTo>
                    <a:cubicBezTo>
                      <a:pt x="16541" y="2902"/>
                      <a:pt x="7494" y="-366"/>
                      <a:pt x="352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9" name="Frihandsfigur: Form 1558">
                <a:extLst>
                  <a:ext uri="{FF2B5EF4-FFF2-40B4-BE49-F238E27FC236}">
                    <a16:creationId xmlns:a16="http://schemas.microsoft.com/office/drawing/2014/main" id="{95E02682-6A8B-87CB-832E-FBB03B83AEDD}"/>
                  </a:ext>
                </a:extLst>
              </p:cNvPr>
              <p:cNvSpPr/>
              <p:nvPr/>
            </p:nvSpPr>
            <p:spPr>
              <a:xfrm>
                <a:off x="10271221" y="6579661"/>
                <a:ext cx="10817" cy="3088"/>
              </a:xfrm>
              <a:custGeom>
                <a:avLst/>
                <a:gdLst>
                  <a:gd name="csX0" fmla="*/ 3403 w 10817"/>
                  <a:gd name="csY0" fmla="*/ 30 h 3088"/>
                  <a:gd name="csX1" fmla="*/ 7410 w 10817"/>
                  <a:gd name="csY1" fmla="*/ 3059 h 3088"/>
                  <a:gd name="csX2" fmla="*/ 3403 w 10817"/>
                  <a:gd name="csY2" fmla="*/ 30 h 30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7" h="3088">
                    <a:moveTo>
                      <a:pt x="3403" y="30"/>
                    </a:moveTo>
                    <a:cubicBezTo>
                      <a:pt x="-4627" y="493"/>
                      <a:pt x="3569" y="3413"/>
                      <a:pt x="7410" y="3059"/>
                    </a:cubicBezTo>
                    <a:cubicBezTo>
                      <a:pt x="15451" y="2596"/>
                      <a:pt x="7244" y="-325"/>
                      <a:pt x="3403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0" name="Frihandsfigur: Form 1559">
                <a:extLst>
                  <a:ext uri="{FF2B5EF4-FFF2-40B4-BE49-F238E27FC236}">
                    <a16:creationId xmlns:a16="http://schemas.microsoft.com/office/drawing/2014/main" id="{002BBB1B-8A22-DF64-9B2F-B20CA5A4A42E}"/>
                  </a:ext>
                </a:extLst>
              </p:cNvPr>
              <p:cNvSpPr/>
              <p:nvPr/>
            </p:nvSpPr>
            <p:spPr>
              <a:xfrm>
                <a:off x="10153235" y="6490514"/>
                <a:ext cx="10427" cy="2929"/>
              </a:xfrm>
              <a:custGeom>
                <a:avLst/>
                <a:gdLst>
                  <a:gd name="csX0" fmla="*/ 3483 w 10427"/>
                  <a:gd name="csY0" fmla="*/ 0 h 2929"/>
                  <a:gd name="csX1" fmla="*/ 10330 w 10427"/>
                  <a:gd name="csY1" fmla="*/ 1434 h 2929"/>
                  <a:gd name="csX2" fmla="*/ 3483 w 10427"/>
                  <a:gd name="csY2" fmla="*/ 0 h 2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7" h="2929">
                    <a:moveTo>
                      <a:pt x="3483" y="0"/>
                    </a:moveTo>
                    <a:cubicBezTo>
                      <a:pt x="-7764" y="726"/>
                      <a:pt x="11970" y="5212"/>
                      <a:pt x="10330" y="1434"/>
                    </a:cubicBezTo>
                    <a:cubicBezTo>
                      <a:pt x="9278" y="640"/>
                      <a:pt x="6215" y="0"/>
                      <a:pt x="3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1" name="Frihandsfigur: Form 1560">
                <a:extLst>
                  <a:ext uri="{FF2B5EF4-FFF2-40B4-BE49-F238E27FC236}">
                    <a16:creationId xmlns:a16="http://schemas.microsoft.com/office/drawing/2014/main" id="{33DE9072-E83B-B419-AD1C-20068A2BFBF4}"/>
                  </a:ext>
                </a:extLst>
              </p:cNvPr>
              <p:cNvSpPr/>
              <p:nvPr/>
            </p:nvSpPr>
            <p:spPr>
              <a:xfrm>
                <a:off x="11327309" y="7378690"/>
                <a:ext cx="13965" cy="4802"/>
              </a:xfrm>
              <a:custGeom>
                <a:avLst/>
                <a:gdLst>
                  <a:gd name="csX0" fmla="*/ 3870 w 13965"/>
                  <a:gd name="csY0" fmla="*/ 49 h 4802"/>
                  <a:gd name="csX1" fmla="*/ 10088 w 13965"/>
                  <a:gd name="csY1" fmla="*/ 4753 h 4802"/>
                  <a:gd name="csX2" fmla="*/ 3870 w 13965"/>
                  <a:gd name="csY2" fmla="*/ 49 h 4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65" h="4802">
                    <a:moveTo>
                      <a:pt x="3870" y="49"/>
                    </a:moveTo>
                    <a:cubicBezTo>
                      <a:pt x="-6068" y="855"/>
                      <a:pt x="5768" y="5319"/>
                      <a:pt x="10088" y="4753"/>
                    </a:cubicBezTo>
                    <a:cubicBezTo>
                      <a:pt x="20043" y="3947"/>
                      <a:pt x="8190" y="-516"/>
                      <a:pt x="3870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2" name="Frihandsfigur: Form 1561">
                <a:extLst>
                  <a:ext uri="{FF2B5EF4-FFF2-40B4-BE49-F238E27FC236}">
                    <a16:creationId xmlns:a16="http://schemas.microsoft.com/office/drawing/2014/main" id="{BE66F193-DE04-1AEC-2C5A-BF7E4E270B61}"/>
                  </a:ext>
                </a:extLst>
              </p:cNvPr>
              <p:cNvSpPr/>
              <p:nvPr/>
            </p:nvSpPr>
            <p:spPr>
              <a:xfrm>
                <a:off x="10817203" y="6992755"/>
                <a:ext cx="12408" cy="3918"/>
              </a:xfrm>
              <a:custGeom>
                <a:avLst/>
                <a:gdLst>
                  <a:gd name="csX0" fmla="*/ 3662 w 12408"/>
                  <a:gd name="csY0" fmla="*/ 38 h 3918"/>
                  <a:gd name="csX1" fmla="*/ 8742 w 12408"/>
                  <a:gd name="csY1" fmla="*/ 3879 h 3918"/>
                  <a:gd name="csX2" fmla="*/ 3662 w 12408"/>
                  <a:gd name="csY2" fmla="*/ 38 h 3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08" h="3918">
                    <a:moveTo>
                      <a:pt x="3662" y="38"/>
                    </a:moveTo>
                    <a:cubicBezTo>
                      <a:pt x="-5368" y="661"/>
                      <a:pt x="4639" y="4336"/>
                      <a:pt x="8742" y="3879"/>
                    </a:cubicBezTo>
                    <a:cubicBezTo>
                      <a:pt x="17783" y="3261"/>
                      <a:pt x="7765" y="-414"/>
                      <a:pt x="3662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3" name="Frihandsfigur: Form 1562">
                <a:extLst>
                  <a:ext uri="{FF2B5EF4-FFF2-40B4-BE49-F238E27FC236}">
                    <a16:creationId xmlns:a16="http://schemas.microsoft.com/office/drawing/2014/main" id="{DFD36C1B-8BD7-D192-9253-24D77674146D}"/>
                  </a:ext>
                </a:extLst>
              </p:cNvPr>
              <p:cNvSpPr/>
              <p:nvPr/>
            </p:nvSpPr>
            <p:spPr>
              <a:xfrm>
                <a:off x="10041733" y="6406143"/>
                <a:ext cx="10117" cy="2773"/>
              </a:xfrm>
              <a:custGeom>
                <a:avLst/>
                <a:gdLst>
                  <a:gd name="csX0" fmla="*/ 3422 w 10117"/>
                  <a:gd name="csY0" fmla="*/ 0 h 2773"/>
                  <a:gd name="csX1" fmla="*/ 10035 w 10117"/>
                  <a:gd name="csY1" fmla="*/ 1354 h 2773"/>
                  <a:gd name="csX2" fmla="*/ 3422 w 10117"/>
                  <a:gd name="csY2" fmla="*/ 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17" h="2773">
                    <a:moveTo>
                      <a:pt x="3422" y="0"/>
                    </a:moveTo>
                    <a:cubicBezTo>
                      <a:pt x="-7556" y="691"/>
                      <a:pt x="11521" y="4937"/>
                      <a:pt x="10035" y="1354"/>
                    </a:cubicBezTo>
                    <a:cubicBezTo>
                      <a:pt x="9041" y="606"/>
                      <a:pt x="6080" y="0"/>
                      <a:pt x="3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4" name="Frihandsfigur: Form 1563">
                <a:extLst>
                  <a:ext uri="{FF2B5EF4-FFF2-40B4-BE49-F238E27FC236}">
                    <a16:creationId xmlns:a16="http://schemas.microsoft.com/office/drawing/2014/main" id="{0C318F0F-3DA9-921E-AF71-8978A4694B2E}"/>
                  </a:ext>
                </a:extLst>
              </p:cNvPr>
              <p:cNvSpPr/>
              <p:nvPr/>
            </p:nvSpPr>
            <p:spPr>
              <a:xfrm>
                <a:off x="11145610" y="7241220"/>
                <a:ext cx="13402" cy="4478"/>
              </a:xfrm>
              <a:custGeom>
                <a:avLst/>
                <a:gdLst>
                  <a:gd name="csX0" fmla="*/ 3798 w 13402"/>
                  <a:gd name="csY0" fmla="*/ 45 h 4478"/>
                  <a:gd name="csX1" fmla="*/ 9599 w 13402"/>
                  <a:gd name="csY1" fmla="*/ 4434 h 4478"/>
                  <a:gd name="csX2" fmla="*/ 3798 w 13402"/>
                  <a:gd name="csY2" fmla="*/ 45 h 44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02" h="4478">
                    <a:moveTo>
                      <a:pt x="3798" y="45"/>
                    </a:moveTo>
                    <a:cubicBezTo>
                      <a:pt x="-5820" y="788"/>
                      <a:pt x="5359" y="4954"/>
                      <a:pt x="9599" y="4434"/>
                    </a:cubicBezTo>
                    <a:cubicBezTo>
                      <a:pt x="19229" y="3697"/>
                      <a:pt x="8039" y="-475"/>
                      <a:pt x="3798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5" name="Frihandsfigur: Form 1564">
                <a:extLst>
                  <a:ext uri="{FF2B5EF4-FFF2-40B4-BE49-F238E27FC236}">
                    <a16:creationId xmlns:a16="http://schemas.microsoft.com/office/drawing/2014/main" id="{6DFAD51E-D2EB-B14F-FC43-F1F4E53D14D3}"/>
                  </a:ext>
                </a:extLst>
              </p:cNvPr>
              <p:cNvSpPr/>
              <p:nvPr/>
            </p:nvSpPr>
            <p:spPr>
              <a:xfrm>
                <a:off x="10975938" y="7112852"/>
                <a:ext cx="12886" cy="4186"/>
              </a:xfrm>
              <a:custGeom>
                <a:avLst/>
                <a:gdLst>
                  <a:gd name="csX0" fmla="*/ 3729 w 12886"/>
                  <a:gd name="csY0" fmla="*/ 42 h 4186"/>
                  <a:gd name="csX1" fmla="*/ 9152 w 12886"/>
                  <a:gd name="csY1" fmla="*/ 4145 h 4186"/>
                  <a:gd name="csX2" fmla="*/ 3729 w 12886"/>
                  <a:gd name="csY2" fmla="*/ 42 h 41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86" h="4186">
                    <a:moveTo>
                      <a:pt x="3729" y="42"/>
                    </a:moveTo>
                    <a:cubicBezTo>
                      <a:pt x="-5586" y="722"/>
                      <a:pt x="4981" y="4631"/>
                      <a:pt x="9152" y="4145"/>
                    </a:cubicBezTo>
                    <a:cubicBezTo>
                      <a:pt x="18479" y="3465"/>
                      <a:pt x="7901" y="-444"/>
                      <a:pt x="372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6" name="Frihandsfigur: Form 1565">
                <a:extLst>
                  <a:ext uri="{FF2B5EF4-FFF2-40B4-BE49-F238E27FC236}">
                    <a16:creationId xmlns:a16="http://schemas.microsoft.com/office/drawing/2014/main" id="{482A32C3-63D9-4603-8551-02081DB63C9D}"/>
                  </a:ext>
                </a:extLst>
              </p:cNvPr>
              <p:cNvSpPr/>
              <p:nvPr/>
            </p:nvSpPr>
            <p:spPr>
              <a:xfrm>
                <a:off x="9054379" y="4586070"/>
                <a:ext cx="7418" cy="7824"/>
              </a:xfrm>
              <a:custGeom>
                <a:avLst/>
                <a:gdLst>
                  <a:gd name="csX0" fmla="*/ 2677 w 7418"/>
                  <a:gd name="csY0" fmla="*/ 1744 h 7824"/>
                  <a:gd name="csX1" fmla="*/ 4740 w 7418"/>
                  <a:gd name="csY1" fmla="*/ 6098 h 7824"/>
                  <a:gd name="csX2" fmla="*/ 2677 w 7418"/>
                  <a:gd name="csY2" fmla="*/ 1744 h 7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18" h="7824">
                    <a:moveTo>
                      <a:pt x="2677" y="1744"/>
                    </a:moveTo>
                    <a:cubicBezTo>
                      <a:pt x="-1598" y="5224"/>
                      <a:pt x="-638" y="10619"/>
                      <a:pt x="4740" y="6098"/>
                    </a:cubicBezTo>
                    <a:cubicBezTo>
                      <a:pt x="9015" y="2618"/>
                      <a:pt x="8060" y="-2817"/>
                      <a:pt x="2677" y="17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7" name="Frihandsfigur: Form 1566">
                <a:extLst>
                  <a:ext uri="{FF2B5EF4-FFF2-40B4-BE49-F238E27FC236}">
                    <a16:creationId xmlns:a16="http://schemas.microsoft.com/office/drawing/2014/main" id="{37CC5D76-1882-751E-F638-2CCA937939E7}"/>
                  </a:ext>
                </a:extLst>
              </p:cNvPr>
              <p:cNvSpPr/>
              <p:nvPr/>
            </p:nvSpPr>
            <p:spPr>
              <a:xfrm>
                <a:off x="9253529" y="5122246"/>
                <a:ext cx="7946" cy="7394"/>
              </a:xfrm>
              <a:custGeom>
                <a:avLst/>
                <a:gdLst>
                  <a:gd name="csX0" fmla="*/ 2803 w 7946"/>
                  <a:gd name="csY0" fmla="*/ 829 h 7394"/>
                  <a:gd name="csX1" fmla="*/ 5140 w 7946"/>
                  <a:gd name="csY1" fmla="*/ 6566 h 7394"/>
                  <a:gd name="csX2" fmla="*/ 2803 w 7946"/>
                  <a:gd name="csY2" fmla="*/ 829 h 73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46" h="7394">
                    <a:moveTo>
                      <a:pt x="2803" y="829"/>
                    </a:moveTo>
                    <a:cubicBezTo>
                      <a:pt x="-1958" y="3395"/>
                      <a:pt x="-306" y="9630"/>
                      <a:pt x="5140" y="6566"/>
                    </a:cubicBezTo>
                    <a:cubicBezTo>
                      <a:pt x="9912" y="4018"/>
                      <a:pt x="8244" y="-2240"/>
                      <a:pt x="2803" y="8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8" name="Frihandsfigur: Form 1567">
                <a:extLst>
                  <a:ext uri="{FF2B5EF4-FFF2-40B4-BE49-F238E27FC236}">
                    <a16:creationId xmlns:a16="http://schemas.microsoft.com/office/drawing/2014/main" id="{7E069A90-C97C-13FA-6C5B-60F0AE976325}"/>
                  </a:ext>
                </a:extLst>
              </p:cNvPr>
              <p:cNvSpPr/>
              <p:nvPr/>
            </p:nvSpPr>
            <p:spPr>
              <a:xfrm>
                <a:off x="9325753" y="5272316"/>
                <a:ext cx="8169" cy="5693"/>
              </a:xfrm>
              <a:custGeom>
                <a:avLst/>
                <a:gdLst>
                  <a:gd name="csX0" fmla="*/ 2862 w 8169"/>
                  <a:gd name="csY0" fmla="*/ 880 h 5693"/>
                  <a:gd name="csX1" fmla="*/ 5302 w 8169"/>
                  <a:gd name="csY1" fmla="*/ 4806 h 5693"/>
                  <a:gd name="csX2" fmla="*/ 2862 w 8169"/>
                  <a:gd name="csY2" fmla="*/ 880 h 5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69" h="5693">
                    <a:moveTo>
                      <a:pt x="2862" y="880"/>
                    </a:moveTo>
                    <a:cubicBezTo>
                      <a:pt x="-2458" y="3635"/>
                      <a:pt x="388" y="7441"/>
                      <a:pt x="5302" y="4806"/>
                    </a:cubicBezTo>
                    <a:cubicBezTo>
                      <a:pt x="10641" y="2075"/>
                      <a:pt x="7766" y="-1743"/>
                      <a:pt x="2862" y="8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9" name="Frihandsfigur: Form 1568">
                <a:extLst>
                  <a:ext uri="{FF2B5EF4-FFF2-40B4-BE49-F238E27FC236}">
                    <a16:creationId xmlns:a16="http://schemas.microsoft.com/office/drawing/2014/main" id="{EADF9994-F001-71D3-E9C5-E36D54F709EE}"/>
                  </a:ext>
                </a:extLst>
              </p:cNvPr>
              <p:cNvSpPr/>
              <p:nvPr/>
            </p:nvSpPr>
            <p:spPr>
              <a:xfrm>
                <a:off x="9401227" y="5359298"/>
                <a:ext cx="8383" cy="5045"/>
              </a:xfrm>
              <a:custGeom>
                <a:avLst/>
                <a:gdLst>
                  <a:gd name="csX0" fmla="*/ 2912 w 8383"/>
                  <a:gd name="csY0" fmla="*/ 903 h 5045"/>
                  <a:gd name="csX1" fmla="*/ 5466 w 8383"/>
                  <a:gd name="csY1" fmla="*/ 4166 h 5045"/>
                  <a:gd name="csX2" fmla="*/ 2912 w 8383"/>
                  <a:gd name="csY2" fmla="*/ 903 h 50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83" h="5045">
                    <a:moveTo>
                      <a:pt x="2912" y="903"/>
                    </a:moveTo>
                    <a:cubicBezTo>
                      <a:pt x="-2758" y="3674"/>
                      <a:pt x="814" y="6532"/>
                      <a:pt x="5466" y="4166"/>
                    </a:cubicBezTo>
                    <a:cubicBezTo>
                      <a:pt x="11130" y="1371"/>
                      <a:pt x="7598" y="-1509"/>
                      <a:pt x="2912" y="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0" name="Frihandsfigur: Form 1569">
                <a:extLst>
                  <a:ext uri="{FF2B5EF4-FFF2-40B4-BE49-F238E27FC236}">
                    <a16:creationId xmlns:a16="http://schemas.microsoft.com/office/drawing/2014/main" id="{B8F6082A-B350-503C-1980-A627DC375613}"/>
                  </a:ext>
                </a:extLst>
              </p:cNvPr>
              <p:cNvSpPr/>
              <p:nvPr/>
            </p:nvSpPr>
            <p:spPr>
              <a:xfrm>
                <a:off x="9118017" y="4744726"/>
                <a:ext cx="7578" cy="8419"/>
              </a:xfrm>
              <a:custGeom>
                <a:avLst/>
                <a:gdLst>
                  <a:gd name="csX0" fmla="*/ 2715 w 7578"/>
                  <a:gd name="csY0" fmla="*/ 1238 h 8419"/>
                  <a:gd name="csX1" fmla="*/ 4863 w 7578"/>
                  <a:gd name="csY1" fmla="*/ 7193 h 8419"/>
                  <a:gd name="csX2" fmla="*/ 2715 w 7578"/>
                  <a:gd name="csY2" fmla="*/ 1238 h 8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78" h="8419">
                    <a:moveTo>
                      <a:pt x="2715" y="1238"/>
                    </a:moveTo>
                    <a:cubicBezTo>
                      <a:pt x="-1497" y="4124"/>
                      <a:pt x="-829" y="11268"/>
                      <a:pt x="4863" y="7193"/>
                    </a:cubicBezTo>
                    <a:cubicBezTo>
                      <a:pt x="9076" y="4307"/>
                      <a:pt x="8407" y="-2866"/>
                      <a:pt x="2715" y="1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1" name="Frihandsfigur: Form 1570">
                <a:extLst>
                  <a:ext uri="{FF2B5EF4-FFF2-40B4-BE49-F238E27FC236}">
                    <a16:creationId xmlns:a16="http://schemas.microsoft.com/office/drawing/2014/main" id="{7805C44D-19C7-F07F-8B7B-60877B1F8CC0}"/>
                  </a:ext>
                </a:extLst>
              </p:cNvPr>
              <p:cNvSpPr/>
              <p:nvPr/>
            </p:nvSpPr>
            <p:spPr>
              <a:xfrm>
                <a:off x="9184247" y="4934945"/>
                <a:ext cx="7833" cy="8379"/>
              </a:xfrm>
              <a:custGeom>
                <a:avLst/>
                <a:gdLst>
                  <a:gd name="csX0" fmla="*/ 2848 w 7833"/>
                  <a:gd name="csY0" fmla="*/ 911 h 8379"/>
                  <a:gd name="csX1" fmla="*/ 162 w 7833"/>
                  <a:gd name="csY1" fmla="*/ 6740 h 8379"/>
                  <a:gd name="csX2" fmla="*/ 2848 w 7833"/>
                  <a:gd name="csY2" fmla="*/ 911 h 83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33" h="8379">
                    <a:moveTo>
                      <a:pt x="2848" y="911"/>
                    </a:moveTo>
                    <a:cubicBezTo>
                      <a:pt x="750" y="2363"/>
                      <a:pt x="-456" y="4969"/>
                      <a:pt x="162" y="6740"/>
                    </a:cubicBezTo>
                    <a:cubicBezTo>
                      <a:pt x="4905" y="13713"/>
                      <a:pt x="13237" y="-4130"/>
                      <a:pt x="2848" y="9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2" name="Frihandsfigur: Form 1571">
                <a:extLst>
                  <a:ext uri="{FF2B5EF4-FFF2-40B4-BE49-F238E27FC236}">
                    <a16:creationId xmlns:a16="http://schemas.microsoft.com/office/drawing/2014/main" id="{72E8F428-1E04-5942-BCE8-0B40F14039E6}"/>
                  </a:ext>
                </a:extLst>
              </p:cNvPr>
              <p:cNvSpPr/>
              <p:nvPr/>
            </p:nvSpPr>
            <p:spPr>
              <a:xfrm>
                <a:off x="9562830" y="5719150"/>
                <a:ext cx="8769" cy="7585"/>
              </a:xfrm>
              <a:custGeom>
                <a:avLst/>
                <a:gdLst>
                  <a:gd name="csX0" fmla="*/ 2985 w 8769"/>
                  <a:gd name="csY0" fmla="*/ 433 h 7585"/>
                  <a:gd name="csX1" fmla="*/ 5780 w 8769"/>
                  <a:gd name="csY1" fmla="*/ 7154 h 7585"/>
                  <a:gd name="csX2" fmla="*/ 2985 w 8769"/>
                  <a:gd name="csY2" fmla="*/ 433 h 75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9" h="7585">
                    <a:moveTo>
                      <a:pt x="2985" y="433"/>
                    </a:moveTo>
                    <a:cubicBezTo>
                      <a:pt x="-2587" y="2564"/>
                      <a:pt x="391" y="9348"/>
                      <a:pt x="5780" y="7154"/>
                    </a:cubicBezTo>
                    <a:cubicBezTo>
                      <a:pt x="11364" y="5033"/>
                      <a:pt x="8369" y="-1768"/>
                      <a:pt x="2985" y="4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3" name="Frihandsfigur: Form 1572">
                <a:extLst>
                  <a:ext uri="{FF2B5EF4-FFF2-40B4-BE49-F238E27FC236}">
                    <a16:creationId xmlns:a16="http://schemas.microsoft.com/office/drawing/2014/main" id="{BD1C2AD3-5412-F88A-0B7D-F5C0C939FFE1}"/>
                  </a:ext>
                </a:extLst>
              </p:cNvPr>
              <p:cNvSpPr/>
              <p:nvPr/>
            </p:nvSpPr>
            <p:spPr>
              <a:xfrm>
                <a:off x="9740129" y="6011910"/>
                <a:ext cx="9442" cy="6577"/>
              </a:xfrm>
              <a:custGeom>
                <a:avLst/>
                <a:gdLst>
                  <a:gd name="csX0" fmla="*/ 3320 w 9442"/>
                  <a:gd name="csY0" fmla="*/ 212 h 6577"/>
                  <a:gd name="csX1" fmla="*/ 9304 w 9442"/>
                  <a:gd name="csY1" fmla="*/ 2183 h 6577"/>
                  <a:gd name="csX2" fmla="*/ 3320 w 9442"/>
                  <a:gd name="csY2" fmla="*/ 212 h 65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42" h="6577">
                    <a:moveTo>
                      <a:pt x="3320" y="212"/>
                    </a:moveTo>
                    <a:cubicBezTo>
                      <a:pt x="-7327" y="4830"/>
                      <a:pt x="11207" y="10831"/>
                      <a:pt x="9304" y="2183"/>
                    </a:cubicBezTo>
                    <a:cubicBezTo>
                      <a:pt x="8452" y="446"/>
                      <a:pt x="5778" y="-434"/>
                      <a:pt x="3320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4" name="Frihandsfigur: Form 1573">
                <a:extLst>
                  <a:ext uri="{FF2B5EF4-FFF2-40B4-BE49-F238E27FC236}">
                    <a16:creationId xmlns:a16="http://schemas.microsoft.com/office/drawing/2014/main" id="{6354EF09-C007-415A-E6E7-7C3D28F97D8A}"/>
                  </a:ext>
                </a:extLst>
              </p:cNvPr>
              <p:cNvSpPr/>
              <p:nvPr/>
            </p:nvSpPr>
            <p:spPr>
              <a:xfrm>
                <a:off x="9480181" y="5512474"/>
                <a:ext cx="8552" cy="7470"/>
              </a:xfrm>
              <a:custGeom>
                <a:avLst/>
                <a:gdLst>
                  <a:gd name="csX0" fmla="*/ 2939 w 8552"/>
                  <a:gd name="csY0" fmla="*/ 517 h 7470"/>
                  <a:gd name="csX1" fmla="*/ 5608 w 8552"/>
                  <a:gd name="csY1" fmla="*/ 6964 h 7470"/>
                  <a:gd name="csX2" fmla="*/ 2939 w 8552"/>
                  <a:gd name="csY2" fmla="*/ 517 h 7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52" h="7470">
                    <a:moveTo>
                      <a:pt x="2939" y="517"/>
                    </a:moveTo>
                    <a:cubicBezTo>
                      <a:pt x="-2427" y="2746"/>
                      <a:pt x="207" y="9335"/>
                      <a:pt x="5608" y="6964"/>
                    </a:cubicBezTo>
                    <a:cubicBezTo>
                      <a:pt x="10980" y="4729"/>
                      <a:pt x="8351" y="-1883"/>
                      <a:pt x="2939" y="5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5" name="Frihandsfigur: Form 1574">
                <a:extLst>
                  <a:ext uri="{FF2B5EF4-FFF2-40B4-BE49-F238E27FC236}">
                    <a16:creationId xmlns:a16="http://schemas.microsoft.com/office/drawing/2014/main" id="{5E96C26C-1BCA-6972-A310-53584664C522}"/>
                  </a:ext>
                </a:extLst>
              </p:cNvPr>
              <p:cNvSpPr/>
              <p:nvPr/>
            </p:nvSpPr>
            <p:spPr>
              <a:xfrm>
                <a:off x="9649280" y="5891368"/>
                <a:ext cx="9152" cy="4937"/>
              </a:xfrm>
              <a:custGeom>
                <a:avLst/>
                <a:gdLst>
                  <a:gd name="csX0" fmla="*/ 3233 w 9152"/>
                  <a:gd name="csY0" fmla="*/ 500 h 4937"/>
                  <a:gd name="csX1" fmla="*/ 9034 w 9152"/>
                  <a:gd name="csY1" fmla="*/ 1037 h 4937"/>
                  <a:gd name="csX2" fmla="*/ 3233 w 9152"/>
                  <a:gd name="csY2" fmla="*/ 500 h 49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2" h="4937">
                    <a:moveTo>
                      <a:pt x="3233" y="500"/>
                    </a:moveTo>
                    <a:cubicBezTo>
                      <a:pt x="-7089" y="5597"/>
                      <a:pt x="10759" y="6975"/>
                      <a:pt x="9034" y="1037"/>
                    </a:cubicBezTo>
                    <a:cubicBezTo>
                      <a:pt x="8222" y="-95"/>
                      <a:pt x="5627" y="-340"/>
                      <a:pt x="3233" y="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6" name="Frihandsfigur: Form 1575">
                <a:extLst>
                  <a:ext uri="{FF2B5EF4-FFF2-40B4-BE49-F238E27FC236}">
                    <a16:creationId xmlns:a16="http://schemas.microsoft.com/office/drawing/2014/main" id="{044ADC4E-0BAE-9725-2110-B706763E39DC}"/>
                  </a:ext>
                </a:extLst>
              </p:cNvPr>
              <p:cNvSpPr/>
              <p:nvPr/>
            </p:nvSpPr>
            <p:spPr>
              <a:xfrm>
                <a:off x="9835758" y="6219491"/>
                <a:ext cx="9627" cy="6057"/>
              </a:xfrm>
              <a:custGeom>
                <a:avLst/>
                <a:gdLst>
                  <a:gd name="csX0" fmla="*/ 3195 w 9627"/>
                  <a:gd name="csY0" fmla="*/ 63 h 6057"/>
                  <a:gd name="csX1" fmla="*/ 6429 w 9627"/>
                  <a:gd name="csY1" fmla="*/ 5995 h 6057"/>
                  <a:gd name="csX2" fmla="*/ 3195 w 9627"/>
                  <a:gd name="csY2" fmla="*/ 63 h 6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7" h="6057">
                    <a:moveTo>
                      <a:pt x="3195" y="63"/>
                    </a:moveTo>
                    <a:cubicBezTo>
                      <a:pt x="-3674" y="1017"/>
                      <a:pt x="2018" y="6715"/>
                      <a:pt x="6429" y="5995"/>
                    </a:cubicBezTo>
                    <a:cubicBezTo>
                      <a:pt x="13322" y="5115"/>
                      <a:pt x="7573" y="-663"/>
                      <a:pt x="31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7" name="Frihandsfigur: Form 1576">
                <a:extLst>
                  <a:ext uri="{FF2B5EF4-FFF2-40B4-BE49-F238E27FC236}">
                    <a16:creationId xmlns:a16="http://schemas.microsoft.com/office/drawing/2014/main" id="{76177377-EB3D-ADFE-0FB2-F627693CE9BC}"/>
                  </a:ext>
                </a:extLst>
              </p:cNvPr>
              <p:cNvSpPr/>
              <p:nvPr/>
            </p:nvSpPr>
            <p:spPr>
              <a:xfrm>
                <a:off x="9936029" y="6326161"/>
                <a:ext cx="9830" cy="2635"/>
              </a:xfrm>
              <a:custGeom>
                <a:avLst/>
                <a:gdLst>
                  <a:gd name="csX0" fmla="*/ 3365 w 9830"/>
                  <a:gd name="csY0" fmla="*/ 0 h 2635"/>
                  <a:gd name="csX1" fmla="*/ 9760 w 9830"/>
                  <a:gd name="csY1" fmla="*/ 1286 h 2635"/>
                  <a:gd name="csX2" fmla="*/ 3365 w 9830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30" h="2635">
                    <a:moveTo>
                      <a:pt x="3365" y="0"/>
                    </a:moveTo>
                    <a:cubicBezTo>
                      <a:pt x="-7362" y="652"/>
                      <a:pt x="11108" y="4692"/>
                      <a:pt x="9760" y="1286"/>
                    </a:cubicBezTo>
                    <a:cubicBezTo>
                      <a:pt x="8822" y="578"/>
                      <a:pt x="5959" y="0"/>
                      <a:pt x="33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8" name="Frihandsfigur: Form 1577">
                <a:extLst>
                  <a:ext uri="{FF2B5EF4-FFF2-40B4-BE49-F238E27FC236}">
                    <a16:creationId xmlns:a16="http://schemas.microsoft.com/office/drawing/2014/main" id="{BC5D860F-CBCD-576A-C720-395170C3571C}"/>
                  </a:ext>
                </a:extLst>
              </p:cNvPr>
              <p:cNvSpPr/>
              <p:nvPr/>
            </p:nvSpPr>
            <p:spPr>
              <a:xfrm>
                <a:off x="11522406" y="7526146"/>
                <a:ext cx="14103" cy="5174"/>
              </a:xfrm>
              <a:custGeom>
                <a:avLst/>
                <a:gdLst>
                  <a:gd name="csX0" fmla="*/ 3684 w 14103"/>
                  <a:gd name="csY0" fmla="*/ 0 h 5174"/>
                  <a:gd name="csX1" fmla="*/ 14028 w 14103"/>
                  <a:gd name="csY1" fmla="*/ 4303 h 5174"/>
                  <a:gd name="csX2" fmla="*/ 3684 w 14103"/>
                  <a:gd name="csY2" fmla="*/ 0 h 51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03" h="5174">
                    <a:moveTo>
                      <a:pt x="3684" y="0"/>
                    </a:moveTo>
                    <a:cubicBezTo>
                      <a:pt x="-7781" y="1297"/>
                      <a:pt x="10890" y="7412"/>
                      <a:pt x="14028" y="4303"/>
                    </a:cubicBezTo>
                    <a:cubicBezTo>
                      <a:pt x="14994" y="800"/>
                      <a:pt x="6410" y="183"/>
                      <a:pt x="36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9" name="Frihandsfigur: Form 1578">
                <a:extLst>
                  <a:ext uri="{FF2B5EF4-FFF2-40B4-BE49-F238E27FC236}">
                    <a16:creationId xmlns:a16="http://schemas.microsoft.com/office/drawing/2014/main" id="{4B31816C-5696-2F7F-B6F3-C117675D4EC3}"/>
                  </a:ext>
                </a:extLst>
              </p:cNvPr>
              <p:cNvSpPr/>
              <p:nvPr/>
            </p:nvSpPr>
            <p:spPr>
              <a:xfrm>
                <a:off x="8797771" y="4675698"/>
                <a:ext cx="7070" cy="6107"/>
              </a:xfrm>
              <a:custGeom>
                <a:avLst/>
                <a:gdLst>
                  <a:gd name="csX0" fmla="*/ 2526 w 7070"/>
                  <a:gd name="csY0" fmla="*/ 2504 h 6107"/>
                  <a:gd name="csX1" fmla="*/ 6635 w 7070"/>
                  <a:gd name="csY1" fmla="*/ 1509 h 6107"/>
                  <a:gd name="csX2" fmla="*/ 2526 w 7070"/>
                  <a:gd name="csY2" fmla="*/ 2504 h 6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70" h="6107">
                    <a:moveTo>
                      <a:pt x="2526" y="2504"/>
                    </a:moveTo>
                    <a:cubicBezTo>
                      <a:pt x="-4343" y="9145"/>
                      <a:pt x="4772" y="5276"/>
                      <a:pt x="6635" y="1509"/>
                    </a:cubicBezTo>
                    <a:cubicBezTo>
                      <a:pt x="8549" y="-1885"/>
                      <a:pt x="3600" y="1344"/>
                      <a:pt x="2526" y="25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0" name="Frihandsfigur: Form 1579">
                <a:extLst>
                  <a:ext uri="{FF2B5EF4-FFF2-40B4-BE49-F238E27FC236}">
                    <a16:creationId xmlns:a16="http://schemas.microsoft.com/office/drawing/2014/main" id="{77CAC9B3-B3B8-796D-2EDE-4FBB2FC23758}"/>
                  </a:ext>
                </a:extLst>
              </p:cNvPr>
              <p:cNvSpPr/>
              <p:nvPr/>
            </p:nvSpPr>
            <p:spPr>
              <a:xfrm>
                <a:off x="10233217" y="6774092"/>
                <a:ext cx="11393" cy="3477"/>
              </a:xfrm>
              <a:custGeom>
                <a:avLst/>
                <a:gdLst>
                  <a:gd name="csX0" fmla="*/ 3775 w 11393"/>
                  <a:gd name="csY0" fmla="*/ 0 h 3477"/>
                  <a:gd name="csX1" fmla="*/ 11273 w 11393"/>
                  <a:gd name="csY1" fmla="*/ 1703 h 3477"/>
                  <a:gd name="csX2" fmla="*/ 3775 w 11393"/>
                  <a:gd name="csY2" fmla="*/ 0 h 34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93" h="3477">
                    <a:moveTo>
                      <a:pt x="3775" y="0"/>
                    </a:moveTo>
                    <a:cubicBezTo>
                      <a:pt x="-8478" y="886"/>
                      <a:pt x="13187" y="6178"/>
                      <a:pt x="11273" y="1703"/>
                    </a:cubicBezTo>
                    <a:cubicBezTo>
                      <a:pt x="10113" y="760"/>
                      <a:pt x="6758" y="0"/>
                      <a:pt x="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1" name="Frihandsfigur: Form 1580">
                <a:extLst>
                  <a:ext uri="{FF2B5EF4-FFF2-40B4-BE49-F238E27FC236}">
                    <a16:creationId xmlns:a16="http://schemas.microsoft.com/office/drawing/2014/main" id="{F8C5BEE2-781E-495F-9786-23260593B273}"/>
                  </a:ext>
                </a:extLst>
              </p:cNvPr>
              <p:cNvSpPr/>
              <p:nvPr/>
            </p:nvSpPr>
            <p:spPr>
              <a:xfrm>
                <a:off x="10109577" y="6674079"/>
                <a:ext cx="11027" cy="3279"/>
              </a:xfrm>
              <a:custGeom>
                <a:avLst/>
                <a:gdLst>
                  <a:gd name="csX0" fmla="*/ 3702 w 11027"/>
                  <a:gd name="csY0" fmla="*/ 0 h 3279"/>
                  <a:gd name="csX1" fmla="*/ 10925 w 11027"/>
                  <a:gd name="csY1" fmla="*/ 1606 h 3279"/>
                  <a:gd name="csX2" fmla="*/ 3702 w 11027"/>
                  <a:gd name="csY2" fmla="*/ 0 h 32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7" h="3279">
                    <a:moveTo>
                      <a:pt x="3702" y="0"/>
                    </a:moveTo>
                    <a:cubicBezTo>
                      <a:pt x="-8231" y="829"/>
                      <a:pt x="12657" y="5829"/>
                      <a:pt x="10925" y="1606"/>
                    </a:cubicBezTo>
                    <a:cubicBezTo>
                      <a:pt x="9828" y="714"/>
                      <a:pt x="6599" y="0"/>
                      <a:pt x="3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2" name="Frihandsfigur: Form 1581">
                <a:extLst>
                  <a:ext uri="{FF2B5EF4-FFF2-40B4-BE49-F238E27FC236}">
                    <a16:creationId xmlns:a16="http://schemas.microsoft.com/office/drawing/2014/main" id="{439C8691-65CE-74B9-F473-9BA9B99549DE}"/>
                  </a:ext>
                </a:extLst>
              </p:cNvPr>
              <p:cNvSpPr/>
              <p:nvPr/>
            </p:nvSpPr>
            <p:spPr>
              <a:xfrm>
                <a:off x="10364318" y="6880134"/>
                <a:ext cx="11782" cy="3686"/>
              </a:xfrm>
              <a:custGeom>
                <a:avLst/>
                <a:gdLst>
                  <a:gd name="csX0" fmla="*/ 3850 w 11782"/>
                  <a:gd name="csY0" fmla="*/ 0 h 3686"/>
                  <a:gd name="csX1" fmla="*/ 11639 w 11782"/>
                  <a:gd name="csY1" fmla="*/ 1805 h 3686"/>
                  <a:gd name="csX2" fmla="*/ 3850 w 11782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82" h="3686">
                    <a:moveTo>
                      <a:pt x="3850" y="0"/>
                    </a:moveTo>
                    <a:cubicBezTo>
                      <a:pt x="-8741" y="937"/>
                      <a:pt x="13765" y="6549"/>
                      <a:pt x="11639" y="1805"/>
                    </a:cubicBezTo>
                    <a:cubicBezTo>
                      <a:pt x="10405" y="811"/>
                      <a:pt x="6919" y="0"/>
                      <a:pt x="3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3" name="Frihandsfigur: Form 1582">
                <a:extLst>
                  <a:ext uri="{FF2B5EF4-FFF2-40B4-BE49-F238E27FC236}">
                    <a16:creationId xmlns:a16="http://schemas.microsoft.com/office/drawing/2014/main" id="{114A3E19-2702-1DFC-610B-A2709CA0D0D2}"/>
                  </a:ext>
                </a:extLst>
              </p:cNvPr>
              <p:cNvSpPr/>
              <p:nvPr/>
            </p:nvSpPr>
            <p:spPr>
              <a:xfrm>
                <a:off x="9992893" y="6579690"/>
                <a:ext cx="10685" cy="3098"/>
              </a:xfrm>
              <a:custGeom>
                <a:avLst/>
                <a:gdLst>
                  <a:gd name="csX0" fmla="*/ 3633 w 10685"/>
                  <a:gd name="csY0" fmla="*/ 0 h 3098"/>
                  <a:gd name="csX1" fmla="*/ 10600 w 10685"/>
                  <a:gd name="csY1" fmla="*/ 1515 h 3098"/>
                  <a:gd name="csX2" fmla="*/ 3633 w 10685"/>
                  <a:gd name="csY2" fmla="*/ 0 h 30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85" h="3098">
                    <a:moveTo>
                      <a:pt x="3633" y="0"/>
                    </a:moveTo>
                    <a:cubicBezTo>
                      <a:pt x="-7996" y="783"/>
                      <a:pt x="12149" y="5509"/>
                      <a:pt x="10600" y="1515"/>
                    </a:cubicBezTo>
                    <a:cubicBezTo>
                      <a:pt x="9560" y="675"/>
                      <a:pt x="6445" y="0"/>
                      <a:pt x="3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4" name="Frihandsfigur: Form 1583">
                <a:extLst>
                  <a:ext uri="{FF2B5EF4-FFF2-40B4-BE49-F238E27FC236}">
                    <a16:creationId xmlns:a16="http://schemas.microsoft.com/office/drawing/2014/main" id="{FA5FB17E-0D79-4247-12D4-4836C872073B}"/>
                  </a:ext>
                </a:extLst>
              </p:cNvPr>
              <p:cNvSpPr/>
              <p:nvPr/>
            </p:nvSpPr>
            <p:spPr>
              <a:xfrm>
                <a:off x="9882654" y="6490514"/>
                <a:ext cx="10366" cy="2931"/>
              </a:xfrm>
              <a:custGeom>
                <a:avLst/>
                <a:gdLst>
                  <a:gd name="csX0" fmla="*/ 3568 w 10366"/>
                  <a:gd name="csY0" fmla="*/ 0 h 2931"/>
                  <a:gd name="csX1" fmla="*/ 10295 w 10366"/>
                  <a:gd name="csY1" fmla="*/ 1434 h 2931"/>
                  <a:gd name="csX2" fmla="*/ 3568 w 10366"/>
                  <a:gd name="csY2" fmla="*/ 0 h 29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6" h="2931">
                    <a:moveTo>
                      <a:pt x="3568" y="0"/>
                    </a:moveTo>
                    <a:cubicBezTo>
                      <a:pt x="-7777" y="737"/>
                      <a:pt x="11683" y="5212"/>
                      <a:pt x="10295" y="1434"/>
                    </a:cubicBezTo>
                    <a:cubicBezTo>
                      <a:pt x="9312" y="640"/>
                      <a:pt x="6306" y="0"/>
                      <a:pt x="3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5" name="Frihandsfigur: Form 1584">
                <a:extLst>
                  <a:ext uri="{FF2B5EF4-FFF2-40B4-BE49-F238E27FC236}">
                    <a16:creationId xmlns:a16="http://schemas.microsoft.com/office/drawing/2014/main" id="{0BBB15AA-8D77-1680-0680-B7C5E7926B3D}"/>
                  </a:ext>
                </a:extLst>
              </p:cNvPr>
              <p:cNvSpPr/>
              <p:nvPr/>
            </p:nvSpPr>
            <p:spPr>
              <a:xfrm>
                <a:off x="10980916" y="7378693"/>
                <a:ext cx="13814" cy="4796"/>
              </a:xfrm>
              <a:custGeom>
                <a:avLst/>
                <a:gdLst>
                  <a:gd name="csX0" fmla="*/ 3998 w 13814"/>
                  <a:gd name="csY0" fmla="*/ 46 h 4796"/>
                  <a:gd name="csX1" fmla="*/ 9815 w 13814"/>
                  <a:gd name="csY1" fmla="*/ 4750 h 4796"/>
                  <a:gd name="csX2" fmla="*/ 3998 w 13814"/>
                  <a:gd name="csY2" fmla="*/ 46 h 4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14" h="4796">
                    <a:moveTo>
                      <a:pt x="3998" y="46"/>
                    </a:moveTo>
                    <a:cubicBezTo>
                      <a:pt x="-5964" y="812"/>
                      <a:pt x="5278" y="5298"/>
                      <a:pt x="9815" y="4750"/>
                    </a:cubicBezTo>
                    <a:cubicBezTo>
                      <a:pt x="19782" y="3984"/>
                      <a:pt x="8529" y="-503"/>
                      <a:pt x="3998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6" name="Frihandsfigur: Form 1585">
                <a:extLst>
                  <a:ext uri="{FF2B5EF4-FFF2-40B4-BE49-F238E27FC236}">
                    <a16:creationId xmlns:a16="http://schemas.microsoft.com/office/drawing/2014/main" id="{3CEB3366-FBC7-841E-0196-A31BAB6B9963}"/>
                  </a:ext>
                </a:extLst>
              </p:cNvPr>
              <p:cNvSpPr/>
              <p:nvPr/>
            </p:nvSpPr>
            <p:spPr>
              <a:xfrm>
                <a:off x="9778355" y="6406143"/>
                <a:ext cx="10063" cy="2775"/>
              </a:xfrm>
              <a:custGeom>
                <a:avLst/>
                <a:gdLst>
                  <a:gd name="csX0" fmla="*/ 3505 w 10063"/>
                  <a:gd name="csY0" fmla="*/ 0 h 2775"/>
                  <a:gd name="csX1" fmla="*/ 10003 w 10063"/>
                  <a:gd name="csY1" fmla="*/ 1354 h 2775"/>
                  <a:gd name="csX2" fmla="*/ 3505 w 10063"/>
                  <a:gd name="csY2" fmla="*/ 0 h 27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63" h="2775">
                    <a:moveTo>
                      <a:pt x="3505" y="0"/>
                    </a:moveTo>
                    <a:cubicBezTo>
                      <a:pt x="-7571" y="703"/>
                      <a:pt x="11255" y="4937"/>
                      <a:pt x="10003" y="1354"/>
                    </a:cubicBezTo>
                    <a:cubicBezTo>
                      <a:pt x="9071" y="606"/>
                      <a:pt x="6163" y="0"/>
                      <a:pt x="35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7" name="Frihandsfigur: Form 1586">
                <a:extLst>
                  <a:ext uri="{FF2B5EF4-FFF2-40B4-BE49-F238E27FC236}">
                    <a16:creationId xmlns:a16="http://schemas.microsoft.com/office/drawing/2014/main" id="{8CEF439C-BD66-496F-CD30-61AF62FAB593}"/>
                  </a:ext>
                </a:extLst>
              </p:cNvPr>
              <p:cNvSpPr/>
              <p:nvPr/>
            </p:nvSpPr>
            <p:spPr>
              <a:xfrm>
                <a:off x="10810950" y="7241222"/>
                <a:ext cx="13263" cy="4474"/>
              </a:xfrm>
              <a:custGeom>
                <a:avLst/>
                <a:gdLst>
                  <a:gd name="csX0" fmla="*/ 3920 w 13263"/>
                  <a:gd name="csY0" fmla="*/ 43 h 4474"/>
                  <a:gd name="csX1" fmla="*/ 9349 w 13263"/>
                  <a:gd name="csY1" fmla="*/ 4432 h 4474"/>
                  <a:gd name="csX2" fmla="*/ 3920 w 13263"/>
                  <a:gd name="csY2" fmla="*/ 43 h 44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3" h="4474">
                    <a:moveTo>
                      <a:pt x="3920" y="43"/>
                    </a:moveTo>
                    <a:cubicBezTo>
                      <a:pt x="-5722" y="746"/>
                      <a:pt x="4908" y="4941"/>
                      <a:pt x="9349" y="4432"/>
                    </a:cubicBezTo>
                    <a:cubicBezTo>
                      <a:pt x="18984" y="3729"/>
                      <a:pt x="8349" y="-466"/>
                      <a:pt x="392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8" name="Frihandsfigur: Form 1587">
                <a:extLst>
                  <a:ext uri="{FF2B5EF4-FFF2-40B4-BE49-F238E27FC236}">
                    <a16:creationId xmlns:a16="http://schemas.microsoft.com/office/drawing/2014/main" id="{C3F8ABA2-6E33-5808-9D2C-4B891718F254}"/>
                  </a:ext>
                </a:extLst>
              </p:cNvPr>
              <p:cNvSpPr/>
              <p:nvPr/>
            </p:nvSpPr>
            <p:spPr>
              <a:xfrm>
                <a:off x="10652237" y="7112854"/>
                <a:ext cx="12759" cy="4182"/>
              </a:xfrm>
              <a:custGeom>
                <a:avLst/>
                <a:gdLst>
                  <a:gd name="csX0" fmla="*/ 3841 w 12759"/>
                  <a:gd name="csY0" fmla="*/ 40 h 4182"/>
                  <a:gd name="csX1" fmla="*/ 8916 w 12759"/>
                  <a:gd name="csY1" fmla="*/ 4143 h 4182"/>
                  <a:gd name="csX2" fmla="*/ 3841 w 12759"/>
                  <a:gd name="csY2" fmla="*/ 40 h 4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59" h="4182">
                    <a:moveTo>
                      <a:pt x="3841" y="40"/>
                    </a:moveTo>
                    <a:cubicBezTo>
                      <a:pt x="-5486" y="686"/>
                      <a:pt x="4555" y="4617"/>
                      <a:pt x="8916" y="4143"/>
                    </a:cubicBezTo>
                    <a:cubicBezTo>
                      <a:pt x="18249" y="3498"/>
                      <a:pt x="8196" y="-435"/>
                      <a:pt x="3841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9" name="Frihandsfigur: Form 1588">
                <a:extLst>
                  <a:ext uri="{FF2B5EF4-FFF2-40B4-BE49-F238E27FC236}">
                    <a16:creationId xmlns:a16="http://schemas.microsoft.com/office/drawing/2014/main" id="{0D74C4EE-B1D6-490F-F337-FEBD52FF25EB}"/>
                  </a:ext>
                </a:extLst>
              </p:cNvPr>
              <p:cNvSpPr/>
              <p:nvPr/>
            </p:nvSpPr>
            <p:spPr>
              <a:xfrm>
                <a:off x="10503600" y="6992794"/>
                <a:ext cx="12206" cy="3922"/>
              </a:xfrm>
              <a:custGeom>
                <a:avLst/>
                <a:gdLst>
                  <a:gd name="csX0" fmla="*/ 3923 w 12206"/>
                  <a:gd name="csY0" fmla="*/ 0 h 3922"/>
                  <a:gd name="csX1" fmla="*/ 12038 w 12206"/>
                  <a:gd name="csY1" fmla="*/ 1920 h 3922"/>
                  <a:gd name="csX2" fmla="*/ 3923 w 12206"/>
                  <a:gd name="csY2" fmla="*/ 0 h 3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06" h="3922">
                    <a:moveTo>
                      <a:pt x="3923" y="0"/>
                    </a:moveTo>
                    <a:cubicBezTo>
                      <a:pt x="-9016" y="1005"/>
                      <a:pt x="14398" y="6967"/>
                      <a:pt x="12038" y="1920"/>
                    </a:cubicBezTo>
                    <a:cubicBezTo>
                      <a:pt x="10718" y="863"/>
                      <a:pt x="7089" y="0"/>
                      <a:pt x="39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0" name="Frihandsfigur: Form 1589">
                <a:extLst>
                  <a:ext uri="{FF2B5EF4-FFF2-40B4-BE49-F238E27FC236}">
                    <a16:creationId xmlns:a16="http://schemas.microsoft.com/office/drawing/2014/main" id="{12A5A17F-ED60-B8D2-8E88-0C8E05FEEB46}"/>
                  </a:ext>
                </a:extLst>
              </p:cNvPr>
              <p:cNvSpPr/>
              <p:nvPr/>
            </p:nvSpPr>
            <p:spPr>
              <a:xfrm>
                <a:off x="9179162" y="5460564"/>
                <a:ext cx="8473" cy="4551"/>
              </a:xfrm>
              <a:custGeom>
                <a:avLst/>
                <a:gdLst>
                  <a:gd name="csX0" fmla="*/ 3138 w 8473"/>
                  <a:gd name="csY0" fmla="*/ 798 h 4551"/>
                  <a:gd name="csX1" fmla="*/ 8395 w 8473"/>
                  <a:gd name="csY1" fmla="*/ 592 h 4551"/>
                  <a:gd name="csX2" fmla="*/ 3138 w 8473"/>
                  <a:gd name="csY2" fmla="*/ 798 h 45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3" h="4551">
                    <a:moveTo>
                      <a:pt x="3138" y="798"/>
                    </a:moveTo>
                    <a:cubicBezTo>
                      <a:pt x="-6658" y="6238"/>
                      <a:pt x="9732" y="5410"/>
                      <a:pt x="8395" y="592"/>
                    </a:cubicBezTo>
                    <a:cubicBezTo>
                      <a:pt x="7732" y="-276"/>
                      <a:pt x="5378" y="-174"/>
                      <a:pt x="3138" y="7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1" name="Frihandsfigur: Form 1590">
                <a:extLst>
                  <a:ext uri="{FF2B5EF4-FFF2-40B4-BE49-F238E27FC236}">
                    <a16:creationId xmlns:a16="http://schemas.microsoft.com/office/drawing/2014/main" id="{7A899235-2276-73F1-930D-558D531DE88C}"/>
                  </a:ext>
                </a:extLst>
              </p:cNvPr>
              <p:cNvSpPr/>
              <p:nvPr/>
            </p:nvSpPr>
            <p:spPr>
              <a:xfrm>
                <a:off x="9041067" y="5243925"/>
                <a:ext cx="7907" cy="6743"/>
              </a:xfrm>
              <a:custGeom>
                <a:avLst/>
                <a:gdLst>
                  <a:gd name="csX0" fmla="*/ 2861 w 7907"/>
                  <a:gd name="csY0" fmla="*/ 776 h 6743"/>
                  <a:gd name="csX1" fmla="*/ 5050 w 7907"/>
                  <a:gd name="csY1" fmla="*/ 5971 h 6743"/>
                  <a:gd name="csX2" fmla="*/ 2861 w 7907"/>
                  <a:gd name="csY2" fmla="*/ 776 h 67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7" h="6743">
                    <a:moveTo>
                      <a:pt x="2861" y="776"/>
                    </a:moveTo>
                    <a:cubicBezTo>
                      <a:pt x="-2008" y="3245"/>
                      <a:pt x="-254" y="8771"/>
                      <a:pt x="5050" y="5971"/>
                    </a:cubicBezTo>
                    <a:cubicBezTo>
                      <a:pt x="9919" y="3514"/>
                      <a:pt x="8153" y="-2036"/>
                      <a:pt x="2861" y="7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2" name="Frihandsfigur: Form 1591">
                <a:extLst>
                  <a:ext uri="{FF2B5EF4-FFF2-40B4-BE49-F238E27FC236}">
                    <a16:creationId xmlns:a16="http://schemas.microsoft.com/office/drawing/2014/main" id="{0E62F987-1153-CF21-2264-B7CEEBBC8333}"/>
                  </a:ext>
                </a:extLst>
              </p:cNvPr>
              <p:cNvSpPr/>
              <p:nvPr/>
            </p:nvSpPr>
            <p:spPr>
              <a:xfrm>
                <a:off x="8976257" y="5074539"/>
                <a:ext cx="7798" cy="7644"/>
              </a:xfrm>
              <a:custGeom>
                <a:avLst/>
                <a:gdLst>
                  <a:gd name="csX0" fmla="*/ 2902 w 7798"/>
                  <a:gd name="csY0" fmla="*/ 855 h 7644"/>
                  <a:gd name="csX1" fmla="*/ 142 w 7798"/>
                  <a:gd name="csY1" fmla="*/ 6164 h 7644"/>
                  <a:gd name="csX2" fmla="*/ 2902 w 7798"/>
                  <a:gd name="csY2" fmla="*/ 855 h 76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8" h="7644">
                    <a:moveTo>
                      <a:pt x="2902" y="855"/>
                    </a:moveTo>
                    <a:cubicBezTo>
                      <a:pt x="799" y="2192"/>
                      <a:pt x="-435" y="4569"/>
                      <a:pt x="142" y="6164"/>
                    </a:cubicBezTo>
                    <a:cubicBezTo>
                      <a:pt x="4617" y="12496"/>
                      <a:pt x="13281" y="-3820"/>
                      <a:pt x="2902" y="8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3" name="Frihandsfigur: Form 1592">
                <a:extLst>
                  <a:ext uri="{FF2B5EF4-FFF2-40B4-BE49-F238E27FC236}">
                    <a16:creationId xmlns:a16="http://schemas.microsoft.com/office/drawing/2014/main" id="{32431944-0E30-210E-ABB5-A030CCB99DF7}"/>
                  </a:ext>
                </a:extLst>
              </p:cNvPr>
              <p:cNvSpPr/>
              <p:nvPr/>
            </p:nvSpPr>
            <p:spPr>
              <a:xfrm>
                <a:off x="8914304" y="4902735"/>
                <a:ext cx="7547" cy="7696"/>
              </a:xfrm>
              <a:custGeom>
                <a:avLst/>
                <a:gdLst>
                  <a:gd name="csX0" fmla="*/ 2768 w 7547"/>
                  <a:gd name="csY0" fmla="*/ 1168 h 7696"/>
                  <a:gd name="csX1" fmla="*/ 4780 w 7547"/>
                  <a:gd name="csY1" fmla="*/ 6541 h 7696"/>
                  <a:gd name="csX2" fmla="*/ 2768 w 7547"/>
                  <a:gd name="csY2" fmla="*/ 1168 h 76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47" h="7696">
                    <a:moveTo>
                      <a:pt x="2768" y="1168"/>
                    </a:moveTo>
                    <a:cubicBezTo>
                      <a:pt x="-1558" y="3980"/>
                      <a:pt x="-758" y="10284"/>
                      <a:pt x="4780" y="6541"/>
                    </a:cubicBezTo>
                    <a:cubicBezTo>
                      <a:pt x="9100" y="3740"/>
                      <a:pt x="8311" y="-2609"/>
                      <a:pt x="2768" y="1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4" name="Frihandsfigur: Form 1593">
                <a:extLst>
                  <a:ext uri="{FF2B5EF4-FFF2-40B4-BE49-F238E27FC236}">
                    <a16:creationId xmlns:a16="http://schemas.microsoft.com/office/drawing/2014/main" id="{ED5C500D-C339-CB80-5F6C-B74F0DCBDE3C}"/>
                  </a:ext>
                </a:extLst>
              </p:cNvPr>
              <p:cNvSpPr/>
              <p:nvPr/>
            </p:nvSpPr>
            <p:spPr>
              <a:xfrm>
                <a:off x="8854698" y="4759488"/>
                <a:ext cx="7471" cy="7251"/>
              </a:xfrm>
              <a:custGeom>
                <a:avLst/>
                <a:gdLst>
                  <a:gd name="csX0" fmla="*/ 2812 w 7471"/>
                  <a:gd name="csY0" fmla="*/ 1696 h 7251"/>
                  <a:gd name="csX1" fmla="*/ 126 w 7471"/>
                  <a:gd name="csY1" fmla="*/ 6656 h 7251"/>
                  <a:gd name="csX2" fmla="*/ 2812 w 7471"/>
                  <a:gd name="csY2" fmla="*/ 1696 h 72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71" h="7251">
                    <a:moveTo>
                      <a:pt x="2812" y="1696"/>
                    </a:moveTo>
                    <a:cubicBezTo>
                      <a:pt x="794" y="3358"/>
                      <a:pt x="-406" y="5570"/>
                      <a:pt x="126" y="6656"/>
                    </a:cubicBezTo>
                    <a:cubicBezTo>
                      <a:pt x="4206" y="10394"/>
                      <a:pt x="12819" y="-4963"/>
                      <a:pt x="2812" y="16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5" name="Frihandsfigur: Form 1594">
                <a:extLst>
                  <a:ext uri="{FF2B5EF4-FFF2-40B4-BE49-F238E27FC236}">
                    <a16:creationId xmlns:a16="http://schemas.microsoft.com/office/drawing/2014/main" id="{A533FABE-FF3C-AE91-FD25-D865EC014244}"/>
                  </a:ext>
                </a:extLst>
              </p:cNvPr>
              <p:cNvSpPr/>
              <p:nvPr/>
            </p:nvSpPr>
            <p:spPr>
              <a:xfrm>
                <a:off x="9108444" y="5380056"/>
                <a:ext cx="8293" cy="4959"/>
              </a:xfrm>
              <a:custGeom>
                <a:avLst/>
                <a:gdLst>
                  <a:gd name="csX0" fmla="*/ 3104 w 8293"/>
                  <a:gd name="csY0" fmla="*/ 793 h 4959"/>
                  <a:gd name="csX1" fmla="*/ 8219 w 8293"/>
                  <a:gd name="csY1" fmla="*/ 725 h 4959"/>
                  <a:gd name="csX2" fmla="*/ 3104 w 8293"/>
                  <a:gd name="csY2" fmla="*/ 793 h 49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93" h="4959">
                    <a:moveTo>
                      <a:pt x="3104" y="793"/>
                    </a:moveTo>
                    <a:cubicBezTo>
                      <a:pt x="-6549" y="6663"/>
                      <a:pt x="9516" y="6046"/>
                      <a:pt x="8219" y="725"/>
                    </a:cubicBezTo>
                    <a:cubicBezTo>
                      <a:pt x="7590" y="-264"/>
                      <a:pt x="5298" y="-241"/>
                      <a:pt x="3104" y="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6" name="Frihandsfigur: Form 1595">
                <a:extLst>
                  <a:ext uri="{FF2B5EF4-FFF2-40B4-BE49-F238E27FC236}">
                    <a16:creationId xmlns:a16="http://schemas.microsoft.com/office/drawing/2014/main" id="{FA33F435-3CD6-4CF0-8C12-E10482496DA9}"/>
                  </a:ext>
                </a:extLst>
              </p:cNvPr>
              <p:cNvSpPr/>
              <p:nvPr/>
            </p:nvSpPr>
            <p:spPr>
              <a:xfrm>
                <a:off x="9679481" y="6326161"/>
                <a:ext cx="9778" cy="2634"/>
              </a:xfrm>
              <a:custGeom>
                <a:avLst/>
                <a:gdLst>
                  <a:gd name="csX0" fmla="*/ 3441 w 9778"/>
                  <a:gd name="csY0" fmla="*/ 0 h 2634"/>
                  <a:gd name="csX1" fmla="*/ 9728 w 9778"/>
                  <a:gd name="csY1" fmla="*/ 1286 h 2634"/>
                  <a:gd name="csX2" fmla="*/ 3441 w 9778"/>
                  <a:gd name="csY2" fmla="*/ 0 h 26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8" h="2634">
                    <a:moveTo>
                      <a:pt x="3441" y="0"/>
                    </a:moveTo>
                    <a:cubicBezTo>
                      <a:pt x="-7372" y="663"/>
                      <a:pt x="10854" y="4687"/>
                      <a:pt x="9728" y="1286"/>
                    </a:cubicBezTo>
                    <a:cubicBezTo>
                      <a:pt x="8847" y="578"/>
                      <a:pt x="6036" y="0"/>
                      <a:pt x="3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7" name="Frihandsfigur: Form 1596">
                <a:extLst>
                  <a:ext uri="{FF2B5EF4-FFF2-40B4-BE49-F238E27FC236}">
                    <a16:creationId xmlns:a16="http://schemas.microsoft.com/office/drawing/2014/main" id="{6062E04A-BCA5-A8DC-804F-209D1A2531F0}"/>
                  </a:ext>
                </a:extLst>
              </p:cNvPr>
              <p:cNvSpPr/>
              <p:nvPr/>
            </p:nvSpPr>
            <p:spPr>
              <a:xfrm>
                <a:off x="9497462" y="6073938"/>
                <a:ext cx="9231" cy="5428"/>
              </a:xfrm>
              <a:custGeom>
                <a:avLst/>
                <a:gdLst>
                  <a:gd name="csX0" fmla="*/ 3186 w 9231"/>
                  <a:gd name="csY0" fmla="*/ 300 h 5428"/>
                  <a:gd name="csX1" fmla="*/ 6043 w 9231"/>
                  <a:gd name="csY1" fmla="*/ 5147 h 5428"/>
                  <a:gd name="csX2" fmla="*/ 3186 w 9231"/>
                  <a:gd name="csY2" fmla="*/ 300 h 54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1" h="5428">
                    <a:moveTo>
                      <a:pt x="3186" y="300"/>
                    </a:moveTo>
                    <a:cubicBezTo>
                      <a:pt x="-3220" y="2123"/>
                      <a:pt x="1237" y="6587"/>
                      <a:pt x="6043" y="5147"/>
                    </a:cubicBezTo>
                    <a:cubicBezTo>
                      <a:pt x="12444" y="3335"/>
                      <a:pt x="8009" y="-1203"/>
                      <a:pt x="3186" y="3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8" name="Frihandsfigur: Form 1597">
                <a:extLst>
                  <a:ext uri="{FF2B5EF4-FFF2-40B4-BE49-F238E27FC236}">
                    <a16:creationId xmlns:a16="http://schemas.microsoft.com/office/drawing/2014/main" id="{386C0625-AF94-8705-B92D-33ECAD11A99B}"/>
                  </a:ext>
                </a:extLst>
              </p:cNvPr>
              <p:cNvSpPr/>
              <p:nvPr/>
            </p:nvSpPr>
            <p:spPr>
              <a:xfrm>
                <a:off x="9585881" y="6233892"/>
                <a:ext cx="9575" cy="4684"/>
              </a:xfrm>
              <a:custGeom>
                <a:avLst/>
                <a:gdLst>
                  <a:gd name="csX0" fmla="*/ 3429 w 9575"/>
                  <a:gd name="csY0" fmla="*/ 12 h 4684"/>
                  <a:gd name="csX1" fmla="*/ 9504 w 9575"/>
                  <a:gd name="csY1" fmla="*/ 2098 h 4684"/>
                  <a:gd name="csX2" fmla="*/ 3429 w 9575"/>
                  <a:gd name="csY2" fmla="*/ 12 h 4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5" h="4684">
                    <a:moveTo>
                      <a:pt x="3429" y="12"/>
                    </a:moveTo>
                    <a:cubicBezTo>
                      <a:pt x="-7350" y="1926"/>
                      <a:pt x="10847" y="8156"/>
                      <a:pt x="9504" y="2098"/>
                    </a:cubicBezTo>
                    <a:cubicBezTo>
                      <a:pt x="8670" y="824"/>
                      <a:pt x="5955" y="-119"/>
                      <a:pt x="3429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9" name="Frihandsfigur: Form 1598">
                <a:extLst>
                  <a:ext uri="{FF2B5EF4-FFF2-40B4-BE49-F238E27FC236}">
                    <a16:creationId xmlns:a16="http://schemas.microsoft.com/office/drawing/2014/main" id="{B8825A5D-31C7-9728-3BDA-DEDB1066CD40}"/>
                  </a:ext>
                </a:extLst>
              </p:cNvPr>
              <p:cNvSpPr/>
              <p:nvPr/>
            </p:nvSpPr>
            <p:spPr>
              <a:xfrm>
                <a:off x="9412700" y="5972261"/>
                <a:ext cx="8983" cy="4934"/>
              </a:xfrm>
              <a:custGeom>
                <a:avLst/>
                <a:gdLst>
                  <a:gd name="csX0" fmla="*/ 3115 w 8983"/>
                  <a:gd name="csY0" fmla="*/ 490 h 4934"/>
                  <a:gd name="csX1" fmla="*/ 5869 w 8983"/>
                  <a:gd name="csY1" fmla="*/ 4434 h 4934"/>
                  <a:gd name="csX2" fmla="*/ 3115 w 8983"/>
                  <a:gd name="csY2" fmla="*/ 490 h 49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83" h="4934">
                    <a:moveTo>
                      <a:pt x="3115" y="490"/>
                    </a:moveTo>
                    <a:cubicBezTo>
                      <a:pt x="-3092" y="2731"/>
                      <a:pt x="1115" y="6245"/>
                      <a:pt x="5869" y="4434"/>
                    </a:cubicBezTo>
                    <a:cubicBezTo>
                      <a:pt x="12087" y="2222"/>
                      <a:pt x="7847" y="-1299"/>
                      <a:pt x="3115" y="4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0" name="Frihandsfigur: Form 1599">
                <a:extLst>
                  <a:ext uri="{FF2B5EF4-FFF2-40B4-BE49-F238E27FC236}">
                    <a16:creationId xmlns:a16="http://schemas.microsoft.com/office/drawing/2014/main" id="{819CF631-4169-9F19-E803-A6572CD3B477}"/>
                  </a:ext>
                </a:extLst>
              </p:cNvPr>
              <p:cNvSpPr/>
              <p:nvPr/>
            </p:nvSpPr>
            <p:spPr>
              <a:xfrm>
                <a:off x="9331271" y="5806503"/>
                <a:ext cx="8725" cy="7239"/>
              </a:xfrm>
              <a:custGeom>
                <a:avLst/>
                <a:gdLst>
                  <a:gd name="csX0" fmla="*/ 3048 w 8725"/>
                  <a:gd name="csY0" fmla="*/ 388 h 7239"/>
                  <a:gd name="csX1" fmla="*/ 5676 w 8725"/>
                  <a:gd name="csY1" fmla="*/ 6852 h 7239"/>
                  <a:gd name="csX2" fmla="*/ 3048 w 8725"/>
                  <a:gd name="csY2" fmla="*/ 388 h 72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25" h="7239">
                    <a:moveTo>
                      <a:pt x="3048" y="388"/>
                    </a:moveTo>
                    <a:cubicBezTo>
                      <a:pt x="-2576" y="2394"/>
                      <a:pt x="339" y="8880"/>
                      <a:pt x="5676" y="6852"/>
                    </a:cubicBezTo>
                    <a:cubicBezTo>
                      <a:pt x="11306" y="4857"/>
                      <a:pt x="8380" y="-1641"/>
                      <a:pt x="3048" y="3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1" name="Frihandsfigur: Form 1600">
                <a:extLst>
                  <a:ext uri="{FF2B5EF4-FFF2-40B4-BE49-F238E27FC236}">
                    <a16:creationId xmlns:a16="http://schemas.microsoft.com/office/drawing/2014/main" id="{FF6D1B3E-3087-0AC6-05F3-04DEACEBE215}"/>
                  </a:ext>
                </a:extLst>
              </p:cNvPr>
              <p:cNvSpPr/>
              <p:nvPr/>
            </p:nvSpPr>
            <p:spPr>
              <a:xfrm>
                <a:off x="9253575" y="5607837"/>
                <a:ext cx="8511" cy="7116"/>
              </a:xfrm>
              <a:custGeom>
                <a:avLst/>
                <a:gdLst>
                  <a:gd name="csX0" fmla="*/ 3002 w 8511"/>
                  <a:gd name="csY0" fmla="*/ 464 h 7116"/>
                  <a:gd name="csX1" fmla="*/ 5511 w 8511"/>
                  <a:gd name="csY1" fmla="*/ 6658 h 7116"/>
                  <a:gd name="csX2" fmla="*/ 3002 w 8511"/>
                  <a:gd name="csY2" fmla="*/ 464 h 7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11" h="7116">
                    <a:moveTo>
                      <a:pt x="3002" y="464"/>
                    </a:moveTo>
                    <a:cubicBezTo>
                      <a:pt x="-2427" y="2561"/>
                      <a:pt x="173" y="8853"/>
                      <a:pt x="5511" y="6658"/>
                    </a:cubicBezTo>
                    <a:cubicBezTo>
                      <a:pt x="10929" y="4561"/>
                      <a:pt x="8352" y="-1748"/>
                      <a:pt x="3002" y="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2" name="Frihandsfigur: Form 1601">
                <a:extLst>
                  <a:ext uri="{FF2B5EF4-FFF2-40B4-BE49-F238E27FC236}">
                    <a16:creationId xmlns:a16="http://schemas.microsoft.com/office/drawing/2014/main" id="{9F8DE364-0B27-72F6-8EAB-754BCBC51581}"/>
                  </a:ext>
                </a:extLst>
              </p:cNvPr>
              <p:cNvSpPr/>
              <p:nvPr/>
            </p:nvSpPr>
            <p:spPr>
              <a:xfrm>
                <a:off x="11163434" y="7526146"/>
                <a:ext cx="13923" cy="5179"/>
              </a:xfrm>
              <a:custGeom>
                <a:avLst/>
                <a:gdLst>
                  <a:gd name="csX0" fmla="*/ 3817 w 13923"/>
                  <a:gd name="csY0" fmla="*/ 0 h 5179"/>
                  <a:gd name="csX1" fmla="*/ 13790 w 13923"/>
                  <a:gd name="csY1" fmla="*/ 4303 h 5179"/>
                  <a:gd name="csX2" fmla="*/ 3817 w 13923"/>
                  <a:gd name="csY2" fmla="*/ 0 h 5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23" h="5179">
                    <a:moveTo>
                      <a:pt x="3817" y="0"/>
                    </a:moveTo>
                    <a:cubicBezTo>
                      <a:pt x="-7802" y="1280"/>
                      <a:pt x="10503" y="7430"/>
                      <a:pt x="13790" y="4303"/>
                    </a:cubicBezTo>
                    <a:cubicBezTo>
                      <a:pt x="15098" y="840"/>
                      <a:pt x="6451" y="154"/>
                      <a:pt x="3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3" name="Frihandsfigur: Form 1602">
                <a:extLst>
                  <a:ext uri="{FF2B5EF4-FFF2-40B4-BE49-F238E27FC236}">
                    <a16:creationId xmlns:a16="http://schemas.microsoft.com/office/drawing/2014/main" id="{0FBCBABA-8183-DC95-26AF-3E460CE31EFE}"/>
                  </a:ext>
                </a:extLst>
              </p:cNvPr>
              <p:cNvSpPr/>
              <p:nvPr/>
            </p:nvSpPr>
            <p:spPr>
              <a:xfrm>
                <a:off x="8601895" y="4831816"/>
                <a:ext cx="7096" cy="4627"/>
              </a:xfrm>
              <a:custGeom>
                <a:avLst/>
                <a:gdLst>
                  <a:gd name="csX0" fmla="*/ 2802 w 7096"/>
                  <a:gd name="csY0" fmla="*/ 1548 h 4627"/>
                  <a:gd name="csX1" fmla="*/ 5584 w 7096"/>
                  <a:gd name="csY1" fmla="*/ 10 h 4627"/>
                  <a:gd name="csX2" fmla="*/ 2802 w 7096"/>
                  <a:gd name="csY2" fmla="*/ 1548 h 46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96" h="4627">
                    <a:moveTo>
                      <a:pt x="2802" y="1548"/>
                    </a:moveTo>
                    <a:cubicBezTo>
                      <a:pt x="-6960" y="9434"/>
                      <a:pt x="12472" y="-361"/>
                      <a:pt x="5584" y="10"/>
                    </a:cubicBezTo>
                    <a:cubicBezTo>
                      <a:pt x="4756" y="348"/>
                      <a:pt x="3739" y="908"/>
                      <a:pt x="2802" y="1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4" name="Frihandsfigur: Form 1603">
                <a:extLst>
                  <a:ext uri="{FF2B5EF4-FFF2-40B4-BE49-F238E27FC236}">
                    <a16:creationId xmlns:a16="http://schemas.microsoft.com/office/drawing/2014/main" id="{6F7FD05A-90D0-6141-6778-1CBBD2CF09D4}"/>
                  </a:ext>
                </a:extLst>
              </p:cNvPr>
              <p:cNvSpPr/>
              <p:nvPr/>
            </p:nvSpPr>
            <p:spPr>
              <a:xfrm>
                <a:off x="9823484" y="6674051"/>
                <a:ext cx="10986" cy="3267"/>
              </a:xfrm>
              <a:custGeom>
                <a:avLst/>
                <a:gdLst>
                  <a:gd name="csX0" fmla="*/ 3645 w 10986"/>
                  <a:gd name="csY0" fmla="*/ 28 h 3267"/>
                  <a:gd name="csX1" fmla="*/ 7342 w 10986"/>
                  <a:gd name="csY1" fmla="*/ 3240 h 3267"/>
                  <a:gd name="csX2" fmla="*/ 3645 w 10986"/>
                  <a:gd name="csY2" fmla="*/ 28 h 32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6" h="3267">
                    <a:moveTo>
                      <a:pt x="3645" y="28"/>
                    </a:moveTo>
                    <a:cubicBezTo>
                      <a:pt x="-4597" y="474"/>
                      <a:pt x="3130" y="3589"/>
                      <a:pt x="7342" y="3240"/>
                    </a:cubicBezTo>
                    <a:cubicBezTo>
                      <a:pt x="15583" y="2789"/>
                      <a:pt x="7857" y="-326"/>
                      <a:pt x="364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5" name="Frihandsfigur: Form 1604">
                <a:extLst>
                  <a:ext uri="{FF2B5EF4-FFF2-40B4-BE49-F238E27FC236}">
                    <a16:creationId xmlns:a16="http://schemas.microsoft.com/office/drawing/2014/main" id="{F8A524CF-2CBA-CBAC-C272-14FE67A80542}"/>
                  </a:ext>
                </a:extLst>
              </p:cNvPr>
              <p:cNvSpPr/>
              <p:nvPr/>
            </p:nvSpPr>
            <p:spPr>
              <a:xfrm>
                <a:off x="9714851" y="6579665"/>
                <a:ext cx="10639" cy="3080"/>
              </a:xfrm>
              <a:custGeom>
                <a:avLst/>
                <a:gdLst>
                  <a:gd name="csX0" fmla="*/ 3573 w 10639"/>
                  <a:gd name="csY0" fmla="*/ 26 h 3080"/>
                  <a:gd name="csX1" fmla="*/ 7065 w 10639"/>
                  <a:gd name="csY1" fmla="*/ 3055 h 3080"/>
                  <a:gd name="csX2" fmla="*/ 3573 w 10639"/>
                  <a:gd name="csY2" fmla="*/ 26 h 30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39" h="3080">
                    <a:moveTo>
                      <a:pt x="3573" y="26"/>
                    </a:moveTo>
                    <a:cubicBezTo>
                      <a:pt x="-4429" y="443"/>
                      <a:pt x="2927" y="3386"/>
                      <a:pt x="7065" y="3055"/>
                    </a:cubicBezTo>
                    <a:cubicBezTo>
                      <a:pt x="15072" y="2643"/>
                      <a:pt x="7710" y="-305"/>
                      <a:pt x="3573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6" name="Frihandsfigur: Form 1605">
                <a:extLst>
                  <a:ext uri="{FF2B5EF4-FFF2-40B4-BE49-F238E27FC236}">
                    <a16:creationId xmlns:a16="http://schemas.microsoft.com/office/drawing/2014/main" id="{02C4A63B-CCF7-4A80-6E64-540962C40904}"/>
                  </a:ext>
                </a:extLst>
              </p:cNvPr>
              <p:cNvSpPr/>
              <p:nvPr/>
            </p:nvSpPr>
            <p:spPr>
              <a:xfrm>
                <a:off x="9938592" y="6774062"/>
                <a:ext cx="11356" cy="3460"/>
              </a:xfrm>
              <a:custGeom>
                <a:avLst/>
                <a:gdLst>
                  <a:gd name="csX0" fmla="*/ 3717 w 11356"/>
                  <a:gd name="csY0" fmla="*/ 30 h 3460"/>
                  <a:gd name="csX1" fmla="*/ 7637 w 11356"/>
                  <a:gd name="csY1" fmla="*/ 3430 h 3460"/>
                  <a:gd name="csX2" fmla="*/ 3717 w 11356"/>
                  <a:gd name="csY2" fmla="*/ 30 h 34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56" h="3460">
                    <a:moveTo>
                      <a:pt x="3717" y="30"/>
                    </a:moveTo>
                    <a:cubicBezTo>
                      <a:pt x="-4770" y="510"/>
                      <a:pt x="3345" y="3808"/>
                      <a:pt x="7637" y="3430"/>
                    </a:cubicBezTo>
                    <a:cubicBezTo>
                      <a:pt x="16130" y="2950"/>
                      <a:pt x="8008" y="-347"/>
                      <a:pt x="3717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7" name="Frihandsfigur: Form 1606">
                <a:extLst>
                  <a:ext uri="{FF2B5EF4-FFF2-40B4-BE49-F238E27FC236}">
                    <a16:creationId xmlns:a16="http://schemas.microsoft.com/office/drawing/2014/main" id="{272BD471-DB44-FFD3-A668-1B629D957546}"/>
                  </a:ext>
                </a:extLst>
              </p:cNvPr>
              <p:cNvSpPr/>
              <p:nvPr/>
            </p:nvSpPr>
            <p:spPr>
              <a:xfrm>
                <a:off x="9514981" y="6406143"/>
                <a:ext cx="10008" cy="2772"/>
              </a:xfrm>
              <a:custGeom>
                <a:avLst/>
                <a:gdLst>
                  <a:gd name="csX0" fmla="*/ 3584 w 10008"/>
                  <a:gd name="csY0" fmla="*/ 0 h 2772"/>
                  <a:gd name="csX1" fmla="*/ 9967 w 10008"/>
                  <a:gd name="csY1" fmla="*/ 1354 h 2772"/>
                  <a:gd name="csX2" fmla="*/ 3584 w 10008"/>
                  <a:gd name="csY2" fmla="*/ 0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8" h="2772">
                    <a:moveTo>
                      <a:pt x="3584" y="0"/>
                    </a:moveTo>
                    <a:cubicBezTo>
                      <a:pt x="-7578" y="714"/>
                      <a:pt x="10991" y="4926"/>
                      <a:pt x="9967" y="1354"/>
                    </a:cubicBezTo>
                    <a:cubicBezTo>
                      <a:pt x="9099" y="606"/>
                      <a:pt x="6241" y="0"/>
                      <a:pt x="3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8" name="Frihandsfigur: Form 1607">
                <a:extLst>
                  <a:ext uri="{FF2B5EF4-FFF2-40B4-BE49-F238E27FC236}">
                    <a16:creationId xmlns:a16="http://schemas.microsoft.com/office/drawing/2014/main" id="{F32DB7E5-B9DF-9F6B-FC9B-712ACA725A19}"/>
                  </a:ext>
                </a:extLst>
              </p:cNvPr>
              <p:cNvSpPr/>
              <p:nvPr/>
            </p:nvSpPr>
            <p:spPr>
              <a:xfrm>
                <a:off x="9612077" y="6490514"/>
                <a:ext cx="10304" cy="2929"/>
              </a:xfrm>
              <a:custGeom>
                <a:avLst/>
                <a:gdLst>
                  <a:gd name="csX0" fmla="*/ 3653 w 10304"/>
                  <a:gd name="csY0" fmla="*/ 0 h 2929"/>
                  <a:gd name="csX1" fmla="*/ 10254 w 10304"/>
                  <a:gd name="csY1" fmla="*/ 1434 h 2929"/>
                  <a:gd name="csX2" fmla="*/ 3653 w 10304"/>
                  <a:gd name="csY2" fmla="*/ 0 h 2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04" h="2929">
                    <a:moveTo>
                      <a:pt x="3653" y="0"/>
                    </a:moveTo>
                    <a:cubicBezTo>
                      <a:pt x="-7788" y="754"/>
                      <a:pt x="11403" y="5201"/>
                      <a:pt x="10254" y="1434"/>
                    </a:cubicBezTo>
                    <a:cubicBezTo>
                      <a:pt x="9340" y="640"/>
                      <a:pt x="6385" y="0"/>
                      <a:pt x="3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9" name="Frihandsfigur: Form 1608">
                <a:extLst>
                  <a:ext uri="{FF2B5EF4-FFF2-40B4-BE49-F238E27FC236}">
                    <a16:creationId xmlns:a16="http://schemas.microsoft.com/office/drawing/2014/main" id="{B21D071D-1391-4EF6-B315-06210A2EAEF3}"/>
                  </a:ext>
                </a:extLst>
              </p:cNvPr>
              <p:cNvSpPr/>
              <p:nvPr/>
            </p:nvSpPr>
            <p:spPr>
              <a:xfrm>
                <a:off x="9422932" y="6326161"/>
                <a:ext cx="9729" cy="2635"/>
              </a:xfrm>
              <a:custGeom>
                <a:avLst/>
                <a:gdLst>
                  <a:gd name="csX0" fmla="*/ 3518 w 9729"/>
                  <a:gd name="csY0" fmla="*/ 0 h 2635"/>
                  <a:gd name="csX1" fmla="*/ 9696 w 9729"/>
                  <a:gd name="csY1" fmla="*/ 1286 h 2635"/>
                  <a:gd name="csX2" fmla="*/ 3518 w 9729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29" h="2635">
                    <a:moveTo>
                      <a:pt x="3518" y="0"/>
                    </a:moveTo>
                    <a:cubicBezTo>
                      <a:pt x="-7380" y="680"/>
                      <a:pt x="10605" y="4681"/>
                      <a:pt x="9696" y="1286"/>
                    </a:cubicBezTo>
                    <a:cubicBezTo>
                      <a:pt x="8879" y="578"/>
                      <a:pt x="6113" y="0"/>
                      <a:pt x="3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0" name="Frihandsfigur: Form 1609">
                <a:extLst>
                  <a:ext uri="{FF2B5EF4-FFF2-40B4-BE49-F238E27FC236}">
                    <a16:creationId xmlns:a16="http://schemas.microsoft.com/office/drawing/2014/main" id="{8A72611D-9A24-B915-33A2-ACD00155C394}"/>
                  </a:ext>
                </a:extLst>
              </p:cNvPr>
              <p:cNvSpPr/>
              <p:nvPr/>
            </p:nvSpPr>
            <p:spPr>
              <a:xfrm>
                <a:off x="10060483" y="6880134"/>
                <a:ext cx="11695" cy="3686"/>
              </a:xfrm>
              <a:custGeom>
                <a:avLst/>
                <a:gdLst>
                  <a:gd name="csX0" fmla="*/ 3950 w 11695"/>
                  <a:gd name="csY0" fmla="*/ 0 h 3686"/>
                  <a:gd name="csX1" fmla="*/ 11590 w 11695"/>
                  <a:gd name="csY1" fmla="*/ 1805 h 3686"/>
                  <a:gd name="csX2" fmla="*/ 3950 w 11695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95" h="3686">
                    <a:moveTo>
                      <a:pt x="3950" y="0"/>
                    </a:moveTo>
                    <a:cubicBezTo>
                      <a:pt x="-8749" y="954"/>
                      <a:pt x="13396" y="6543"/>
                      <a:pt x="11590" y="1805"/>
                    </a:cubicBezTo>
                    <a:cubicBezTo>
                      <a:pt x="10442" y="811"/>
                      <a:pt x="7024" y="0"/>
                      <a:pt x="39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1" name="Frihandsfigur: Form 1610">
                <a:extLst>
                  <a:ext uri="{FF2B5EF4-FFF2-40B4-BE49-F238E27FC236}">
                    <a16:creationId xmlns:a16="http://schemas.microsoft.com/office/drawing/2014/main" id="{D523AAEE-30A0-526F-67F7-674E62324024}"/>
                  </a:ext>
                </a:extLst>
              </p:cNvPr>
              <p:cNvSpPr/>
              <p:nvPr/>
            </p:nvSpPr>
            <p:spPr>
              <a:xfrm>
                <a:off x="10634532" y="7378696"/>
                <a:ext cx="13655" cy="4790"/>
              </a:xfrm>
              <a:custGeom>
                <a:avLst/>
                <a:gdLst>
                  <a:gd name="csX0" fmla="*/ 4121 w 13655"/>
                  <a:gd name="csY0" fmla="*/ 43 h 4790"/>
                  <a:gd name="csX1" fmla="*/ 9538 w 13655"/>
                  <a:gd name="csY1" fmla="*/ 4747 h 4790"/>
                  <a:gd name="csX2" fmla="*/ 4121 w 13655"/>
                  <a:gd name="csY2" fmla="*/ 43 h 47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5" h="4790">
                    <a:moveTo>
                      <a:pt x="4121" y="43"/>
                    </a:moveTo>
                    <a:cubicBezTo>
                      <a:pt x="-5846" y="769"/>
                      <a:pt x="4801" y="5278"/>
                      <a:pt x="9538" y="4747"/>
                    </a:cubicBezTo>
                    <a:cubicBezTo>
                      <a:pt x="19500" y="4021"/>
                      <a:pt x="8853" y="-488"/>
                      <a:pt x="4121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" name="Frihandsfigur: Form 1611">
                <a:extLst>
                  <a:ext uri="{FF2B5EF4-FFF2-40B4-BE49-F238E27FC236}">
                    <a16:creationId xmlns:a16="http://schemas.microsoft.com/office/drawing/2014/main" id="{FE6E28DC-D5EA-BDA1-8470-DDC6986BE352}"/>
                  </a:ext>
                </a:extLst>
              </p:cNvPr>
              <p:cNvSpPr/>
              <p:nvPr/>
            </p:nvSpPr>
            <p:spPr>
              <a:xfrm>
                <a:off x="10328377" y="7112894"/>
                <a:ext cx="12551" cy="4184"/>
              </a:xfrm>
              <a:custGeom>
                <a:avLst/>
                <a:gdLst>
                  <a:gd name="csX0" fmla="*/ 4111 w 12551"/>
                  <a:gd name="csY0" fmla="*/ 0 h 4184"/>
                  <a:gd name="csX1" fmla="*/ 12399 w 12551"/>
                  <a:gd name="csY1" fmla="*/ 2052 h 4184"/>
                  <a:gd name="csX2" fmla="*/ 4111 w 12551"/>
                  <a:gd name="csY2" fmla="*/ 0 h 41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51" h="4184">
                    <a:moveTo>
                      <a:pt x="4111" y="0"/>
                    </a:moveTo>
                    <a:cubicBezTo>
                      <a:pt x="-9324" y="1086"/>
                      <a:pt x="14667" y="7424"/>
                      <a:pt x="12399" y="2052"/>
                    </a:cubicBezTo>
                    <a:cubicBezTo>
                      <a:pt x="11095" y="920"/>
                      <a:pt x="7386" y="0"/>
                      <a:pt x="4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3" name="Frihandsfigur: Form 1612">
                <a:extLst>
                  <a:ext uri="{FF2B5EF4-FFF2-40B4-BE49-F238E27FC236}">
                    <a16:creationId xmlns:a16="http://schemas.microsoft.com/office/drawing/2014/main" id="{13FDC89F-56D8-A017-800F-BF2B2C1F4C4A}"/>
                  </a:ext>
                </a:extLst>
              </p:cNvPr>
              <p:cNvSpPr/>
              <p:nvPr/>
            </p:nvSpPr>
            <p:spPr>
              <a:xfrm>
                <a:off x="10190307" y="6992759"/>
                <a:ext cx="12169" cy="3909"/>
              </a:xfrm>
              <a:custGeom>
                <a:avLst/>
                <a:gdLst>
                  <a:gd name="csX0" fmla="*/ 3873 w 12169"/>
                  <a:gd name="csY0" fmla="*/ 34 h 3909"/>
                  <a:gd name="csX1" fmla="*/ 8296 w 12169"/>
                  <a:gd name="csY1" fmla="*/ 3875 h 3909"/>
                  <a:gd name="csX2" fmla="*/ 3873 w 12169"/>
                  <a:gd name="csY2" fmla="*/ 34 h 3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9" h="3909">
                    <a:moveTo>
                      <a:pt x="3873" y="34"/>
                    </a:moveTo>
                    <a:cubicBezTo>
                      <a:pt x="-5157" y="600"/>
                      <a:pt x="3839" y="4303"/>
                      <a:pt x="8296" y="3875"/>
                    </a:cubicBezTo>
                    <a:cubicBezTo>
                      <a:pt x="17327" y="3315"/>
                      <a:pt x="8331" y="-395"/>
                      <a:pt x="387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4" name="Frihandsfigur: Form 1613">
                <a:extLst>
                  <a:ext uri="{FF2B5EF4-FFF2-40B4-BE49-F238E27FC236}">
                    <a16:creationId xmlns:a16="http://schemas.microsoft.com/office/drawing/2014/main" id="{0D787C36-E0E6-10DE-6E08-FBB03396FB18}"/>
                  </a:ext>
                </a:extLst>
              </p:cNvPr>
              <p:cNvSpPr/>
              <p:nvPr/>
            </p:nvSpPr>
            <p:spPr>
              <a:xfrm>
                <a:off x="10476298" y="7241225"/>
                <a:ext cx="13122" cy="4469"/>
              </a:xfrm>
              <a:custGeom>
                <a:avLst/>
                <a:gdLst>
                  <a:gd name="csX0" fmla="*/ 4033 w 13122"/>
                  <a:gd name="csY0" fmla="*/ 40 h 4469"/>
                  <a:gd name="csX1" fmla="*/ 9090 w 13122"/>
                  <a:gd name="csY1" fmla="*/ 4429 h 4469"/>
                  <a:gd name="csX2" fmla="*/ 4033 w 13122"/>
                  <a:gd name="csY2" fmla="*/ 40 h 44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22" h="4469">
                    <a:moveTo>
                      <a:pt x="4033" y="40"/>
                    </a:moveTo>
                    <a:cubicBezTo>
                      <a:pt x="-5597" y="702"/>
                      <a:pt x="4444" y="4926"/>
                      <a:pt x="9090" y="4429"/>
                    </a:cubicBezTo>
                    <a:cubicBezTo>
                      <a:pt x="18721" y="3766"/>
                      <a:pt x="8673" y="-451"/>
                      <a:pt x="4033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5" name="Frihandsfigur: Form 1614">
                <a:extLst>
                  <a:ext uri="{FF2B5EF4-FFF2-40B4-BE49-F238E27FC236}">
                    <a16:creationId xmlns:a16="http://schemas.microsoft.com/office/drawing/2014/main" id="{19F03D55-F58D-AF0D-2321-FACEFF20FC35}"/>
                  </a:ext>
                </a:extLst>
              </p:cNvPr>
              <p:cNvSpPr/>
              <p:nvPr/>
            </p:nvSpPr>
            <p:spPr>
              <a:xfrm>
                <a:off x="8891501" y="5471169"/>
                <a:ext cx="8086" cy="4405"/>
              </a:xfrm>
              <a:custGeom>
                <a:avLst/>
                <a:gdLst>
                  <a:gd name="csX0" fmla="*/ 2980 w 8086"/>
                  <a:gd name="csY0" fmla="*/ 560 h 4405"/>
                  <a:gd name="csX1" fmla="*/ 5106 w 8086"/>
                  <a:gd name="csY1" fmla="*/ 3846 h 4405"/>
                  <a:gd name="csX2" fmla="*/ 2980 w 8086"/>
                  <a:gd name="csY2" fmla="*/ 560 h 44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86" h="4405">
                    <a:moveTo>
                      <a:pt x="2980" y="560"/>
                    </a:moveTo>
                    <a:cubicBezTo>
                      <a:pt x="-2587" y="2669"/>
                      <a:pt x="534" y="5658"/>
                      <a:pt x="5106" y="3846"/>
                    </a:cubicBezTo>
                    <a:cubicBezTo>
                      <a:pt x="10678" y="1749"/>
                      <a:pt x="7546" y="-1257"/>
                      <a:pt x="2980" y="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6" name="Frihandsfigur: Form 1615">
                <a:extLst>
                  <a:ext uri="{FF2B5EF4-FFF2-40B4-BE49-F238E27FC236}">
                    <a16:creationId xmlns:a16="http://schemas.microsoft.com/office/drawing/2014/main" id="{42F080CE-ED95-BA60-F78B-B914161C6960}"/>
                  </a:ext>
                </a:extLst>
              </p:cNvPr>
              <p:cNvSpPr/>
              <p:nvPr/>
            </p:nvSpPr>
            <p:spPr>
              <a:xfrm>
                <a:off x="8828603" y="5346935"/>
                <a:ext cx="7875" cy="5782"/>
              </a:xfrm>
              <a:custGeom>
                <a:avLst/>
                <a:gdLst>
                  <a:gd name="csX0" fmla="*/ 2921 w 7875"/>
                  <a:gd name="csY0" fmla="*/ 533 h 5782"/>
                  <a:gd name="csX1" fmla="*/ 4956 w 7875"/>
                  <a:gd name="csY1" fmla="*/ 5253 h 5782"/>
                  <a:gd name="csX2" fmla="*/ 2921 w 7875"/>
                  <a:gd name="csY2" fmla="*/ 533 h 57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5" h="5782">
                    <a:moveTo>
                      <a:pt x="2921" y="533"/>
                    </a:moveTo>
                    <a:cubicBezTo>
                      <a:pt x="-2176" y="2601"/>
                      <a:pt x="-28" y="7368"/>
                      <a:pt x="4956" y="5253"/>
                    </a:cubicBezTo>
                    <a:cubicBezTo>
                      <a:pt x="10054" y="3196"/>
                      <a:pt x="7899" y="-1594"/>
                      <a:pt x="2921" y="5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7" name="Frihandsfigur: Form 1616">
                <a:extLst>
                  <a:ext uri="{FF2B5EF4-FFF2-40B4-BE49-F238E27FC236}">
                    <a16:creationId xmlns:a16="http://schemas.microsoft.com/office/drawing/2014/main" id="{20CCD16C-1878-FAF6-B034-CDFCDB562858}"/>
                  </a:ext>
                </a:extLst>
              </p:cNvPr>
              <p:cNvSpPr/>
              <p:nvPr/>
            </p:nvSpPr>
            <p:spPr>
              <a:xfrm>
                <a:off x="8655181" y="4908259"/>
                <a:ext cx="7357" cy="5903"/>
              </a:xfrm>
              <a:custGeom>
                <a:avLst/>
                <a:gdLst>
                  <a:gd name="csX0" fmla="*/ 2779 w 7357"/>
                  <a:gd name="csY0" fmla="*/ 1177 h 5903"/>
                  <a:gd name="csX1" fmla="*/ 4573 w 7357"/>
                  <a:gd name="csY1" fmla="*/ 4748 h 5903"/>
                  <a:gd name="csX2" fmla="*/ 2779 w 7357"/>
                  <a:gd name="csY2" fmla="*/ 1177 h 5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7" h="5903">
                    <a:moveTo>
                      <a:pt x="2779" y="1177"/>
                    </a:moveTo>
                    <a:cubicBezTo>
                      <a:pt x="-1810" y="3982"/>
                      <a:pt x="-370" y="7869"/>
                      <a:pt x="4573" y="4748"/>
                    </a:cubicBezTo>
                    <a:cubicBezTo>
                      <a:pt x="9163" y="1931"/>
                      <a:pt x="7740" y="-1990"/>
                      <a:pt x="2779" y="1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8" name="Frihandsfigur: Form 1617">
                <a:extLst>
                  <a:ext uri="{FF2B5EF4-FFF2-40B4-BE49-F238E27FC236}">
                    <a16:creationId xmlns:a16="http://schemas.microsoft.com/office/drawing/2014/main" id="{12C0A15E-AE56-F274-E869-82320DF16325}"/>
                  </a:ext>
                </a:extLst>
              </p:cNvPr>
              <p:cNvSpPr/>
              <p:nvPr/>
            </p:nvSpPr>
            <p:spPr>
              <a:xfrm>
                <a:off x="9336167" y="6245293"/>
                <a:ext cx="9456" cy="3572"/>
              </a:xfrm>
              <a:custGeom>
                <a:avLst/>
                <a:gdLst>
                  <a:gd name="csX0" fmla="*/ 3335 w 9456"/>
                  <a:gd name="csY0" fmla="*/ 47 h 3572"/>
                  <a:gd name="csX1" fmla="*/ 6119 w 9456"/>
                  <a:gd name="csY1" fmla="*/ 3527 h 3572"/>
                  <a:gd name="csX2" fmla="*/ 3335 w 9456"/>
                  <a:gd name="csY2" fmla="*/ 47 h 35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56" h="3572">
                    <a:moveTo>
                      <a:pt x="3335" y="47"/>
                    </a:moveTo>
                    <a:cubicBezTo>
                      <a:pt x="-3705" y="698"/>
                      <a:pt x="1953" y="3996"/>
                      <a:pt x="6119" y="3527"/>
                    </a:cubicBezTo>
                    <a:cubicBezTo>
                      <a:pt x="13171" y="2922"/>
                      <a:pt x="7491" y="-433"/>
                      <a:pt x="333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9" name="Frihandsfigur: Form 1618">
                <a:extLst>
                  <a:ext uri="{FF2B5EF4-FFF2-40B4-BE49-F238E27FC236}">
                    <a16:creationId xmlns:a16="http://schemas.microsoft.com/office/drawing/2014/main" id="{576614FE-92E9-4D4A-A1D1-50EFC98FD378}"/>
                  </a:ext>
                </a:extLst>
              </p:cNvPr>
              <p:cNvSpPr/>
              <p:nvPr/>
            </p:nvSpPr>
            <p:spPr>
              <a:xfrm>
                <a:off x="8768351" y="5193366"/>
                <a:ext cx="7687" cy="6490"/>
              </a:xfrm>
              <a:custGeom>
                <a:avLst/>
                <a:gdLst>
                  <a:gd name="csX0" fmla="*/ 2869 w 7687"/>
                  <a:gd name="csY0" fmla="*/ 626 h 6490"/>
                  <a:gd name="csX1" fmla="*/ 4818 w 7687"/>
                  <a:gd name="csY1" fmla="*/ 5872 h 6490"/>
                  <a:gd name="csX2" fmla="*/ 2869 w 7687"/>
                  <a:gd name="csY2" fmla="*/ 626 h 64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87" h="6490">
                    <a:moveTo>
                      <a:pt x="2869" y="626"/>
                    </a:moveTo>
                    <a:cubicBezTo>
                      <a:pt x="-1892" y="2786"/>
                      <a:pt x="-372" y="8335"/>
                      <a:pt x="4818" y="5872"/>
                    </a:cubicBezTo>
                    <a:cubicBezTo>
                      <a:pt x="9578" y="3717"/>
                      <a:pt x="8064" y="-1860"/>
                      <a:pt x="2869" y="6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0" name="Frihandsfigur: Form 1619">
                <a:extLst>
                  <a:ext uri="{FF2B5EF4-FFF2-40B4-BE49-F238E27FC236}">
                    <a16:creationId xmlns:a16="http://schemas.microsoft.com/office/drawing/2014/main" id="{0C2A33EC-70C5-0EED-A63B-5B9F49A63E18}"/>
                  </a:ext>
                </a:extLst>
              </p:cNvPr>
              <p:cNvSpPr/>
              <p:nvPr/>
            </p:nvSpPr>
            <p:spPr>
              <a:xfrm>
                <a:off x="9175146" y="6041104"/>
                <a:ext cx="9070" cy="4296"/>
              </a:xfrm>
              <a:custGeom>
                <a:avLst/>
                <a:gdLst>
                  <a:gd name="csX0" fmla="*/ 3370 w 9070"/>
                  <a:gd name="csY0" fmla="*/ 279 h 4296"/>
                  <a:gd name="csX1" fmla="*/ 9011 w 9070"/>
                  <a:gd name="csY1" fmla="*/ 1131 h 4296"/>
                  <a:gd name="csX2" fmla="*/ 3370 w 9070"/>
                  <a:gd name="csY2" fmla="*/ 279 h 42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0" h="4296">
                    <a:moveTo>
                      <a:pt x="3370" y="279"/>
                    </a:moveTo>
                    <a:cubicBezTo>
                      <a:pt x="-7077" y="4154"/>
                      <a:pt x="10210" y="6560"/>
                      <a:pt x="9011" y="1131"/>
                    </a:cubicBezTo>
                    <a:cubicBezTo>
                      <a:pt x="8302" y="73"/>
                      <a:pt x="5776" y="-315"/>
                      <a:pt x="3370" y="2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1" name="Frihandsfigur: Form 1620">
                <a:extLst>
                  <a:ext uri="{FF2B5EF4-FFF2-40B4-BE49-F238E27FC236}">
                    <a16:creationId xmlns:a16="http://schemas.microsoft.com/office/drawing/2014/main" id="{7A3F293E-9293-2F99-9EFC-B72F9B690C9A}"/>
                  </a:ext>
                </a:extLst>
              </p:cNvPr>
              <p:cNvSpPr/>
              <p:nvPr/>
            </p:nvSpPr>
            <p:spPr>
              <a:xfrm>
                <a:off x="8957218" y="5547013"/>
                <a:ext cx="8424" cy="3954"/>
              </a:xfrm>
              <a:custGeom>
                <a:avLst/>
                <a:gdLst>
                  <a:gd name="csX0" fmla="*/ 3191 w 8424"/>
                  <a:gd name="csY0" fmla="*/ 526 h 3954"/>
                  <a:gd name="csX1" fmla="*/ 8375 w 8424"/>
                  <a:gd name="csY1" fmla="*/ 675 h 3954"/>
                  <a:gd name="csX2" fmla="*/ 3191 w 8424"/>
                  <a:gd name="csY2" fmla="*/ 526 h 3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24" h="3954">
                    <a:moveTo>
                      <a:pt x="3191" y="526"/>
                    </a:moveTo>
                    <a:cubicBezTo>
                      <a:pt x="-6622" y="4898"/>
                      <a:pt x="9427" y="5241"/>
                      <a:pt x="8375" y="675"/>
                    </a:cubicBezTo>
                    <a:cubicBezTo>
                      <a:pt x="7758" y="-171"/>
                      <a:pt x="5438" y="-223"/>
                      <a:pt x="3191" y="5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2" name="Frihandsfigur: Form 1621">
                <a:extLst>
                  <a:ext uri="{FF2B5EF4-FFF2-40B4-BE49-F238E27FC236}">
                    <a16:creationId xmlns:a16="http://schemas.microsoft.com/office/drawing/2014/main" id="{A7D905C3-5D5C-E712-033E-CF0DB81BD0B5}"/>
                  </a:ext>
                </a:extLst>
              </p:cNvPr>
              <p:cNvSpPr/>
              <p:nvPr/>
            </p:nvSpPr>
            <p:spPr>
              <a:xfrm>
                <a:off x="9253916" y="6127601"/>
                <a:ext cx="9277" cy="3908"/>
              </a:xfrm>
              <a:custGeom>
                <a:avLst/>
                <a:gdLst>
                  <a:gd name="csX0" fmla="*/ 3438 w 9277"/>
                  <a:gd name="csY0" fmla="*/ 193 h 3908"/>
                  <a:gd name="csX1" fmla="*/ 9222 w 9277"/>
                  <a:gd name="csY1" fmla="*/ 1131 h 3908"/>
                  <a:gd name="csX2" fmla="*/ 3438 w 9277"/>
                  <a:gd name="csY2" fmla="*/ 193 h 3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77" h="3908">
                    <a:moveTo>
                      <a:pt x="3438" y="193"/>
                    </a:moveTo>
                    <a:cubicBezTo>
                      <a:pt x="-7208" y="3371"/>
                      <a:pt x="10376" y="6205"/>
                      <a:pt x="9222" y="1131"/>
                    </a:cubicBezTo>
                    <a:cubicBezTo>
                      <a:pt x="8490" y="136"/>
                      <a:pt x="5902" y="-276"/>
                      <a:pt x="3438" y="1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3" name="Frihandsfigur: Form 1622">
                <a:extLst>
                  <a:ext uri="{FF2B5EF4-FFF2-40B4-BE49-F238E27FC236}">
                    <a16:creationId xmlns:a16="http://schemas.microsoft.com/office/drawing/2014/main" id="{7BE9D085-4801-36BF-D6AF-F35A10C27B17}"/>
                  </a:ext>
                </a:extLst>
              </p:cNvPr>
              <p:cNvSpPr/>
              <p:nvPr/>
            </p:nvSpPr>
            <p:spPr>
              <a:xfrm>
                <a:off x="8710508" y="5038020"/>
                <a:ext cx="7597" cy="6567"/>
              </a:xfrm>
              <a:custGeom>
                <a:avLst/>
                <a:gdLst>
                  <a:gd name="csX0" fmla="*/ 2910 w 7597"/>
                  <a:gd name="csY0" fmla="*/ 793 h 6567"/>
                  <a:gd name="csX1" fmla="*/ 115 w 7597"/>
                  <a:gd name="csY1" fmla="*/ 5342 h 6567"/>
                  <a:gd name="csX2" fmla="*/ 2910 w 7597"/>
                  <a:gd name="csY2" fmla="*/ 793 h 65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7" h="6567">
                    <a:moveTo>
                      <a:pt x="2910" y="793"/>
                    </a:moveTo>
                    <a:cubicBezTo>
                      <a:pt x="853" y="1970"/>
                      <a:pt x="-399" y="3999"/>
                      <a:pt x="115" y="5342"/>
                    </a:cubicBezTo>
                    <a:cubicBezTo>
                      <a:pt x="4156" y="10679"/>
                      <a:pt x="13066" y="-3402"/>
                      <a:pt x="2910" y="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4" name="Frihandsfigur: Form 1623">
                <a:extLst>
                  <a:ext uri="{FF2B5EF4-FFF2-40B4-BE49-F238E27FC236}">
                    <a16:creationId xmlns:a16="http://schemas.microsoft.com/office/drawing/2014/main" id="{3EDA3A40-7412-265B-38C9-B231FA357646}"/>
                  </a:ext>
                </a:extLst>
              </p:cNvPr>
              <p:cNvSpPr/>
              <p:nvPr/>
            </p:nvSpPr>
            <p:spPr>
              <a:xfrm>
                <a:off x="9026728" y="5689223"/>
                <a:ext cx="8478" cy="6599"/>
              </a:xfrm>
              <a:custGeom>
                <a:avLst/>
                <a:gdLst>
                  <a:gd name="csX0" fmla="*/ 3066 w 8478"/>
                  <a:gd name="csY0" fmla="*/ 316 h 6599"/>
                  <a:gd name="csX1" fmla="*/ 5410 w 8478"/>
                  <a:gd name="csY1" fmla="*/ 6288 h 6599"/>
                  <a:gd name="csX2" fmla="*/ 3066 w 8478"/>
                  <a:gd name="csY2" fmla="*/ 316 h 65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8" h="6599">
                    <a:moveTo>
                      <a:pt x="3066" y="316"/>
                    </a:moveTo>
                    <a:cubicBezTo>
                      <a:pt x="-2517" y="2070"/>
                      <a:pt x="284" y="8014"/>
                      <a:pt x="5410" y="6288"/>
                    </a:cubicBezTo>
                    <a:cubicBezTo>
                      <a:pt x="10987" y="4534"/>
                      <a:pt x="8210" y="-1427"/>
                      <a:pt x="3066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5" name="Frihandsfigur: Form 1624">
                <a:extLst>
                  <a:ext uri="{FF2B5EF4-FFF2-40B4-BE49-F238E27FC236}">
                    <a16:creationId xmlns:a16="http://schemas.microsoft.com/office/drawing/2014/main" id="{6740F682-E860-FDD2-0B36-24EEF9FA68DC}"/>
                  </a:ext>
                </a:extLst>
              </p:cNvPr>
              <p:cNvSpPr/>
              <p:nvPr/>
            </p:nvSpPr>
            <p:spPr>
              <a:xfrm>
                <a:off x="9099287" y="5880772"/>
                <a:ext cx="8705" cy="6763"/>
              </a:xfrm>
              <a:custGeom>
                <a:avLst/>
                <a:gdLst>
                  <a:gd name="csX0" fmla="*/ 3123 w 8705"/>
                  <a:gd name="csY0" fmla="*/ 265 h 6763"/>
                  <a:gd name="csX1" fmla="*/ 5580 w 8705"/>
                  <a:gd name="csY1" fmla="*/ 6501 h 6763"/>
                  <a:gd name="csX2" fmla="*/ 3123 w 8705"/>
                  <a:gd name="csY2" fmla="*/ 265 h 67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05" h="6763">
                    <a:moveTo>
                      <a:pt x="3123" y="265"/>
                    </a:moveTo>
                    <a:cubicBezTo>
                      <a:pt x="-2661" y="1934"/>
                      <a:pt x="431" y="8101"/>
                      <a:pt x="5580" y="6501"/>
                    </a:cubicBezTo>
                    <a:cubicBezTo>
                      <a:pt x="11370" y="4838"/>
                      <a:pt x="8272" y="-1346"/>
                      <a:pt x="3123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6" name="Frihandsfigur: Form 1625">
                <a:extLst>
                  <a:ext uri="{FF2B5EF4-FFF2-40B4-BE49-F238E27FC236}">
                    <a16:creationId xmlns:a16="http://schemas.microsoft.com/office/drawing/2014/main" id="{D644F196-3F7F-B6D5-4D46-FF7946ADE326}"/>
                  </a:ext>
                </a:extLst>
              </p:cNvPr>
              <p:cNvSpPr/>
              <p:nvPr/>
            </p:nvSpPr>
            <p:spPr>
              <a:xfrm>
                <a:off x="10804460" y="7526146"/>
                <a:ext cx="13757" cy="5183"/>
              </a:xfrm>
              <a:custGeom>
                <a:avLst/>
                <a:gdLst>
                  <a:gd name="csX0" fmla="*/ 3951 w 13757"/>
                  <a:gd name="csY0" fmla="*/ 0 h 5183"/>
                  <a:gd name="csX1" fmla="*/ 13553 w 13757"/>
                  <a:gd name="csY1" fmla="*/ 4303 h 5183"/>
                  <a:gd name="csX2" fmla="*/ 3951 w 13757"/>
                  <a:gd name="csY2" fmla="*/ 0 h 51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57" h="5183">
                    <a:moveTo>
                      <a:pt x="3951" y="0"/>
                    </a:moveTo>
                    <a:cubicBezTo>
                      <a:pt x="-7816" y="1257"/>
                      <a:pt x="10117" y="7447"/>
                      <a:pt x="13553" y="4303"/>
                    </a:cubicBezTo>
                    <a:cubicBezTo>
                      <a:pt x="15193" y="880"/>
                      <a:pt x="6506" y="120"/>
                      <a:pt x="39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7" name="Frihandsfigur: Form 1626">
                <a:extLst>
                  <a:ext uri="{FF2B5EF4-FFF2-40B4-BE49-F238E27FC236}">
                    <a16:creationId xmlns:a16="http://schemas.microsoft.com/office/drawing/2014/main" id="{88D5288E-56C3-661A-13D2-4B478EB1E118}"/>
                  </a:ext>
                </a:extLst>
              </p:cNvPr>
              <p:cNvSpPr/>
              <p:nvPr/>
            </p:nvSpPr>
            <p:spPr>
              <a:xfrm>
                <a:off x="8406482" y="4935899"/>
                <a:ext cx="6974" cy="2772"/>
              </a:xfrm>
              <a:custGeom>
                <a:avLst/>
                <a:gdLst>
                  <a:gd name="csX0" fmla="*/ 2607 w 6974"/>
                  <a:gd name="csY0" fmla="*/ 769 h 2772"/>
                  <a:gd name="csX1" fmla="*/ 6505 w 6974"/>
                  <a:gd name="csY1" fmla="*/ 1067 h 2772"/>
                  <a:gd name="csX2" fmla="*/ 2607 w 6974"/>
                  <a:gd name="csY2" fmla="*/ 769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74" h="2772">
                    <a:moveTo>
                      <a:pt x="2607" y="769"/>
                    </a:moveTo>
                    <a:cubicBezTo>
                      <a:pt x="-4268" y="3621"/>
                      <a:pt x="4390" y="3158"/>
                      <a:pt x="6505" y="1067"/>
                    </a:cubicBezTo>
                    <a:cubicBezTo>
                      <a:pt x="8482" y="-860"/>
                      <a:pt x="3647" y="324"/>
                      <a:pt x="2607" y="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8" name="Frihandsfigur: Form 1627">
                <a:extLst>
                  <a:ext uri="{FF2B5EF4-FFF2-40B4-BE49-F238E27FC236}">
                    <a16:creationId xmlns:a16="http://schemas.microsoft.com/office/drawing/2014/main" id="{76F353B3-589E-F57D-7863-7153A103928C}"/>
                  </a:ext>
                </a:extLst>
              </p:cNvPr>
              <p:cNvSpPr/>
              <p:nvPr/>
            </p:nvSpPr>
            <p:spPr>
              <a:xfrm>
                <a:off x="9537244" y="6674053"/>
                <a:ext cx="10890" cy="3263"/>
              </a:xfrm>
              <a:custGeom>
                <a:avLst/>
                <a:gdLst>
                  <a:gd name="csX0" fmla="*/ 3729 w 10890"/>
                  <a:gd name="csY0" fmla="*/ 26 h 3263"/>
                  <a:gd name="csX1" fmla="*/ 7153 w 10890"/>
                  <a:gd name="csY1" fmla="*/ 3238 h 3263"/>
                  <a:gd name="csX2" fmla="*/ 3729 w 10890"/>
                  <a:gd name="csY2" fmla="*/ 26 h 32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0" h="3263">
                    <a:moveTo>
                      <a:pt x="3729" y="26"/>
                    </a:moveTo>
                    <a:cubicBezTo>
                      <a:pt x="-4472" y="443"/>
                      <a:pt x="2781" y="3575"/>
                      <a:pt x="7153" y="3238"/>
                    </a:cubicBezTo>
                    <a:cubicBezTo>
                      <a:pt x="15371" y="2815"/>
                      <a:pt x="8107" y="-316"/>
                      <a:pt x="3729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9" name="Frihandsfigur: Form 1628">
                <a:extLst>
                  <a:ext uri="{FF2B5EF4-FFF2-40B4-BE49-F238E27FC236}">
                    <a16:creationId xmlns:a16="http://schemas.microsoft.com/office/drawing/2014/main" id="{AFC164A7-BA75-4ECA-4675-69F4EBE4EC1C}"/>
                  </a:ext>
                </a:extLst>
              </p:cNvPr>
              <p:cNvSpPr/>
              <p:nvPr/>
            </p:nvSpPr>
            <p:spPr>
              <a:xfrm>
                <a:off x="9251603" y="6406143"/>
                <a:ext cx="9955" cy="2773"/>
              </a:xfrm>
              <a:custGeom>
                <a:avLst/>
                <a:gdLst>
                  <a:gd name="csX0" fmla="*/ 3665 w 9955"/>
                  <a:gd name="csY0" fmla="*/ 0 h 2773"/>
                  <a:gd name="csX1" fmla="*/ 9930 w 9955"/>
                  <a:gd name="csY1" fmla="*/ 1354 h 2773"/>
                  <a:gd name="csX2" fmla="*/ 3665 w 9955"/>
                  <a:gd name="csY2" fmla="*/ 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5" h="2773">
                    <a:moveTo>
                      <a:pt x="3665" y="0"/>
                    </a:moveTo>
                    <a:cubicBezTo>
                      <a:pt x="-7587" y="731"/>
                      <a:pt x="10735" y="4920"/>
                      <a:pt x="9930" y="1354"/>
                    </a:cubicBezTo>
                    <a:cubicBezTo>
                      <a:pt x="9129" y="606"/>
                      <a:pt x="6323" y="0"/>
                      <a:pt x="36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0" name="Frihandsfigur: Form 1629">
                <a:extLst>
                  <a:ext uri="{FF2B5EF4-FFF2-40B4-BE49-F238E27FC236}">
                    <a16:creationId xmlns:a16="http://schemas.microsoft.com/office/drawing/2014/main" id="{6D067F38-3107-A057-EB7B-E10E70634E1A}"/>
                  </a:ext>
                </a:extLst>
              </p:cNvPr>
              <p:cNvSpPr/>
              <p:nvPr/>
            </p:nvSpPr>
            <p:spPr>
              <a:xfrm>
                <a:off x="9643818" y="6774064"/>
                <a:ext cx="11251" cy="3456"/>
              </a:xfrm>
              <a:custGeom>
                <a:avLst/>
                <a:gdLst>
                  <a:gd name="csX0" fmla="*/ 3809 w 11251"/>
                  <a:gd name="csY0" fmla="*/ 28 h 3456"/>
                  <a:gd name="csX1" fmla="*/ 7438 w 11251"/>
                  <a:gd name="csY1" fmla="*/ 3428 h 3456"/>
                  <a:gd name="csX2" fmla="*/ 3809 w 11251"/>
                  <a:gd name="csY2" fmla="*/ 28 h 34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51" h="3456">
                    <a:moveTo>
                      <a:pt x="3809" y="28"/>
                    </a:moveTo>
                    <a:cubicBezTo>
                      <a:pt x="-4644" y="479"/>
                      <a:pt x="2975" y="3795"/>
                      <a:pt x="7438" y="3428"/>
                    </a:cubicBezTo>
                    <a:cubicBezTo>
                      <a:pt x="15902" y="2977"/>
                      <a:pt x="8272" y="-337"/>
                      <a:pt x="3809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1" name="Frihandsfigur: Form 1630">
                <a:extLst>
                  <a:ext uri="{FF2B5EF4-FFF2-40B4-BE49-F238E27FC236}">
                    <a16:creationId xmlns:a16="http://schemas.microsoft.com/office/drawing/2014/main" id="{1C6277D4-82E8-0040-5296-659736BF2243}"/>
                  </a:ext>
                </a:extLst>
              </p:cNvPr>
              <p:cNvSpPr/>
              <p:nvPr/>
            </p:nvSpPr>
            <p:spPr>
              <a:xfrm>
                <a:off x="9341500" y="6490514"/>
                <a:ext cx="10247" cy="2930"/>
              </a:xfrm>
              <a:custGeom>
                <a:avLst/>
                <a:gdLst>
                  <a:gd name="csX0" fmla="*/ 3735 w 10247"/>
                  <a:gd name="csY0" fmla="*/ 0 h 2930"/>
                  <a:gd name="csX1" fmla="*/ 10215 w 10247"/>
                  <a:gd name="csY1" fmla="*/ 1434 h 2930"/>
                  <a:gd name="csX2" fmla="*/ 3735 w 10247"/>
                  <a:gd name="csY2" fmla="*/ 0 h 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47" h="2930">
                    <a:moveTo>
                      <a:pt x="3735" y="0"/>
                    </a:moveTo>
                    <a:cubicBezTo>
                      <a:pt x="-7793" y="772"/>
                      <a:pt x="11130" y="5195"/>
                      <a:pt x="10215" y="1434"/>
                    </a:cubicBezTo>
                    <a:cubicBezTo>
                      <a:pt x="9370" y="640"/>
                      <a:pt x="6472" y="0"/>
                      <a:pt x="37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2" name="Frihandsfigur: Form 1631">
                <a:extLst>
                  <a:ext uri="{FF2B5EF4-FFF2-40B4-BE49-F238E27FC236}">
                    <a16:creationId xmlns:a16="http://schemas.microsoft.com/office/drawing/2014/main" id="{7C36EC35-F4BC-9AAC-1229-E672E23292D1}"/>
                  </a:ext>
                </a:extLst>
              </p:cNvPr>
              <p:cNvSpPr/>
              <p:nvPr/>
            </p:nvSpPr>
            <p:spPr>
              <a:xfrm>
                <a:off x="9756650" y="6880134"/>
                <a:ext cx="11613" cy="3686"/>
              </a:xfrm>
              <a:custGeom>
                <a:avLst/>
                <a:gdLst>
                  <a:gd name="csX0" fmla="*/ 4053 w 11613"/>
                  <a:gd name="csY0" fmla="*/ 0 h 3686"/>
                  <a:gd name="csX1" fmla="*/ 11539 w 11613"/>
                  <a:gd name="csY1" fmla="*/ 1805 h 3686"/>
                  <a:gd name="csX2" fmla="*/ 4053 w 11613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3" h="3686">
                    <a:moveTo>
                      <a:pt x="4053" y="0"/>
                    </a:moveTo>
                    <a:cubicBezTo>
                      <a:pt x="-8760" y="966"/>
                      <a:pt x="13037" y="6538"/>
                      <a:pt x="11539" y="1805"/>
                    </a:cubicBezTo>
                    <a:cubicBezTo>
                      <a:pt x="10471" y="811"/>
                      <a:pt x="7128" y="0"/>
                      <a:pt x="40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3" name="Frihandsfigur: Form 1632">
                <a:extLst>
                  <a:ext uri="{FF2B5EF4-FFF2-40B4-BE49-F238E27FC236}">
                    <a16:creationId xmlns:a16="http://schemas.microsoft.com/office/drawing/2014/main" id="{8D2B8AD2-6B4D-CFAE-7BC2-01C3C1E3EA19}"/>
                  </a:ext>
                </a:extLst>
              </p:cNvPr>
              <p:cNvSpPr/>
              <p:nvPr/>
            </p:nvSpPr>
            <p:spPr>
              <a:xfrm>
                <a:off x="9436670" y="6579666"/>
                <a:ext cx="10549" cy="3077"/>
              </a:xfrm>
              <a:custGeom>
                <a:avLst/>
                <a:gdLst>
                  <a:gd name="csX0" fmla="*/ 3656 w 10549"/>
                  <a:gd name="csY0" fmla="*/ 24 h 3077"/>
                  <a:gd name="csX1" fmla="*/ 6891 w 10549"/>
                  <a:gd name="csY1" fmla="*/ 3053 h 3077"/>
                  <a:gd name="csX2" fmla="*/ 3656 w 10549"/>
                  <a:gd name="csY2" fmla="*/ 24 h 30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49" h="3077">
                    <a:moveTo>
                      <a:pt x="3656" y="24"/>
                    </a:moveTo>
                    <a:cubicBezTo>
                      <a:pt x="-4311" y="413"/>
                      <a:pt x="2599" y="3373"/>
                      <a:pt x="6891" y="3053"/>
                    </a:cubicBezTo>
                    <a:cubicBezTo>
                      <a:pt x="14863" y="2665"/>
                      <a:pt x="7948" y="-296"/>
                      <a:pt x="365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4" name="Frihandsfigur: Form 1633">
                <a:extLst>
                  <a:ext uri="{FF2B5EF4-FFF2-40B4-BE49-F238E27FC236}">
                    <a16:creationId xmlns:a16="http://schemas.microsoft.com/office/drawing/2014/main" id="{19F5C32A-E8A3-79B6-9555-2CC5FFD518ED}"/>
                  </a:ext>
                </a:extLst>
              </p:cNvPr>
              <p:cNvSpPr/>
              <p:nvPr/>
            </p:nvSpPr>
            <p:spPr>
              <a:xfrm>
                <a:off x="9876864" y="6992762"/>
                <a:ext cx="12050" cy="3904"/>
              </a:xfrm>
              <a:custGeom>
                <a:avLst/>
                <a:gdLst>
                  <a:gd name="csX0" fmla="*/ 3975 w 12050"/>
                  <a:gd name="csY0" fmla="*/ 32 h 3904"/>
                  <a:gd name="csX1" fmla="*/ 8072 w 12050"/>
                  <a:gd name="csY1" fmla="*/ 3872 h 3904"/>
                  <a:gd name="csX2" fmla="*/ 3975 w 12050"/>
                  <a:gd name="csY2" fmla="*/ 32 h 39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50" h="3904">
                    <a:moveTo>
                      <a:pt x="3975" y="32"/>
                    </a:moveTo>
                    <a:cubicBezTo>
                      <a:pt x="-5021" y="557"/>
                      <a:pt x="3420" y="4289"/>
                      <a:pt x="8072" y="3872"/>
                    </a:cubicBezTo>
                    <a:cubicBezTo>
                      <a:pt x="17074" y="3352"/>
                      <a:pt x="8632" y="-380"/>
                      <a:pt x="397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5" name="Frihandsfigur: Form 1634">
                <a:extLst>
                  <a:ext uri="{FF2B5EF4-FFF2-40B4-BE49-F238E27FC236}">
                    <a16:creationId xmlns:a16="http://schemas.microsoft.com/office/drawing/2014/main" id="{9E557A8D-8F8E-0223-4659-A29E7D5073D3}"/>
                  </a:ext>
                </a:extLst>
              </p:cNvPr>
              <p:cNvSpPr/>
              <p:nvPr/>
            </p:nvSpPr>
            <p:spPr>
              <a:xfrm>
                <a:off x="10141644" y="7241227"/>
                <a:ext cx="12980" cy="4464"/>
              </a:xfrm>
              <a:custGeom>
                <a:avLst/>
                <a:gdLst>
                  <a:gd name="csX0" fmla="*/ 4148 w 12980"/>
                  <a:gd name="csY0" fmla="*/ 38 h 4464"/>
                  <a:gd name="csX1" fmla="*/ 8828 w 12980"/>
                  <a:gd name="csY1" fmla="*/ 4427 h 4464"/>
                  <a:gd name="csX2" fmla="*/ 4148 w 12980"/>
                  <a:gd name="csY2" fmla="*/ 38 h 44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80" h="4464">
                    <a:moveTo>
                      <a:pt x="4148" y="38"/>
                    </a:moveTo>
                    <a:cubicBezTo>
                      <a:pt x="-5459" y="661"/>
                      <a:pt x="3982" y="4907"/>
                      <a:pt x="8828" y="4427"/>
                    </a:cubicBezTo>
                    <a:cubicBezTo>
                      <a:pt x="18446" y="3804"/>
                      <a:pt x="8994" y="-442"/>
                      <a:pt x="414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6" name="Frihandsfigur: Form 1635">
                <a:extLst>
                  <a:ext uri="{FF2B5EF4-FFF2-40B4-BE49-F238E27FC236}">
                    <a16:creationId xmlns:a16="http://schemas.microsoft.com/office/drawing/2014/main" id="{7F0050C2-1092-067C-3438-7EB1722538EA}"/>
                  </a:ext>
                </a:extLst>
              </p:cNvPr>
              <p:cNvSpPr/>
              <p:nvPr/>
            </p:nvSpPr>
            <p:spPr>
              <a:xfrm>
                <a:off x="10288146" y="7378698"/>
                <a:ext cx="13499" cy="4785"/>
              </a:xfrm>
              <a:custGeom>
                <a:avLst/>
                <a:gdLst>
                  <a:gd name="csX0" fmla="*/ 4241 w 13499"/>
                  <a:gd name="csY0" fmla="*/ 41 h 4785"/>
                  <a:gd name="csX1" fmla="*/ 9253 w 13499"/>
                  <a:gd name="csY1" fmla="*/ 4745 h 4785"/>
                  <a:gd name="csX2" fmla="*/ 4241 w 13499"/>
                  <a:gd name="csY2" fmla="*/ 41 h 47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99" h="4785">
                    <a:moveTo>
                      <a:pt x="4241" y="41"/>
                    </a:moveTo>
                    <a:cubicBezTo>
                      <a:pt x="-5703" y="722"/>
                      <a:pt x="4304" y="5259"/>
                      <a:pt x="9253" y="4745"/>
                    </a:cubicBezTo>
                    <a:cubicBezTo>
                      <a:pt x="19209" y="4065"/>
                      <a:pt x="9190" y="-479"/>
                      <a:pt x="4241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7" name="Frihandsfigur: Form 1636">
                <a:extLst>
                  <a:ext uri="{FF2B5EF4-FFF2-40B4-BE49-F238E27FC236}">
                    <a16:creationId xmlns:a16="http://schemas.microsoft.com/office/drawing/2014/main" id="{4A01B05A-AF4A-A315-7CA9-5B0E00423B07}"/>
                  </a:ext>
                </a:extLst>
              </p:cNvPr>
              <p:cNvSpPr/>
              <p:nvPr/>
            </p:nvSpPr>
            <p:spPr>
              <a:xfrm>
                <a:off x="10004846" y="7112859"/>
                <a:ext cx="12499" cy="4173"/>
              </a:xfrm>
              <a:custGeom>
                <a:avLst/>
                <a:gdLst>
                  <a:gd name="csX0" fmla="*/ 4059 w 12499"/>
                  <a:gd name="csY0" fmla="*/ 35 h 4173"/>
                  <a:gd name="csX1" fmla="*/ 8437 w 12499"/>
                  <a:gd name="csY1" fmla="*/ 4138 h 4173"/>
                  <a:gd name="csX2" fmla="*/ 4059 w 12499"/>
                  <a:gd name="csY2" fmla="*/ 35 h 4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99" h="4173">
                    <a:moveTo>
                      <a:pt x="4059" y="35"/>
                    </a:moveTo>
                    <a:cubicBezTo>
                      <a:pt x="-5233" y="607"/>
                      <a:pt x="3688" y="4584"/>
                      <a:pt x="8437" y="4138"/>
                    </a:cubicBezTo>
                    <a:cubicBezTo>
                      <a:pt x="17736" y="3567"/>
                      <a:pt x="8809" y="-411"/>
                      <a:pt x="405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8" name="Frihandsfigur: Form 1637">
                <a:extLst>
                  <a:ext uri="{FF2B5EF4-FFF2-40B4-BE49-F238E27FC236}">
                    <a16:creationId xmlns:a16="http://schemas.microsoft.com/office/drawing/2014/main" id="{0B1F0445-E5A0-26DB-5655-1D750DF34377}"/>
                  </a:ext>
                </a:extLst>
              </p:cNvPr>
              <p:cNvSpPr/>
              <p:nvPr/>
            </p:nvSpPr>
            <p:spPr>
              <a:xfrm>
                <a:off x="8799223" y="5743868"/>
                <a:ext cx="8634" cy="5919"/>
              </a:xfrm>
              <a:custGeom>
                <a:avLst/>
                <a:gdLst>
                  <a:gd name="csX0" fmla="*/ 3355 w 8634"/>
                  <a:gd name="csY0" fmla="*/ 78 h 5919"/>
                  <a:gd name="csX1" fmla="*/ 8601 w 8634"/>
                  <a:gd name="csY1" fmla="*/ 2301 h 5919"/>
                  <a:gd name="csX2" fmla="*/ 3355 w 8634"/>
                  <a:gd name="csY2" fmla="*/ 78 h 59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34" h="5919">
                    <a:moveTo>
                      <a:pt x="3355" y="78"/>
                    </a:moveTo>
                    <a:cubicBezTo>
                      <a:pt x="-6818" y="3336"/>
                      <a:pt x="9470" y="10108"/>
                      <a:pt x="8601" y="2301"/>
                    </a:cubicBezTo>
                    <a:cubicBezTo>
                      <a:pt x="8001" y="695"/>
                      <a:pt x="5652" y="-293"/>
                      <a:pt x="3355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9" name="Frihandsfigur: Form 1638">
                <a:extLst>
                  <a:ext uri="{FF2B5EF4-FFF2-40B4-BE49-F238E27FC236}">
                    <a16:creationId xmlns:a16="http://schemas.microsoft.com/office/drawing/2014/main" id="{CC2C5CAA-C3A1-60EB-6FAA-610B2CB2AE05}"/>
                  </a:ext>
                </a:extLst>
              </p:cNvPr>
              <p:cNvSpPr/>
              <p:nvPr/>
            </p:nvSpPr>
            <p:spPr>
              <a:xfrm>
                <a:off x="9166383" y="6326161"/>
                <a:ext cx="9684" cy="2632"/>
              </a:xfrm>
              <a:custGeom>
                <a:avLst/>
                <a:gdLst>
                  <a:gd name="csX0" fmla="*/ 3595 w 9684"/>
                  <a:gd name="csY0" fmla="*/ 0 h 2632"/>
                  <a:gd name="csX1" fmla="*/ 9665 w 9684"/>
                  <a:gd name="csY1" fmla="*/ 1286 h 2632"/>
                  <a:gd name="csX2" fmla="*/ 3595 w 9684"/>
                  <a:gd name="csY2" fmla="*/ 0 h 26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84" h="2632">
                    <a:moveTo>
                      <a:pt x="3595" y="0"/>
                    </a:moveTo>
                    <a:cubicBezTo>
                      <a:pt x="-7389" y="692"/>
                      <a:pt x="10367" y="4669"/>
                      <a:pt x="9665" y="1286"/>
                    </a:cubicBezTo>
                    <a:cubicBezTo>
                      <a:pt x="8904" y="578"/>
                      <a:pt x="6190" y="0"/>
                      <a:pt x="3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0" name="Frihandsfigur: Form 1639">
                <a:extLst>
                  <a:ext uri="{FF2B5EF4-FFF2-40B4-BE49-F238E27FC236}">
                    <a16:creationId xmlns:a16="http://schemas.microsoft.com/office/drawing/2014/main" id="{EED6689D-47A0-56E6-EED7-6A8DB2B9E32B}"/>
                  </a:ext>
                </a:extLst>
              </p:cNvPr>
              <p:cNvSpPr/>
              <p:nvPr/>
            </p:nvSpPr>
            <p:spPr>
              <a:xfrm>
                <a:off x="8615954" y="5414147"/>
                <a:ext cx="8018" cy="4578"/>
              </a:xfrm>
              <a:custGeom>
                <a:avLst/>
                <a:gdLst>
                  <a:gd name="csX0" fmla="*/ 3166 w 8018"/>
                  <a:gd name="csY0" fmla="*/ 141 h 4578"/>
                  <a:gd name="csX1" fmla="*/ 7996 w 8018"/>
                  <a:gd name="csY1" fmla="*/ 1535 h 4578"/>
                  <a:gd name="csX2" fmla="*/ 3166 w 8018"/>
                  <a:gd name="csY2" fmla="*/ 141 h 45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8" h="4578">
                    <a:moveTo>
                      <a:pt x="3166" y="141"/>
                    </a:moveTo>
                    <a:cubicBezTo>
                      <a:pt x="-6349" y="3381"/>
                      <a:pt x="8682" y="7519"/>
                      <a:pt x="7996" y="1535"/>
                    </a:cubicBezTo>
                    <a:cubicBezTo>
                      <a:pt x="7475" y="324"/>
                      <a:pt x="5309" y="-299"/>
                      <a:pt x="3166" y="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1" name="Frihandsfigur: Form 1640">
                <a:extLst>
                  <a:ext uri="{FF2B5EF4-FFF2-40B4-BE49-F238E27FC236}">
                    <a16:creationId xmlns:a16="http://schemas.microsoft.com/office/drawing/2014/main" id="{BF839B1F-1E1A-5054-65A5-D9666B43ECDE}"/>
                  </a:ext>
                </a:extLst>
              </p:cNvPr>
              <p:cNvSpPr/>
              <p:nvPr/>
            </p:nvSpPr>
            <p:spPr>
              <a:xfrm>
                <a:off x="8735184" y="5604990"/>
                <a:ext cx="8368" cy="3283"/>
              </a:xfrm>
              <a:custGeom>
                <a:avLst/>
                <a:gdLst>
                  <a:gd name="csX0" fmla="*/ 3249 w 8368"/>
                  <a:gd name="csY0" fmla="*/ 162 h 3283"/>
                  <a:gd name="csX1" fmla="*/ 8346 w 8368"/>
                  <a:gd name="csY1" fmla="*/ 939 h 3283"/>
                  <a:gd name="csX2" fmla="*/ 3249 w 8368"/>
                  <a:gd name="csY2" fmla="*/ 162 h 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68" h="3283">
                    <a:moveTo>
                      <a:pt x="3249" y="162"/>
                    </a:moveTo>
                    <a:cubicBezTo>
                      <a:pt x="-6559" y="2831"/>
                      <a:pt x="9032" y="5220"/>
                      <a:pt x="8346" y="939"/>
                    </a:cubicBezTo>
                    <a:cubicBezTo>
                      <a:pt x="7775" y="105"/>
                      <a:pt x="5494" y="-227"/>
                      <a:pt x="3249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2" name="Frihandsfigur: Form 1641">
                <a:extLst>
                  <a:ext uri="{FF2B5EF4-FFF2-40B4-BE49-F238E27FC236}">
                    <a16:creationId xmlns:a16="http://schemas.microsoft.com/office/drawing/2014/main" id="{E8EE6160-6DD0-C50E-8575-A110FA864587}"/>
                  </a:ext>
                </a:extLst>
              </p:cNvPr>
              <p:cNvSpPr/>
              <p:nvPr/>
            </p:nvSpPr>
            <p:spPr>
              <a:xfrm>
                <a:off x="8674211" y="5530492"/>
                <a:ext cx="8175" cy="3376"/>
              </a:xfrm>
              <a:custGeom>
                <a:avLst/>
                <a:gdLst>
                  <a:gd name="csX0" fmla="*/ 3203 w 8175"/>
                  <a:gd name="csY0" fmla="*/ 147 h 3376"/>
                  <a:gd name="csX1" fmla="*/ 8158 w 8175"/>
                  <a:gd name="csY1" fmla="*/ 1022 h 3376"/>
                  <a:gd name="csX2" fmla="*/ 3203 w 8175"/>
                  <a:gd name="csY2" fmla="*/ 147 h 33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5" h="3376">
                    <a:moveTo>
                      <a:pt x="3203" y="147"/>
                    </a:moveTo>
                    <a:cubicBezTo>
                      <a:pt x="-6421" y="2839"/>
                      <a:pt x="8770" y="5388"/>
                      <a:pt x="8158" y="1022"/>
                    </a:cubicBezTo>
                    <a:cubicBezTo>
                      <a:pt x="7615" y="153"/>
                      <a:pt x="5397" y="-236"/>
                      <a:pt x="3203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3" name="Frihandsfigur: Form 1642">
                <a:extLst>
                  <a:ext uri="{FF2B5EF4-FFF2-40B4-BE49-F238E27FC236}">
                    <a16:creationId xmlns:a16="http://schemas.microsoft.com/office/drawing/2014/main" id="{AC7D74C0-8BE4-CC53-622D-00854A54E020}"/>
                  </a:ext>
                </a:extLst>
              </p:cNvPr>
              <p:cNvSpPr/>
              <p:nvPr/>
            </p:nvSpPr>
            <p:spPr>
              <a:xfrm>
                <a:off x="8506883" y="5129501"/>
                <a:ext cx="7496" cy="5108"/>
              </a:xfrm>
              <a:custGeom>
                <a:avLst/>
                <a:gdLst>
                  <a:gd name="csX0" fmla="*/ 2881 w 7496"/>
                  <a:gd name="csY0" fmla="*/ 317 h 5108"/>
                  <a:gd name="csX1" fmla="*/ 4612 w 7496"/>
                  <a:gd name="csY1" fmla="*/ 4803 h 5108"/>
                  <a:gd name="csX2" fmla="*/ 2881 w 7496"/>
                  <a:gd name="csY2" fmla="*/ 317 h 5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96" h="5108">
                    <a:moveTo>
                      <a:pt x="2881" y="317"/>
                    </a:moveTo>
                    <a:cubicBezTo>
                      <a:pt x="-2120" y="1854"/>
                      <a:pt x="-5" y="6306"/>
                      <a:pt x="4612" y="4803"/>
                    </a:cubicBezTo>
                    <a:cubicBezTo>
                      <a:pt x="9602" y="3254"/>
                      <a:pt x="7527" y="-1221"/>
                      <a:pt x="2881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4" name="Frihandsfigur: Form 1643">
                <a:extLst>
                  <a:ext uri="{FF2B5EF4-FFF2-40B4-BE49-F238E27FC236}">
                    <a16:creationId xmlns:a16="http://schemas.microsoft.com/office/drawing/2014/main" id="{D0792390-968C-8FDE-BD42-0DA9937BE498}"/>
                  </a:ext>
                </a:extLst>
              </p:cNvPr>
              <p:cNvSpPr/>
              <p:nvPr/>
            </p:nvSpPr>
            <p:spPr>
              <a:xfrm>
                <a:off x="8455412" y="5009375"/>
                <a:ext cx="7512" cy="4033"/>
              </a:xfrm>
              <a:custGeom>
                <a:avLst/>
                <a:gdLst>
                  <a:gd name="csX0" fmla="*/ 3003 w 7512"/>
                  <a:gd name="csY0" fmla="*/ 428 h 4033"/>
                  <a:gd name="csX1" fmla="*/ 7489 w 7512"/>
                  <a:gd name="csY1" fmla="*/ 822 h 4033"/>
                  <a:gd name="csX2" fmla="*/ 3003 w 7512"/>
                  <a:gd name="csY2" fmla="*/ 428 h 40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2" h="4033">
                    <a:moveTo>
                      <a:pt x="3003" y="428"/>
                    </a:moveTo>
                    <a:cubicBezTo>
                      <a:pt x="-5992" y="4645"/>
                      <a:pt x="8152" y="5640"/>
                      <a:pt x="7489" y="822"/>
                    </a:cubicBezTo>
                    <a:cubicBezTo>
                      <a:pt x="7027" y="-98"/>
                      <a:pt x="5020" y="-269"/>
                      <a:pt x="3003" y="4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5" name="Frihandsfigur: Form 1644">
                <a:extLst>
                  <a:ext uri="{FF2B5EF4-FFF2-40B4-BE49-F238E27FC236}">
                    <a16:creationId xmlns:a16="http://schemas.microsoft.com/office/drawing/2014/main" id="{1C2CA47A-ECF7-6D7E-1BEB-BF12836AEAB6}"/>
                  </a:ext>
                </a:extLst>
              </p:cNvPr>
              <p:cNvSpPr/>
              <p:nvPr/>
            </p:nvSpPr>
            <p:spPr>
              <a:xfrm>
                <a:off x="8560353" y="5272434"/>
                <a:ext cx="7672" cy="5280"/>
              </a:xfrm>
              <a:custGeom>
                <a:avLst/>
                <a:gdLst>
                  <a:gd name="csX0" fmla="*/ 2932 w 7672"/>
                  <a:gd name="csY0" fmla="*/ 230 h 5280"/>
                  <a:gd name="csX1" fmla="*/ 4738 w 7672"/>
                  <a:gd name="csY1" fmla="*/ 5059 h 5280"/>
                  <a:gd name="csX2" fmla="*/ 2932 w 7672"/>
                  <a:gd name="csY2" fmla="*/ 230 h 5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2" h="5280">
                    <a:moveTo>
                      <a:pt x="2932" y="230"/>
                    </a:moveTo>
                    <a:cubicBezTo>
                      <a:pt x="-2252" y="1590"/>
                      <a:pt x="126" y="6356"/>
                      <a:pt x="4738" y="5059"/>
                    </a:cubicBezTo>
                    <a:cubicBezTo>
                      <a:pt x="9916" y="3687"/>
                      <a:pt x="7561" y="-1096"/>
                      <a:pt x="2932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6" name="Frihandsfigur: Form 1645">
                <a:extLst>
                  <a:ext uri="{FF2B5EF4-FFF2-40B4-BE49-F238E27FC236}">
                    <a16:creationId xmlns:a16="http://schemas.microsoft.com/office/drawing/2014/main" id="{DBD294B1-9C82-7760-A474-C0679FDE9763}"/>
                  </a:ext>
                </a:extLst>
              </p:cNvPr>
              <p:cNvSpPr/>
              <p:nvPr/>
            </p:nvSpPr>
            <p:spPr>
              <a:xfrm>
                <a:off x="9009639" y="6164964"/>
                <a:ext cx="9234" cy="2842"/>
              </a:xfrm>
              <a:custGeom>
                <a:avLst/>
                <a:gdLst>
                  <a:gd name="csX0" fmla="*/ 3502 w 9234"/>
                  <a:gd name="csY0" fmla="*/ 87 h 2842"/>
                  <a:gd name="csX1" fmla="*/ 9212 w 9234"/>
                  <a:gd name="csY1" fmla="*/ 938 h 2842"/>
                  <a:gd name="csX2" fmla="*/ 3502 w 9234"/>
                  <a:gd name="csY2" fmla="*/ 87 h 2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4" h="2842">
                    <a:moveTo>
                      <a:pt x="3502" y="87"/>
                    </a:moveTo>
                    <a:cubicBezTo>
                      <a:pt x="-7139" y="2052"/>
                      <a:pt x="9932" y="4704"/>
                      <a:pt x="9212" y="938"/>
                    </a:cubicBezTo>
                    <a:cubicBezTo>
                      <a:pt x="8532" y="195"/>
                      <a:pt x="5977" y="-182"/>
                      <a:pt x="3502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7" name="Frihandsfigur: Form 1646">
                <a:extLst>
                  <a:ext uri="{FF2B5EF4-FFF2-40B4-BE49-F238E27FC236}">
                    <a16:creationId xmlns:a16="http://schemas.microsoft.com/office/drawing/2014/main" id="{39DC9C70-3823-B03C-0FEB-8B76AE950E38}"/>
                  </a:ext>
                </a:extLst>
              </p:cNvPr>
              <p:cNvSpPr/>
              <p:nvPr/>
            </p:nvSpPr>
            <p:spPr>
              <a:xfrm>
                <a:off x="9085833" y="6251226"/>
                <a:ext cx="9438" cy="2759"/>
              </a:xfrm>
              <a:custGeom>
                <a:avLst/>
                <a:gdLst>
                  <a:gd name="csX0" fmla="*/ 3546 w 9438"/>
                  <a:gd name="csY0" fmla="*/ 1 h 2759"/>
                  <a:gd name="csX1" fmla="*/ 9421 w 9438"/>
                  <a:gd name="csY1" fmla="*/ 1321 h 2759"/>
                  <a:gd name="csX2" fmla="*/ 3546 w 9438"/>
                  <a:gd name="csY2" fmla="*/ 1 h 2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38" h="2759">
                    <a:moveTo>
                      <a:pt x="3546" y="1"/>
                    </a:moveTo>
                    <a:cubicBezTo>
                      <a:pt x="-7232" y="841"/>
                      <a:pt x="10056" y="4870"/>
                      <a:pt x="9421" y="1321"/>
                    </a:cubicBezTo>
                    <a:cubicBezTo>
                      <a:pt x="8701" y="566"/>
                      <a:pt x="6078" y="-22"/>
                      <a:pt x="35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8" name="Frihandsfigur: Form 1647">
                <a:extLst>
                  <a:ext uri="{FF2B5EF4-FFF2-40B4-BE49-F238E27FC236}">
                    <a16:creationId xmlns:a16="http://schemas.microsoft.com/office/drawing/2014/main" id="{3CF06069-E645-3772-2D1A-31302CC0ECE6}"/>
                  </a:ext>
                </a:extLst>
              </p:cNvPr>
              <p:cNvSpPr/>
              <p:nvPr/>
            </p:nvSpPr>
            <p:spPr>
              <a:xfrm>
                <a:off x="8936798" y="6086511"/>
                <a:ext cx="8949" cy="4039"/>
              </a:xfrm>
              <a:custGeom>
                <a:avLst/>
                <a:gdLst>
                  <a:gd name="csX0" fmla="*/ 3283 w 8949"/>
                  <a:gd name="csY0" fmla="*/ 130 h 4039"/>
                  <a:gd name="csX1" fmla="*/ 5666 w 8949"/>
                  <a:gd name="csY1" fmla="*/ 3907 h 4039"/>
                  <a:gd name="csX2" fmla="*/ 3283 w 8949"/>
                  <a:gd name="csY2" fmla="*/ 130 h 40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9" h="4039">
                    <a:moveTo>
                      <a:pt x="3283" y="130"/>
                    </a:moveTo>
                    <a:cubicBezTo>
                      <a:pt x="-3215" y="1244"/>
                      <a:pt x="1197" y="4764"/>
                      <a:pt x="5666" y="3907"/>
                    </a:cubicBezTo>
                    <a:cubicBezTo>
                      <a:pt x="12175" y="2810"/>
                      <a:pt x="7735" y="-716"/>
                      <a:pt x="3283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" name="Frihandsfigur: Form 1648">
                <a:extLst>
                  <a:ext uri="{FF2B5EF4-FFF2-40B4-BE49-F238E27FC236}">
                    <a16:creationId xmlns:a16="http://schemas.microsoft.com/office/drawing/2014/main" id="{64001334-DEA5-869D-3499-6D07BCAE3B63}"/>
                  </a:ext>
                </a:extLst>
              </p:cNvPr>
              <p:cNvSpPr/>
              <p:nvPr/>
            </p:nvSpPr>
            <p:spPr>
              <a:xfrm>
                <a:off x="8866290" y="5930024"/>
                <a:ext cx="8864" cy="6152"/>
              </a:xfrm>
              <a:custGeom>
                <a:avLst/>
                <a:gdLst>
                  <a:gd name="csX0" fmla="*/ 3422 w 8864"/>
                  <a:gd name="csY0" fmla="*/ 59 h 6152"/>
                  <a:gd name="csX1" fmla="*/ 8829 w 8864"/>
                  <a:gd name="csY1" fmla="*/ 2494 h 6152"/>
                  <a:gd name="csX2" fmla="*/ 3422 w 8864"/>
                  <a:gd name="csY2" fmla="*/ 59 h 61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4" h="6152">
                    <a:moveTo>
                      <a:pt x="3422" y="59"/>
                    </a:moveTo>
                    <a:cubicBezTo>
                      <a:pt x="-6979" y="3191"/>
                      <a:pt x="9732" y="10580"/>
                      <a:pt x="8829" y="2494"/>
                    </a:cubicBezTo>
                    <a:cubicBezTo>
                      <a:pt x="8200" y="819"/>
                      <a:pt x="5777" y="-272"/>
                      <a:pt x="342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0" name="Frihandsfigur: Form 1649">
                <a:extLst>
                  <a:ext uri="{FF2B5EF4-FFF2-40B4-BE49-F238E27FC236}">
                    <a16:creationId xmlns:a16="http://schemas.microsoft.com/office/drawing/2014/main" id="{AFBFC137-166A-044B-AD1F-E38EB1410C6C}"/>
                  </a:ext>
                </a:extLst>
              </p:cNvPr>
              <p:cNvSpPr/>
              <p:nvPr/>
            </p:nvSpPr>
            <p:spPr>
              <a:xfrm>
                <a:off x="10445485" y="7526146"/>
                <a:ext cx="13607" cy="5189"/>
              </a:xfrm>
              <a:custGeom>
                <a:avLst/>
                <a:gdLst>
                  <a:gd name="csX0" fmla="*/ 4087 w 13607"/>
                  <a:gd name="csY0" fmla="*/ 0 h 5189"/>
                  <a:gd name="csX1" fmla="*/ 13328 w 13607"/>
                  <a:gd name="csY1" fmla="*/ 4303 h 5189"/>
                  <a:gd name="csX2" fmla="*/ 4087 w 13607"/>
                  <a:gd name="csY2" fmla="*/ 0 h 51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07" h="5189">
                    <a:moveTo>
                      <a:pt x="4087" y="0"/>
                    </a:moveTo>
                    <a:cubicBezTo>
                      <a:pt x="-7823" y="1234"/>
                      <a:pt x="9728" y="7470"/>
                      <a:pt x="13328" y="4303"/>
                    </a:cubicBezTo>
                    <a:cubicBezTo>
                      <a:pt x="15266" y="920"/>
                      <a:pt x="6591" y="91"/>
                      <a:pt x="4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1" name="Frihandsfigur: Form 1650">
                <a:extLst>
                  <a:ext uri="{FF2B5EF4-FFF2-40B4-BE49-F238E27FC236}">
                    <a16:creationId xmlns:a16="http://schemas.microsoft.com/office/drawing/2014/main" id="{93891EB7-77C1-A5C0-E14D-24620B5DEA63}"/>
                  </a:ext>
                </a:extLst>
              </p:cNvPr>
              <p:cNvSpPr/>
              <p:nvPr/>
            </p:nvSpPr>
            <p:spPr>
              <a:xfrm>
                <a:off x="8210773" y="4965580"/>
                <a:ext cx="7011" cy="1918"/>
              </a:xfrm>
              <a:custGeom>
                <a:avLst/>
                <a:gdLst>
                  <a:gd name="csX0" fmla="*/ 2703 w 7011"/>
                  <a:gd name="csY0" fmla="*/ 0 h 1918"/>
                  <a:gd name="csX1" fmla="*/ 7012 w 7011"/>
                  <a:gd name="csY1" fmla="*/ 874 h 1918"/>
                  <a:gd name="csX2" fmla="*/ 2703 w 7011"/>
                  <a:gd name="csY2" fmla="*/ 0 h 1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11" h="1918">
                    <a:moveTo>
                      <a:pt x="2703" y="0"/>
                    </a:moveTo>
                    <a:cubicBezTo>
                      <a:pt x="-5007" y="383"/>
                      <a:pt x="6137" y="3504"/>
                      <a:pt x="7012" y="874"/>
                    </a:cubicBezTo>
                    <a:cubicBezTo>
                      <a:pt x="6155" y="132"/>
                      <a:pt x="4051" y="23"/>
                      <a:pt x="2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2" name="Frihandsfigur: Form 1651">
                <a:extLst>
                  <a:ext uri="{FF2B5EF4-FFF2-40B4-BE49-F238E27FC236}">
                    <a16:creationId xmlns:a16="http://schemas.microsoft.com/office/drawing/2014/main" id="{1361BB5F-6E87-EA84-4A33-AC3F65D943BA}"/>
                  </a:ext>
                </a:extLst>
              </p:cNvPr>
              <p:cNvSpPr/>
              <p:nvPr/>
            </p:nvSpPr>
            <p:spPr>
              <a:xfrm>
                <a:off x="9349340" y="6770800"/>
                <a:ext cx="11035" cy="3640"/>
              </a:xfrm>
              <a:custGeom>
                <a:avLst/>
                <a:gdLst>
                  <a:gd name="csX0" fmla="*/ 4004 w 11035"/>
                  <a:gd name="csY0" fmla="*/ 17 h 3640"/>
                  <a:gd name="csX1" fmla="*/ 11005 w 11035"/>
                  <a:gd name="csY1" fmla="*/ 2240 h 3640"/>
                  <a:gd name="csX2" fmla="*/ 4004 w 11035"/>
                  <a:gd name="csY2" fmla="*/ 17 h 3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35" h="3640">
                    <a:moveTo>
                      <a:pt x="4004" y="17"/>
                    </a:moveTo>
                    <a:cubicBezTo>
                      <a:pt x="-8358" y="-383"/>
                      <a:pt x="11937" y="6509"/>
                      <a:pt x="11005" y="2240"/>
                    </a:cubicBezTo>
                    <a:cubicBezTo>
                      <a:pt x="10079" y="1286"/>
                      <a:pt x="6942" y="303"/>
                      <a:pt x="400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3" name="Frihandsfigur: Form 1652">
                <a:extLst>
                  <a:ext uri="{FF2B5EF4-FFF2-40B4-BE49-F238E27FC236}">
                    <a16:creationId xmlns:a16="http://schemas.microsoft.com/office/drawing/2014/main" id="{E04245DD-E950-35C7-5017-41EDD6C5D517}"/>
                  </a:ext>
                </a:extLst>
              </p:cNvPr>
              <p:cNvSpPr/>
              <p:nvPr/>
            </p:nvSpPr>
            <p:spPr>
              <a:xfrm>
                <a:off x="9453331" y="6876336"/>
                <a:ext cx="11397" cy="3780"/>
              </a:xfrm>
              <a:custGeom>
                <a:avLst/>
                <a:gdLst>
                  <a:gd name="csX0" fmla="*/ 4088 w 11397"/>
                  <a:gd name="csY0" fmla="*/ 20 h 3780"/>
                  <a:gd name="csX1" fmla="*/ 11358 w 11397"/>
                  <a:gd name="csY1" fmla="*/ 2340 h 3780"/>
                  <a:gd name="csX2" fmla="*/ 4088 w 11397"/>
                  <a:gd name="csY2" fmla="*/ 20 h 3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97" h="3780">
                    <a:moveTo>
                      <a:pt x="4088" y="20"/>
                    </a:moveTo>
                    <a:cubicBezTo>
                      <a:pt x="-8611" y="-426"/>
                      <a:pt x="12427" y="6752"/>
                      <a:pt x="11358" y="2340"/>
                    </a:cubicBezTo>
                    <a:cubicBezTo>
                      <a:pt x="10375" y="1346"/>
                      <a:pt x="7117" y="317"/>
                      <a:pt x="408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4" name="Frihandsfigur: Form 1653">
                <a:extLst>
                  <a:ext uri="{FF2B5EF4-FFF2-40B4-BE49-F238E27FC236}">
                    <a16:creationId xmlns:a16="http://schemas.microsoft.com/office/drawing/2014/main" id="{20E84B66-1465-3469-E6E2-33314DCF9881}"/>
                  </a:ext>
                </a:extLst>
              </p:cNvPr>
              <p:cNvSpPr/>
              <p:nvPr/>
            </p:nvSpPr>
            <p:spPr>
              <a:xfrm>
                <a:off x="9251378" y="6670269"/>
                <a:ext cx="10692" cy="3384"/>
              </a:xfrm>
              <a:custGeom>
                <a:avLst/>
                <a:gdLst>
                  <a:gd name="csX0" fmla="*/ 3914 w 10692"/>
                  <a:gd name="csY0" fmla="*/ 27 h 3384"/>
                  <a:gd name="csX1" fmla="*/ 10669 w 10692"/>
                  <a:gd name="csY1" fmla="*/ 2131 h 3384"/>
                  <a:gd name="csX2" fmla="*/ 3914 w 10692"/>
                  <a:gd name="csY2" fmla="*/ 27 h 33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92" h="3384">
                    <a:moveTo>
                      <a:pt x="3914" y="27"/>
                    </a:moveTo>
                    <a:cubicBezTo>
                      <a:pt x="-8105" y="-470"/>
                      <a:pt x="11469" y="6034"/>
                      <a:pt x="10669" y="2131"/>
                    </a:cubicBezTo>
                    <a:cubicBezTo>
                      <a:pt x="9795" y="1250"/>
                      <a:pt x="6771" y="319"/>
                      <a:pt x="3914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" name="Frihandsfigur: Form 1654">
                <a:extLst>
                  <a:ext uri="{FF2B5EF4-FFF2-40B4-BE49-F238E27FC236}">
                    <a16:creationId xmlns:a16="http://schemas.microsoft.com/office/drawing/2014/main" id="{1145EC57-5AE4-C3A1-8F41-11145C5C16D1}"/>
                  </a:ext>
                </a:extLst>
              </p:cNvPr>
              <p:cNvSpPr/>
              <p:nvPr/>
            </p:nvSpPr>
            <p:spPr>
              <a:xfrm>
                <a:off x="9071004" y="6489999"/>
                <a:ext cx="10162" cy="2881"/>
              </a:xfrm>
              <a:custGeom>
                <a:avLst/>
                <a:gdLst>
                  <a:gd name="csX0" fmla="*/ 3802 w 10162"/>
                  <a:gd name="csY0" fmla="*/ 0 h 2881"/>
                  <a:gd name="csX1" fmla="*/ 10146 w 10162"/>
                  <a:gd name="csY1" fmla="*/ 1543 h 2881"/>
                  <a:gd name="csX2" fmla="*/ 3802 w 10162"/>
                  <a:gd name="csY2" fmla="*/ 0 h 28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62" h="2881">
                    <a:moveTo>
                      <a:pt x="3802" y="0"/>
                    </a:moveTo>
                    <a:cubicBezTo>
                      <a:pt x="-7759" y="366"/>
                      <a:pt x="10797" y="5149"/>
                      <a:pt x="10146" y="1543"/>
                    </a:cubicBezTo>
                    <a:cubicBezTo>
                      <a:pt x="9363" y="765"/>
                      <a:pt x="6522" y="80"/>
                      <a:pt x="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6" name="Frihandsfigur: Form 1655">
                <a:extLst>
                  <a:ext uri="{FF2B5EF4-FFF2-40B4-BE49-F238E27FC236}">
                    <a16:creationId xmlns:a16="http://schemas.microsoft.com/office/drawing/2014/main" id="{767D8A27-BF0B-5A27-544E-6B91B75DD712}"/>
                  </a:ext>
                </a:extLst>
              </p:cNvPr>
              <p:cNvSpPr/>
              <p:nvPr/>
            </p:nvSpPr>
            <p:spPr>
              <a:xfrm>
                <a:off x="9158688" y="6577201"/>
                <a:ext cx="10406" cy="3096"/>
              </a:xfrm>
              <a:custGeom>
                <a:avLst/>
                <a:gdLst>
                  <a:gd name="csX0" fmla="*/ 3849 w 10406"/>
                  <a:gd name="csY0" fmla="*/ 3 h 3096"/>
                  <a:gd name="csX1" fmla="*/ 10386 w 10406"/>
                  <a:gd name="csY1" fmla="*/ 1843 h 3096"/>
                  <a:gd name="csX2" fmla="*/ 3849 w 10406"/>
                  <a:gd name="csY2" fmla="*/ 3 h 30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06" h="3096">
                    <a:moveTo>
                      <a:pt x="3849" y="3"/>
                    </a:moveTo>
                    <a:cubicBezTo>
                      <a:pt x="-7912" y="-151"/>
                      <a:pt x="11101" y="5547"/>
                      <a:pt x="10386" y="1843"/>
                    </a:cubicBezTo>
                    <a:cubicBezTo>
                      <a:pt x="9558" y="1021"/>
                      <a:pt x="6632" y="203"/>
                      <a:pt x="384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7" name="Frihandsfigur: Form 1656">
                <a:extLst>
                  <a:ext uri="{FF2B5EF4-FFF2-40B4-BE49-F238E27FC236}">
                    <a16:creationId xmlns:a16="http://schemas.microsoft.com/office/drawing/2014/main" id="{B3BECAEF-FD78-4017-C7A5-FA4A3B7361E2}"/>
                  </a:ext>
                </a:extLst>
              </p:cNvPr>
              <p:cNvSpPr/>
              <p:nvPr/>
            </p:nvSpPr>
            <p:spPr>
              <a:xfrm>
                <a:off x="8988088" y="6407143"/>
                <a:ext cx="9928" cy="2740"/>
              </a:xfrm>
              <a:custGeom>
                <a:avLst/>
                <a:gdLst>
                  <a:gd name="csX0" fmla="*/ 3753 w 9928"/>
                  <a:gd name="csY0" fmla="*/ 0 h 2740"/>
                  <a:gd name="csX1" fmla="*/ 9914 w 9928"/>
                  <a:gd name="csY1" fmla="*/ 1309 h 2740"/>
                  <a:gd name="csX2" fmla="*/ 3753 w 9928"/>
                  <a:gd name="csY2" fmla="*/ 0 h 2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28" h="2740">
                    <a:moveTo>
                      <a:pt x="3753" y="0"/>
                    </a:moveTo>
                    <a:cubicBezTo>
                      <a:pt x="-7608" y="801"/>
                      <a:pt x="10503" y="4852"/>
                      <a:pt x="9914" y="1309"/>
                    </a:cubicBezTo>
                    <a:cubicBezTo>
                      <a:pt x="9171" y="561"/>
                      <a:pt x="6417" y="-16"/>
                      <a:pt x="3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8" name="Frihandsfigur: Form 1657">
                <a:extLst>
                  <a:ext uri="{FF2B5EF4-FFF2-40B4-BE49-F238E27FC236}">
                    <a16:creationId xmlns:a16="http://schemas.microsoft.com/office/drawing/2014/main" id="{56FE5C52-2C72-A2CB-CBC8-23915B5FDB6E}"/>
                  </a:ext>
                </a:extLst>
              </p:cNvPr>
              <p:cNvSpPr/>
              <p:nvPr/>
            </p:nvSpPr>
            <p:spPr>
              <a:xfrm>
                <a:off x="9563865" y="6989399"/>
                <a:ext cx="11828" cy="3900"/>
              </a:xfrm>
              <a:custGeom>
                <a:avLst/>
                <a:gdLst>
                  <a:gd name="csX0" fmla="*/ 4031 w 11828"/>
                  <a:gd name="csY0" fmla="*/ 11 h 3900"/>
                  <a:gd name="csX1" fmla="*/ 7792 w 11828"/>
                  <a:gd name="csY1" fmla="*/ 3892 h 3900"/>
                  <a:gd name="csX2" fmla="*/ 4031 w 11828"/>
                  <a:gd name="csY2" fmla="*/ 11 h 39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28" h="3900">
                    <a:moveTo>
                      <a:pt x="4031" y="11"/>
                    </a:moveTo>
                    <a:cubicBezTo>
                      <a:pt x="-4941" y="-246"/>
                      <a:pt x="3215" y="3909"/>
                      <a:pt x="7792" y="3892"/>
                    </a:cubicBezTo>
                    <a:cubicBezTo>
                      <a:pt x="16770" y="4109"/>
                      <a:pt x="8621" y="-12"/>
                      <a:pt x="403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9" name="Frihandsfigur: Form 1658">
                <a:extLst>
                  <a:ext uri="{FF2B5EF4-FFF2-40B4-BE49-F238E27FC236}">
                    <a16:creationId xmlns:a16="http://schemas.microsoft.com/office/drawing/2014/main" id="{AADAAFCE-3C29-E669-9E81-E86ADF07DD98}"/>
                  </a:ext>
                </a:extLst>
              </p:cNvPr>
              <p:cNvSpPr/>
              <p:nvPr/>
            </p:nvSpPr>
            <p:spPr>
              <a:xfrm>
                <a:off x="9806980" y="7241488"/>
                <a:ext cx="12831" cy="4496"/>
              </a:xfrm>
              <a:custGeom>
                <a:avLst/>
                <a:gdLst>
                  <a:gd name="csX0" fmla="*/ 4267 w 12831"/>
                  <a:gd name="csY0" fmla="*/ 28 h 4496"/>
                  <a:gd name="csX1" fmla="*/ 8564 w 12831"/>
                  <a:gd name="csY1" fmla="*/ 4469 h 4496"/>
                  <a:gd name="csX2" fmla="*/ 4267 w 12831"/>
                  <a:gd name="csY2" fmla="*/ 28 h 44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31" h="4496">
                    <a:moveTo>
                      <a:pt x="4267" y="28"/>
                    </a:moveTo>
                    <a:cubicBezTo>
                      <a:pt x="-5312" y="514"/>
                      <a:pt x="3524" y="4886"/>
                      <a:pt x="8564" y="4469"/>
                    </a:cubicBezTo>
                    <a:cubicBezTo>
                      <a:pt x="18148" y="3954"/>
                      <a:pt x="9301" y="-389"/>
                      <a:pt x="426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" name="Frihandsfigur: Form 1659">
                <a:extLst>
                  <a:ext uri="{FF2B5EF4-FFF2-40B4-BE49-F238E27FC236}">
                    <a16:creationId xmlns:a16="http://schemas.microsoft.com/office/drawing/2014/main" id="{293B00B1-D23D-7831-1573-AE23ABEE2440}"/>
                  </a:ext>
                </a:extLst>
              </p:cNvPr>
              <p:cNvSpPr/>
              <p:nvPr/>
            </p:nvSpPr>
            <p:spPr>
              <a:xfrm>
                <a:off x="9941614" y="7379921"/>
                <a:ext cx="13374" cy="4798"/>
              </a:xfrm>
              <a:custGeom>
                <a:avLst/>
                <a:gdLst>
                  <a:gd name="csX0" fmla="*/ 4381 w 13374"/>
                  <a:gd name="csY0" fmla="*/ 47 h 4798"/>
                  <a:gd name="csX1" fmla="*/ 8993 w 13374"/>
                  <a:gd name="csY1" fmla="*/ 4751 h 4798"/>
                  <a:gd name="csX2" fmla="*/ 4381 w 13374"/>
                  <a:gd name="csY2" fmla="*/ 47 h 47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74" h="4798">
                    <a:moveTo>
                      <a:pt x="4381" y="47"/>
                    </a:moveTo>
                    <a:cubicBezTo>
                      <a:pt x="-5541" y="784"/>
                      <a:pt x="3769" y="5311"/>
                      <a:pt x="8993" y="4751"/>
                    </a:cubicBezTo>
                    <a:cubicBezTo>
                      <a:pt x="18920" y="4008"/>
                      <a:pt x="9599" y="-508"/>
                      <a:pt x="4381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1" name="Frihandsfigur: Form 1660">
                <a:extLst>
                  <a:ext uri="{FF2B5EF4-FFF2-40B4-BE49-F238E27FC236}">
                    <a16:creationId xmlns:a16="http://schemas.microsoft.com/office/drawing/2014/main" id="{669B5FDD-DFE0-39BB-C01C-33F367B2868D}"/>
                  </a:ext>
                </a:extLst>
              </p:cNvPr>
              <p:cNvSpPr/>
              <p:nvPr/>
            </p:nvSpPr>
            <p:spPr>
              <a:xfrm>
                <a:off x="9681375" y="7111224"/>
                <a:ext cx="12314" cy="4180"/>
              </a:xfrm>
              <a:custGeom>
                <a:avLst/>
                <a:gdLst>
                  <a:gd name="csX0" fmla="*/ 4147 w 12314"/>
                  <a:gd name="csY0" fmla="*/ 8 h 4180"/>
                  <a:gd name="csX1" fmla="*/ 8165 w 12314"/>
                  <a:gd name="csY1" fmla="*/ 4173 h 4180"/>
                  <a:gd name="csX2" fmla="*/ 4147 w 12314"/>
                  <a:gd name="csY2" fmla="*/ 8 h 41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14" h="4180">
                    <a:moveTo>
                      <a:pt x="4147" y="8"/>
                    </a:moveTo>
                    <a:cubicBezTo>
                      <a:pt x="-5116" y="110"/>
                      <a:pt x="3353" y="4385"/>
                      <a:pt x="8165" y="4173"/>
                    </a:cubicBezTo>
                    <a:cubicBezTo>
                      <a:pt x="17434" y="4037"/>
                      <a:pt x="8960" y="-204"/>
                      <a:pt x="414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2" name="Frihandsfigur: Form 1661">
                <a:extLst>
                  <a:ext uri="{FF2B5EF4-FFF2-40B4-BE49-F238E27FC236}">
                    <a16:creationId xmlns:a16="http://schemas.microsoft.com/office/drawing/2014/main" id="{DE8C22D9-0E99-365D-B2EB-143F2AA06CCB}"/>
                  </a:ext>
                </a:extLst>
              </p:cNvPr>
              <p:cNvSpPr/>
              <p:nvPr/>
            </p:nvSpPr>
            <p:spPr>
              <a:xfrm>
                <a:off x="8255517" y="5043613"/>
                <a:ext cx="7503" cy="3335"/>
              </a:xfrm>
              <a:custGeom>
                <a:avLst/>
                <a:gdLst>
                  <a:gd name="csX0" fmla="*/ 3067 w 7503"/>
                  <a:gd name="csY0" fmla="*/ 11 h 3335"/>
                  <a:gd name="csX1" fmla="*/ 7502 w 7503"/>
                  <a:gd name="csY1" fmla="*/ 1457 h 3335"/>
                  <a:gd name="csX2" fmla="*/ 3067 w 7503"/>
                  <a:gd name="csY2" fmla="*/ 11 h 33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3" h="3335">
                    <a:moveTo>
                      <a:pt x="3067" y="11"/>
                    </a:moveTo>
                    <a:cubicBezTo>
                      <a:pt x="-5906" y="1423"/>
                      <a:pt x="7684" y="5812"/>
                      <a:pt x="7502" y="1457"/>
                    </a:cubicBezTo>
                    <a:cubicBezTo>
                      <a:pt x="7078" y="543"/>
                      <a:pt x="5090" y="-92"/>
                      <a:pt x="30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3" name="Frihandsfigur: Form 1662">
                <a:extLst>
                  <a:ext uri="{FF2B5EF4-FFF2-40B4-BE49-F238E27FC236}">
                    <a16:creationId xmlns:a16="http://schemas.microsoft.com/office/drawing/2014/main" id="{8BA2E1B5-5539-556F-9954-8F3CB8460213}"/>
                  </a:ext>
                </a:extLst>
              </p:cNvPr>
              <p:cNvSpPr/>
              <p:nvPr/>
            </p:nvSpPr>
            <p:spPr>
              <a:xfrm>
                <a:off x="8404510" y="5421082"/>
                <a:ext cx="7675" cy="4712"/>
              </a:xfrm>
              <a:custGeom>
                <a:avLst/>
                <a:gdLst>
                  <a:gd name="csX0" fmla="*/ 2962 w 7675"/>
                  <a:gd name="csY0" fmla="*/ 304 h 4712"/>
                  <a:gd name="csX1" fmla="*/ 4705 w 7675"/>
                  <a:gd name="csY1" fmla="*/ 4430 h 4712"/>
                  <a:gd name="csX2" fmla="*/ 2962 w 7675"/>
                  <a:gd name="csY2" fmla="*/ 304 h 4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5" h="4712">
                    <a:moveTo>
                      <a:pt x="2962" y="304"/>
                    </a:moveTo>
                    <a:cubicBezTo>
                      <a:pt x="-3090" y="-1263"/>
                      <a:pt x="1493" y="3704"/>
                      <a:pt x="4705" y="4430"/>
                    </a:cubicBezTo>
                    <a:cubicBezTo>
                      <a:pt x="10751" y="5933"/>
                      <a:pt x="6219" y="995"/>
                      <a:pt x="2962" y="3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4" name="Frihandsfigur: Form 1663">
                <a:extLst>
                  <a:ext uri="{FF2B5EF4-FFF2-40B4-BE49-F238E27FC236}">
                    <a16:creationId xmlns:a16="http://schemas.microsoft.com/office/drawing/2014/main" id="{8265F911-D489-36B1-D51B-25CBDC3922E8}"/>
                  </a:ext>
                </a:extLst>
              </p:cNvPr>
              <p:cNvSpPr/>
              <p:nvPr/>
            </p:nvSpPr>
            <p:spPr>
              <a:xfrm>
                <a:off x="8302944" y="5157781"/>
                <a:ext cx="7614" cy="4245"/>
              </a:xfrm>
              <a:custGeom>
                <a:avLst/>
                <a:gdLst>
                  <a:gd name="csX0" fmla="*/ 3092 w 7614"/>
                  <a:gd name="csY0" fmla="*/ 0 h 4245"/>
                  <a:gd name="csX1" fmla="*/ 7613 w 7614"/>
                  <a:gd name="csY1" fmla="*/ 2217 h 4245"/>
                  <a:gd name="csX2" fmla="*/ 3092 w 7614"/>
                  <a:gd name="csY2" fmla="*/ 0 h 42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14" h="4245">
                    <a:moveTo>
                      <a:pt x="3092" y="0"/>
                    </a:moveTo>
                    <a:cubicBezTo>
                      <a:pt x="-5972" y="754"/>
                      <a:pt x="7795" y="7555"/>
                      <a:pt x="7613" y="2217"/>
                    </a:cubicBezTo>
                    <a:cubicBezTo>
                      <a:pt x="7172" y="1063"/>
                      <a:pt x="5144" y="80"/>
                      <a:pt x="30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5" name="Frihandsfigur: Form 1664">
                <a:extLst>
                  <a:ext uri="{FF2B5EF4-FFF2-40B4-BE49-F238E27FC236}">
                    <a16:creationId xmlns:a16="http://schemas.microsoft.com/office/drawing/2014/main" id="{2D304331-B1F4-C5E1-FC9A-26E7E2120FBE}"/>
                  </a:ext>
                </a:extLst>
              </p:cNvPr>
              <p:cNvSpPr/>
              <p:nvPr/>
            </p:nvSpPr>
            <p:spPr>
              <a:xfrm>
                <a:off x="8909696" y="6327092"/>
                <a:ext cx="9662" cy="2668"/>
              </a:xfrm>
              <a:custGeom>
                <a:avLst/>
                <a:gdLst>
                  <a:gd name="csX0" fmla="*/ 3690 w 9662"/>
                  <a:gd name="csY0" fmla="*/ 2 h 2668"/>
                  <a:gd name="csX1" fmla="*/ 9651 w 9662"/>
                  <a:gd name="csY1" fmla="*/ 1241 h 2668"/>
                  <a:gd name="csX2" fmla="*/ 3690 w 9662"/>
                  <a:gd name="csY2" fmla="*/ 2 h 26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62" h="2668">
                    <a:moveTo>
                      <a:pt x="3690" y="2"/>
                    </a:moveTo>
                    <a:cubicBezTo>
                      <a:pt x="-7426" y="887"/>
                      <a:pt x="10165" y="4705"/>
                      <a:pt x="9651" y="1241"/>
                    </a:cubicBezTo>
                    <a:cubicBezTo>
                      <a:pt x="8959" y="521"/>
                      <a:pt x="6285" y="-33"/>
                      <a:pt x="369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6" name="Frihandsfigur: Form 1665">
                <a:extLst>
                  <a:ext uri="{FF2B5EF4-FFF2-40B4-BE49-F238E27FC236}">
                    <a16:creationId xmlns:a16="http://schemas.microsoft.com/office/drawing/2014/main" id="{DBABE7F5-E435-3078-3839-62EBF4BC3E40}"/>
                  </a:ext>
                </a:extLst>
              </p:cNvPr>
              <p:cNvSpPr/>
              <p:nvPr/>
            </p:nvSpPr>
            <p:spPr>
              <a:xfrm>
                <a:off x="8352756" y="5289714"/>
                <a:ext cx="7587" cy="4589"/>
              </a:xfrm>
              <a:custGeom>
                <a:avLst/>
                <a:gdLst>
                  <a:gd name="csX0" fmla="*/ 2954 w 7587"/>
                  <a:gd name="csY0" fmla="*/ 72 h 4589"/>
                  <a:gd name="csX1" fmla="*/ 4629 w 7587"/>
                  <a:gd name="csY1" fmla="*/ 4524 h 4589"/>
                  <a:gd name="csX2" fmla="*/ 2954 w 7587"/>
                  <a:gd name="csY2" fmla="*/ 72 h 45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7" h="4589">
                    <a:moveTo>
                      <a:pt x="2954" y="72"/>
                    </a:moveTo>
                    <a:cubicBezTo>
                      <a:pt x="-2886" y="-642"/>
                      <a:pt x="1154" y="4187"/>
                      <a:pt x="4629" y="4524"/>
                    </a:cubicBezTo>
                    <a:cubicBezTo>
                      <a:pt x="10452" y="5204"/>
                      <a:pt x="6475" y="364"/>
                      <a:pt x="2954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7" name="Frihandsfigur: Form 1666">
                <a:extLst>
                  <a:ext uri="{FF2B5EF4-FFF2-40B4-BE49-F238E27FC236}">
                    <a16:creationId xmlns:a16="http://schemas.microsoft.com/office/drawing/2014/main" id="{D4A00EC3-50BC-EB40-4BDD-8E98CBA9F1E5}"/>
                  </a:ext>
                </a:extLst>
              </p:cNvPr>
              <p:cNvSpPr/>
              <p:nvPr/>
            </p:nvSpPr>
            <p:spPr>
              <a:xfrm>
                <a:off x="8513984" y="5613971"/>
                <a:ext cx="8015" cy="3884"/>
              </a:xfrm>
              <a:custGeom>
                <a:avLst/>
                <a:gdLst>
                  <a:gd name="csX0" fmla="*/ 3055 w 8015"/>
                  <a:gd name="csY0" fmla="*/ 450 h 3884"/>
                  <a:gd name="csX1" fmla="*/ 4952 w 8015"/>
                  <a:gd name="csY1" fmla="*/ 3502 h 3884"/>
                  <a:gd name="csX2" fmla="*/ 3055 w 8015"/>
                  <a:gd name="csY2" fmla="*/ 450 h 38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5" h="3884">
                    <a:moveTo>
                      <a:pt x="3055" y="450"/>
                    </a:moveTo>
                    <a:cubicBezTo>
                      <a:pt x="-3260" y="-1327"/>
                      <a:pt x="1654" y="2679"/>
                      <a:pt x="4952" y="3502"/>
                    </a:cubicBezTo>
                    <a:cubicBezTo>
                      <a:pt x="11250" y="5102"/>
                      <a:pt x="6421" y="1221"/>
                      <a:pt x="3055" y="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8" name="Frihandsfigur: Form 1667">
                <a:extLst>
                  <a:ext uri="{FF2B5EF4-FFF2-40B4-BE49-F238E27FC236}">
                    <a16:creationId xmlns:a16="http://schemas.microsoft.com/office/drawing/2014/main" id="{7F1A5D39-65A6-B520-1E47-3DEC9F6255D6}"/>
                  </a:ext>
                </a:extLst>
              </p:cNvPr>
              <p:cNvSpPr/>
              <p:nvPr/>
            </p:nvSpPr>
            <p:spPr>
              <a:xfrm>
                <a:off x="8458210" y="5533769"/>
                <a:ext cx="7800" cy="4256"/>
              </a:xfrm>
              <a:custGeom>
                <a:avLst/>
                <a:gdLst>
                  <a:gd name="csX0" fmla="*/ 2994 w 7800"/>
                  <a:gd name="csY0" fmla="*/ 550 h 4256"/>
                  <a:gd name="csX1" fmla="*/ 4800 w 7800"/>
                  <a:gd name="csY1" fmla="*/ 3751 h 4256"/>
                  <a:gd name="csX2" fmla="*/ 2994 w 7800"/>
                  <a:gd name="csY2" fmla="*/ 550 h 42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00" h="4256">
                    <a:moveTo>
                      <a:pt x="2994" y="550"/>
                    </a:moveTo>
                    <a:cubicBezTo>
                      <a:pt x="-3184" y="-1507"/>
                      <a:pt x="1611" y="2796"/>
                      <a:pt x="4800" y="3751"/>
                    </a:cubicBezTo>
                    <a:cubicBezTo>
                      <a:pt x="10972" y="5694"/>
                      <a:pt x="6223" y="1476"/>
                      <a:pt x="2994" y="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9" name="Frihandsfigur: Form 1668">
                <a:extLst>
                  <a:ext uri="{FF2B5EF4-FFF2-40B4-BE49-F238E27FC236}">
                    <a16:creationId xmlns:a16="http://schemas.microsoft.com/office/drawing/2014/main" id="{BE5BC55B-C5FD-B292-7562-3BDD1DB525A1}"/>
                  </a:ext>
                </a:extLst>
              </p:cNvPr>
              <p:cNvSpPr/>
              <p:nvPr/>
            </p:nvSpPr>
            <p:spPr>
              <a:xfrm>
                <a:off x="8572221" y="5752273"/>
                <a:ext cx="8308" cy="6113"/>
              </a:xfrm>
              <a:custGeom>
                <a:avLst/>
                <a:gdLst>
                  <a:gd name="csX0" fmla="*/ 3169 w 8308"/>
                  <a:gd name="csY0" fmla="*/ 200 h 6113"/>
                  <a:gd name="csX1" fmla="*/ 5129 w 8308"/>
                  <a:gd name="csY1" fmla="*/ 5944 h 6113"/>
                  <a:gd name="csX2" fmla="*/ 3169 w 8308"/>
                  <a:gd name="csY2" fmla="*/ 200 h 61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08" h="6113">
                    <a:moveTo>
                      <a:pt x="3169" y="200"/>
                    </a:moveTo>
                    <a:cubicBezTo>
                      <a:pt x="-3341" y="-1217"/>
                      <a:pt x="1643" y="5332"/>
                      <a:pt x="5129" y="5944"/>
                    </a:cubicBezTo>
                    <a:cubicBezTo>
                      <a:pt x="11615" y="7230"/>
                      <a:pt x="6740" y="783"/>
                      <a:pt x="3169" y="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0" name="Frihandsfigur: Form 1669">
                <a:extLst>
                  <a:ext uri="{FF2B5EF4-FFF2-40B4-BE49-F238E27FC236}">
                    <a16:creationId xmlns:a16="http://schemas.microsoft.com/office/drawing/2014/main" id="{30FBE41C-5B5A-B64C-42E5-C4516E332611}"/>
                  </a:ext>
                </a:extLst>
              </p:cNvPr>
              <p:cNvSpPr/>
              <p:nvPr/>
            </p:nvSpPr>
            <p:spPr>
              <a:xfrm>
                <a:off x="8764423" y="6168118"/>
                <a:ext cx="9116" cy="3630"/>
              </a:xfrm>
              <a:custGeom>
                <a:avLst/>
                <a:gdLst>
                  <a:gd name="csX0" fmla="*/ 3516 w 9116"/>
                  <a:gd name="csY0" fmla="*/ 521 h 3630"/>
                  <a:gd name="csX1" fmla="*/ 9116 w 9116"/>
                  <a:gd name="csY1" fmla="*/ 3042 h 3630"/>
                  <a:gd name="csX2" fmla="*/ 3516 w 9116"/>
                  <a:gd name="csY2" fmla="*/ 521 h 36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6" h="3630">
                    <a:moveTo>
                      <a:pt x="3516" y="521"/>
                    </a:moveTo>
                    <a:cubicBezTo>
                      <a:pt x="-6908" y="-2033"/>
                      <a:pt x="9174" y="5774"/>
                      <a:pt x="9116" y="3042"/>
                    </a:cubicBezTo>
                    <a:cubicBezTo>
                      <a:pt x="8477" y="2333"/>
                      <a:pt x="5967" y="1224"/>
                      <a:pt x="3516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1" name="Frihandsfigur: Form 1670">
                <a:extLst>
                  <a:ext uri="{FF2B5EF4-FFF2-40B4-BE49-F238E27FC236}">
                    <a16:creationId xmlns:a16="http://schemas.microsoft.com/office/drawing/2014/main" id="{D700351F-BCF4-5E68-3ADA-840424E4F30F}"/>
                  </a:ext>
                </a:extLst>
              </p:cNvPr>
              <p:cNvSpPr/>
              <p:nvPr/>
            </p:nvSpPr>
            <p:spPr>
              <a:xfrm>
                <a:off x="8835120" y="6252959"/>
                <a:ext cx="9426" cy="2671"/>
              </a:xfrm>
              <a:custGeom>
                <a:avLst/>
                <a:gdLst>
                  <a:gd name="csX0" fmla="*/ 3623 w 9426"/>
                  <a:gd name="csY0" fmla="*/ 4 h 2671"/>
                  <a:gd name="csX1" fmla="*/ 9417 w 9426"/>
                  <a:gd name="csY1" fmla="*/ 1187 h 2671"/>
                  <a:gd name="csX2" fmla="*/ 3623 w 9426"/>
                  <a:gd name="csY2" fmla="*/ 4 h 2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26" h="2671">
                    <a:moveTo>
                      <a:pt x="3623" y="4"/>
                    </a:moveTo>
                    <a:cubicBezTo>
                      <a:pt x="-7259" y="1016"/>
                      <a:pt x="9886" y="4697"/>
                      <a:pt x="9417" y="1187"/>
                    </a:cubicBezTo>
                    <a:cubicBezTo>
                      <a:pt x="8749" y="473"/>
                      <a:pt x="6155" y="-53"/>
                      <a:pt x="362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2" name="Frihandsfigur: Form 1671">
                <a:extLst>
                  <a:ext uri="{FF2B5EF4-FFF2-40B4-BE49-F238E27FC236}">
                    <a16:creationId xmlns:a16="http://schemas.microsoft.com/office/drawing/2014/main" id="{A9B716EA-2C62-59B5-6EEE-1B04885B2F1A}"/>
                  </a:ext>
                </a:extLst>
              </p:cNvPr>
              <p:cNvSpPr/>
              <p:nvPr/>
            </p:nvSpPr>
            <p:spPr>
              <a:xfrm>
                <a:off x="8696642" y="6091324"/>
                <a:ext cx="8935" cy="4523"/>
              </a:xfrm>
              <a:custGeom>
                <a:avLst/>
                <a:gdLst>
                  <a:gd name="csX0" fmla="*/ 3477 w 8935"/>
                  <a:gd name="csY0" fmla="*/ 317 h 4523"/>
                  <a:gd name="csX1" fmla="*/ 8935 w 8935"/>
                  <a:gd name="csY1" fmla="*/ 3408 h 4523"/>
                  <a:gd name="csX2" fmla="*/ 3477 w 8935"/>
                  <a:gd name="csY2" fmla="*/ 317 h 45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35" h="4523">
                    <a:moveTo>
                      <a:pt x="3477" y="317"/>
                    </a:moveTo>
                    <a:cubicBezTo>
                      <a:pt x="-6816" y="-1815"/>
                      <a:pt x="9032" y="7672"/>
                      <a:pt x="8935" y="3408"/>
                    </a:cubicBezTo>
                    <a:cubicBezTo>
                      <a:pt x="8335" y="2362"/>
                      <a:pt x="5889" y="996"/>
                      <a:pt x="3477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3" name="Frihandsfigur: Form 1672">
                <a:extLst>
                  <a:ext uri="{FF2B5EF4-FFF2-40B4-BE49-F238E27FC236}">
                    <a16:creationId xmlns:a16="http://schemas.microsoft.com/office/drawing/2014/main" id="{73AC167D-B047-0177-EC86-145E0D3B02F6}"/>
                  </a:ext>
                </a:extLst>
              </p:cNvPr>
              <p:cNvSpPr/>
              <p:nvPr/>
            </p:nvSpPr>
            <p:spPr>
              <a:xfrm>
                <a:off x="8632712" y="5936130"/>
                <a:ext cx="8687" cy="6470"/>
              </a:xfrm>
              <a:custGeom>
                <a:avLst/>
                <a:gdLst>
                  <a:gd name="csX0" fmla="*/ 3423 w 8687"/>
                  <a:gd name="csY0" fmla="*/ 126 h 6470"/>
                  <a:gd name="csX1" fmla="*/ 8686 w 8687"/>
                  <a:gd name="csY1" fmla="*/ 4315 h 6470"/>
                  <a:gd name="csX2" fmla="*/ 3423 w 8687"/>
                  <a:gd name="csY2" fmla="*/ 126 h 6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7" h="6470">
                    <a:moveTo>
                      <a:pt x="3423" y="126"/>
                    </a:moveTo>
                    <a:cubicBezTo>
                      <a:pt x="-6699" y="-1389"/>
                      <a:pt x="8869" y="11402"/>
                      <a:pt x="8686" y="4315"/>
                    </a:cubicBezTo>
                    <a:cubicBezTo>
                      <a:pt x="8114" y="2664"/>
                      <a:pt x="5754" y="812"/>
                      <a:pt x="3423" y="1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4" name="Frihandsfigur: Form 1673">
                <a:extLst>
                  <a:ext uri="{FF2B5EF4-FFF2-40B4-BE49-F238E27FC236}">
                    <a16:creationId xmlns:a16="http://schemas.microsoft.com/office/drawing/2014/main" id="{35FD5B8E-C3A3-27B8-D970-E0855EEFEE60}"/>
                  </a:ext>
                </a:extLst>
              </p:cNvPr>
              <p:cNvSpPr/>
              <p:nvPr/>
            </p:nvSpPr>
            <p:spPr>
              <a:xfrm>
                <a:off x="10086492" y="7526300"/>
                <a:ext cx="13472" cy="5108"/>
              </a:xfrm>
              <a:custGeom>
                <a:avLst/>
                <a:gdLst>
                  <a:gd name="csX0" fmla="*/ 4224 w 13472"/>
                  <a:gd name="csY0" fmla="*/ 0 h 5108"/>
                  <a:gd name="csX1" fmla="*/ 13099 w 13472"/>
                  <a:gd name="csY1" fmla="*/ 4229 h 5108"/>
                  <a:gd name="csX2" fmla="*/ 4224 w 13472"/>
                  <a:gd name="csY2" fmla="*/ 0 h 5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72" h="5108">
                    <a:moveTo>
                      <a:pt x="4224" y="0"/>
                    </a:moveTo>
                    <a:cubicBezTo>
                      <a:pt x="-7829" y="1217"/>
                      <a:pt x="9362" y="7361"/>
                      <a:pt x="13099" y="4229"/>
                    </a:cubicBezTo>
                    <a:cubicBezTo>
                      <a:pt x="15368" y="931"/>
                      <a:pt x="6641" y="46"/>
                      <a:pt x="4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5" name="Frihandsfigur: Form 1674">
                <a:extLst>
                  <a:ext uri="{FF2B5EF4-FFF2-40B4-BE49-F238E27FC236}">
                    <a16:creationId xmlns:a16="http://schemas.microsoft.com/office/drawing/2014/main" id="{40EA87C1-F9D7-526A-CAFB-9BE2AE5BE917}"/>
                  </a:ext>
                </a:extLst>
              </p:cNvPr>
              <p:cNvSpPr/>
              <p:nvPr/>
            </p:nvSpPr>
            <p:spPr>
              <a:xfrm>
                <a:off x="8015038" y="4965740"/>
                <a:ext cx="6702" cy="1878"/>
              </a:xfrm>
              <a:custGeom>
                <a:avLst/>
                <a:gdLst>
                  <a:gd name="csX0" fmla="*/ 2819 w 6702"/>
                  <a:gd name="csY0" fmla="*/ 0 h 1878"/>
                  <a:gd name="csX1" fmla="*/ 5539 w 6702"/>
                  <a:gd name="csY1" fmla="*/ 292 h 1878"/>
                  <a:gd name="csX2" fmla="*/ 2819 w 6702"/>
                  <a:gd name="csY2" fmla="*/ 0 h 18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02" h="1878">
                    <a:moveTo>
                      <a:pt x="2819" y="0"/>
                    </a:moveTo>
                    <a:cubicBezTo>
                      <a:pt x="-6662" y="1052"/>
                      <a:pt x="11294" y="3480"/>
                      <a:pt x="5539" y="292"/>
                    </a:cubicBezTo>
                    <a:cubicBezTo>
                      <a:pt x="4750" y="108"/>
                      <a:pt x="3762" y="6"/>
                      <a:pt x="28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6" name="Frihandsfigur: Form 1675">
                <a:extLst>
                  <a:ext uri="{FF2B5EF4-FFF2-40B4-BE49-F238E27FC236}">
                    <a16:creationId xmlns:a16="http://schemas.microsoft.com/office/drawing/2014/main" id="{4CA1EFE9-0F8F-0E3D-B07E-DF3555023831}"/>
                  </a:ext>
                </a:extLst>
              </p:cNvPr>
              <p:cNvSpPr/>
              <p:nvPr/>
            </p:nvSpPr>
            <p:spPr>
              <a:xfrm>
                <a:off x="9063731" y="6695204"/>
                <a:ext cx="10618" cy="5275"/>
              </a:xfrm>
              <a:custGeom>
                <a:avLst/>
                <a:gdLst>
                  <a:gd name="csX0" fmla="*/ 3937 w 10618"/>
                  <a:gd name="csY0" fmla="*/ 982 h 5275"/>
                  <a:gd name="csX1" fmla="*/ 10612 w 10618"/>
                  <a:gd name="csY1" fmla="*/ 4702 h 5275"/>
                  <a:gd name="csX2" fmla="*/ 3937 w 10618"/>
                  <a:gd name="csY2" fmla="*/ 982 h 52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8" h="5275">
                    <a:moveTo>
                      <a:pt x="3937" y="982"/>
                    </a:moveTo>
                    <a:cubicBezTo>
                      <a:pt x="-7985" y="-3271"/>
                      <a:pt x="11006" y="7862"/>
                      <a:pt x="10612" y="4702"/>
                    </a:cubicBezTo>
                    <a:cubicBezTo>
                      <a:pt x="9766" y="3759"/>
                      <a:pt x="6783" y="2101"/>
                      <a:pt x="3937" y="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7" name="Frihandsfigur: Form 1676">
                <a:extLst>
                  <a:ext uri="{FF2B5EF4-FFF2-40B4-BE49-F238E27FC236}">
                    <a16:creationId xmlns:a16="http://schemas.microsoft.com/office/drawing/2014/main" id="{51B59E13-E150-1213-BB08-151248A9C871}"/>
                  </a:ext>
                </a:extLst>
              </p:cNvPr>
              <p:cNvSpPr/>
              <p:nvPr/>
            </p:nvSpPr>
            <p:spPr>
              <a:xfrm>
                <a:off x="9158322" y="6802928"/>
                <a:ext cx="10984" cy="5425"/>
              </a:xfrm>
              <a:custGeom>
                <a:avLst/>
                <a:gdLst>
                  <a:gd name="csX0" fmla="*/ 4043 w 10984"/>
                  <a:gd name="csY0" fmla="*/ 807 h 5425"/>
                  <a:gd name="csX1" fmla="*/ 10976 w 10984"/>
                  <a:gd name="csY1" fmla="*/ 4648 h 5425"/>
                  <a:gd name="csX2" fmla="*/ 4043 w 10984"/>
                  <a:gd name="csY2" fmla="*/ 807 h 54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4" h="5425">
                    <a:moveTo>
                      <a:pt x="4043" y="807"/>
                    </a:moveTo>
                    <a:cubicBezTo>
                      <a:pt x="-8255" y="-3062"/>
                      <a:pt x="11473" y="8437"/>
                      <a:pt x="10976" y="4648"/>
                    </a:cubicBezTo>
                    <a:cubicBezTo>
                      <a:pt x="10090" y="3590"/>
                      <a:pt x="6987" y="1876"/>
                      <a:pt x="4043" y="8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8" name="Frihandsfigur: Form 1677">
                <a:extLst>
                  <a:ext uri="{FF2B5EF4-FFF2-40B4-BE49-F238E27FC236}">
                    <a16:creationId xmlns:a16="http://schemas.microsoft.com/office/drawing/2014/main" id="{1479B4D4-C6D4-637B-F1C3-D94AAAC86FA5}"/>
                  </a:ext>
                </a:extLst>
              </p:cNvPr>
              <p:cNvSpPr/>
              <p:nvPr/>
            </p:nvSpPr>
            <p:spPr>
              <a:xfrm>
                <a:off x="8973346" y="6602900"/>
                <a:ext cx="10368" cy="4465"/>
              </a:xfrm>
              <a:custGeom>
                <a:avLst/>
                <a:gdLst>
                  <a:gd name="csX0" fmla="*/ 3871 w 10368"/>
                  <a:gd name="csY0" fmla="*/ 914 h 4465"/>
                  <a:gd name="csX1" fmla="*/ 10363 w 10368"/>
                  <a:gd name="csY1" fmla="*/ 4040 h 4465"/>
                  <a:gd name="csX2" fmla="*/ 3871 w 10368"/>
                  <a:gd name="csY2" fmla="*/ 914 h 44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8" h="4465">
                    <a:moveTo>
                      <a:pt x="3871" y="914"/>
                    </a:moveTo>
                    <a:cubicBezTo>
                      <a:pt x="-7822" y="-2881"/>
                      <a:pt x="10740" y="6532"/>
                      <a:pt x="10363" y="4040"/>
                    </a:cubicBezTo>
                    <a:cubicBezTo>
                      <a:pt x="9552" y="3280"/>
                      <a:pt x="6648" y="1885"/>
                      <a:pt x="3871" y="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9" name="Frihandsfigur: Form 1678">
                <a:extLst>
                  <a:ext uri="{FF2B5EF4-FFF2-40B4-BE49-F238E27FC236}">
                    <a16:creationId xmlns:a16="http://schemas.microsoft.com/office/drawing/2014/main" id="{0F4635EF-3130-AADA-3795-D51EF36933D3}"/>
                  </a:ext>
                </a:extLst>
              </p:cNvPr>
              <p:cNvSpPr/>
              <p:nvPr/>
            </p:nvSpPr>
            <p:spPr>
              <a:xfrm>
                <a:off x="8804034" y="6460699"/>
                <a:ext cx="9954" cy="2723"/>
              </a:xfrm>
              <a:custGeom>
                <a:avLst/>
                <a:gdLst>
                  <a:gd name="csX0" fmla="*/ 3773 w 9954"/>
                  <a:gd name="csY0" fmla="*/ 274 h 2723"/>
                  <a:gd name="csX1" fmla="*/ 9951 w 9954"/>
                  <a:gd name="csY1" fmla="*/ 2170 h 2723"/>
                  <a:gd name="csX2" fmla="*/ 3773 w 9954"/>
                  <a:gd name="csY2" fmla="*/ 274 h 27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4" h="2723">
                    <a:moveTo>
                      <a:pt x="3773" y="274"/>
                    </a:moveTo>
                    <a:cubicBezTo>
                      <a:pt x="-7554" y="-1293"/>
                      <a:pt x="10265" y="4480"/>
                      <a:pt x="9951" y="2170"/>
                    </a:cubicBezTo>
                    <a:cubicBezTo>
                      <a:pt x="9219" y="1582"/>
                      <a:pt x="6453" y="731"/>
                      <a:pt x="3773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0" name="Frihandsfigur: Form 1679">
                <a:extLst>
                  <a:ext uri="{FF2B5EF4-FFF2-40B4-BE49-F238E27FC236}">
                    <a16:creationId xmlns:a16="http://schemas.microsoft.com/office/drawing/2014/main" id="{C6CD04B9-B9CA-91F3-93CA-CD143E46CF26}"/>
                  </a:ext>
                </a:extLst>
              </p:cNvPr>
              <p:cNvSpPr/>
              <p:nvPr/>
            </p:nvSpPr>
            <p:spPr>
              <a:xfrm>
                <a:off x="8886621" y="6527149"/>
                <a:ext cx="10150" cy="3538"/>
              </a:xfrm>
              <a:custGeom>
                <a:avLst/>
                <a:gdLst>
                  <a:gd name="csX0" fmla="*/ 3813 w 10150"/>
                  <a:gd name="csY0" fmla="*/ 632 h 3538"/>
                  <a:gd name="csX1" fmla="*/ 10145 w 10150"/>
                  <a:gd name="csY1" fmla="*/ 3119 h 3538"/>
                  <a:gd name="csX2" fmla="*/ 3813 w 10150"/>
                  <a:gd name="csY2" fmla="*/ 632 h 35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50" h="3538">
                    <a:moveTo>
                      <a:pt x="3813" y="632"/>
                    </a:moveTo>
                    <a:cubicBezTo>
                      <a:pt x="-7674" y="-2162"/>
                      <a:pt x="10489" y="5347"/>
                      <a:pt x="10145" y="3119"/>
                    </a:cubicBezTo>
                    <a:cubicBezTo>
                      <a:pt x="9374" y="2473"/>
                      <a:pt x="6539" y="1364"/>
                      <a:pt x="3813" y="6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1" name="Frihandsfigur: Form 1680">
                <a:extLst>
                  <a:ext uri="{FF2B5EF4-FFF2-40B4-BE49-F238E27FC236}">
                    <a16:creationId xmlns:a16="http://schemas.microsoft.com/office/drawing/2014/main" id="{953550D7-CCF8-DF69-16F2-7671ACB90CFD}"/>
                  </a:ext>
                </a:extLst>
              </p:cNvPr>
              <p:cNvSpPr/>
              <p:nvPr/>
            </p:nvSpPr>
            <p:spPr>
              <a:xfrm>
                <a:off x="9595971" y="7374753"/>
                <a:ext cx="13160" cy="5103"/>
              </a:xfrm>
              <a:custGeom>
                <a:avLst/>
                <a:gdLst>
                  <a:gd name="csX0" fmla="*/ 4495 w 13160"/>
                  <a:gd name="csY0" fmla="*/ 13 h 5103"/>
                  <a:gd name="csX1" fmla="*/ 8662 w 13160"/>
                  <a:gd name="csY1" fmla="*/ 5089 h 5103"/>
                  <a:gd name="csX2" fmla="*/ 4495 w 13160"/>
                  <a:gd name="csY2" fmla="*/ 13 h 51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60" h="5103">
                    <a:moveTo>
                      <a:pt x="4495" y="13"/>
                    </a:moveTo>
                    <a:cubicBezTo>
                      <a:pt x="-5363" y="288"/>
                      <a:pt x="3290" y="5408"/>
                      <a:pt x="8662" y="5089"/>
                    </a:cubicBezTo>
                    <a:cubicBezTo>
                      <a:pt x="18532" y="4797"/>
                      <a:pt x="9862" y="-295"/>
                      <a:pt x="4495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2" name="Frihandsfigur: Form 1681">
                <a:extLst>
                  <a:ext uri="{FF2B5EF4-FFF2-40B4-BE49-F238E27FC236}">
                    <a16:creationId xmlns:a16="http://schemas.microsoft.com/office/drawing/2014/main" id="{16255ECA-2F90-1004-837B-33CAAF2FCFDC}"/>
                  </a:ext>
                </a:extLst>
              </p:cNvPr>
              <p:cNvSpPr/>
              <p:nvPr/>
            </p:nvSpPr>
            <p:spPr>
              <a:xfrm>
                <a:off x="8726059" y="6396249"/>
                <a:ext cx="9782" cy="2330"/>
              </a:xfrm>
              <a:custGeom>
                <a:avLst/>
                <a:gdLst>
                  <a:gd name="csX0" fmla="*/ 3756 w 9782"/>
                  <a:gd name="csY0" fmla="*/ 24 h 2330"/>
                  <a:gd name="csX1" fmla="*/ 9779 w 9782"/>
                  <a:gd name="csY1" fmla="*/ 1492 h 2330"/>
                  <a:gd name="csX2" fmla="*/ 3756 w 9782"/>
                  <a:gd name="csY2" fmla="*/ 24 h 23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2" h="2330">
                    <a:moveTo>
                      <a:pt x="3756" y="24"/>
                    </a:moveTo>
                    <a:cubicBezTo>
                      <a:pt x="-7469" y="-365"/>
                      <a:pt x="10071" y="4139"/>
                      <a:pt x="9779" y="1492"/>
                    </a:cubicBezTo>
                    <a:cubicBezTo>
                      <a:pt x="9088" y="887"/>
                      <a:pt x="6396" y="230"/>
                      <a:pt x="375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3" name="Frihandsfigur: Form 1682">
                <a:extLst>
                  <a:ext uri="{FF2B5EF4-FFF2-40B4-BE49-F238E27FC236}">
                    <a16:creationId xmlns:a16="http://schemas.microsoft.com/office/drawing/2014/main" id="{2A8E72BB-B5D2-8CB9-4575-F36B3E5B995B}"/>
                  </a:ext>
                </a:extLst>
              </p:cNvPr>
              <p:cNvSpPr/>
              <p:nvPr/>
            </p:nvSpPr>
            <p:spPr>
              <a:xfrm>
                <a:off x="9257694" y="6928974"/>
                <a:ext cx="11451" cy="5300"/>
              </a:xfrm>
              <a:custGeom>
                <a:avLst/>
                <a:gdLst>
                  <a:gd name="csX0" fmla="*/ 4038 w 11451"/>
                  <a:gd name="csY0" fmla="*/ 435 h 5300"/>
                  <a:gd name="csX1" fmla="*/ 7411 w 11451"/>
                  <a:gd name="csY1" fmla="*/ 4875 h 5300"/>
                  <a:gd name="csX2" fmla="*/ 4038 w 11451"/>
                  <a:gd name="csY2" fmla="*/ 435 h 53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51" h="5300">
                    <a:moveTo>
                      <a:pt x="4038" y="435"/>
                    </a:moveTo>
                    <a:cubicBezTo>
                      <a:pt x="-4854" y="-1588"/>
                      <a:pt x="3089" y="4058"/>
                      <a:pt x="7411" y="4875"/>
                    </a:cubicBezTo>
                    <a:cubicBezTo>
                      <a:pt x="16309" y="6864"/>
                      <a:pt x="8359" y="1269"/>
                      <a:pt x="4038" y="4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4" name="Frihandsfigur: Form 1683">
                <a:extLst>
                  <a:ext uri="{FF2B5EF4-FFF2-40B4-BE49-F238E27FC236}">
                    <a16:creationId xmlns:a16="http://schemas.microsoft.com/office/drawing/2014/main" id="{D0276B93-B611-53F4-1019-436E2C6EABDB}"/>
                  </a:ext>
                </a:extLst>
              </p:cNvPr>
              <p:cNvSpPr/>
              <p:nvPr/>
            </p:nvSpPr>
            <p:spPr>
              <a:xfrm>
                <a:off x="9474947" y="7220775"/>
                <a:ext cx="12563" cy="5092"/>
              </a:xfrm>
              <a:custGeom>
                <a:avLst/>
                <a:gdLst>
                  <a:gd name="csX0" fmla="*/ 4356 w 12563"/>
                  <a:gd name="csY0" fmla="*/ 18 h 5092"/>
                  <a:gd name="csX1" fmla="*/ 8207 w 12563"/>
                  <a:gd name="csY1" fmla="*/ 5076 h 5092"/>
                  <a:gd name="csX2" fmla="*/ 4356 w 12563"/>
                  <a:gd name="csY2" fmla="*/ 18 h 50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63" h="5092">
                    <a:moveTo>
                      <a:pt x="4356" y="18"/>
                    </a:moveTo>
                    <a:cubicBezTo>
                      <a:pt x="-5160" y="-353"/>
                      <a:pt x="3144" y="5054"/>
                      <a:pt x="8207" y="5076"/>
                    </a:cubicBezTo>
                    <a:cubicBezTo>
                      <a:pt x="17729" y="5425"/>
                      <a:pt x="9407" y="64"/>
                      <a:pt x="435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5" name="Frihandsfigur: Form 1684">
                <a:extLst>
                  <a:ext uri="{FF2B5EF4-FFF2-40B4-BE49-F238E27FC236}">
                    <a16:creationId xmlns:a16="http://schemas.microsoft.com/office/drawing/2014/main" id="{F532FCFB-C40E-ECC8-0447-93CF5C31F1B5}"/>
                  </a:ext>
                </a:extLst>
              </p:cNvPr>
              <p:cNvSpPr/>
              <p:nvPr/>
            </p:nvSpPr>
            <p:spPr>
              <a:xfrm>
                <a:off x="9362682" y="7070222"/>
                <a:ext cx="11988" cy="5167"/>
              </a:xfrm>
              <a:custGeom>
                <a:avLst/>
                <a:gdLst>
                  <a:gd name="csX0" fmla="*/ 4200 w 11988"/>
                  <a:gd name="csY0" fmla="*/ 164 h 5167"/>
                  <a:gd name="csX1" fmla="*/ 7790 w 11988"/>
                  <a:gd name="csY1" fmla="*/ 5010 h 5167"/>
                  <a:gd name="csX2" fmla="*/ 4200 w 11988"/>
                  <a:gd name="csY2" fmla="*/ 164 h 5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8" h="5167">
                    <a:moveTo>
                      <a:pt x="4200" y="164"/>
                    </a:moveTo>
                    <a:cubicBezTo>
                      <a:pt x="-5001" y="-1019"/>
                      <a:pt x="3103" y="4582"/>
                      <a:pt x="7790" y="5010"/>
                    </a:cubicBezTo>
                    <a:cubicBezTo>
                      <a:pt x="16991" y="6165"/>
                      <a:pt x="8881" y="609"/>
                      <a:pt x="42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6" name="Frihandsfigur: Form 1685">
                <a:extLst>
                  <a:ext uri="{FF2B5EF4-FFF2-40B4-BE49-F238E27FC236}">
                    <a16:creationId xmlns:a16="http://schemas.microsoft.com/office/drawing/2014/main" id="{E1BBF138-9271-C9BA-34BB-D8A7248DD964}"/>
                  </a:ext>
                </a:extLst>
              </p:cNvPr>
              <p:cNvSpPr/>
              <p:nvPr/>
            </p:nvSpPr>
            <p:spPr>
              <a:xfrm>
                <a:off x="8308790" y="5409578"/>
                <a:ext cx="7384" cy="11373"/>
              </a:xfrm>
              <a:custGeom>
                <a:avLst/>
                <a:gdLst>
                  <a:gd name="csX0" fmla="*/ 2921 w 7384"/>
                  <a:gd name="csY0" fmla="*/ 4349 h 11373"/>
                  <a:gd name="csX1" fmla="*/ 7384 w 7384"/>
                  <a:gd name="csY1" fmla="*/ 11368 h 11373"/>
                  <a:gd name="csX2" fmla="*/ 2921 w 7384"/>
                  <a:gd name="csY2" fmla="*/ 4349 h 113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84" h="11373">
                    <a:moveTo>
                      <a:pt x="2921" y="4349"/>
                    </a:moveTo>
                    <a:cubicBezTo>
                      <a:pt x="-5583" y="-8686"/>
                      <a:pt x="7167" y="11773"/>
                      <a:pt x="7384" y="11368"/>
                    </a:cubicBezTo>
                    <a:cubicBezTo>
                      <a:pt x="6910" y="10522"/>
                      <a:pt x="4915" y="7407"/>
                      <a:pt x="2921" y="4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7" name="Frihandsfigur: Form 1686">
                <a:extLst>
                  <a:ext uri="{FF2B5EF4-FFF2-40B4-BE49-F238E27FC236}">
                    <a16:creationId xmlns:a16="http://schemas.microsoft.com/office/drawing/2014/main" id="{51D7AFB3-6B69-5029-0BFB-96D514659BB8}"/>
                  </a:ext>
                </a:extLst>
              </p:cNvPr>
              <p:cNvSpPr/>
              <p:nvPr/>
            </p:nvSpPr>
            <p:spPr>
              <a:xfrm>
                <a:off x="8653198" y="6326556"/>
                <a:ext cx="9594" cy="2518"/>
              </a:xfrm>
              <a:custGeom>
                <a:avLst/>
                <a:gdLst>
                  <a:gd name="csX0" fmla="*/ 3745 w 9594"/>
                  <a:gd name="csY0" fmla="*/ 0 h 2518"/>
                  <a:gd name="csX1" fmla="*/ 9591 w 9594"/>
                  <a:gd name="csY1" fmla="*/ 1297 h 2518"/>
                  <a:gd name="csX2" fmla="*/ 3745 w 9594"/>
                  <a:gd name="csY2" fmla="*/ 0 h 25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94" h="2518">
                    <a:moveTo>
                      <a:pt x="3745" y="0"/>
                    </a:moveTo>
                    <a:cubicBezTo>
                      <a:pt x="-7388" y="509"/>
                      <a:pt x="9877" y="4475"/>
                      <a:pt x="9591" y="1297"/>
                    </a:cubicBezTo>
                    <a:cubicBezTo>
                      <a:pt x="8951" y="623"/>
                      <a:pt x="6339" y="40"/>
                      <a:pt x="37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8" name="Frihandsfigur: Form 1687">
                <a:extLst>
                  <a:ext uri="{FF2B5EF4-FFF2-40B4-BE49-F238E27FC236}">
                    <a16:creationId xmlns:a16="http://schemas.microsoft.com/office/drawing/2014/main" id="{6380BA28-B8AD-9809-2167-78F63B8C2325}"/>
                  </a:ext>
                </a:extLst>
              </p:cNvPr>
              <p:cNvSpPr/>
              <p:nvPr/>
            </p:nvSpPr>
            <p:spPr>
              <a:xfrm>
                <a:off x="8153912" y="5179753"/>
                <a:ext cx="7270" cy="6375"/>
              </a:xfrm>
              <a:custGeom>
                <a:avLst/>
                <a:gdLst>
                  <a:gd name="csX0" fmla="*/ 2870 w 7270"/>
                  <a:gd name="csY0" fmla="*/ 1997 h 6375"/>
                  <a:gd name="csX1" fmla="*/ 7271 w 7270"/>
                  <a:gd name="csY1" fmla="*/ 6272 h 6375"/>
                  <a:gd name="csX2" fmla="*/ 2870 w 7270"/>
                  <a:gd name="csY2" fmla="*/ 1997 h 63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0" h="6375">
                    <a:moveTo>
                      <a:pt x="2870" y="1997"/>
                    </a:moveTo>
                    <a:cubicBezTo>
                      <a:pt x="-5462" y="-4673"/>
                      <a:pt x="6968" y="7615"/>
                      <a:pt x="7271" y="6272"/>
                    </a:cubicBezTo>
                    <a:cubicBezTo>
                      <a:pt x="6802" y="5535"/>
                      <a:pt x="4836" y="3631"/>
                      <a:pt x="2870" y="1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9" name="Frihandsfigur: Form 1688">
                <a:extLst>
                  <a:ext uri="{FF2B5EF4-FFF2-40B4-BE49-F238E27FC236}">
                    <a16:creationId xmlns:a16="http://schemas.microsoft.com/office/drawing/2014/main" id="{FA037379-ED1E-798F-1538-9DFD4A769765}"/>
                  </a:ext>
                </a:extLst>
              </p:cNvPr>
              <p:cNvSpPr/>
              <p:nvPr/>
            </p:nvSpPr>
            <p:spPr>
              <a:xfrm>
                <a:off x="8257547" y="5335494"/>
                <a:ext cx="7226" cy="10602"/>
              </a:xfrm>
              <a:custGeom>
                <a:avLst/>
                <a:gdLst>
                  <a:gd name="csX0" fmla="*/ 2832 w 7226"/>
                  <a:gd name="csY0" fmla="*/ 4167 h 10602"/>
                  <a:gd name="csX1" fmla="*/ 7227 w 7226"/>
                  <a:gd name="csY1" fmla="*/ 10603 h 10602"/>
                  <a:gd name="csX2" fmla="*/ 2832 w 7226"/>
                  <a:gd name="csY2" fmla="*/ 4167 h 106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26" h="10602">
                    <a:moveTo>
                      <a:pt x="2832" y="4167"/>
                    </a:moveTo>
                    <a:cubicBezTo>
                      <a:pt x="-5489" y="-8091"/>
                      <a:pt x="7170" y="10597"/>
                      <a:pt x="7227" y="10603"/>
                    </a:cubicBezTo>
                    <a:cubicBezTo>
                      <a:pt x="6753" y="9900"/>
                      <a:pt x="4786" y="7036"/>
                      <a:pt x="2832" y="4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0" name="Frihandsfigur: Form 1689">
                <a:extLst>
                  <a:ext uri="{FF2B5EF4-FFF2-40B4-BE49-F238E27FC236}">
                    <a16:creationId xmlns:a16="http://schemas.microsoft.com/office/drawing/2014/main" id="{E9B0A05B-C20D-EFE8-F9EA-4EB2CDBF71F3}"/>
                  </a:ext>
                </a:extLst>
              </p:cNvPr>
              <p:cNvSpPr/>
              <p:nvPr/>
            </p:nvSpPr>
            <p:spPr>
              <a:xfrm>
                <a:off x="8103948" y="5102860"/>
                <a:ext cx="7315" cy="4142"/>
              </a:xfrm>
              <a:custGeom>
                <a:avLst/>
                <a:gdLst>
                  <a:gd name="csX0" fmla="*/ 2920 w 7315"/>
                  <a:gd name="csY0" fmla="*/ 846 h 4142"/>
                  <a:gd name="csX1" fmla="*/ 7315 w 7315"/>
                  <a:gd name="csY1" fmla="*/ 3761 h 4142"/>
                  <a:gd name="csX2" fmla="*/ 2920 w 7315"/>
                  <a:gd name="csY2" fmla="*/ 846 h 4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15" h="4142">
                    <a:moveTo>
                      <a:pt x="2920" y="846"/>
                    </a:moveTo>
                    <a:cubicBezTo>
                      <a:pt x="-5549" y="-2663"/>
                      <a:pt x="7075" y="6024"/>
                      <a:pt x="7315" y="3761"/>
                    </a:cubicBezTo>
                    <a:cubicBezTo>
                      <a:pt x="6869" y="3052"/>
                      <a:pt x="4904" y="1755"/>
                      <a:pt x="2920" y="8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1" name="Frihandsfigur: Form 1690">
                <a:extLst>
                  <a:ext uri="{FF2B5EF4-FFF2-40B4-BE49-F238E27FC236}">
                    <a16:creationId xmlns:a16="http://schemas.microsoft.com/office/drawing/2014/main" id="{F907D976-DBDD-F17A-3C44-BE1FE09392C8}"/>
                  </a:ext>
                </a:extLst>
              </p:cNvPr>
              <p:cNvSpPr/>
              <p:nvPr/>
            </p:nvSpPr>
            <p:spPr>
              <a:xfrm>
                <a:off x="8057094" y="5030526"/>
                <a:ext cx="7340" cy="2587"/>
              </a:xfrm>
              <a:custGeom>
                <a:avLst/>
                <a:gdLst>
                  <a:gd name="csX0" fmla="*/ 2997 w 7340"/>
                  <a:gd name="csY0" fmla="*/ 91 h 2587"/>
                  <a:gd name="csX1" fmla="*/ 7340 w 7340"/>
                  <a:gd name="csY1" fmla="*/ 1817 h 2587"/>
                  <a:gd name="csX2" fmla="*/ 2997 w 7340"/>
                  <a:gd name="csY2" fmla="*/ 91 h 25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0" h="2587">
                    <a:moveTo>
                      <a:pt x="2997" y="91"/>
                    </a:moveTo>
                    <a:cubicBezTo>
                      <a:pt x="-5667" y="-743"/>
                      <a:pt x="7197" y="4497"/>
                      <a:pt x="7340" y="1817"/>
                    </a:cubicBezTo>
                    <a:cubicBezTo>
                      <a:pt x="6934" y="1177"/>
                      <a:pt x="4991" y="405"/>
                      <a:pt x="2997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2" name="Frihandsfigur: Form 1691">
                <a:extLst>
                  <a:ext uri="{FF2B5EF4-FFF2-40B4-BE49-F238E27FC236}">
                    <a16:creationId xmlns:a16="http://schemas.microsoft.com/office/drawing/2014/main" id="{157DF77D-E406-C5D5-728C-6C348901029C}"/>
                  </a:ext>
                </a:extLst>
              </p:cNvPr>
              <p:cNvSpPr/>
              <p:nvPr/>
            </p:nvSpPr>
            <p:spPr>
              <a:xfrm>
                <a:off x="8205616" y="5258324"/>
                <a:ext cx="7196" cy="8719"/>
              </a:xfrm>
              <a:custGeom>
                <a:avLst/>
                <a:gdLst>
                  <a:gd name="csX0" fmla="*/ 2801 w 7196"/>
                  <a:gd name="csY0" fmla="*/ 3168 h 8719"/>
                  <a:gd name="csX1" fmla="*/ 7196 w 7196"/>
                  <a:gd name="csY1" fmla="*/ 8711 h 8719"/>
                  <a:gd name="csX2" fmla="*/ 2801 w 7196"/>
                  <a:gd name="csY2" fmla="*/ 3168 h 87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96" h="8719">
                    <a:moveTo>
                      <a:pt x="2801" y="3168"/>
                    </a:moveTo>
                    <a:cubicBezTo>
                      <a:pt x="-5377" y="-6513"/>
                      <a:pt x="6928" y="9123"/>
                      <a:pt x="7196" y="8711"/>
                    </a:cubicBezTo>
                    <a:cubicBezTo>
                      <a:pt x="6722" y="7969"/>
                      <a:pt x="4756" y="5500"/>
                      <a:pt x="2801" y="3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3" name="Frihandsfigur: Form 1692">
                <a:extLst>
                  <a:ext uri="{FF2B5EF4-FFF2-40B4-BE49-F238E27FC236}">
                    <a16:creationId xmlns:a16="http://schemas.microsoft.com/office/drawing/2014/main" id="{442E181F-0192-387D-153B-1B946DF6427A}"/>
                  </a:ext>
                </a:extLst>
              </p:cNvPr>
              <p:cNvSpPr/>
              <p:nvPr/>
            </p:nvSpPr>
            <p:spPr>
              <a:xfrm>
                <a:off x="8525233" y="6003850"/>
                <a:ext cx="8753" cy="10524"/>
              </a:xfrm>
              <a:custGeom>
                <a:avLst/>
                <a:gdLst>
                  <a:gd name="csX0" fmla="*/ 3385 w 8753"/>
                  <a:gd name="csY0" fmla="*/ 2026 h 10524"/>
                  <a:gd name="csX1" fmla="*/ 5362 w 8753"/>
                  <a:gd name="csY1" fmla="*/ 8575 h 10524"/>
                  <a:gd name="csX2" fmla="*/ 3385 w 8753"/>
                  <a:gd name="csY2" fmla="*/ 2026 h 10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3" h="10524">
                    <a:moveTo>
                      <a:pt x="3385" y="2026"/>
                    </a:moveTo>
                    <a:cubicBezTo>
                      <a:pt x="-3845" y="-4369"/>
                      <a:pt x="2293" y="6209"/>
                      <a:pt x="5362" y="8575"/>
                    </a:cubicBezTo>
                    <a:cubicBezTo>
                      <a:pt x="12614" y="14753"/>
                      <a:pt x="6442" y="4489"/>
                      <a:pt x="3385" y="20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4" name="Frihandsfigur: Form 1693">
                <a:extLst>
                  <a:ext uri="{FF2B5EF4-FFF2-40B4-BE49-F238E27FC236}">
                    <a16:creationId xmlns:a16="http://schemas.microsoft.com/office/drawing/2014/main" id="{DC27FD43-DD0C-4C72-9A44-A049479142A3}"/>
                  </a:ext>
                </a:extLst>
              </p:cNvPr>
              <p:cNvSpPr/>
              <p:nvPr/>
            </p:nvSpPr>
            <p:spPr>
              <a:xfrm>
                <a:off x="8464510" y="5890727"/>
                <a:ext cx="8415" cy="11139"/>
              </a:xfrm>
              <a:custGeom>
                <a:avLst/>
                <a:gdLst>
                  <a:gd name="csX0" fmla="*/ 3277 w 8415"/>
                  <a:gd name="csY0" fmla="*/ 3775 h 11139"/>
                  <a:gd name="csX1" fmla="*/ 8415 w 8415"/>
                  <a:gd name="csY1" fmla="*/ 11113 h 11139"/>
                  <a:gd name="csX2" fmla="*/ 3277 w 8415"/>
                  <a:gd name="csY2" fmla="*/ 3775 h 111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5" h="11139">
                    <a:moveTo>
                      <a:pt x="3277" y="3775"/>
                    </a:moveTo>
                    <a:cubicBezTo>
                      <a:pt x="-6209" y="-8118"/>
                      <a:pt x="7861" y="11970"/>
                      <a:pt x="8415" y="11113"/>
                    </a:cubicBezTo>
                    <a:cubicBezTo>
                      <a:pt x="7878" y="10061"/>
                      <a:pt x="5581" y="6781"/>
                      <a:pt x="3277" y="3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5" name="Frihandsfigur: Form 1694">
                <a:extLst>
                  <a:ext uri="{FF2B5EF4-FFF2-40B4-BE49-F238E27FC236}">
                    <a16:creationId xmlns:a16="http://schemas.microsoft.com/office/drawing/2014/main" id="{545ED981-7A91-5540-DEEC-A4E5D8D1E6C1}"/>
                  </a:ext>
                </a:extLst>
              </p:cNvPr>
              <p:cNvSpPr/>
              <p:nvPr/>
            </p:nvSpPr>
            <p:spPr>
              <a:xfrm>
                <a:off x="8585872" y="6226867"/>
                <a:ext cx="9231" cy="6155"/>
              </a:xfrm>
              <a:custGeom>
                <a:avLst/>
                <a:gdLst>
                  <a:gd name="csX0" fmla="*/ 3565 w 9231"/>
                  <a:gd name="csY0" fmla="*/ 71 h 6155"/>
                  <a:gd name="csX1" fmla="*/ 5669 w 9231"/>
                  <a:gd name="csY1" fmla="*/ 6095 h 6155"/>
                  <a:gd name="csX2" fmla="*/ 3565 w 9231"/>
                  <a:gd name="csY2" fmla="*/ 71 h 6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1" h="6155">
                    <a:moveTo>
                      <a:pt x="3565" y="71"/>
                    </a:moveTo>
                    <a:cubicBezTo>
                      <a:pt x="-3493" y="-752"/>
                      <a:pt x="1393" y="5826"/>
                      <a:pt x="5669" y="6095"/>
                    </a:cubicBezTo>
                    <a:cubicBezTo>
                      <a:pt x="12755" y="6843"/>
                      <a:pt x="7783" y="477"/>
                      <a:pt x="3565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6" name="Frihandsfigur: Form 1695">
                <a:extLst>
                  <a:ext uri="{FF2B5EF4-FFF2-40B4-BE49-F238E27FC236}">
                    <a16:creationId xmlns:a16="http://schemas.microsoft.com/office/drawing/2014/main" id="{C305CD3E-6B70-99F0-1895-BE2D34B42414}"/>
                  </a:ext>
                </a:extLst>
              </p:cNvPr>
              <p:cNvSpPr/>
              <p:nvPr/>
            </p:nvSpPr>
            <p:spPr>
              <a:xfrm>
                <a:off x="8409453" y="5734729"/>
                <a:ext cx="8134" cy="12207"/>
              </a:xfrm>
              <a:custGeom>
                <a:avLst/>
                <a:gdLst>
                  <a:gd name="csX0" fmla="*/ 3288 w 8134"/>
                  <a:gd name="csY0" fmla="*/ 3359 h 12207"/>
                  <a:gd name="csX1" fmla="*/ 8134 w 8134"/>
                  <a:gd name="csY1" fmla="*/ 11828 h 12207"/>
                  <a:gd name="csX2" fmla="*/ 3288 w 8134"/>
                  <a:gd name="csY2" fmla="*/ 3359 h 12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34" h="12207">
                    <a:moveTo>
                      <a:pt x="3288" y="3359"/>
                    </a:moveTo>
                    <a:cubicBezTo>
                      <a:pt x="-6016" y="-8591"/>
                      <a:pt x="7294" y="15469"/>
                      <a:pt x="8134" y="11828"/>
                    </a:cubicBezTo>
                    <a:cubicBezTo>
                      <a:pt x="7660" y="10160"/>
                      <a:pt x="5488" y="6382"/>
                      <a:pt x="3288" y="33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7" name="Frihandsfigur: Form 1696">
                <a:extLst>
                  <a:ext uri="{FF2B5EF4-FFF2-40B4-BE49-F238E27FC236}">
                    <a16:creationId xmlns:a16="http://schemas.microsoft.com/office/drawing/2014/main" id="{76F36D16-5B44-0C97-F84F-321FB9F60E9C}"/>
                  </a:ext>
                </a:extLst>
              </p:cNvPr>
              <p:cNvSpPr/>
              <p:nvPr/>
            </p:nvSpPr>
            <p:spPr>
              <a:xfrm>
                <a:off x="8358952" y="5549527"/>
                <a:ext cx="7697" cy="11978"/>
              </a:xfrm>
              <a:custGeom>
                <a:avLst/>
                <a:gdLst>
                  <a:gd name="csX0" fmla="*/ 3091 w 7697"/>
                  <a:gd name="csY0" fmla="*/ 3321 h 11978"/>
                  <a:gd name="csX1" fmla="*/ 7697 w 7697"/>
                  <a:gd name="csY1" fmla="*/ 11693 h 11978"/>
                  <a:gd name="csX2" fmla="*/ 3091 w 7697"/>
                  <a:gd name="csY2" fmla="*/ 3321 h 11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7" h="11978">
                    <a:moveTo>
                      <a:pt x="3091" y="3321"/>
                    </a:moveTo>
                    <a:cubicBezTo>
                      <a:pt x="-5653" y="-8361"/>
                      <a:pt x="6845" y="14773"/>
                      <a:pt x="7697" y="11693"/>
                    </a:cubicBezTo>
                    <a:cubicBezTo>
                      <a:pt x="7240" y="10093"/>
                      <a:pt x="5177" y="6361"/>
                      <a:pt x="3091" y="3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8" name="Frihandsfigur: Form 1697">
                <a:extLst>
                  <a:ext uri="{FF2B5EF4-FFF2-40B4-BE49-F238E27FC236}">
                    <a16:creationId xmlns:a16="http://schemas.microsoft.com/office/drawing/2014/main" id="{CFDA2FDF-99AF-BE96-ED1F-1B3011D1EC75}"/>
                  </a:ext>
                </a:extLst>
              </p:cNvPr>
              <p:cNvSpPr/>
              <p:nvPr/>
            </p:nvSpPr>
            <p:spPr>
              <a:xfrm>
                <a:off x="9727508" y="7526420"/>
                <a:ext cx="13342" cy="5051"/>
              </a:xfrm>
              <a:custGeom>
                <a:avLst/>
                <a:gdLst>
                  <a:gd name="csX0" fmla="*/ 4363 w 13342"/>
                  <a:gd name="csY0" fmla="*/ 0 h 5051"/>
                  <a:gd name="csX1" fmla="*/ 12872 w 13342"/>
                  <a:gd name="csY1" fmla="*/ 4184 h 5051"/>
                  <a:gd name="csX2" fmla="*/ 4363 w 13342"/>
                  <a:gd name="csY2" fmla="*/ 0 h 50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42" h="5051">
                    <a:moveTo>
                      <a:pt x="4363" y="0"/>
                    </a:moveTo>
                    <a:cubicBezTo>
                      <a:pt x="-7822" y="1160"/>
                      <a:pt x="8975" y="7287"/>
                      <a:pt x="12872" y="4184"/>
                    </a:cubicBezTo>
                    <a:cubicBezTo>
                      <a:pt x="15449" y="989"/>
                      <a:pt x="6712" y="23"/>
                      <a:pt x="43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9" name="Frihandsfigur: Form 1698">
                <a:extLst>
                  <a:ext uri="{FF2B5EF4-FFF2-40B4-BE49-F238E27FC236}">
                    <a16:creationId xmlns:a16="http://schemas.microsoft.com/office/drawing/2014/main" id="{805FE130-3494-96AB-1011-C199E474BF27}"/>
                  </a:ext>
                </a:extLst>
              </p:cNvPr>
              <p:cNvSpPr/>
              <p:nvPr/>
            </p:nvSpPr>
            <p:spPr>
              <a:xfrm>
                <a:off x="7819586" y="4965260"/>
                <a:ext cx="6904" cy="1414"/>
              </a:xfrm>
              <a:custGeom>
                <a:avLst/>
                <a:gdLst>
                  <a:gd name="csX0" fmla="*/ 2710 w 6904"/>
                  <a:gd name="csY0" fmla="*/ 0 h 1414"/>
                  <a:gd name="csX1" fmla="*/ 6904 w 6904"/>
                  <a:gd name="csY1" fmla="*/ 680 h 1414"/>
                  <a:gd name="csX2" fmla="*/ 2710 w 6904"/>
                  <a:gd name="csY2" fmla="*/ 0 h 14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04" h="1414">
                    <a:moveTo>
                      <a:pt x="2710" y="0"/>
                    </a:moveTo>
                    <a:cubicBezTo>
                      <a:pt x="-4829" y="211"/>
                      <a:pt x="5618" y="2583"/>
                      <a:pt x="6904" y="680"/>
                    </a:cubicBezTo>
                    <a:cubicBezTo>
                      <a:pt x="6041" y="91"/>
                      <a:pt x="4018" y="34"/>
                      <a:pt x="27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0" name="Frihandsfigur: Form 1699">
                <a:extLst>
                  <a:ext uri="{FF2B5EF4-FFF2-40B4-BE49-F238E27FC236}">
                    <a16:creationId xmlns:a16="http://schemas.microsoft.com/office/drawing/2014/main" id="{BFFAD59A-BB21-2632-10E4-8B25FBF7FDF3}"/>
                  </a:ext>
                </a:extLst>
              </p:cNvPr>
              <p:cNvSpPr/>
              <p:nvPr/>
            </p:nvSpPr>
            <p:spPr>
              <a:xfrm>
                <a:off x="8618429" y="6445001"/>
                <a:ext cx="10035" cy="3316"/>
              </a:xfrm>
              <a:custGeom>
                <a:avLst/>
                <a:gdLst>
                  <a:gd name="csX0" fmla="*/ 3801 w 10035"/>
                  <a:gd name="csY0" fmla="*/ 1027 h 3316"/>
                  <a:gd name="csX1" fmla="*/ 10036 w 10035"/>
                  <a:gd name="csY1" fmla="*/ 3268 h 3316"/>
                  <a:gd name="csX2" fmla="*/ 3801 w 10035"/>
                  <a:gd name="csY2" fmla="*/ 1027 h 3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35" h="3316">
                    <a:moveTo>
                      <a:pt x="3801" y="1027"/>
                    </a:moveTo>
                    <a:cubicBezTo>
                      <a:pt x="-7515" y="-2408"/>
                      <a:pt x="10041" y="3930"/>
                      <a:pt x="10036" y="3268"/>
                    </a:cubicBezTo>
                    <a:cubicBezTo>
                      <a:pt x="9298" y="2885"/>
                      <a:pt x="6510" y="1879"/>
                      <a:pt x="3801" y="10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1" name="Frihandsfigur: Form 1700">
                <a:extLst>
                  <a:ext uri="{FF2B5EF4-FFF2-40B4-BE49-F238E27FC236}">
                    <a16:creationId xmlns:a16="http://schemas.microsoft.com/office/drawing/2014/main" id="{260735ED-CCF9-E4CD-9ED3-9B1A47E96075}"/>
                  </a:ext>
                </a:extLst>
              </p:cNvPr>
              <p:cNvSpPr/>
              <p:nvPr/>
            </p:nvSpPr>
            <p:spPr>
              <a:xfrm>
                <a:off x="8700301" y="6494427"/>
                <a:ext cx="10213" cy="4435"/>
              </a:xfrm>
              <a:custGeom>
                <a:avLst/>
                <a:gdLst>
                  <a:gd name="csX0" fmla="*/ 3847 w 10213"/>
                  <a:gd name="csY0" fmla="*/ 1287 h 4435"/>
                  <a:gd name="csX1" fmla="*/ 10214 w 10213"/>
                  <a:gd name="csY1" fmla="*/ 4339 h 4435"/>
                  <a:gd name="csX2" fmla="*/ 3847 w 10213"/>
                  <a:gd name="csY2" fmla="*/ 1287 h 44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13" h="4435">
                    <a:moveTo>
                      <a:pt x="3847" y="1287"/>
                    </a:moveTo>
                    <a:cubicBezTo>
                      <a:pt x="-7623" y="-3160"/>
                      <a:pt x="10208" y="5430"/>
                      <a:pt x="10214" y="4339"/>
                    </a:cubicBezTo>
                    <a:cubicBezTo>
                      <a:pt x="9453" y="3785"/>
                      <a:pt x="6608" y="2419"/>
                      <a:pt x="3847" y="1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2" name="Frihandsfigur: Form 1701">
                <a:extLst>
                  <a:ext uri="{FF2B5EF4-FFF2-40B4-BE49-F238E27FC236}">
                    <a16:creationId xmlns:a16="http://schemas.microsoft.com/office/drawing/2014/main" id="{8BE97776-F1A9-81D5-B83C-D195D9B540A0}"/>
                  </a:ext>
                </a:extLst>
              </p:cNvPr>
              <p:cNvSpPr/>
              <p:nvPr/>
            </p:nvSpPr>
            <p:spPr>
              <a:xfrm>
                <a:off x="8784110" y="6569264"/>
                <a:ext cx="10513" cy="5638"/>
              </a:xfrm>
              <a:custGeom>
                <a:avLst/>
                <a:gdLst>
                  <a:gd name="csX0" fmla="*/ 4009 w 10513"/>
                  <a:gd name="csY0" fmla="*/ 1391 h 5638"/>
                  <a:gd name="csX1" fmla="*/ 10513 w 10513"/>
                  <a:gd name="csY1" fmla="*/ 5294 h 5638"/>
                  <a:gd name="csX2" fmla="*/ 4009 w 10513"/>
                  <a:gd name="csY2" fmla="*/ 1391 h 56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13" h="5638">
                    <a:moveTo>
                      <a:pt x="4009" y="1391"/>
                    </a:moveTo>
                    <a:cubicBezTo>
                      <a:pt x="-7941" y="-3890"/>
                      <a:pt x="10644" y="7746"/>
                      <a:pt x="10513" y="5294"/>
                    </a:cubicBezTo>
                    <a:cubicBezTo>
                      <a:pt x="9735" y="4448"/>
                      <a:pt x="6827" y="2706"/>
                      <a:pt x="4009" y="13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3" name="Frihandsfigur: Form 1702">
                <a:extLst>
                  <a:ext uri="{FF2B5EF4-FFF2-40B4-BE49-F238E27FC236}">
                    <a16:creationId xmlns:a16="http://schemas.microsoft.com/office/drawing/2014/main" id="{B6E188DF-022E-F528-FA1E-472F82772805}"/>
                  </a:ext>
                </a:extLst>
              </p:cNvPr>
              <p:cNvSpPr/>
              <p:nvPr/>
            </p:nvSpPr>
            <p:spPr>
              <a:xfrm>
                <a:off x="8465654" y="6371496"/>
                <a:ext cx="9734" cy="1682"/>
              </a:xfrm>
              <a:custGeom>
                <a:avLst/>
                <a:gdLst>
                  <a:gd name="csX0" fmla="*/ 3791 w 9734"/>
                  <a:gd name="csY0" fmla="*/ 135 h 1682"/>
                  <a:gd name="csX1" fmla="*/ 9734 w 9734"/>
                  <a:gd name="csY1" fmla="*/ 1300 h 1682"/>
                  <a:gd name="csX2" fmla="*/ 3791 w 9734"/>
                  <a:gd name="csY2" fmla="*/ 135 h 16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34" h="1682">
                    <a:moveTo>
                      <a:pt x="3791" y="135"/>
                    </a:moveTo>
                    <a:cubicBezTo>
                      <a:pt x="-7422" y="-717"/>
                      <a:pt x="9820" y="2815"/>
                      <a:pt x="9734" y="1300"/>
                    </a:cubicBezTo>
                    <a:cubicBezTo>
                      <a:pt x="9077" y="917"/>
                      <a:pt x="6419" y="398"/>
                      <a:pt x="3791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4" name="Frihandsfigur: Form 1703">
                <a:extLst>
                  <a:ext uri="{FF2B5EF4-FFF2-40B4-BE49-F238E27FC236}">
                    <a16:creationId xmlns:a16="http://schemas.microsoft.com/office/drawing/2014/main" id="{E7D3BB94-1226-FE1F-A1EB-AA9B57676202}"/>
                  </a:ext>
                </a:extLst>
              </p:cNvPr>
              <p:cNvSpPr/>
              <p:nvPr/>
            </p:nvSpPr>
            <p:spPr>
              <a:xfrm>
                <a:off x="8539768" y="6408305"/>
                <a:ext cx="9909" cy="2282"/>
              </a:xfrm>
              <a:custGeom>
                <a:avLst/>
                <a:gdLst>
                  <a:gd name="csX0" fmla="*/ 3811 w 9909"/>
                  <a:gd name="csY0" fmla="*/ 592 h 2282"/>
                  <a:gd name="csX1" fmla="*/ 9909 w 9909"/>
                  <a:gd name="csY1" fmla="*/ 2170 h 2282"/>
                  <a:gd name="csX2" fmla="*/ 3811 w 9909"/>
                  <a:gd name="csY2" fmla="*/ 592 h 2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9" h="2282">
                    <a:moveTo>
                      <a:pt x="3811" y="592"/>
                    </a:moveTo>
                    <a:cubicBezTo>
                      <a:pt x="-7521" y="-1596"/>
                      <a:pt x="10041" y="3050"/>
                      <a:pt x="9909" y="2170"/>
                    </a:cubicBezTo>
                    <a:cubicBezTo>
                      <a:pt x="9212" y="1844"/>
                      <a:pt x="6480" y="1135"/>
                      <a:pt x="3811" y="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5" name="Frihandsfigur: Form 1704">
                <a:extLst>
                  <a:ext uri="{FF2B5EF4-FFF2-40B4-BE49-F238E27FC236}">
                    <a16:creationId xmlns:a16="http://schemas.microsoft.com/office/drawing/2014/main" id="{6526FA8A-5C59-CA3E-79B0-33B80335F0FB}"/>
                  </a:ext>
                </a:extLst>
              </p:cNvPr>
              <p:cNvSpPr/>
              <p:nvPr/>
            </p:nvSpPr>
            <p:spPr>
              <a:xfrm>
                <a:off x="8397243" y="6321532"/>
                <a:ext cx="9559" cy="2053"/>
              </a:xfrm>
              <a:custGeom>
                <a:avLst/>
                <a:gdLst>
                  <a:gd name="csX0" fmla="*/ 3798 w 9559"/>
                  <a:gd name="csY0" fmla="*/ 0 h 2053"/>
                  <a:gd name="csX1" fmla="*/ 9559 w 9559"/>
                  <a:gd name="csY1" fmla="*/ 1103 h 2053"/>
                  <a:gd name="csX2" fmla="*/ 3798 w 9559"/>
                  <a:gd name="csY2" fmla="*/ 0 h 2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59" h="2053">
                    <a:moveTo>
                      <a:pt x="3798" y="0"/>
                    </a:moveTo>
                    <a:cubicBezTo>
                      <a:pt x="-7363" y="303"/>
                      <a:pt x="9634" y="3652"/>
                      <a:pt x="9559" y="1103"/>
                    </a:cubicBezTo>
                    <a:cubicBezTo>
                      <a:pt x="8965" y="548"/>
                      <a:pt x="6387" y="57"/>
                      <a:pt x="3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6" name="Frihandsfigur: Form 1705">
                <a:extLst>
                  <a:ext uri="{FF2B5EF4-FFF2-40B4-BE49-F238E27FC236}">
                    <a16:creationId xmlns:a16="http://schemas.microsoft.com/office/drawing/2014/main" id="{C665EFA8-6F8E-0306-E3F5-00D24C372E72}"/>
                  </a:ext>
                </a:extLst>
              </p:cNvPr>
              <p:cNvSpPr/>
              <p:nvPr/>
            </p:nvSpPr>
            <p:spPr>
              <a:xfrm>
                <a:off x="9145140" y="7180934"/>
                <a:ext cx="12397" cy="6044"/>
              </a:xfrm>
              <a:custGeom>
                <a:avLst/>
                <a:gdLst>
                  <a:gd name="csX0" fmla="*/ 4516 w 12397"/>
                  <a:gd name="csY0" fmla="*/ 31 h 6044"/>
                  <a:gd name="csX1" fmla="*/ 7882 w 12397"/>
                  <a:gd name="csY1" fmla="*/ 6015 h 6044"/>
                  <a:gd name="csX2" fmla="*/ 4516 w 12397"/>
                  <a:gd name="csY2" fmla="*/ 31 h 60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97" h="6044">
                    <a:moveTo>
                      <a:pt x="4516" y="31"/>
                    </a:moveTo>
                    <a:cubicBezTo>
                      <a:pt x="-4908" y="-500"/>
                      <a:pt x="2510" y="5884"/>
                      <a:pt x="7882" y="6015"/>
                    </a:cubicBezTo>
                    <a:cubicBezTo>
                      <a:pt x="17312" y="6530"/>
                      <a:pt x="9876" y="186"/>
                      <a:pt x="45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7" name="Frihandsfigur: Form 1706">
                <a:extLst>
                  <a:ext uri="{FF2B5EF4-FFF2-40B4-BE49-F238E27FC236}">
                    <a16:creationId xmlns:a16="http://schemas.microsoft.com/office/drawing/2014/main" id="{B9576906-484A-D9E1-C696-C052084DD172}"/>
                  </a:ext>
                </a:extLst>
              </p:cNvPr>
              <p:cNvSpPr/>
              <p:nvPr/>
            </p:nvSpPr>
            <p:spPr>
              <a:xfrm>
                <a:off x="9251468" y="7359723"/>
                <a:ext cx="12996" cy="5765"/>
              </a:xfrm>
              <a:custGeom>
                <a:avLst/>
                <a:gdLst>
                  <a:gd name="csX0" fmla="*/ 4658 w 12996"/>
                  <a:gd name="csY0" fmla="*/ 8 h 5765"/>
                  <a:gd name="csX1" fmla="*/ 8339 w 12996"/>
                  <a:gd name="csY1" fmla="*/ 5757 h 5765"/>
                  <a:gd name="csX2" fmla="*/ 4658 w 12996"/>
                  <a:gd name="csY2" fmla="*/ 8 h 5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96" h="5765">
                    <a:moveTo>
                      <a:pt x="4658" y="8"/>
                    </a:moveTo>
                    <a:cubicBezTo>
                      <a:pt x="-5098" y="174"/>
                      <a:pt x="2617" y="6025"/>
                      <a:pt x="8339" y="5757"/>
                    </a:cubicBezTo>
                    <a:cubicBezTo>
                      <a:pt x="18100" y="5585"/>
                      <a:pt x="10367" y="-238"/>
                      <a:pt x="465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8" name="Frihandsfigur: Form 1707">
                <a:extLst>
                  <a:ext uri="{FF2B5EF4-FFF2-40B4-BE49-F238E27FC236}">
                    <a16:creationId xmlns:a16="http://schemas.microsoft.com/office/drawing/2014/main" id="{B1ECB7ED-1F1E-D0FC-B289-95716CC9F666}"/>
                  </a:ext>
                </a:extLst>
              </p:cNvPr>
              <p:cNvSpPr/>
              <p:nvPr/>
            </p:nvSpPr>
            <p:spPr>
              <a:xfrm>
                <a:off x="8955766" y="6831241"/>
                <a:ext cx="11319" cy="6430"/>
              </a:xfrm>
              <a:custGeom>
                <a:avLst/>
                <a:gdLst>
                  <a:gd name="csX0" fmla="*/ 4329 w 11319"/>
                  <a:gd name="csY0" fmla="*/ 486 h 6430"/>
                  <a:gd name="csX1" fmla="*/ 11317 w 11319"/>
                  <a:gd name="csY1" fmla="*/ 4978 h 6430"/>
                  <a:gd name="csX2" fmla="*/ 4329 w 11319"/>
                  <a:gd name="csY2" fmla="*/ 486 h 64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19" h="6430">
                    <a:moveTo>
                      <a:pt x="4329" y="486"/>
                    </a:moveTo>
                    <a:cubicBezTo>
                      <a:pt x="-8599" y="-2662"/>
                      <a:pt x="11575" y="10728"/>
                      <a:pt x="11317" y="4978"/>
                    </a:cubicBezTo>
                    <a:cubicBezTo>
                      <a:pt x="10501" y="3521"/>
                      <a:pt x="7374" y="1510"/>
                      <a:pt x="4329" y="4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9" name="Frihandsfigur: Form 1708">
                <a:extLst>
                  <a:ext uri="{FF2B5EF4-FFF2-40B4-BE49-F238E27FC236}">
                    <a16:creationId xmlns:a16="http://schemas.microsoft.com/office/drawing/2014/main" id="{4CD05FE1-A0BD-C9FA-FFF5-50315A4897C0}"/>
                  </a:ext>
                </a:extLst>
              </p:cNvPr>
              <p:cNvSpPr/>
              <p:nvPr/>
            </p:nvSpPr>
            <p:spPr>
              <a:xfrm>
                <a:off x="9047127" y="7000998"/>
                <a:ext cx="11864" cy="6383"/>
              </a:xfrm>
              <a:custGeom>
                <a:avLst/>
                <a:gdLst>
                  <a:gd name="csX0" fmla="*/ 4528 w 11864"/>
                  <a:gd name="csY0" fmla="*/ 150 h 6383"/>
                  <a:gd name="csX1" fmla="*/ 11855 w 11864"/>
                  <a:gd name="csY1" fmla="*/ 4368 h 6383"/>
                  <a:gd name="csX2" fmla="*/ 4528 w 11864"/>
                  <a:gd name="csY2" fmla="*/ 150 h 63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64" h="6383">
                    <a:moveTo>
                      <a:pt x="4528" y="150"/>
                    </a:moveTo>
                    <a:cubicBezTo>
                      <a:pt x="-9080" y="-1501"/>
                      <a:pt x="12369" y="11152"/>
                      <a:pt x="11855" y="4368"/>
                    </a:cubicBezTo>
                    <a:cubicBezTo>
                      <a:pt x="10986" y="2762"/>
                      <a:pt x="7712" y="876"/>
                      <a:pt x="4528" y="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0" name="Frihandsfigur: Form 1709">
                <a:extLst>
                  <a:ext uri="{FF2B5EF4-FFF2-40B4-BE49-F238E27FC236}">
                    <a16:creationId xmlns:a16="http://schemas.microsoft.com/office/drawing/2014/main" id="{1DCCE9EC-ECC1-DCFD-7DD6-2CCA845D3744}"/>
                  </a:ext>
                </a:extLst>
              </p:cNvPr>
              <p:cNvSpPr/>
              <p:nvPr/>
            </p:nvSpPr>
            <p:spPr>
              <a:xfrm>
                <a:off x="8868975" y="6683268"/>
                <a:ext cx="10803" cy="6182"/>
              </a:xfrm>
              <a:custGeom>
                <a:avLst/>
                <a:gdLst>
                  <a:gd name="csX0" fmla="*/ 3988 w 10803"/>
                  <a:gd name="csY0" fmla="*/ 893 h 6182"/>
                  <a:gd name="csX1" fmla="*/ 6817 w 10803"/>
                  <a:gd name="csY1" fmla="*/ 5294 h 6182"/>
                  <a:gd name="csX2" fmla="*/ 3988 w 10803"/>
                  <a:gd name="csY2" fmla="*/ 893 h 6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3" h="6182">
                    <a:moveTo>
                      <a:pt x="3988" y="893"/>
                    </a:moveTo>
                    <a:cubicBezTo>
                      <a:pt x="-4556" y="-2279"/>
                      <a:pt x="2663" y="3910"/>
                      <a:pt x="6817" y="5294"/>
                    </a:cubicBezTo>
                    <a:cubicBezTo>
                      <a:pt x="15361" y="8449"/>
                      <a:pt x="8132" y="2293"/>
                      <a:pt x="3988" y="8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1" name="Frihandsfigur: Form 1710">
                <a:extLst>
                  <a:ext uri="{FF2B5EF4-FFF2-40B4-BE49-F238E27FC236}">
                    <a16:creationId xmlns:a16="http://schemas.microsoft.com/office/drawing/2014/main" id="{FEF58AA6-4136-2556-56F2-EAE67B773398}"/>
                  </a:ext>
                </a:extLst>
              </p:cNvPr>
              <p:cNvSpPr/>
              <p:nvPr/>
            </p:nvSpPr>
            <p:spPr>
              <a:xfrm>
                <a:off x="8014958" y="4996182"/>
                <a:ext cx="7155" cy="9985"/>
              </a:xfrm>
              <a:custGeom>
                <a:avLst/>
                <a:gdLst>
                  <a:gd name="csX0" fmla="*/ 2773 w 7155"/>
                  <a:gd name="csY0" fmla="*/ 4888 h 9985"/>
                  <a:gd name="csX1" fmla="*/ 7128 w 7155"/>
                  <a:gd name="csY1" fmla="*/ 9985 h 9985"/>
                  <a:gd name="csX2" fmla="*/ 2773 w 7155"/>
                  <a:gd name="csY2" fmla="*/ 4888 h 9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55" h="9985">
                    <a:moveTo>
                      <a:pt x="2773" y="4888"/>
                    </a:moveTo>
                    <a:cubicBezTo>
                      <a:pt x="-5640" y="-7874"/>
                      <a:pt x="7842" y="8180"/>
                      <a:pt x="7128" y="9985"/>
                    </a:cubicBezTo>
                    <a:cubicBezTo>
                      <a:pt x="6642" y="9888"/>
                      <a:pt x="4693" y="7608"/>
                      <a:pt x="2773" y="4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2" name="Frihandsfigur: Form 1711">
                <a:extLst>
                  <a:ext uri="{FF2B5EF4-FFF2-40B4-BE49-F238E27FC236}">
                    <a16:creationId xmlns:a16="http://schemas.microsoft.com/office/drawing/2014/main" id="{7810E56F-DEC9-878C-A07B-EF164E47FBF4}"/>
                  </a:ext>
                </a:extLst>
              </p:cNvPr>
              <p:cNvSpPr/>
              <p:nvPr/>
            </p:nvSpPr>
            <p:spPr>
              <a:xfrm>
                <a:off x="7961334" y="4994600"/>
                <a:ext cx="7222" cy="7053"/>
              </a:xfrm>
              <a:custGeom>
                <a:avLst/>
                <a:gdLst>
                  <a:gd name="csX0" fmla="*/ 2807 w 7222"/>
                  <a:gd name="csY0" fmla="*/ 3562 h 7053"/>
                  <a:gd name="csX1" fmla="*/ 7202 w 7222"/>
                  <a:gd name="csY1" fmla="*/ 7054 h 7053"/>
                  <a:gd name="csX2" fmla="*/ 2807 w 7222"/>
                  <a:gd name="csY2" fmla="*/ 3562 h 7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22" h="7053">
                    <a:moveTo>
                      <a:pt x="2807" y="3562"/>
                    </a:moveTo>
                    <a:cubicBezTo>
                      <a:pt x="-5668" y="-5491"/>
                      <a:pt x="7808" y="5368"/>
                      <a:pt x="7202" y="7054"/>
                    </a:cubicBezTo>
                    <a:cubicBezTo>
                      <a:pt x="6716" y="7048"/>
                      <a:pt x="4750" y="5488"/>
                      <a:pt x="2807" y="3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3" name="Frihandsfigur: Form 1712">
                <a:extLst>
                  <a:ext uri="{FF2B5EF4-FFF2-40B4-BE49-F238E27FC236}">
                    <a16:creationId xmlns:a16="http://schemas.microsoft.com/office/drawing/2014/main" id="{58915F7F-2C3A-16A0-80CC-5FEE7072DCF1}"/>
                  </a:ext>
                </a:extLst>
              </p:cNvPr>
              <p:cNvSpPr/>
              <p:nvPr/>
            </p:nvSpPr>
            <p:spPr>
              <a:xfrm>
                <a:off x="7909041" y="4997040"/>
                <a:ext cx="7268" cy="4052"/>
              </a:xfrm>
              <a:custGeom>
                <a:avLst/>
                <a:gdLst>
                  <a:gd name="csX0" fmla="*/ 2871 w 7268"/>
                  <a:gd name="csY0" fmla="*/ 2012 h 4052"/>
                  <a:gd name="csX1" fmla="*/ 7266 w 7268"/>
                  <a:gd name="csY1" fmla="*/ 4053 h 4052"/>
                  <a:gd name="csX2" fmla="*/ 2871 w 7268"/>
                  <a:gd name="csY2" fmla="*/ 2012 h 40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8" h="4052">
                    <a:moveTo>
                      <a:pt x="2871" y="2012"/>
                    </a:moveTo>
                    <a:cubicBezTo>
                      <a:pt x="-5633" y="-3080"/>
                      <a:pt x="7483" y="2967"/>
                      <a:pt x="7266" y="4053"/>
                    </a:cubicBezTo>
                    <a:cubicBezTo>
                      <a:pt x="6803" y="4030"/>
                      <a:pt x="4837" y="3116"/>
                      <a:pt x="2871" y="2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4" name="Frihandsfigur: Form 1713">
                <a:extLst>
                  <a:ext uri="{FF2B5EF4-FFF2-40B4-BE49-F238E27FC236}">
                    <a16:creationId xmlns:a16="http://schemas.microsoft.com/office/drawing/2014/main" id="{F7E5CF9A-9FBB-04E9-91AA-3E794DB16CEA}"/>
                  </a:ext>
                </a:extLst>
              </p:cNvPr>
              <p:cNvSpPr/>
              <p:nvPr/>
            </p:nvSpPr>
            <p:spPr>
              <a:xfrm>
                <a:off x="8067202" y="5013833"/>
                <a:ext cx="7110" cy="12269"/>
              </a:xfrm>
              <a:custGeom>
                <a:avLst/>
                <a:gdLst>
                  <a:gd name="csX0" fmla="*/ 2793 w 7110"/>
                  <a:gd name="csY0" fmla="*/ 5692 h 12269"/>
                  <a:gd name="csX1" fmla="*/ 7096 w 7110"/>
                  <a:gd name="csY1" fmla="*/ 12269 h 12269"/>
                  <a:gd name="csX2" fmla="*/ 2793 w 7110"/>
                  <a:gd name="csY2" fmla="*/ 5692 h 122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0" h="12269">
                    <a:moveTo>
                      <a:pt x="2793" y="5692"/>
                    </a:moveTo>
                    <a:cubicBezTo>
                      <a:pt x="-5585" y="-9648"/>
                      <a:pt x="7605" y="10704"/>
                      <a:pt x="7096" y="12269"/>
                    </a:cubicBezTo>
                    <a:cubicBezTo>
                      <a:pt x="6633" y="11978"/>
                      <a:pt x="4708" y="9035"/>
                      <a:pt x="2793" y="5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5" name="Frihandsfigur: Form 1714">
                <a:extLst>
                  <a:ext uri="{FF2B5EF4-FFF2-40B4-BE49-F238E27FC236}">
                    <a16:creationId xmlns:a16="http://schemas.microsoft.com/office/drawing/2014/main" id="{86382104-2375-847B-6AE1-D633B3B4380D}"/>
                  </a:ext>
                </a:extLst>
              </p:cNvPr>
              <p:cNvSpPr/>
              <p:nvPr/>
            </p:nvSpPr>
            <p:spPr>
              <a:xfrm>
                <a:off x="7860779" y="4991436"/>
                <a:ext cx="7293" cy="1582"/>
              </a:xfrm>
              <a:custGeom>
                <a:avLst/>
                <a:gdLst>
                  <a:gd name="csX0" fmla="*/ 2956 w 7293"/>
                  <a:gd name="csY0" fmla="*/ 565 h 1582"/>
                  <a:gd name="csX1" fmla="*/ 7293 w 7293"/>
                  <a:gd name="csY1" fmla="*/ 1576 h 1582"/>
                  <a:gd name="csX2" fmla="*/ 2956 w 7293"/>
                  <a:gd name="csY2" fmla="*/ 565 h 1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3" h="1582">
                    <a:moveTo>
                      <a:pt x="2956" y="565"/>
                    </a:moveTo>
                    <a:cubicBezTo>
                      <a:pt x="-5582" y="-1196"/>
                      <a:pt x="7070" y="1736"/>
                      <a:pt x="7293" y="1576"/>
                    </a:cubicBezTo>
                    <a:cubicBezTo>
                      <a:pt x="6876" y="1433"/>
                      <a:pt x="4933" y="976"/>
                      <a:pt x="2956" y="5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6" name="Frihandsfigur: Form 1715">
                <a:extLst>
                  <a:ext uri="{FF2B5EF4-FFF2-40B4-BE49-F238E27FC236}">
                    <a16:creationId xmlns:a16="http://schemas.microsoft.com/office/drawing/2014/main" id="{652C4ADA-4C8D-E5A8-7B64-FC4A1ACFE7FA}"/>
                  </a:ext>
                </a:extLst>
              </p:cNvPr>
              <p:cNvSpPr/>
              <p:nvPr/>
            </p:nvSpPr>
            <p:spPr>
              <a:xfrm>
                <a:off x="8290120" y="5739798"/>
                <a:ext cx="8711" cy="15426"/>
              </a:xfrm>
              <a:custGeom>
                <a:avLst/>
                <a:gdLst>
                  <a:gd name="csX0" fmla="*/ 3566 w 8711"/>
                  <a:gd name="csY0" fmla="*/ 1394 h 15426"/>
                  <a:gd name="csX1" fmla="*/ 5143 w 8711"/>
                  <a:gd name="csY1" fmla="*/ 14104 h 15426"/>
                  <a:gd name="csX2" fmla="*/ 3566 w 8711"/>
                  <a:gd name="csY2" fmla="*/ 1394 h 154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1" h="15426">
                    <a:moveTo>
                      <a:pt x="3566" y="1394"/>
                    </a:moveTo>
                    <a:cubicBezTo>
                      <a:pt x="-3972" y="-4939"/>
                      <a:pt x="2354" y="12252"/>
                      <a:pt x="5143" y="14104"/>
                    </a:cubicBezTo>
                    <a:cubicBezTo>
                      <a:pt x="12693" y="20196"/>
                      <a:pt x="6344" y="3377"/>
                      <a:pt x="3566" y="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7" name="Frihandsfigur: Form 1716">
                <a:extLst>
                  <a:ext uri="{FF2B5EF4-FFF2-40B4-BE49-F238E27FC236}">
                    <a16:creationId xmlns:a16="http://schemas.microsoft.com/office/drawing/2014/main" id="{DEB5468C-E381-8789-12DC-E10F8E64A920}"/>
                  </a:ext>
                </a:extLst>
              </p:cNvPr>
              <p:cNvSpPr/>
              <p:nvPr/>
            </p:nvSpPr>
            <p:spPr>
              <a:xfrm>
                <a:off x="8115036" y="5064242"/>
                <a:ext cx="7176" cy="13329"/>
              </a:xfrm>
              <a:custGeom>
                <a:avLst/>
                <a:gdLst>
                  <a:gd name="csX0" fmla="*/ 2925 w 7176"/>
                  <a:gd name="csY0" fmla="*/ 5265 h 13329"/>
                  <a:gd name="csX1" fmla="*/ 7177 w 7176"/>
                  <a:gd name="csY1" fmla="*/ 13329 h 13329"/>
                  <a:gd name="csX2" fmla="*/ 2925 w 7176"/>
                  <a:gd name="csY2" fmla="*/ 5265 h 133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76" h="13329">
                    <a:moveTo>
                      <a:pt x="2925" y="5265"/>
                    </a:moveTo>
                    <a:cubicBezTo>
                      <a:pt x="-5477" y="-10205"/>
                      <a:pt x="6862" y="13341"/>
                      <a:pt x="7177" y="13329"/>
                    </a:cubicBezTo>
                    <a:cubicBezTo>
                      <a:pt x="6776" y="12478"/>
                      <a:pt x="4873" y="8872"/>
                      <a:pt x="2925" y="5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8" name="Frihandsfigur: Form 1717">
                <a:extLst>
                  <a:ext uri="{FF2B5EF4-FFF2-40B4-BE49-F238E27FC236}">
                    <a16:creationId xmlns:a16="http://schemas.microsoft.com/office/drawing/2014/main" id="{8CC27BAF-EB61-FFCA-F1FB-D65BA0BF4510}"/>
                  </a:ext>
                </a:extLst>
              </p:cNvPr>
              <p:cNvSpPr/>
              <p:nvPr/>
            </p:nvSpPr>
            <p:spPr>
              <a:xfrm>
                <a:off x="8238753" y="5550555"/>
                <a:ext cx="8389" cy="13295"/>
              </a:xfrm>
              <a:custGeom>
                <a:avLst/>
                <a:gdLst>
                  <a:gd name="csX0" fmla="*/ 3446 w 8389"/>
                  <a:gd name="csY0" fmla="*/ 4904 h 13295"/>
                  <a:gd name="csX1" fmla="*/ 8389 w 8389"/>
                  <a:gd name="csY1" fmla="*/ 13277 h 13295"/>
                  <a:gd name="csX2" fmla="*/ 3446 w 8389"/>
                  <a:gd name="csY2" fmla="*/ 4904 h 132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89" h="13295">
                    <a:moveTo>
                      <a:pt x="3446" y="4904"/>
                    </a:moveTo>
                    <a:cubicBezTo>
                      <a:pt x="-6361" y="-10057"/>
                      <a:pt x="7823" y="14060"/>
                      <a:pt x="8389" y="13277"/>
                    </a:cubicBezTo>
                    <a:cubicBezTo>
                      <a:pt x="7932" y="12214"/>
                      <a:pt x="5726" y="8454"/>
                      <a:pt x="3446" y="4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9" name="Frihandsfigur: Form 1718">
                <a:extLst>
                  <a:ext uri="{FF2B5EF4-FFF2-40B4-BE49-F238E27FC236}">
                    <a16:creationId xmlns:a16="http://schemas.microsoft.com/office/drawing/2014/main" id="{5100E3B6-B1DD-64CC-7FB3-ACDEECBF7492}"/>
                  </a:ext>
                </a:extLst>
              </p:cNvPr>
              <p:cNvSpPr/>
              <p:nvPr/>
            </p:nvSpPr>
            <p:spPr>
              <a:xfrm>
                <a:off x="8194369" y="5393362"/>
                <a:ext cx="7939" cy="13708"/>
              </a:xfrm>
              <a:custGeom>
                <a:avLst/>
                <a:gdLst>
                  <a:gd name="csX0" fmla="*/ 3345 w 7939"/>
                  <a:gd name="csY0" fmla="*/ 3981 h 13708"/>
                  <a:gd name="csX1" fmla="*/ 7940 w 7939"/>
                  <a:gd name="csY1" fmla="*/ 13508 h 13708"/>
                  <a:gd name="csX2" fmla="*/ 3345 w 7939"/>
                  <a:gd name="csY2" fmla="*/ 3981 h 137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9" h="13708">
                    <a:moveTo>
                      <a:pt x="3345" y="3981"/>
                    </a:moveTo>
                    <a:cubicBezTo>
                      <a:pt x="-5856" y="-9621"/>
                      <a:pt x="6711" y="16217"/>
                      <a:pt x="7940" y="13508"/>
                    </a:cubicBezTo>
                    <a:cubicBezTo>
                      <a:pt x="7568" y="11816"/>
                      <a:pt x="5511" y="7553"/>
                      <a:pt x="3345" y="39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0" name="Frihandsfigur: Form 1719">
                <a:extLst>
                  <a:ext uri="{FF2B5EF4-FFF2-40B4-BE49-F238E27FC236}">
                    <a16:creationId xmlns:a16="http://schemas.microsoft.com/office/drawing/2014/main" id="{7EFBA3C5-E419-2C69-F8DF-B74C10B9FD2D}"/>
                  </a:ext>
                </a:extLst>
              </p:cNvPr>
              <p:cNvSpPr/>
              <p:nvPr/>
            </p:nvSpPr>
            <p:spPr>
              <a:xfrm>
                <a:off x="8337683" y="6166193"/>
                <a:ext cx="9323" cy="11935"/>
              </a:xfrm>
              <a:custGeom>
                <a:avLst/>
                <a:gdLst>
                  <a:gd name="csX0" fmla="*/ 3940 w 9323"/>
                  <a:gd name="csY0" fmla="*/ 0 h 11935"/>
                  <a:gd name="csX1" fmla="*/ 9324 w 9323"/>
                  <a:gd name="csY1" fmla="*/ 6990 h 11935"/>
                  <a:gd name="csX2" fmla="*/ 3940 w 9323"/>
                  <a:gd name="csY2" fmla="*/ 0 h 119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3" h="11935">
                    <a:moveTo>
                      <a:pt x="3940" y="0"/>
                    </a:moveTo>
                    <a:cubicBezTo>
                      <a:pt x="-7267" y="172"/>
                      <a:pt x="8958" y="21243"/>
                      <a:pt x="9324" y="6990"/>
                    </a:cubicBezTo>
                    <a:cubicBezTo>
                      <a:pt x="8849" y="3801"/>
                      <a:pt x="6443" y="646"/>
                      <a:pt x="3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1" name="Frihandsfigur: Form 1720">
                <a:extLst>
                  <a:ext uri="{FF2B5EF4-FFF2-40B4-BE49-F238E27FC236}">
                    <a16:creationId xmlns:a16="http://schemas.microsoft.com/office/drawing/2014/main" id="{BB764FDB-FA54-14D4-4656-D770CE3333BD}"/>
                  </a:ext>
                </a:extLst>
              </p:cNvPr>
              <p:cNvSpPr/>
              <p:nvPr/>
            </p:nvSpPr>
            <p:spPr>
              <a:xfrm>
                <a:off x="8155532" y="5205915"/>
                <a:ext cx="7485" cy="13646"/>
              </a:xfrm>
              <a:custGeom>
                <a:avLst/>
                <a:gdLst>
                  <a:gd name="csX0" fmla="*/ 3137 w 7485"/>
                  <a:gd name="csY0" fmla="*/ 4061 h 13646"/>
                  <a:gd name="csX1" fmla="*/ 7486 w 7485"/>
                  <a:gd name="csY1" fmla="*/ 13491 h 13646"/>
                  <a:gd name="csX2" fmla="*/ 3137 w 7485"/>
                  <a:gd name="csY2" fmla="*/ 4061 h 136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5" h="13646">
                    <a:moveTo>
                      <a:pt x="3137" y="4061"/>
                    </a:moveTo>
                    <a:cubicBezTo>
                      <a:pt x="-5499" y="-9621"/>
                      <a:pt x="6308" y="15851"/>
                      <a:pt x="7486" y="13491"/>
                    </a:cubicBezTo>
                    <a:cubicBezTo>
                      <a:pt x="7131" y="11873"/>
                      <a:pt x="5183" y="7650"/>
                      <a:pt x="3137" y="40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2" name="Frihandsfigur: Form 1721">
                <a:extLst>
                  <a:ext uri="{FF2B5EF4-FFF2-40B4-BE49-F238E27FC236}">
                    <a16:creationId xmlns:a16="http://schemas.microsoft.com/office/drawing/2014/main" id="{A1AEDEDD-AF40-550C-A579-6FDE681FE171}"/>
                  </a:ext>
                </a:extLst>
              </p:cNvPr>
              <p:cNvSpPr/>
              <p:nvPr/>
            </p:nvSpPr>
            <p:spPr>
              <a:xfrm>
                <a:off x="9368548" y="7525997"/>
                <a:ext cx="13264" cy="5306"/>
              </a:xfrm>
              <a:custGeom>
                <a:avLst/>
                <a:gdLst>
                  <a:gd name="csX0" fmla="*/ 4547 w 13264"/>
                  <a:gd name="csY0" fmla="*/ 0 h 5306"/>
                  <a:gd name="csX1" fmla="*/ 12662 w 13264"/>
                  <a:gd name="csY1" fmla="*/ 4396 h 5306"/>
                  <a:gd name="csX2" fmla="*/ 4547 w 13264"/>
                  <a:gd name="csY2" fmla="*/ 0 h 53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4" h="5306">
                    <a:moveTo>
                      <a:pt x="4547" y="0"/>
                    </a:moveTo>
                    <a:cubicBezTo>
                      <a:pt x="-7815" y="1155"/>
                      <a:pt x="8495" y="7670"/>
                      <a:pt x="12662" y="4396"/>
                    </a:cubicBezTo>
                    <a:cubicBezTo>
                      <a:pt x="15605" y="1177"/>
                      <a:pt x="6930" y="-28"/>
                      <a:pt x="4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3" name="Frihandsfigur: Form 1722">
                <a:extLst>
                  <a:ext uri="{FF2B5EF4-FFF2-40B4-BE49-F238E27FC236}">
                    <a16:creationId xmlns:a16="http://schemas.microsoft.com/office/drawing/2014/main" id="{85A9415B-A147-BB71-C740-4A4FF343C596}"/>
                  </a:ext>
                </a:extLst>
              </p:cNvPr>
              <p:cNvSpPr/>
              <p:nvPr/>
            </p:nvSpPr>
            <p:spPr>
              <a:xfrm>
                <a:off x="7624045" y="4964931"/>
                <a:ext cx="6723" cy="903"/>
              </a:xfrm>
              <a:custGeom>
                <a:avLst/>
                <a:gdLst>
                  <a:gd name="csX0" fmla="*/ 2671 w 6723"/>
                  <a:gd name="csY0" fmla="*/ 4 h 903"/>
                  <a:gd name="csX1" fmla="*/ 6180 w 6723"/>
                  <a:gd name="csY1" fmla="*/ 741 h 903"/>
                  <a:gd name="csX2" fmla="*/ 2671 w 6723"/>
                  <a:gd name="csY2" fmla="*/ 4 h 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3" h="903">
                    <a:moveTo>
                      <a:pt x="2671" y="4"/>
                    </a:moveTo>
                    <a:cubicBezTo>
                      <a:pt x="-4130" y="261"/>
                      <a:pt x="3934" y="1301"/>
                      <a:pt x="6180" y="741"/>
                    </a:cubicBezTo>
                    <a:cubicBezTo>
                      <a:pt x="8318" y="175"/>
                      <a:pt x="3517" y="-31"/>
                      <a:pt x="267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4" name="Frihandsfigur: Form 1723">
                <a:extLst>
                  <a:ext uri="{FF2B5EF4-FFF2-40B4-BE49-F238E27FC236}">
                    <a16:creationId xmlns:a16="http://schemas.microsoft.com/office/drawing/2014/main" id="{4297E24C-C833-FE9F-1000-9C0F65528759}"/>
                  </a:ext>
                </a:extLst>
              </p:cNvPr>
              <p:cNvSpPr/>
              <p:nvPr/>
            </p:nvSpPr>
            <p:spPr>
              <a:xfrm>
                <a:off x="8204786" y="6350197"/>
                <a:ext cx="9786" cy="830"/>
              </a:xfrm>
              <a:custGeom>
                <a:avLst/>
                <a:gdLst>
                  <a:gd name="csX0" fmla="*/ 3888 w 9786"/>
                  <a:gd name="csY0" fmla="*/ 94 h 830"/>
                  <a:gd name="csX1" fmla="*/ 9786 w 9786"/>
                  <a:gd name="csY1" fmla="*/ 677 h 830"/>
                  <a:gd name="csX2" fmla="*/ 3888 w 9786"/>
                  <a:gd name="csY2" fmla="*/ 94 h 8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6" h="830">
                    <a:moveTo>
                      <a:pt x="3888" y="94"/>
                    </a:moveTo>
                    <a:cubicBezTo>
                      <a:pt x="-7490" y="-415"/>
                      <a:pt x="9718" y="1345"/>
                      <a:pt x="9786" y="677"/>
                    </a:cubicBezTo>
                    <a:cubicBezTo>
                      <a:pt x="9169" y="500"/>
                      <a:pt x="6535" y="237"/>
                      <a:pt x="3888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5" name="Frihandsfigur: Form 1724">
                <a:extLst>
                  <a:ext uri="{FF2B5EF4-FFF2-40B4-BE49-F238E27FC236}">
                    <a16:creationId xmlns:a16="http://schemas.microsoft.com/office/drawing/2014/main" id="{C665D399-3BDE-AA64-5429-104DF074D4BC}"/>
                  </a:ext>
                </a:extLst>
              </p:cNvPr>
              <p:cNvSpPr/>
              <p:nvPr/>
            </p:nvSpPr>
            <p:spPr>
              <a:xfrm>
                <a:off x="8274795" y="6361828"/>
                <a:ext cx="9969" cy="1286"/>
              </a:xfrm>
              <a:custGeom>
                <a:avLst/>
                <a:gdLst>
                  <a:gd name="csX0" fmla="*/ 3894 w 9969"/>
                  <a:gd name="csY0" fmla="*/ 521 h 1286"/>
                  <a:gd name="csX1" fmla="*/ 9970 w 9969"/>
                  <a:gd name="csY1" fmla="*/ 1287 h 1286"/>
                  <a:gd name="csX2" fmla="*/ 3894 w 9969"/>
                  <a:gd name="csY2" fmla="*/ 521 h 1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69" h="1286">
                    <a:moveTo>
                      <a:pt x="3894" y="521"/>
                    </a:moveTo>
                    <a:cubicBezTo>
                      <a:pt x="-7593" y="-971"/>
                      <a:pt x="9992" y="1207"/>
                      <a:pt x="9970" y="1287"/>
                    </a:cubicBezTo>
                    <a:cubicBezTo>
                      <a:pt x="9307" y="1219"/>
                      <a:pt x="6586" y="870"/>
                      <a:pt x="3894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6" name="Frihandsfigur: Form 1725">
                <a:extLst>
                  <a:ext uri="{FF2B5EF4-FFF2-40B4-BE49-F238E27FC236}">
                    <a16:creationId xmlns:a16="http://schemas.microsoft.com/office/drawing/2014/main" id="{8354F6C2-2A2A-5D71-27D1-E9BBA3E7975A}"/>
                  </a:ext>
                </a:extLst>
              </p:cNvPr>
              <p:cNvSpPr/>
              <p:nvPr/>
            </p:nvSpPr>
            <p:spPr>
              <a:xfrm>
                <a:off x="8425853" y="6396704"/>
                <a:ext cx="10370" cy="3043"/>
              </a:xfrm>
              <a:custGeom>
                <a:avLst/>
                <a:gdLst>
                  <a:gd name="csX0" fmla="*/ 4027 w 10370"/>
                  <a:gd name="csY0" fmla="*/ 901 h 3043"/>
                  <a:gd name="csX1" fmla="*/ 10371 w 10370"/>
                  <a:gd name="csY1" fmla="*/ 2964 h 3043"/>
                  <a:gd name="csX2" fmla="*/ 4027 w 10370"/>
                  <a:gd name="csY2" fmla="*/ 901 h 30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70" h="3043">
                    <a:moveTo>
                      <a:pt x="4027" y="901"/>
                    </a:moveTo>
                    <a:cubicBezTo>
                      <a:pt x="-7877" y="-2209"/>
                      <a:pt x="10405" y="3798"/>
                      <a:pt x="10371" y="2964"/>
                    </a:cubicBezTo>
                    <a:cubicBezTo>
                      <a:pt x="9668" y="2592"/>
                      <a:pt x="6827" y="1666"/>
                      <a:pt x="4027" y="9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7" name="Frihandsfigur: Form 1726">
                <a:extLst>
                  <a:ext uri="{FF2B5EF4-FFF2-40B4-BE49-F238E27FC236}">
                    <a16:creationId xmlns:a16="http://schemas.microsoft.com/office/drawing/2014/main" id="{018AF375-E2CA-A9B5-020E-CB07D1B9D748}"/>
                  </a:ext>
                </a:extLst>
              </p:cNvPr>
              <p:cNvSpPr/>
              <p:nvPr/>
            </p:nvSpPr>
            <p:spPr>
              <a:xfrm>
                <a:off x="8349130" y="6371190"/>
                <a:ext cx="10175" cy="2137"/>
              </a:xfrm>
              <a:custGeom>
                <a:avLst/>
                <a:gdLst>
                  <a:gd name="csX0" fmla="*/ 3957 w 10175"/>
                  <a:gd name="csY0" fmla="*/ 840 h 2137"/>
                  <a:gd name="csX1" fmla="*/ 10175 w 10175"/>
                  <a:gd name="csY1" fmla="*/ 2138 h 2137"/>
                  <a:gd name="csX2" fmla="*/ 3957 w 10175"/>
                  <a:gd name="csY2" fmla="*/ 840 h 2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5" h="2137">
                    <a:moveTo>
                      <a:pt x="3957" y="840"/>
                    </a:moveTo>
                    <a:cubicBezTo>
                      <a:pt x="-7753" y="-1617"/>
                      <a:pt x="10266" y="2092"/>
                      <a:pt x="10175" y="2138"/>
                    </a:cubicBezTo>
                    <a:cubicBezTo>
                      <a:pt x="9477" y="1995"/>
                      <a:pt x="6694" y="1418"/>
                      <a:pt x="3957" y="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8" name="Frihandsfigur: Form 1727">
                <a:extLst>
                  <a:ext uri="{FF2B5EF4-FFF2-40B4-BE49-F238E27FC236}">
                    <a16:creationId xmlns:a16="http://schemas.microsoft.com/office/drawing/2014/main" id="{E75C9684-5C00-896E-AA27-92D6BAEDC72F}"/>
                  </a:ext>
                </a:extLst>
              </p:cNvPr>
              <p:cNvSpPr/>
              <p:nvPr/>
            </p:nvSpPr>
            <p:spPr>
              <a:xfrm>
                <a:off x="8502938" y="6456618"/>
                <a:ext cx="10626" cy="4179"/>
              </a:xfrm>
              <a:custGeom>
                <a:avLst/>
                <a:gdLst>
                  <a:gd name="csX0" fmla="*/ 4157 w 10626"/>
                  <a:gd name="csY0" fmla="*/ 714 h 4179"/>
                  <a:gd name="csX1" fmla="*/ 10627 w 10626"/>
                  <a:gd name="csY1" fmla="*/ 3681 h 4179"/>
                  <a:gd name="csX2" fmla="*/ 4157 w 10626"/>
                  <a:gd name="csY2" fmla="*/ 714 h 4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26" h="4179">
                    <a:moveTo>
                      <a:pt x="4157" y="714"/>
                    </a:moveTo>
                    <a:cubicBezTo>
                      <a:pt x="-8073" y="-2497"/>
                      <a:pt x="10569" y="6315"/>
                      <a:pt x="10627" y="3681"/>
                    </a:cubicBezTo>
                    <a:cubicBezTo>
                      <a:pt x="9929" y="2920"/>
                      <a:pt x="7032" y="1589"/>
                      <a:pt x="4157" y="7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9" name="Frihandsfigur: Form 1728">
                <a:extLst>
                  <a:ext uri="{FF2B5EF4-FFF2-40B4-BE49-F238E27FC236}">
                    <a16:creationId xmlns:a16="http://schemas.microsoft.com/office/drawing/2014/main" id="{E270B334-B263-8B4E-CCD6-EA166D0ADD69}"/>
                  </a:ext>
                </a:extLst>
              </p:cNvPr>
              <p:cNvSpPr/>
              <p:nvPr/>
            </p:nvSpPr>
            <p:spPr>
              <a:xfrm>
                <a:off x="8814743" y="7145720"/>
                <a:ext cx="12319" cy="6832"/>
              </a:xfrm>
              <a:custGeom>
                <a:avLst/>
                <a:gdLst>
                  <a:gd name="csX0" fmla="*/ 4711 w 12319"/>
                  <a:gd name="csY0" fmla="*/ 1 h 6832"/>
                  <a:gd name="csX1" fmla="*/ 7603 w 12319"/>
                  <a:gd name="csY1" fmla="*/ 6831 h 6832"/>
                  <a:gd name="csX2" fmla="*/ 4711 w 12319"/>
                  <a:gd name="csY2" fmla="*/ 1 h 68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19" h="6832">
                    <a:moveTo>
                      <a:pt x="4711" y="1"/>
                    </a:moveTo>
                    <a:cubicBezTo>
                      <a:pt x="-4519" y="-113"/>
                      <a:pt x="1653" y="6923"/>
                      <a:pt x="7603" y="6831"/>
                    </a:cubicBezTo>
                    <a:cubicBezTo>
                      <a:pt x="16855" y="6939"/>
                      <a:pt x="10643" y="-67"/>
                      <a:pt x="47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0" name="Frihandsfigur: Form 1729">
                <a:extLst>
                  <a:ext uri="{FF2B5EF4-FFF2-40B4-BE49-F238E27FC236}">
                    <a16:creationId xmlns:a16="http://schemas.microsoft.com/office/drawing/2014/main" id="{CA42EDDD-1EB5-CC06-62E6-842FA4229B64}"/>
                  </a:ext>
                </a:extLst>
              </p:cNvPr>
              <p:cNvSpPr/>
              <p:nvPr/>
            </p:nvSpPr>
            <p:spPr>
              <a:xfrm>
                <a:off x="8906667" y="7347040"/>
                <a:ext cx="12876" cy="6386"/>
              </a:xfrm>
              <a:custGeom>
                <a:avLst/>
                <a:gdLst>
                  <a:gd name="csX0" fmla="*/ 4833 w 12876"/>
                  <a:gd name="csY0" fmla="*/ 15 h 6386"/>
                  <a:gd name="csX1" fmla="*/ 8039 w 12876"/>
                  <a:gd name="csY1" fmla="*/ 6370 h 6386"/>
                  <a:gd name="csX2" fmla="*/ 4833 w 12876"/>
                  <a:gd name="csY2" fmla="*/ 15 h 6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76" h="6386">
                    <a:moveTo>
                      <a:pt x="4833" y="15"/>
                    </a:moveTo>
                    <a:cubicBezTo>
                      <a:pt x="-4751" y="364"/>
                      <a:pt x="1850" y="6747"/>
                      <a:pt x="8039" y="6370"/>
                    </a:cubicBezTo>
                    <a:cubicBezTo>
                      <a:pt x="17640" y="6027"/>
                      <a:pt x="11011" y="-345"/>
                      <a:pt x="483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1" name="Frihandsfigur: Form 1730">
                <a:extLst>
                  <a:ext uri="{FF2B5EF4-FFF2-40B4-BE49-F238E27FC236}">
                    <a16:creationId xmlns:a16="http://schemas.microsoft.com/office/drawing/2014/main" id="{94DEBD2E-A8BA-4D93-8E63-43A9DB1E6399}"/>
                  </a:ext>
                </a:extLst>
              </p:cNvPr>
              <p:cNvSpPr/>
              <p:nvPr/>
            </p:nvSpPr>
            <p:spPr>
              <a:xfrm>
                <a:off x="8652981" y="6742922"/>
                <a:ext cx="11315" cy="6442"/>
              </a:xfrm>
              <a:custGeom>
                <a:avLst/>
                <a:gdLst>
                  <a:gd name="csX0" fmla="*/ 4396 w 11315"/>
                  <a:gd name="csY0" fmla="*/ 172 h 6442"/>
                  <a:gd name="csX1" fmla="*/ 6916 w 11315"/>
                  <a:gd name="csY1" fmla="*/ 6270 h 6442"/>
                  <a:gd name="csX2" fmla="*/ 4396 w 11315"/>
                  <a:gd name="csY2" fmla="*/ 172 h 64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15" h="6442">
                    <a:moveTo>
                      <a:pt x="4396" y="172"/>
                    </a:moveTo>
                    <a:cubicBezTo>
                      <a:pt x="-4360" y="-1160"/>
                      <a:pt x="1824" y="5658"/>
                      <a:pt x="6916" y="6270"/>
                    </a:cubicBezTo>
                    <a:cubicBezTo>
                      <a:pt x="15689" y="7601"/>
                      <a:pt x="9471" y="806"/>
                      <a:pt x="4396" y="1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2" name="Frihandsfigur: Form 1731">
                <a:extLst>
                  <a:ext uri="{FF2B5EF4-FFF2-40B4-BE49-F238E27FC236}">
                    <a16:creationId xmlns:a16="http://schemas.microsoft.com/office/drawing/2014/main" id="{FF48AE76-73B7-8C97-6615-FBFA9F4AD57E}"/>
                  </a:ext>
                </a:extLst>
              </p:cNvPr>
              <p:cNvSpPr/>
              <p:nvPr/>
            </p:nvSpPr>
            <p:spPr>
              <a:xfrm>
                <a:off x="8577826" y="6575512"/>
                <a:ext cx="10987" cy="5751"/>
              </a:xfrm>
              <a:custGeom>
                <a:avLst/>
                <a:gdLst>
                  <a:gd name="csX0" fmla="*/ 4381 w 10987"/>
                  <a:gd name="csY0" fmla="*/ 338 h 5751"/>
                  <a:gd name="csX1" fmla="*/ 10988 w 10987"/>
                  <a:gd name="csY1" fmla="*/ 4310 h 5751"/>
                  <a:gd name="csX2" fmla="*/ 4381 w 10987"/>
                  <a:gd name="csY2" fmla="*/ 338 h 57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7" h="5751">
                    <a:moveTo>
                      <a:pt x="4381" y="338"/>
                    </a:moveTo>
                    <a:cubicBezTo>
                      <a:pt x="-8420" y="-2113"/>
                      <a:pt x="10897" y="9745"/>
                      <a:pt x="10988" y="4310"/>
                    </a:cubicBezTo>
                    <a:cubicBezTo>
                      <a:pt x="10308" y="2961"/>
                      <a:pt x="7348" y="1178"/>
                      <a:pt x="4381" y="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3" name="Frihandsfigur: Form 1732">
                <a:extLst>
                  <a:ext uri="{FF2B5EF4-FFF2-40B4-BE49-F238E27FC236}">
                    <a16:creationId xmlns:a16="http://schemas.microsoft.com/office/drawing/2014/main" id="{5659799C-73FF-C63C-0EC5-1712C396DCE0}"/>
                  </a:ext>
                </a:extLst>
              </p:cNvPr>
              <p:cNvSpPr/>
              <p:nvPr/>
            </p:nvSpPr>
            <p:spPr>
              <a:xfrm>
                <a:off x="8731039" y="6938675"/>
                <a:ext cx="11796" cy="6840"/>
              </a:xfrm>
              <a:custGeom>
                <a:avLst/>
                <a:gdLst>
                  <a:gd name="csX0" fmla="*/ 4565 w 11796"/>
                  <a:gd name="csY0" fmla="*/ 48 h 6840"/>
                  <a:gd name="csX1" fmla="*/ 7228 w 11796"/>
                  <a:gd name="csY1" fmla="*/ 6792 h 6840"/>
                  <a:gd name="csX2" fmla="*/ 4565 w 11796"/>
                  <a:gd name="csY2" fmla="*/ 48 h 68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96" h="6840">
                    <a:moveTo>
                      <a:pt x="4565" y="48"/>
                    </a:moveTo>
                    <a:cubicBezTo>
                      <a:pt x="-4414" y="-655"/>
                      <a:pt x="1690" y="6529"/>
                      <a:pt x="7228" y="6792"/>
                    </a:cubicBezTo>
                    <a:cubicBezTo>
                      <a:pt x="16223" y="7495"/>
                      <a:pt x="10091" y="340"/>
                      <a:pt x="456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4" name="Frihandsfigur: Form 1733">
                <a:extLst>
                  <a:ext uri="{FF2B5EF4-FFF2-40B4-BE49-F238E27FC236}">
                    <a16:creationId xmlns:a16="http://schemas.microsoft.com/office/drawing/2014/main" id="{E40C0181-DFCB-5D51-B179-EF375B0C2F05}"/>
                  </a:ext>
                </a:extLst>
              </p:cNvPr>
              <p:cNvSpPr/>
              <p:nvPr/>
            </p:nvSpPr>
            <p:spPr>
              <a:xfrm>
                <a:off x="8011353" y="5247726"/>
                <a:ext cx="8544" cy="9125"/>
              </a:xfrm>
              <a:custGeom>
                <a:avLst/>
                <a:gdLst>
                  <a:gd name="csX0" fmla="*/ 3641 w 8544"/>
                  <a:gd name="csY0" fmla="*/ 2741 h 9125"/>
                  <a:gd name="csX1" fmla="*/ 8545 w 8544"/>
                  <a:gd name="csY1" fmla="*/ 8924 h 9125"/>
                  <a:gd name="csX2" fmla="*/ 3641 w 8544"/>
                  <a:gd name="csY2" fmla="*/ 2741 h 91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4" h="9125">
                    <a:moveTo>
                      <a:pt x="3641" y="2741"/>
                    </a:moveTo>
                    <a:cubicBezTo>
                      <a:pt x="-6452" y="-6621"/>
                      <a:pt x="7533" y="11188"/>
                      <a:pt x="8545" y="8924"/>
                    </a:cubicBezTo>
                    <a:cubicBezTo>
                      <a:pt x="8167" y="7850"/>
                      <a:pt x="5978" y="5055"/>
                      <a:pt x="3641" y="2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5" name="Frihandsfigur: Form 1734">
                <a:extLst>
                  <a:ext uri="{FF2B5EF4-FFF2-40B4-BE49-F238E27FC236}">
                    <a16:creationId xmlns:a16="http://schemas.microsoft.com/office/drawing/2014/main" id="{C87DF242-D742-3DAD-708B-B39C14EB50E9}"/>
                  </a:ext>
                </a:extLst>
              </p:cNvPr>
              <p:cNvSpPr/>
              <p:nvPr/>
            </p:nvSpPr>
            <p:spPr>
              <a:xfrm>
                <a:off x="8141141" y="6317583"/>
                <a:ext cx="9550" cy="1647"/>
              </a:xfrm>
              <a:custGeom>
                <a:avLst/>
                <a:gdLst>
                  <a:gd name="csX0" fmla="*/ 3869 w 9550"/>
                  <a:gd name="csY0" fmla="*/ 0 h 1647"/>
                  <a:gd name="csX1" fmla="*/ 9550 w 9550"/>
                  <a:gd name="csY1" fmla="*/ 841 h 1647"/>
                  <a:gd name="csX2" fmla="*/ 3869 w 9550"/>
                  <a:gd name="csY2" fmla="*/ 0 h 16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50" h="1647">
                    <a:moveTo>
                      <a:pt x="3869" y="0"/>
                    </a:moveTo>
                    <a:cubicBezTo>
                      <a:pt x="-7372" y="395"/>
                      <a:pt x="9447" y="2909"/>
                      <a:pt x="9550" y="841"/>
                    </a:cubicBezTo>
                    <a:cubicBezTo>
                      <a:pt x="9007" y="395"/>
                      <a:pt x="6464" y="17"/>
                      <a:pt x="38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6" name="Frihandsfigur: Form 1735">
                <a:extLst>
                  <a:ext uri="{FF2B5EF4-FFF2-40B4-BE49-F238E27FC236}">
                    <a16:creationId xmlns:a16="http://schemas.microsoft.com/office/drawing/2014/main" id="{1E67DCB1-3432-CCBD-F9F3-5B19B609AC88}"/>
                  </a:ext>
                </a:extLst>
              </p:cNvPr>
              <p:cNvSpPr/>
              <p:nvPr/>
            </p:nvSpPr>
            <p:spPr>
              <a:xfrm>
                <a:off x="7822303" y="4760464"/>
                <a:ext cx="7260" cy="6809"/>
              </a:xfrm>
              <a:custGeom>
                <a:avLst/>
                <a:gdLst>
                  <a:gd name="csX0" fmla="*/ 2736 w 7260"/>
                  <a:gd name="csY0" fmla="*/ 4308 h 6809"/>
                  <a:gd name="csX1" fmla="*/ 4525 w 7260"/>
                  <a:gd name="csY1" fmla="*/ 2473 h 6809"/>
                  <a:gd name="csX2" fmla="*/ 2736 w 7260"/>
                  <a:gd name="csY2" fmla="*/ 4308 h 6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0" h="6809">
                    <a:moveTo>
                      <a:pt x="2736" y="4308"/>
                    </a:moveTo>
                    <a:cubicBezTo>
                      <a:pt x="-1991" y="-7"/>
                      <a:pt x="-70" y="-1870"/>
                      <a:pt x="4525" y="2473"/>
                    </a:cubicBezTo>
                    <a:cubicBezTo>
                      <a:pt x="9240" y="6862"/>
                      <a:pt x="7348" y="8668"/>
                      <a:pt x="2736" y="4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7" name="Frihandsfigur: Form 1736">
                <a:extLst>
                  <a:ext uri="{FF2B5EF4-FFF2-40B4-BE49-F238E27FC236}">
                    <a16:creationId xmlns:a16="http://schemas.microsoft.com/office/drawing/2014/main" id="{9E0E19C3-C68D-D038-0145-B178DE1FF732}"/>
                  </a:ext>
                </a:extLst>
              </p:cNvPr>
              <p:cNvSpPr/>
              <p:nvPr/>
            </p:nvSpPr>
            <p:spPr>
              <a:xfrm>
                <a:off x="7663854" y="4958310"/>
                <a:ext cx="7376" cy="1319"/>
              </a:xfrm>
              <a:custGeom>
                <a:avLst/>
                <a:gdLst>
                  <a:gd name="csX0" fmla="*/ 3005 w 7376"/>
                  <a:gd name="csY0" fmla="*/ 1219 h 1319"/>
                  <a:gd name="csX1" fmla="*/ 7377 w 7376"/>
                  <a:gd name="csY1" fmla="*/ 1018 h 1319"/>
                  <a:gd name="csX2" fmla="*/ 3005 w 7376"/>
                  <a:gd name="csY2" fmla="*/ 1219 h 13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76" h="1319">
                    <a:moveTo>
                      <a:pt x="3005" y="1219"/>
                    </a:moveTo>
                    <a:cubicBezTo>
                      <a:pt x="-5728" y="13"/>
                      <a:pt x="7348" y="-691"/>
                      <a:pt x="7377" y="1018"/>
                    </a:cubicBezTo>
                    <a:cubicBezTo>
                      <a:pt x="6960" y="1327"/>
                      <a:pt x="5005" y="1407"/>
                      <a:pt x="3005" y="1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8" name="Frihandsfigur: Form 1737">
                <a:extLst>
                  <a:ext uri="{FF2B5EF4-FFF2-40B4-BE49-F238E27FC236}">
                    <a16:creationId xmlns:a16="http://schemas.microsoft.com/office/drawing/2014/main" id="{F46D69D1-DEF3-3EDA-E7A5-2BD7F2BFE4A8}"/>
                  </a:ext>
                </a:extLst>
              </p:cNvPr>
              <p:cNvSpPr/>
              <p:nvPr/>
            </p:nvSpPr>
            <p:spPr>
              <a:xfrm>
                <a:off x="7874117" y="4725205"/>
                <a:ext cx="7445" cy="8246"/>
              </a:xfrm>
              <a:custGeom>
                <a:avLst/>
                <a:gdLst>
                  <a:gd name="csX0" fmla="*/ 2985 w 7445"/>
                  <a:gd name="csY0" fmla="*/ 4283 h 8246"/>
                  <a:gd name="csX1" fmla="*/ 7426 w 7445"/>
                  <a:gd name="csY1" fmla="*/ 8244 h 8246"/>
                  <a:gd name="csX2" fmla="*/ 2985 w 7445"/>
                  <a:gd name="csY2" fmla="*/ 4283 h 82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5" h="8246">
                    <a:moveTo>
                      <a:pt x="2985" y="4283"/>
                    </a:moveTo>
                    <a:cubicBezTo>
                      <a:pt x="-5936" y="-6490"/>
                      <a:pt x="8043" y="6209"/>
                      <a:pt x="7426" y="8244"/>
                    </a:cubicBezTo>
                    <a:cubicBezTo>
                      <a:pt x="6980" y="8329"/>
                      <a:pt x="4991" y="6541"/>
                      <a:pt x="2985" y="42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9" name="Frihandsfigur: Form 1738">
                <a:extLst>
                  <a:ext uri="{FF2B5EF4-FFF2-40B4-BE49-F238E27FC236}">
                    <a16:creationId xmlns:a16="http://schemas.microsoft.com/office/drawing/2014/main" id="{B044A9F3-C774-F4D0-CE28-1309D414B98E}"/>
                  </a:ext>
                </a:extLst>
              </p:cNvPr>
              <p:cNvSpPr/>
              <p:nvPr/>
            </p:nvSpPr>
            <p:spPr>
              <a:xfrm>
                <a:off x="7712994" y="4903858"/>
                <a:ext cx="7451" cy="3207"/>
              </a:xfrm>
              <a:custGeom>
                <a:avLst/>
                <a:gdLst>
                  <a:gd name="csX0" fmla="*/ 2945 w 7451"/>
                  <a:gd name="csY0" fmla="*/ 2674 h 3207"/>
                  <a:gd name="csX1" fmla="*/ 7432 w 7451"/>
                  <a:gd name="csY1" fmla="*/ 2777 h 3207"/>
                  <a:gd name="csX2" fmla="*/ 2945 w 7451"/>
                  <a:gd name="csY2" fmla="*/ 2674 h 3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1" h="3207">
                    <a:moveTo>
                      <a:pt x="2945" y="2674"/>
                    </a:moveTo>
                    <a:cubicBezTo>
                      <a:pt x="-5896" y="-1132"/>
                      <a:pt x="8043" y="-675"/>
                      <a:pt x="7432" y="2777"/>
                    </a:cubicBezTo>
                    <a:cubicBezTo>
                      <a:pt x="6957" y="3394"/>
                      <a:pt x="4951" y="3337"/>
                      <a:pt x="2945" y="26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0" name="Frihandsfigur: Form 1739">
                <a:extLst>
                  <a:ext uri="{FF2B5EF4-FFF2-40B4-BE49-F238E27FC236}">
                    <a16:creationId xmlns:a16="http://schemas.microsoft.com/office/drawing/2014/main" id="{6ADF9AF4-AD06-FF45-07F9-59AB86164101}"/>
                  </a:ext>
                </a:extLst>
              </p:cNvPr>
              <p:cNvSpPr/>
              <p:nvPr/>
            </p:nvSpPr>
            <p:spPr>
              <a:xfrm>
                <a:off x="7767258" y="4828863"/>
                <a:ext cx="7291" cy="5204"/>
              </a:xfrm>
              <a:custGeom>
                <a:avLst/>
                <a:gdLst>
                  <a:gd name="csX0" fmla="*/ 2734 w 7291"/>
                  <a:gd name="csY0" fmla="*/ 3837 h 5204"/>
                  <a:gd name="csX1" fmla="*/ 4557 w 7291"/>
                  <a:gd name="csY1" fmla="*/ 1351 h 5204"/>
                  <a:gd name="csX2" fmla="*/ 2734 w 7291"/>
                  <a:gd name="csY2" fmla="*/ 3837 h 5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1" h="5204">
                    <a:moveTo>
                      <a:pt x="2734" y="3837"/>
                    </a:moveTo>
                    <a:cubicBezTo>
                      <a:pt x="-2066" y="820"/>
                      <a:pt x="37" y="-1626"/>
                      <a:pt x="4557" y="1351"/>
                    </a:cubicBezTo>
                    <a:cubicBezTo>
                      <a:pt x="9341" y="4443"/>
                      <a:pt x="7283" y="6815"/>
                      <a:pt x="2734" y="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1" name="Frihandsfigur: Form 1740">
                <a:extLst>
                  <a:ext uri="{FF2B5EF4-FFF2-40B4-BE49-F238E27FC236}">
                    <a16:creationId xmlns:a16="http://schemas.microsoft.com/office/drawing/2014/main" id="{FEC368B2-16C3-9EE2-06EA-F5F3764D0DEE}"/>
                  </a:ext>
                </a:extLst>
              </p:cNvPr>
              <p:cNvSpPr/>
              <p:nvPr/>
            </p:nvSpPr>
            <p:spPr>
              <a:xfrm>
                <a:off x="8053872" y="5500638"/>
                <a:ext cx="8849" cy="18948"/>
              </a:xfrm>
              <a:custGeom>
                <a:avLst/>
                <a:gdLst>
                  <a:gd name="csX0" fmla="*/ 3825 w 8849"/>
                  <a:gd name="csY0" fmla="*/ 318 h 18948"/>
                  <a:gd name="csX1" fmla="*/ 5019 w 8849"/>
                  <a:gd name="csY1" fmla="*/ 18657 h 18948"/>
                  <a:gd name="csX2" fmla="*/ 3825 w 8849"/>
                  <a:gd name="csY2" fmla="*/ 318 h 189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49" h="18948">
                    <a:moveTo>
                      <a:pt x="3825" y="318"/>
                    </a:moveTo>
                    <a:cubicBezTo>
                      <a:pt x="-3725" y="-2780"/>
                      <a:pt x="1664" y="17777"/>
                      <a:pt x="5019" y="18657"/>
                    </a:cubicBezTo>
                    <a:cubicBezTo>
                      <a:pt x="12568" y="21600"/>
                      <a:pt x="7202" y="1306"/>
                      <a:pt x="3825" y="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2" name="Frihandsfigur: Form 1741">
                <a:extLst>
                  <a:ext uri="{FF2B5EF4-FFF2-40B4-BE49-F238E27FC236}">
                    <a16:creationId xmlns:a16="http://schemas.microsoft.com/office/drawing/2014/main" id="{CC3BF1EA-F80F-4E19-55E7-0DED6F607C6D}"/>
                  </a:ext>
                </a:extLst>
              </p:cNvPr>
              <p:cNvSpPr/>
              <p:nvPr/>
            </p:nvSpPr>
            <p:spPr>
              <a:xfrm>
                <a:off x="7918238" y="4756549"/>
                <a:ext cx="7510" cy="8995"/>
              </a:xfrm>
              <a:custGeom>
                <a:avLst/>
                <a:gdLst>
                  <a:gd name="csX0" fmla="*/ 3196 w 7510"/>
                  <a:gd name="csY0" fmla="*/ 3074 h 8995"/>
                  <a:gd name="csX1" fmla="*/ 7510 w 7510"/>
                  <a:gd name="csY1" fmla="*/ 8920 h 8995"/>
                  <a:gd name="csX2" fmla="*/ 3196 w 7510"/>
                  <a:gd name="csY2" fmla="*/ 3074 h 8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0" h="8995">
                    <a:moveTo>
                      <a:pt x="3196" y="3074"/>
                    </a:moveTo>
                    <a:cubicBezTo>
                      <a:pt x="-5680" y="-6756"/>
                      <a:pt x="6659" y="10252"/>
                      <a:pt x="7510" y="8920"/>
                    </a:cubicBezTo>
                    <a:cubicBezTo>
                      <a:pt x="7179" y="8057"/>
                      <a:pt x="5247" y="5428"/>
                      <a:pt x="3196" y="30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3" name="Frihandsfigur: Form 1742">
                <a:extLst>
                  <a:ext uri="{FF2B5EF4-FFF2-40B4-BE49-F238E27FC236}">
                    <a16:creationId xmlns:a16="http://schemas.microsoft.com/office/drawing/2014/main" id="{D25341CE-73F7-35A1-CFA5-62CCF430E68E}"/>
                  </a:ext>
                </a:extLst>
              </p:cNvPr>
              <p:cNvSpPr/>
              <p:nvPr/>
            </p:nvSpPr>
            <p:spPr>
              <a:xfrm>
                <a:off x="8089606" y="6113768"/>
                <a:ext cx="9009" cy="16752"/>
              </a:xfrm>
              <a:custGeom>
                <a:avLst/>
                <a:gdLst>
                  <a:gd name="csX0" fmla="*/ 3837 w 9009"/>
                  <a:gd name="csY0" fmla="*/ 7 h 16752"/>
                  <a:gd name="csX1" fmla="*/ 5164 w 9009"/>
                  <a:gd name="csY1" fmla="*/ 16747 h 16752"/>
                  <a:gd name="csX2" fmla="*/ 3837 w 9009"/>
                  <a:gd name="csY2" fmla="*/ 7 h 167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09" h="16752">
                    <a:moveTo>
                      <a:pt x="3837" y="7"/>
                    </a:moveTo>
                    <a:cubicBezTo>
                      <a:pt x="-2609" y="-404"/>
                      <a:pt x="-83" y="16901"/>
                      <a:pt x="5164" y="16747"/>
                    </a:cubicBezTo>
                    <a:cubicBezTo>
                      <a:pt x="11724" y="17112"/>
                      <a:pt x="8953" y="-33"/>
                      <a:pt x="383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4" name="Frihandsfigur: Form 1743">
                <a:extLst>
                  <a:ext uri="{FF2B5EF4-FFF2-40B4-BE49-F238E27FC236}">
                    <a16:creationId xmlns:a16="http://schemas.microsoft.com/office/drawing/2014/main" id="{A1577603-85B8-B35F-1355-F6C6CA416B18}"/>
                  </a:ext>
                </a:extLst>
              </p:cNvPr>
              <p:cNvSpPr/>
              <p:nvPr/>
            </p:nvSpPr>
            <p:spPr>
              <a:xfrm>
                <a:off x="7949535" y="4899355"/>
                <a:ext cx="7652" cy="10195"/>
              </a:xfrm>
              <a:custGeom>
                <a:avLst/>
                <a:gdLst>
                  <a:gd name="csX0" fmla="*/ 3365 w 7652"/>
                  <a:gd name="csY0" fmla="*/ 2120 h 10195"/>
                  <a:gd name="csX1" fmla="*/ 4285 w 7652"/>
                  <a:gd name="csY1" fmla="*/ 8034 h 10195"/>
                  <a:gd name="csX2" fmla="*/ 3365 w 7652"/>
                  <a:gd name="csY2" fmla="*/ 2120 h 10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52" h="10195">
                    <a:moveTo>
                      <a:pt x="3365" y="2120"/>
                    </a:moveTo>
                    <a:cubicBezTo>
                      <a:pt x="-3133" y="-4184"/>
                      <a:pt x="1250" y="5320"/>
                      <a:pt x="4285" y="8034"/>
                    </a:cubicBezTo>
                    <a:cubicBezTo>
                      <a:pt x="10800" y="14430"/>
                      <a:pt x="6382" y="4857"/>
                      <a:pt x="3365" y="21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5" name="Frihandsfigur: Form 1744">
                <a:extLst>
                  <a:ext uri="{FF2B5EF4-FFF2-40B4-BE49-F238E27FC236}">
                    <a16:creationId xmlns:a16="http://schemas.microsoft.com/office/drawing/2014/main" id="{2B608CAD-A81B-72EE-AEEC-60E1DF1EAD9D}"/>
                  </a:ext>
                </a:extLst>
              </p:cNvPr>
              <p:cNvSpPr/>
              <p:nvPr/>
            </p:nvSpPr>
            <p:spPr>
              <a:xfrm>
                <a:off x="7977150" y="5088773"/>
                <a:ext cx="8032" cy="10287"/>
              </a:xfrm>
              <a:custGeom>
                <a:avLst/>
                <a:gdLst>
                  <a:gd name="csX0" fmla="*/ 3531 w 8032"/>
                  <a:gd name="csY0" fmla="*/ 2034 h 10287"/>
                  <a:gd name="csX1" fmla="*/ 4502 w 8032"/>
                  <a:gd name="csY1" fmla="*/ 8201 h 10287"/>
                  <a:gd name="csX2" fmla="*/ 3531 w 8032"/>
                  <a:gd name="csY2" fmla="*/ 2034 h 102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32" h="10287">
                    <a:moveTo>
                      <a:pt x="3531" y="2034"/>
                    </a:moveTo>
                    <a:cubicBezTo>
                      <a:pt x="-3282" y="-4161"/>
                      <a:pt x="1302" y="5520"/>
                      <a:pt x="4502" y="8201"/>
                    </a:cubicBezTo>
                    <a:cubicBezTo>
                      <a:pt x="11332" y="14516"/>
                      <a:pt x="6702" y="4743"/>
                      <a:pt x="3531" y="20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6" name="Frihandsfigur: Form 1745">
                <a:extLst>
                  <a:ext uri="{FF2B5EF4-FFF2-40B4-BE49-F238E27FC236}">
                    <a16:creationId xmlns:a16="http://schemas.microsoft.com/office/drawing/2014/main" id="{ABBA1D39-CC46-D4E4-4B2F-521B1FECA622}"/>
                  </a:ext>
                </a:extLst>
              </p:cNvPr>
              <p:cNvSpPr/>
              <p:nvPr/>
            </p:nvSpPr>
            <p:spPr>
              <a:xfrm>
                <a:off x="9009572" y="7525702"/>
                <a:ext cx="13186" cy="5488"/>
              </a:xfrm>
              <a:custGeom>
                <a:avLst/>
                <a:gdLst>
                  <a:gd name="csX0" fmla="*/ 4723 w 13186"/>
                  <a:gd name="csY0" fmla="*/ 4 h 5488"/>
                  <a:gd name="csX1" fmla="*/ 12450 w 13186"/>
                  <a:gd name="csY1" fmla="*/ 4542 h 5488"/>
                  <a:gd name="csX2" fmla="*/ 4723 w 13186"/>
                  <a:gd name="csY2" fmla="*/ 4 h 54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86" h="5488">
                    <a:moveTo>
                      <a:pt x="4723" y="4"/>
                    </a:moveTo>
                    <a:cubicBezTo>
                      <a:pt x="-7792" y="1158"/>
                      <a:pt x="8027" y="7948"/>
                      <a:pt x="12450" y="4542"/>
                    </a:cubicBezTo>
                    <a:cubicBezTo>
                      <a:pt x="15725" y="1335"/>
                      <a:pt x="7153" y="-82"/>
                      <a:pt x="472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7" name="Frihandsfigur: Form 1746">
                <a:extLst>
                  <a:ext uri="{FF2B5EF4-FFF2-40B4-BE49-F238E27FC236}">
                    <a16:creationId xmlns:a16="http://schemas.microsoft.com/office/drawing/2014/main" id="{E64B4C68-C57D-AFB8-CC58-27E9C055058E}"/>
                  </a:ext>
                </a:extLst>
              </p:cNvPr>
              <p:cNvSpPr/>
              <p:nvPr/>
            </p:nvSpPr>
            <p:spPr>
              <a:xfrm>
                <a:off x="7428413" y="4966422"/>
                <a:ext cx="6199" cy="1103"/>
              </a:xfrm>
              <a:custGeom>
                <a:avLst/>
                <a:gdLst>
                  <a:gd name="csX0" fmla="*/ 2691 w 6199"/>
                  <a:gd name="csY0" fmla="*/ 44 h 1103"/>
                  <a:gd name="csX1" fmla="*/ 5365 w 6199"/>
                  <a:gd name="csY1" fmla="*/ 50 h 1103"/>
                  <a:gd name="csX2" fmla="*/ 2691 w 6199"/>
                  <a:gd name="csY2" fmla="*/ 44 h 11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199" h="1103">
                    <a:moveTo>
                      <a:pt x="2691" y="44"/>
                    </a:moveTo>
                    <a:cubicBezTo>
                      <a:pt x="-6122" y="1056"/>
                      <a:pt x="9926" y="1805"/>
                      <a:pt x="5365" y="50"/>
                    </a:cubicBezTo>
                    <a:cubicBezTo>
                      <a:pt x="4605" y="-13"/>
                      <a:pt x="3628" y="-18"/>
                      <a:pt x="269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8" name="Frihandsfigur: Form 1747">
                <a:extLst>
                  <a:ext uri="{FF2B5EF4-FFF2-40B4-BE49-F238E27FC236}">
                    <a16:creationId xmlns:a16="http://schemas.microsoft.com/office/drawing/2014/main" id="{3F796C9D-974F-E23A-57FD-82B52E3D1C1A}"/>
                  </a:ext>
                </a:extLst>
              </p:cNvPr>
              <p:cNvSpPr/>
              <p:nvPr/>
            </p:nvSpPr>
            <p:spPr>
              <a:xfrm>
                <a:off x="8143420" y="6364236"/>
                <a:ext cx="10802" cy="1528"/>
              </a:xfrm>
              <a:custGeom>
                <a:avLst/>
                <a:gdLst>
                  <a:gd name="csX0" fmla="*/ 4351 w 10802"/>
                  <a:gd name="csY0" fmla="*/ 216 h 1528"/>
                  <a:gd name="csX1" fmla="*/ 10803 w 10802"/>
                  <a:gd name="csY1" fmla="*/ 239 h 1528"/>
                  <a:gd name="csX2" fmla="*/ 4351 w 10802"/>
                  <a:gd name="csY2" fmla="*/ 216 h 15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2" h="1528">
                    <a:moveTo>
                      <a:pt x="4351" y="216"/>
                    </a:moveTo>
                    <a:cubicBezTo>
                      <a:pt x="-8331" y="1925"/>
                      <a:pt x="10740" y="1999"/>
                      <a:pt x="10803" y="239"/>
                    </a:cubicBezTo>
                    <a:cubicBezTo>
                      <a:pt x="10163" y="-70"/>
                      <a:pt x="7277" y="-81"/>
                      <a:pt x="4351" y="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9" name="Frihandsfigur: Form 1748">
                <a:extLst>
                  <a:ext uri="{FF2B5EF4-FFF2-40B4-BE49-F238E27FC236}">
                    <a16:creationId xmlns:a16="http://schemas.microsoft.com/office/drawing/2014/main" id="{CDEF7FCF-B128-584B-1515-B74E09A7A981}"/>
                  </a:ext>
                </a:extLst>
              </p:cNvPr>
              <p:cNvSpPr/>
              <p:nvPr/>
            </p:nvSpPr>
            <p:spPr>
              <a:xfrm>
                <a:off x="8277972" y="6539867"/>
                <a:ext cx="11485" cy="5107"/>
              </a:xfrm>
              <a:custGeom>
                <a:avLst/>
                <a:gdLst>
                  <a:gd name="csX0" fmla="*/ 4792 w 11485"/>
                  <a:gd name="csY0" fmla="*/ 64 h 5107"/>
                  <a:gd name="csX1" fmla="*/ 11485 w 11485"/>
                  <a:gd name="csY1" fmla="*/ 2007 h 5107"/>
                  <a:gd name="csX2" fmla="*/ 4792 w 11485"/>
                  <a:gd name="csY2" fmla="*/ 64 h 5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85" h="5107">
                    <a:moveTo>
                      <a:pt x="4792" y="64"/>
                    </a:moveTo>
                    <a:cubicBezTo>
                      <a:pt x="-9090" y="2984"/>
                      <a:pt x="11616" y="8654"/>
                      <a:pt x="11485" y="2007"/>
                    </a:cubicBezTo>
                    <a:cubicBezTo>
                      <a:pt x="10890" y="624"/>
                      <a:pt x="7896" y="-250"/>
                      <a:pt x="479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0" name="Frihandsfigur: Form 1749">
                <a:extLst>
                  <a:ext uri="{FF2B5EF4-FFF2-40B4-BE49-F238E27FC236}">
                    <a16:creationId xmlns:a16="http://schemas.microsoft.com/office/drawing/2014/main" id="{073D858E-81FE-8033-4F88-B374DAC8CFD2}"/>
                  </a:ext>
                </a:extLst>
              </p:cNvPr>
              <p:cNvSpPr/>
              <p:nvPr/>
            </p:nvSpPr>
            <p:spPr>
              <a:xfrm>
                <a:off x="8212470" y="6420778"/>
                <a:ext cx="10928" cy="3082"/>
              </a:xfrm>
              <a:custGeom>
                <a:avLst/>
                <a:gdLst>
                  <a:gd name="csX0" fmla="*/ 4349 w 10928"/>
                  <a:gd name="csY0" fmla="*/ 144 h 3082"/>
                  <a:gd name="csX1" fmla="*/ 6589 w 10928"/>
                  <a:gd name="csY1" fmla="*/ 2933 h 3082"/>
                  <a:gd name="csX2" fmla="*/ 4349 w 10928"/>
                  <a:gd name="csY2" fmla="*/ 144 h 30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28" h="3082">
                    <a:moveTo>
                      <a:pt x="4349" y="144"/>
                    </a:moveTo>
                    <a:cubicBezTo>
                      <a:pt x="-3795" y="1179"/>
                      <a:pt x="988" y="3722"/>
                      <a:pt x="6589" y="2933"/>
                    </a:cubicBezTo>
                    <a:cubicBezTo>
                      <a:pt x="14733" y="1938"/>
                      <a:pt x="9915" y="-633"/>
                      <a:pt x="4349" y="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1" name="Frihandsfigur: Form 1750">
                <a:extLst>
                  <a:ext uri="{FF2B5EF4-FFF2-40B4-BE49-F238E27FC236}">
                    <a16:creationId xmlns:a16="http://schemas.microsoft.com/office/drawing/2014/main" id="{1D1F5493-9F2B-EC62-3F80-68030E6D7735}"/>
                  </a:ext>
                </a:extLst>
              </p:cNvPr>
              <p:cNvSpPr/>
              <p:nvPr/>
            </p:nvSpPr>
            <p:spPr>
              <a:xfrm>
                <a:off x="8005790" y="6348623"/>
                <a:ext cx="10106" cy="314"/>
              </a:xfrm>
              <a:custGeom>
                <a:avLst/>
                <a:gdLst>
                  <a:gd name="csX0" fmla="*/ 4043 w 10106"/>
                  <a:gd name="csY0" fmla="*/ 194 h 314"/>
                  <a:gd name="csX1" fmla="*/ 10107 w 10106"/>
                  <a:gd name="csY1" fmla="*/ 4 h 314"/>
                  <a:gd name="csX2" fmla="*/ 4043 w 10106"/>
                  <a:gd name="csY2" fmla="*/ 194 h 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6" h="314">
                    <a:moveTo>
                      <a:pt x="4043" y="194"/>
                    </a:moveTo>
                    <a:cubicBezTo>
                      <a:pt x="-7712" y="570"/>
                      <a:pt x="9884" y="-58"/>
                      <a:pt x="10107" y="4"/>
                    </a:cubicBezTo>
                    <a:cubicBezTo>
                      <a:pt x="9495" y="33"/>
                      <a:pt x="6781" y="113"/>
                      <a:pt x="4043" y="1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2" name="Frihandsfigur: Form 1751">
                <a:extLst>
                  <a:ext uri="{FF2B5EF4-FFF2-40B4-BE49-F238E27FC236}">
                    <a16:creationId xmlns:a16="http://schemas.microsoft.com/office/drawing/2014/main" id="{C899BA3E-B6BE-0264-602B-6EAD2A1FCE59}"/>
                  </a:ext>
                </a:extLst>
              </p:cNvPr>
              <p:cNvSpPr/>
              <p:nvPr/>
            </p:nvSpPr>
            <p:spPr>
              <a:xfrm>
                <a:off x="8073751" y="6347352"/>
                <a:ext cx="10485" cy="760"/>
              </a:xfrm>
              <a:custGeom>
                <a:avLst/>
                <a:gdLst>
                  <a:gd name="csX0" fmla="*/ 4205 w 10485"/>
                  <a:gd name="csY0" fmla="*/ 304 h 760"/>
                  <a:gd name="csX1" fmla="*/ 10486 w 10485"/>
                  <a:gd name="csY1" fmla="*/ 7 h 760"/>
                  <a:gd name="csX2" fmla="*/ 4205 w 10485"/>
                  <a:gd name="csY2" fmla="*/ 304 h 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5" h="760">
                    <a:moveTo>
                      <a:pt x="4205" y="304"/>
                    </a:moveTo>
                    <a:cubicBezTo>
                      <a:pt x="-8031" y="1293"/>
                      <a:pt x="10314" y="430"/>
                      <a:pt x="10486" y="7"/>
                    </a:cubicBezTo>
                    <a:cubicBezTo>
                      <a:pt x="9851" y="-33"/>
                      <a:pt x="7039" y="99"/>
                      <a:pt x="4205" y="3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3" name="Frihandsfigur: Form 1752">
                <a:extLst>
                  <a:ext uri="{FF2B5EF4-FFF2-40B4-BE49-F238E27FC236}">
                    <a16:creationId xmlns:a16="http://schemas.microsoft.com/office/drawing/2014/main" id="{41403C3D-8427-10EB-E75A-6F91C5316E65}"/>
                  </a:ext>
                </a:extLst>
              </p:cNvPr>
              <p:cNvSpPr/>
              <p:nvPr/>
            </p:nvSpPr>
            <p:spPr>
              <a:xfrm>
                <a:off x="8560472" y="7345707"/>
                <a:ext cx="12769" cy="6554"/>
              </a:xfrm>
              <a:custGeom>
                <a:avLst/>
                <a:gdLst>
                  <a:gd name="csX0" fmla="*/ 4996 w 12769"/>
                  <a:gd name="csY0" fmla="*/ 16 h 6554"/>
                  <a:gd name="csX1" fmla="*/ 7779 w 12769"/>
                  <a:gd name="csY1" fmla="*/ 6538 h 6554"/>
                  <a:gd name="csX2" fmla="*/ 4996 w 12769"/>
                  <a:gd name="csY2" fmla="*/ 16 h 65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69" h="6554">
                    <a:moveTo>
                      <a:pt x="4996" y="16"/>
                    </a:moveTo>
                    <a:cubicBezTo>
                      <a:pt x="-4462" y="377"/>
                      <a:pt x="1258" y="6926"/>
                      <a:pt x="7779" y="6538"/>
                    </a:cubicBezTo>
                    <a:cubicBezTo>
                      <a:pt x="17243" y="6200"/>
                      <a:pt x="11488" y="-366"/>
                      <a:pt x="499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4" name="Frihandsfigur: Form 1753">
                <a:extLst>
                  <a:ext uri="{FF2B5EF4-FFF2-40B4-BE49-F238E27FC236}">
                    <a16:creationId xmlns:a16="http://schemas.microsoft.com/office/drawing/2014/main" id="{91D7AAD7-A707-32BA-211B-46AE1E693267}"/>
                  </a:ext>
                </a:extLst>
              </p:cNvPr>
              <p:cNvSpPr/>
              <p:nvPr/>
            </p:nvSpPr>
            <p:spPr>
              <a:xfrm>
                <a:off x="7941875" y="6346210"/>
                <a:ext cx="9796" cy="391"/>
              </a:xfrm>
              <a:custGeom>
                <a:avLst/>
                <a:gdLst>
                  <a:gd name="csX0" fmla="*/ 3972 w 9796"/>
                  <a:gd name="csY0" fmla="*/ 0 h 391"/>
                  <a:gd name="csX1" fmla="*/ 9796 w 9796"/>
                  <a:gd name="csY1" fmla="*/ 229 h 391"/>
                  <a:gd name="csX2" fmla="*/ 3972 w 9796"/>
                  <a:gd name="csY2" fmla="*/ 0 h 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96" h="391">
                    <a:moveTo>
                      <a:pt x="3972" y="0"/>
                    </a:moveTo>
                    <a:cubicBezTo>
                      <a:pt x="-7509" y="40"/>
                      <a:pt x="9522" y="686"/>
                      <a:pt x="9796" y="229"/>
                    </a:cubicBezTo>
                    <a:cubicBezTo>
                      <a:pt x="9236" y="126"/>
                      <a:pt x="6630" y="17"/>
                      <a:pt x="39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5" name="Frihandsfigur: Form 1754">
                <a:extLst>
                  <a:ext uri="{FF2B5EF4-FFF2-40B4-BE49-F238E27FC236}">
                    <a16:creationId xmlns:a16="http://schemas.microsoft.com/office/drawing/2014/main" id="{FD5ECE0E-9350-C6BF-C60F-9AD0EAAD3C3E}"/>
                  </a:ext>
                </a:extLst>
              </p:cNvPr>
              <p:cNvSpPr/>
              <p:nvPr/>
            </p:nvSpPr>
            <p:spPr>
              <a:xfrm>
                <a:off x="8481171" y="7136547"/>
                <a:ext cx="12304" cy="7204"/>
              </a:xfrm>
              <a:custGeom>
                <a:avLst/>
                <a:gdLst>
                  <a:gd name="csX0" fmla="*/ 4916 w 12304"/>
                  <a:gd name="csY0" fmla="*/ 25 h 7204"/>
                  <a:gd name="csX1" fmla="*/ 7396 w 12304"/>
                  <a:gd name="csY1" fmla="*/ 7180 h 7204"/>
                  <a:gd name="csX2" fmla="*/ 4916 w 12304"/>
                  <a:gd name="csY2" fmla="*/ 25 h 7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04" h="7204">
                    <a:moveTo>
                      <a:pt x="4916" y="25"/>
                    </a:moveTo>
                    <a:cubicBezTo>
                      <a:pt x="-4068" y="516"/>
                      <a:pt x="778" y="7677"/>
                      <a:pt x="7396" y="7180"/>
                    </a:cubicBezTo>
                    <a:cubicBezTo>
                      <a:pt x="16380" y="6711"/>
                      <a:pt x="11505" y="-473"/>
                      <a:pt x="4916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6" name="Frihandsfigur: Form 1755">
                <a:extLst>
                  <a:ext uri="{FF2B5EF4-FFF2-40B4-BE49-F238E27FC236}">
                    <a16:creationId xmlns:a16="http://schemas.microsoft.com/office/drawing/2014/main" id="{94C0566B-6FB7-704D-3853-E2FC7140F817}"/>
                  </a:ext>
                </a:extLst>
              </p:cNvPr>
              <p:cNvSpPr/>
              <p:nvPr/>
            </p:nvSpPr>
            <p:spPr>
              <a:xfrm>
                <a:off x="8342908" y="6713111"/>
                <a:ext cx="11556" cy="6549"/>
              </a:xfrm>
              <a:custGeom>
                <a:avLst/>
                <a:gdLst>
                  <a:gd name="csX0" fmla="*/ 4704 w 11556"/>
                  <a:gd name="csY0" fmla="*/ 82 h 6549"/>
                  <a:gd name="csX1" fmla="*/ 6864 w 11556"/>
                  <a:gd name="csY1" fmla="*/ 6466 h 6549"/>
                  <a:gd name="csX2" fmla="*/ 4704 w 11556"/>
                  <a:gd name="csY2" fmla="*/ 82 h 65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6" h="6549">
                    <a:moveTo>
                      <a:pt x="4704" y="82"/>
                    </a:moveTo>
                    <a:cubicBezTo>
                      <a:pt x="-3543" y="1030"/>
                      <a:pt x="263" y="7345"/>
                      <a:pt x="6864" y="6466"/>
                    </a:cubicBezTo>
                    <a:cubicBezTo>
                      <a:pt x="15111" y="5551"/>
                      <a:pt x="11265" y="-787"/>
                      <a:pt x="4704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7" name="Frihandsfigur: Form 1756">
                <a:extLst>
                  <a:ext uri="{FF2B5EF4-FFF2-40B4-BE49-F238E27FC236}">
                    <a16:creationId xmlns:a16="http://schemas.microsoft.com/office/drawing/2014/main" id="{7A4523BD-31A7-84DC-144B-05B87FEB9D0F}"/>
                  </a:ext>
                </a:extLst>
              </p:cNvPr>
              <p:cNvSpPr/>
              <p:nvPr/>
            </p:nvSpPr>
            <p:spPr>
              <a:xfrm>
                <a:off x="8409605" y="6918852"/>
                <a:ext cx="11906" cy="7203"/>
              </a:xfrm>
              <a:custGeom>
                <a:avLst/>
                <a:gdLst>
                  <a:gd name="csX0" fmla="*/ 4822 w 11906"/>
                  <a:gd name="csY0" fmla="*/ 47 h 7203"/>
                  <a:gd name="csX1" fmla="*/ 7096 w 11906"/>
                  <a:gd name="csY1" fmla="*/ 7156 h 7203"/>
                  <a:gd name="csX2" fmla="*/ 4822 w 11906"/>
                  <a:gd name="csY2" fmla="*/ 47 h 7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6" h="7203">
                    <a:moveTo>
                      <a:pt x="4822" y="47"/>
                    </a:moveTo>
                    <a:cubicBezTo>
                      <a:pt x="-3739" y="767"/>
                      <a:pt x="416" y="7848"/>
                      <a:pt x="7096" y="7156"/>
                    </a:cubicBezTo>
                    <a:cubicBezTo>
                      <a:pt x="15657" y="6459"/>
                      <a:pt x="11463" y="-639"/>
                      <a:pt x="4822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8" name="Frihandsfigur: Form 1757">
                <a:extLst>
                  <a:ext uri="{FF2B5EF4-FFF2-40B4-BE49-F238E27FC236}">
                    <a16:creationId xmlns:a16="http://schemas.microsoft.com/office/drawing/2014/main" id="{DB0BED95-9B08-5F23-0324-60671FE9404F}"/>
                  </a:ext>
                </a:extLst>
              </p:cNvPr>
              <p:cNvSpPr/>
              <p:nvPr/>
            </p:nvSpPr>
            <p:spPr>
              <a:xfrm>
                <a:off x="7664603" y="4633413"/>
                <a:ext cx="8313" cy="3942"/>
              </a:xfrm>
              <a:custGeom>
                <a:avLst/>
                <a:gdLst>
                  <a:gd name="csX0" fmla="*/ 3479 w 8313"/>
                  <a:gd name="csY0" fmla="*/ 2178 h 3942"/>
                  <a:gd name="csX1" fmla="*/ 8313 w 8313"/>
                  <a:gd name="csY1" fmla="*/ 0 h 3942"/>
                  <a:gd name="csX2" fmla="*/ 3479 w 8313"/>
                  <a:gd name="csY2" fmla="*/ 2178 h 39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" h="3942">
                    <a:moveTo>
                      <a:pt x="3479" y="2178"/>
                    </a:moveTo>
                    <a:cubicBezTo>
                      <a:pt x="-6397" y="7069"/>
                      <a:pt x="7845" y="269"/>
                      <a:pt x="8313" y="0"/>
                    </a:cubicBezTo>
                    <a:cubicBezTo>
                      <a:pt x="7902" y="155"/>
                      <a:pt x="5742" y="1097"/>
                      <a:pt x="3479" y="2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9" name="Frihandsfigur: Form 1758">
                <a:extLst>
                  <a:ext uri="{FF2B5EF4-FFF2-40B4-BE49-F238E27FC236}">
                    <a16:creationId xmlns:a16="http://schemas.microsoft.com/office/drawing/2014/main" id="{B41BFED0-0B64-D197-1646-A3513B07A57E}"/>
                  </a:ext>
                </a:extLst>
              </p:cNvPr>
              <p:cNvSpPr/>
              <p:nvPr/>
            </p:nvSpPr>
            <p:spPr>
              <a:xfrm>
                <a:off x="7616006" y="4684070"/>
                <a:ext cx="8126" cy="4276"/>
              </a:xfrm>
              <a:custGeom>
                <a:avLst/>
                <a:gdLst>
                  <a:gd name="csX0" fmla="*/ 3286 w 8126"/>
                  <a:gd name="csY0" fmla="*/ 3378 h 4276"/>
                  <a:gd name="csX1" fmla="*/ 8127 w 8126"/>
                  <a:gd name="csY1" fmla="*/ 424 h 4276"/>
                  <a:gd name="csX2" fmla="*/ 3286 w 8126"/>
                  <a:gd name="csY2" fmla="*/ 3378 h 42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6" h="4276">
                    <a:moveTo>
                      <a:pt x="3286" y="3378"/>
                    </a:moveTo>
                    <a:cubicBezTo>
                      <a:pt x="-6178" y="7082"/>
                      <a:pt x="7773" y="-2022"/>
                      <a:pt x="8127" y="424"/>
                    </a:cubicBezTo>
                    <a:cubicBezTo>
                      <a:pt x="7653" y="1144"/>
                      <a:pt x="5486" y="2441"/>
                      <a:pt x="3286" y="33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0" name="Frihandsfigur: Form 1759">
                <a:extLst>
                  <a:ext uri="{FF2B5EF4-FFF2-40B4-BE49-F238E27FC236}">
                    <a16:creationId xmlns:a16="http://schemas.microsoft.com/office/drawing/2014/main" id="{61C696CC-66F2-8147-0733-DC9162933071}"/>
                  </a:ext>
                </a:extLst>
              </p:cNvPr>
              <p:cNvSpPr/>
              <p:nvPr/>
            </p:nvSpPr>
            <p:spPr>
              <a:xfrm>
                <a:off x="7703883" y="4665203"/>
                <a:ext cx="8203" cy="4782"/>
              </a:xfrm>
              <a:custGeom>
                <a:avLst/>
                <a:gdLst>
                  <a:gd name="csX0" fmla="*/ 3597 w 8203"/>
                  <a:gd name="csY0" fmla="*/ 768 h 4782"/>
                  <a:gd name="csX1" fmla="*/ 4615 w 8203"/>
                  <a:gd name="csY1" fmla="*/ 3946 h 4782"/>
                  <a:gd name="csX2" fmla="*/ 3597 w 8203"/>
                  <a:gd name="csY2" fmla="*/ 768 h 47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3" h="4782">
                    <a:moveTo>
                      <a:pt x="3597" y="768"/>
                    </a:moveTo>
                    <a:cubicBezTo>
                      <a:pt x="-1655" y="2940"/>
                      <a:pt x="-1020" y="6380"/>
                      <a:pt x="4615" y="3946"/>
                    </a:cubicBezTo>
                    <a:cubicBezTo>
                      <a:pt x="9918" y="1843"/>
                      <a:pt x="9147" y="-1524"/>
                      <a:pt x="3597" y="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1" name="Frihandsfigur: Form 1760">
                <a:extLst>
                  <a:ext uri="{FF2B5EF4-FFF2-40B4-BE49-F238E27FC236}">
                    <a16:creationId xmlns:a16="http://schemas.microsoft.com/office/drawing/2014/main" id="{61F636C7-2687-376A-3266-808C6545F192}"/>
                  </a:ext>
                </a:extLst>
              </p:cNvPr>
              <p:cNvSpPr/>
              <p:nvPr/>
            </p:nvSpPr>
            <p:spPr>
              <a:xfrm>
                <a:off x="7563387" y="4778457"/>
                <a:ext cx="7828" cy="3984"/>
              </a:xfrm>
              <a:custGeom>
                <a:avLst/>
                <a:gdLst>
                  <a:gd name="csX0" fmla="*/ 3036 w 7828"/>
                  <a:gd name="csY0" fmla="*/ 3695 h 3984"/>
                  <a:gd name="csX1" fmla="*/ 4796 w 7828"/>
                  <a:gd name="csY1" fmla="*/ 260 h 3984"/>
                  <a:gd name="csX2" fmla="*/ 3036 w 7828"/>
                  <a:gd name="csY2" fmla="*/ 3695 h 39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8" h="3984">
                    <a:moveTo>
                      <a:pt x="3036" y="3695"/>
                    </a:moveTo>
                    <a:cubicBezTo>
                      <a:pt x="-3119" y="5106"/>
                      <a:pt x="1447" y="946"/>
                      <a:pt x="4796" y="260"/>
                    </a:cubicBezTo>
                    <a:cubicBezTo>
                      <a:pt x="10917" y="-1066"/>
                      <a:pt x="6431" y="3077"/>
                      <a:pt x="3036" y="36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2" name="Frihandsfigur: Form 1761">
                <a:extLst>
                  <a:ext uri="{FF2B5EF4-FFF2-40B4-BE49-F238E27FC236}">
                    <a16:creationId xmlns:a16="http://schemas.microsoft.com/office/drawing/2014/main" id="{64CB9F9D-ADE3-B01B-3EE2-B57C95C09984}"/>
                  </a:ext>
                </a:extLst>
              </p:cNvPr>
              <p:cNvSpPr/>
              <p:nvPr/>
            </p:nvSpPr>
            <p:spPr>
              <a:xfrm>
                <a:off x="7511184" y="4880785"/>
                <a:ext cx="7639" cy="3239"/>
              </a:xfrm>
              <a:custGeom>
                <a:avLst/>
                <a:gdLst>
                  <a:gd name="csX0" fmla="*/ 3073 w 7639"/>
                  <a:gd name="csY0" fmla="*/ 3231 h 3239"/>
                  <a:gd name="csX1" fmla="*/ 7639 w 7639"/>
                  <a:gd name="csY1" fmla="*/ 1293 h 3239"/>
                  <a:gd name="csX2" fmla="*/ 3073 w 7639"/>
                  <a:gd name="csY2" fmla="*/ 3231 h 32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39" h="3239">
                    <a:moveTo>
                      <a:pt x="3073" y="3231"/>
                    </a:moveTo>
                    <a:cubicBezTo>
                      <a:pt x="-5934" y="3494"/>
                      <a:pt x="7736" y="-2576"/>
                      <a:pt x="7639" y="1293"/>
                    </a:cubicBezTo>
                    <a:cubicBezTo>
                      <a:pt x="7176" y="2156"/>
                      <a:pt x="5136" y="3002"/>
                      <a:pt x="3073" y="32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3" name="Frihandsfigur: Form 1762">
                <a:extLst>
                  <a:ext uri="{FF2B5EF4-FFF2-40B4-BE49-F238E27FC236}">
                    <a16:creationId xmlns:a16="http://schemas.microsoft.com/office/drawing/2014/main" id="{5D9FB1B9-0341-3355-6524-D8EACD522796}"/>
                  </a:ext>
                </a:extLst>
              </p:cNvPr>
              <p:cNvSpPr/>
              <p:nvPr/>
            </p:nvSpPr>
            <p:spPr>
              <a:xfrm>
                <a:off x="7464503" y="4955726"/>
                <a:ext cx="7388" cy="1624"/>
              </a:xfrm>
              <a:custGeom>
                <a:avLst/>
                <a:gdLst>
                  <a:gd name="csX0" fmla="*/ 3056 w 7388"/>
                  <a:gd name="csY0" fmla="*/ 1625 h 1624"/>
                  <a:gd name="csX1" fmla="*/ 7388 w 7388"/>
                  <a:gd name="csY1" fmla="*/ 830 h 1624"/>
                  <a:gd name="csX2" fmla="*/ 3056 w 7388"/>
                  <a:gd name="csY2" fmla="*/ 1625 h 16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88" h="1624">
                    <a:moveTo>
                      <a:pt x="3056" y="1625"/>
                    </a:moveTo>
                    <a:cubicBezTo>
                      <a:pt x="-5750" y="1293"/>
                      <a:pt x="7263" y="-1296"/>
                      <a:pt x="7388" y="830"/>
                    </a:cubicBezTo>
                    <a:cubicBezTo>
                      <a:pt x="7000" y="1270"/>
                      <a:pt x="5057" y="1607"/>
                      <a:pt x="3056" y="1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4" name="Frihandsfigur: Form 1763">
                <a:extLst>
                  <a:ext uri="{FF2B5EF4-FFF2-40B4-BE49-F238E27FC236}">
                    <a16:creationId xmlns:a16="http://schemas.microsoft.com/office/drawing/2014/main" id="{CBFF51D3-AE59-5DFD-54F8-36435D674800}"/>
                  </a:ext>
                </a:extLst>
              </p:cNvPr>
              <p:cNvSpPr/>
              <p:nvPr/>
            </p:nvSpPr>
            <p:spPr>
              <a:xfrm>
                <a:off x="7728228" y="4807464"/>
                <a:ext cx="8347" cy="6760"/>
              </a:xfrm>
              <a:custGeom>
                <a:avLst/>
                <a:gdLst>
                  <a:gd name="csX0" fmla="*/ 3851 w 8347"/>
                  <a:gd name="csY0" fmla="*/ 423 h 6760"/>
                  <a:gd name="csX1" fmla="*/ 4508 w 8347"/>
                  <a:gd name="csY1" fmla="*/ 6297 h 6760"/>
                  <a:gd name="csX2" fmla="*/ 3851 w 8347"/>
                  <a:gd name="csY2" fmla="*/ 423 h 6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47" h="6760">
                    <a:moveTo>
                      <a:pt x="3851" y="423"/>
                    </a:moveTo>
                    <a:cubicBezTo>
                      <a:pt x="-1001" y="2046"/>
                      <a:pt x="-1784" y="8532"/>
                      <a:pt x="4508" y="6297"/>
                    </a:cubicBezTo>
                    <a:cubicBezTo>
                      <a:pt x="9440" y="4737"/>
                      <a:pt x="10034" y="-1692"/>
                      <a:pt x="3851" y="4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5" name="Frihandsfigur: Form 1764">
                <a:extLst>
                  <a:ext uri="{FF2B5EF4-FFF2-40B4-BE49-F238E27FC236}">
                    <a16:creationId xmlns:a16="http://schemas.microsoft.com/office/drawing/2014/main" id="{C2878AE7-6354-E1E8-7314-893D5E60270D}"/>
                  </a:ext>
                </a:extLst>
              </p:cNvPr>
              <p:cNvSpPr/>
              <p:nvPr/>
            </p:nvSpPr>
            <p:spPr>
              <a:xfrm>
                <a:off x="7884503" y="6318115"/>
                <a:ext cx="9515" cy="1612"/>
              </a:xfrm>
              <a:custGeom>
                <a:avLst/>
                <a:gdLst>
                  <a:gd name="csX0" fmla="*/ 3955 w 9515"/>
                  <a:gd name="csY0" fmla="*/ 0 h 1612"/>
                  <a:gd name="csX1" fmla="*/ 9515 w 9515"/>
                  <a:gd name="csY1" fmla="*/ 863 h 1612"/>
                  <a:gd name="csX2" fmla="*/ 3955 w 9515"/>
                  <a:gd name="csY2" fmla="*/ 0 h 16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15" h="1612">
                    <a:moveTo>
                      <a:pt x="3955" y="0"/>
                    </a:moveTo>
                    <a:cubicBezTo>
                      <a:pt x="-7378" y="297"/>
                      <a:pt x="9218" y="2846"/>
                      <a:pt x="9515" y="863"/>
                    </a:cubicBezTo>
                    <a:cubicBezTo>
                      <a:pt x="9030" y="429"/>
                      <a:pt x="6544" y="40"/>
                      <a:pt x="39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6" name="Frihandsfigur: Form 1765">
                <a:extLst>
                  <a:ext uri="{FF2B5EF4-FFF2-40B4-BE49-F238E27FC236}">
                    <a16:creationId xmlns:a16="http://schemas.microsoft.com/office/drawing/2014/main" id="{BE9C95CA-678F-05D4-F420-5967ECF81B7A}"/>
                  </a:ext>
                </a:extLst>
              </p:cNvPr>
              <p:cNvSpPr/>
              <p:nvPr/>
            </p:nvSpPr>
            <p:spPr>
              <a:xfrm>
                <a:off x="7774545" y="5154459"/>
                <a:ext cx="8686" cy="4671"/>
              </a:xfrm>
              <a:custGeom>
                <a:avLst/>
                <a:gdLst>
                  <a:gd name="csX0" fmla="*/ 3779 w 8686"/>
                  <a:gd name="csY0" fmla="*/ 351 h 4671"/>
                  <a:gd name="csX1" fmla="*/ 4922 w 8686"/>
                  <a:gd name="csY1" fmla="*/ 4265 h 4671"/>
                  <a:gd name="csX2" fmla="*/ 3779 w 8686"/>
                  <a:gd name="csY2" fmla="*/ 351 h 4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6" h="4671">
                    <a:moveTo>
                      <a:pt x="3779" y="351"/>
                    </a:moveTo>
                    <a:cubicBezTo>
                      <a:pt x="-1965" y="1945"/>
                      <a:pt x="-822" y="5951"/>
                      <a:pt x="4922" y="4265"/>
                    </a:cubicBezTo>
                    <a:cubicBezTo>
                      <a:pt x="10740" y="2768"/>
                      <a:pt x="9391" y="-1192"/>
                      <a:pt x="3779" y="3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7" name="Frihandsfigur: Form 1766">
                <a:extLst>
                  <a:ext uri="{FF2B5EF4-FFF2-40B4-BE49-F238E27FC236}">
                    <a16:creationId xmlns:a16="http://schemas.microsoft.com/office/drawing/2014/main" id="{FBFC311A-012A-1123-C70E-51D169F60902}"/>
                  </a:ext>
                </a:extLst>
              </p:cNvPr>
              <p:cNvSpPr/>
              <p:nvPr/>
            </p:nvSpPr>
            <p:spPr>
              <a:xfrm>
                <a:off x="7747644" y="4995389"/>
                <a:ext cx="8684" cy="6746"/>
              </a:xfrm>
              <a:custGeom>
                <a:avLst/>
                <a:gdLst>
                  <a:gd name="csX0" fmla="*/ 3997 w 8684"/>
                  <a:gd name="csY0" fmla="*/ 161 h 6746"/>
                  <a:gd name="csX1" fmla="*/ 14 w 8684"/>
                  <a:gd name="csY1" fmla="*/ 4647 h 6746"/>
                  <a:gd name="csX2" fmla="*/ 3997 w 8684"/>
                  <a:gd name="csY2" fmla="*/ 161 h 67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4" h="6746">
                    <a:moveTo>
                      <a:pt x="3997" y="161"/>
                    </a:moveTo>
                    <a:cubicBezTo>
                      <a:pt x="1608" y="915"/>
                      <a:pt x="-175" y="2961"/>
                      <a:pt x="14" y="4647"/>
                    </a:cubicBezTo>
                    <a:cubicBezTo>
                      <a:pt x="2934" y="11751"/>
                      <a:pt x="15324" y="-1594"/>
                      <a:pt x="3997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8" name="Frihandsfigur: Form 1767">
                <a:extLst>
                  <a:ext uri="{FF2B5EF4-FFF2-40B4-BE49-F238E27FC236}">
                    <a16:creationId xmlns:a16="http://schemas.microsoft.com/office/drawing/2014/main" id="{92049836-560A-90C5-0BFF-B8943E0E3133}"/>
                  </a:ext>
                </a:extLst>
              </p:cNvPr>
              <p:cNvSpPr/>
              <p:nvPr/>
            </p:nvSpPr>
            <p:spPr>
              <a:xfrm>
                <a:off x="7811160" y="5419747"/>
                <a:ext cx="8834" cy="20473"/>
              </a:xfrm>
              <a:custGeom>
                <a:avLst/>
                <a:gdLst>
                  <a:gd name="csX0" fmla="*/ 3935 w 8834"/>
                  <a:gd name="csY0" fmla="*/ 61 h 20473"/>
                  <a:gd name="csX1" fmla="*/ 4901 w 8834"/>
                  <a:gd name="csY1" fmla="*/ 20418 h 20473"/>
                  <a:gd name="csX2" fmla="*/ 3935 w 8834"/>
                  <a:gd name="csY2" fmla="*/ 61 h 204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4" h="20473">
                    <a:moveTo>
                      <a:pt x="3935" y="61"/>
                    </a:moveTo>
                    <a:cubicBezTo>
                      <a:pt x="-1272" y="570"/>
                      <a:pt x="-1666" y="21698"/>
                      <a:pt x="4901" y="20418"/>
                    </a:cubicBezTo>
                    <a:cubicBezTo>
                      <a:pt x="10072" y="19949"/>
                      <a:pt x="10535" y="-1282"/>
                      <a:pt x="393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9" name="Frihandsfigur: Form 1768">
                <a:extLst>
                  <a:ext uri="{FF2B5EF4-FFF2-40B4-BE49-F238E27FC236}">
                    <a16:creationId xmlns:a16="http://schemas.microsoft.com/office/drawing/2014/main" id="{E60F2E81-7172-368A-4A2B-E88714F8D69B}"/>
                  </a:ext>
                </a:extLst>
              </p:cNvPr>
              <p:cNvSpPr/>
              <p:nvPr/>
            </p:nvSpPr>
            <p:spPr>
              <a:xfrm>
                <a:off x="7839401" y="6104334"/>
                <a:ext cx="8973" cy="18430"/>
              </a:xfrm>
              <a:custGeom>
                <a:avLst/>
                <a:gdLst>
                  <a:gd name="csX0" fmla="*/ 3942 w 8973"/>
                  <a:gd name="csY0" fmla="*/ 5 h 18430"/>
                  <a:gd name="csX1" fmla="*/ 5034 w 8973"/>
                  <a:gd name="csY1" fmla="*/ 18425 h 18430"/>
                  <a:gd name="csX2" fmla="*/ 3942 w 8973"/>
                  <a:gd name="csY2" fmla="*/ 5 h 184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73" h="18430">
                    <a:moveTo>
                      <a:pt x="3942" y="5"/>
                    </a:moveTo>
                    <a:cubicBezTo>
                      <a:pt x="-2190" y="-109"/>
                      <a:pt x="-658" y="18785"/>
                      <a:pt x="5034" y="18425"/>
                    </a:cubicBezTo>
                    <a:cubicBezTo>
                      <a:pt x="11286" y="18608"/>
                      <a:pt x="9475" y="-366"/>
                      <a:pt x="394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0" name="Frihandsfigur: Form 1769">
                <a:extLst>
                  <a:ext uri="{FF2B5EF4-FFF2-40B4-BE49-F238E27FC236}">
                    <a16:creationId xmlns:a16="http://schemas.microsoft.com/office/drawing/2014/main" id="{34D15B55-69B2-0BDB-7B87-D292C894B12E}"/>
                  </a:ext>
                </a:extLst>
              </p:cNvPr>
              <p:cNvSpPr/>
              <p:nvPr/>
            </p:nvSpPr>
            <p:spPr>
              <a:xfrm>
                <a:off x="8650579" y="7525882"/>
                <a:ext cx="13084" cy="5394"/>
              </a:xfrm>
              <a:custGeom>
                <a:avLst/>
                <a:gdLst>
                  <a:gd name="csX0" fmla="*/ 4872 w 13084"/>
                  <a:gd name="csY0" fmla="*/ 6 h 5394"/>
                  <a:gd name="csX1" fmla="*/ 12233 w 13084"/>
                  <a:gd name="csY1" fmla="*/ 4464 h 5394"/>
                  <a:gd name="csX2" fmla="*/ 4872 w 13084"/>
                  <a:gd name="csY2" fmla="*/ 6 h 53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84" h="5394">
                    <a:moveTo>
                      <a:pt x="4872" y="6"/>
                    </a:moveTo>
                    <a:cubicBezTo>
                      <a:pt x="-7759" y="1087"/>
                      <a:pt x="7626" y="7824"/>
                      <a:pt x="12233" y="4464"/>
                    </a:cubicBezTo>
                    <a:cubicBezTo>
                      <a:pt x="15776" y="1384"/>
                      <a:pt x="7272" y="-108"/>
                      <a:pt x="487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1" name="Frihandsfigur: Form 1770">
                <a:extLst>
                  <a:ext uri="{FF2B5EF4-FFF2-40B4-BE49-F238E27FC236}">
                    <a16:creationId xmlns:a16="http://schemas.microsoft.com/office/drawing/2014/main" id="{EE6440F2-37CE-14FC-9E41-F6045CA7A893}"/>
                  </a:ext>
                </a:extLst>
              </p:cNvPr>
              <p:cNvSpPr/>
              <p:nvPr/>
            </p:nvSpPr>
            <p:spPr>
              <a:xfrm>
                <a:off x="7232629" y="5008810"/>
                <a:ext cx="6895" cy="2440"/>
              </a:xfrm>
              <a:custGeom>
                <a:avLst/>
                <a:gdLst>
                  <a:gd name="csX0" fmla="*/ 2878 w 6895"/>
                  <a:gd name="csY0" fmla="*/ 804 h 2440"/>
                  <a:gd name="csX1" fmla="*/ 6896 w 6895"/>
                  <a:gd name="csY1" fmla="*/ 73 h 2440"/>
                  <a:gd name="csX2" fmla="*/ 2878 w 6895"/>
                  <a:gd name="csY2" fmla="*/ 804 h 24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95" h="2440">
                    <a:moveTo>
                      <a:pt x="2878" y="804"/>
                    </a:moveTo>
                    <a:cubicBezTo>
                      <a:pt x="-4974" y="3736"/>
                      <a:pt x="5587" y="2250"/>
                      <a:pt x="6896" y="73"/>
                    </a:cubicBezTo>
                    <a:cubicBezTo>
                      <a:pt x="5976" y="-219"/>
                      <a:pt x="4124" y="438"/>
                      <a:pt x="2878" y="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2" name="Frihandsfigur: Form 1771">
                <a:extLst>
                  <a:ext uri="{FF2B5EF4-FFF2-40B4-BE49-F238E27FC236}">
                    <a16:creationId xmlns:a16="http://schemas.microsoft.com/office/drawing/2014/main" id="{4BA6CBE6-E683-4BEA-7F1E-C640F98167A4}"/>
                  </a:ext>
                </a:extLst>
              </p:cNvPr>
              <p:cNvSpPr/>
              <p:nvPr/>
            </p:nvSpPr>
            <p:spPr>
              <a:xfrm>
                <a:off x="7848420" y="6435270"/>
                <a:ext cx="10855" cy="4072"/>
              </a:xfrm>
              <a:custGeom>
                <a:avLst/>
                <a:gdLst>
                  <a:gd name="csX0" fmla="*/ 4439 w 10855"/>
                  <a:gd name="csY0" fmla="*/ 1237 h 4072"/>
                  <a:gd name="csX1" fmla="*/ 6417 w 10855"/>
                  <a:gd name="csY1" fmla="*/ 2825 h 4072"/>
                  <a:gd name="csX2" fmla="*/ 4439 w 10855"/>
                  <a:gd name="csY2" fmla="*/ 1237 h 40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55" h="4072">
                    <a:moveTo>
                      <a:pt x="4439" y="1237"/>
                    </a:moveTo>
                    <a:cubicBezTo>
                      <a:pt x="-3470" y="4111"/>
                      <a:pt x="450" y="5083"/>
                      <a:pt x="6417" y="2825"/>
                    </a:cubicBezTo>
                    <a:cubicBezTo>
                      <a:pt x="14332" y="-55"/>
                      <a:pt x="10394" y="-992"/>
                      <a:pt x="4439" y="12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3" name="Frihandsfigur: Form 1772">
                <a:extLst>
                  <a:ext uri="{FF2B5EF4-FFF2-40B4-BE49-F238E27FC236}">
                    <a16:creationId xmlns:a16="http://schemas.microsoft.com/office/drawing/2014/main" id="{142517F4-7CEF-7BDA-8756-DFF0A4022E92}"/>
                  </a:ext>
                </a:extLst>
              </p:cNvPr>
              <p:cNvSpPr/>
              <p:nvPr/>
            </p:nvSpPr>
            <p:spPr>
              <a:xfrm>
                <a:off x="7788879" y="6400192"/>
                <a:ext cx="10704" cy="2988"/>
              </a:xfrm>
              <a:custGeom>
                <a:avLst/>
                <a:gdLst>
                  <a:gd name="csX0" fmla="*/ 4464 w 10704"/>
                  <a:gd name="csY0" fmla="*/ 1077 h 2988"/>
                  <a:gd name="csX1" fmla="*/ 10705 w 10704"/>
                  <a:gd name="csY1" fmla="*/ 59 h 2988"/>
                  <a:gd name="csX2" fmla="*/ 4464 w 10704"/>
                  <a:gd name="csY2" fmla="*/ 1077 h 29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04" h="2988">
                    <a:moveTo>
                      <a:pt x="4464" y="1077"/>
                    </a:moveTo>
                    <a:cubicBezTo>
                      <a:pt x="-8366" y="5048"/>
                      <a:pt x="10522" y="1888"/>
                      <a:pt x="10705" y="59"/>
                    </a:cubicBezTo>
                    <a:cubicBezTo>
                      <a:pt x="10162" y="-169"/>
                      <a:pt x="7373" y="282"/>
                      <a:pt x="4464" y="10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4" name="Frihandsfigur: Form 1773">
                <a:extLst>
                  <a:ext uri="{FF2B5EF4-FFF2-40B4-BE49-F238E27FC236}">
                    <a16:creationId xmlns:a16="http://schemas.microsoft.com/office/drawing/2014/main" id="{5584BAA3-F55C-3B68-A2C9-9F679F68519D}"/>
                  </a:ext>
                </a:extLst>
              </p:cNvPr>
              <p:cNvSpPr/>
              <p:nvPr/>
            </p:nvSpPr>
            <p:spPr>
              <a:xfrm>
                <a:off x="7676988" y="6358080"/>
                <a:ext cx="9884" cy="1225"/>
              </a:xfrm>
              <a:custGeom>
                <a:avLst/>
                <a:gdLst>
                  <a:gd name="csX0" fmla="*/ 4152 w 9884"/>
                  <a:gd name="csY0" fmla="*/ 160 h 1225"/>
                  <a:gd name="csX1" fmla="*/ 9884 w 9884"/>
                  <a:gd name="csY1" fmla="*/ 206 h 1225"/>
                  <a:gd name="csX2" fmla="*/ 4152 w 9884"/>
                  <a:gd name="csY2" fmla="*/ 160 h 12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4" h="1225">
                    <a:moveTo>
                      <a:pt x="4152" y="160"/>
                    </a:moveTo>
                    <a:cubicBezTo>
                      <a:pt x="-7684" y="1526"/>
                      <a:pt x="9507" y="1617"/>
                      <a:pt x="9884" y="206"/>
                    </a:cubicBezTo>
                    <a:cubicBezTo>
                      <a:pt x="9410" y="-51"/>
                      <a:pt x="6844" y="-69"/>
                      <a:pt x="4152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5" name="Frihandsfigur: Form 1774">
                <a:extLst>
                  <a:ext uri="{FF2B5EF4-FFF2-40B4-BE49-F238E27FC236}">
                    <a16:creationId xmlns:a16="http://schemas.microsoft.com/office/drawing/2014/main" id="{0464B6D1-6545-448A-224F-3251FA14475A}"/>
                  </a:ext>
                </a:extLst>
              </p:cNvPr>
              <p:cNvSpPr/>
              <p:nvPr/>
            </p:nvSpPr>
            <p:spPr>
              <a:xfrm>
                <a:off x="7731240" y="6379799"/>
                <a:ext cx="10279" cy="1910"/>
              </a:xfrm>
              <a:custGeom>
                <a:avLst/>
                <a:gdLst>
                  <a:gd name="csX0" fmla="*/ 4284 w 10279"/>
                  <a:gd name="csY0" fmla="*/ 649 h 1910"/>
                  <a:gd name="csX1" fmla="*/ 10279 w 10279"/>
                  <a:gd name="csY1" fmla="*/ 49 h 1910"/>
                  <a:gd name="csX2" fmla="*/ 4284 w 10279"/>
                  <a:gd name="csY2" fmla="*/ 649 h 1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79" h="1910">
                    <a:moveTo>
                      <a:pt x="4284" y="649"/>
                    </a:moveTo>
                    <a:cubicBezTo>
                      <a:pt x="-7986" y="3170"/>
                      <a:pt x="9970" y="1347"/>
                      <a:pt x="10279" y="49"/>
                    </a:cubicBezTo>
                    <a:cubicBezTo>
                      <a:pt x="9759" y="-116"/>
                      <a:pt x="7079" y="146"/>
                      <a:pt x="4284" y="6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6" name="Frihandsfigur: Form 1775">
                <a:extLst>
                  <a:ext uri="{FF2B5EF4-FFF2-40B4-BE49-F238E27FC236}">
                    <a16:creationId xmlns:a16="http://schemas.microsoft.com/office/drawing/2014/main" id="{8C7BA436-24D9-CBD1-7B17-31E8516EB7CF}"/>
                  </a:ext>
                </a:extLst>
              </p:cNvPr>
              <p:cNvSpPr/>
              <p:nvPr/>
            </p:nvSpPr>
            <p:spPr>
              <a:xfrm>
                <a:off x="7907456" y="6500765"/>
                <a:ext cx="11522" cy="5119"/>
              </a:xfrm>
              <a:custGeom>
                <a:avLst/>
                <a:gdLst>
                  <a:gd name="csX0" fmla="*/ 4891 w 11522"/>
                  <a:gd name="csY0" fmla="*/ 1196 h 5119"/>
                  <a:gd name="csX1" fmla="*/ 11520 w 11522"/>
                  <a:gd name="csY1" fmla="*/ 424 h 5119"/>
                  <a:gd name="csX2" fmla="*/ 4891 w 11522"/>
                  <a:gd name="csY2" fmla="*/ 1196 h 5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22" h="5119">
                    <a:moveTo>
                      <a:pt x="4891" y="1196"/>
                    </a:moveTo>
                    <a:cubicBezTo>
                      <a:pt x="-9237" y="7894"/>
                      <a:pt x="11760" y="4916"/>
                      <a:pt x="11520" y="424"/>
                    </a:cubicBezTo>
                    <a:cubicBezTo>
                      <a:pt x="10983" y="-365"/>
                      <a:pt x="8017" y="-22"/>
                      <a:pt x="4891" y="1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7" name="Frihandsfigur: Form 1776">
                <a:extLst>
                  <a:ext uri="{FF2B5EF4-FFF2-40B4-BE49-F238E27FC236}">
                    <a16:creationId xmlns:a16="http://schemas.microsoft.com/office/drawing/2014/main" id="{A47E1245-8F78-87ED-8EDA-95453F6E51CA}"/>
                  </a:ext>
                </a:extLst>
              </p:cNvPr>
              <p:cNvSpPr/>
              <p:nvPr/>
            </p:nvSpPr>
            <p:spPr>
              <a:xfrm>
                <a:off x="8213219" y="7351551"/>
                <a:ext cx="12738" cy="6214"/>
              </a:xfrm>
              <a:custGeom>
                <a:avLst/>
                <a:gdLst>
                  <a:gd name="csX0" fmla="*/ 5154 w 12738"/>
                  <a:gd name="csY0" fmla="*/ 48 h 6214"/>
                  <a:gd name="csX1" fmla="*/ 7589 w 12738"/>
                  <a:gd name="csY1" fmla="*/ 6168 h 6214"/>
                  <a:gd name="csX2" fmla="*/ 5154 w 12738"/>
                  <a:gd name="csY2" fmla="*/ 48 h 6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38" h="6214">
                    <a:moveTo>
                      <a:pt x="5154" y="48"/>
                    </a:moveTo>
                    <a:cubicBezTo>
                      <a:pt x="-4150" y="745"/>
                      <a:pt x="674" y="6803"/>
                      <a:pt x="7589" y="6168"/>
                    </a:cubicBezTo>
                    <a:cubicBezTo>
                      <a:pt x="16893" y="5494"/>
                      <a:pt x="12052" y="-598"/>
                      <a:pt x="5154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8" name="Frihandsfigur: Form 1777">
                <a:extLst>
                  <a:ext uri="{FF2B5EF4-FFF2-40B4-BE49-F238E27FC236}">
                    <a16:creationId xmlns:a16="http://schemas.microsoft.com/office/drawing/2014/main" id="{9FBF2F20-6D11-5DC2-AA3B-A91C263B9523}"/>
                  </a:ext>
                </a:extLst>
              </p:cNvPr>
              <p:cNvSpPr/>
              <p:nvPr/>
            </p:nvSpPr>
            <p:spPr>
              <a:xfrm>
                <a:off x="7628034" y="6318827"/>
                <a:ext cx="9316" cy="1779"/>
              </a:xfrm>
              <a:custGeom>
                <a:avLst/>
                <a:gdLst>
                  <a:gd name="csX0" fmla="*/ 3895 w 9316"/>
                  <a:gd name="csY0" fmla="*/ 20 h 1779"/>
                  <a:gd name="csX1" fmla="*/ 5420 w 9316"/>
                  <a:gd name="csY1" fmla="*/ 1757 h 1779"/>
                  <a:gd name="csX2" fmla="*/ 3895 w 9316"/>
                  <a:gd name="csY2" fmla="*/ 20 h 17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16" h="1779">
                    <a:moveTo>
                      <a:pt x="3895" y="20"/>
                    </a:moveTo>
                    <a:cubicBezTo>
                      <a:pt x="-3129" y="271"/>
                      <a:pt x="568" y="1997"/>
                      <a:pt x="5420" y="1757"/>
                    </a:cubicBezTo>
                    <a:cubicBezTo>
                      <a:pt x="12456" y="1512"/>
                      <a:pt x="8735" y="-203"/>
                      <a:pt x="389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9" name="Frihandsfigur: Form 1778">
                <a:extLst>
                  <a:ext uri="{FF2B5EF4-FFF2-40B4-BE49-F238E27FC236}">
                    <a16:creationId xmlns:a16="http://schemas.microsoft.com/office/drawing/2014/main" id="{11F56748-914B-3608-CA84-D8ABA52963B7}"/>
                  </a:ext>
                </a:extLst>
              </p:cNvPr>
              <p:cNvSpPr/>
              <p:nvPr/>
            </p:nvSpPr>
            <p:spPr>
              <a:xfrm>
                <a:off x="8021563" y="6777707"/>
                <a:ext cx="11749" cy="6824"/>
              </a:xfrm>
              <a:custGeom>
                <a:avLst/>
                <a:gdLst>
                  <a:gd name="csX0" fmla="*/ 4924 w 11749"/>
                  <a:gd name="csY0" fmla="*/ 523 h 6824"/>
                  <a:gd name="csX1" fmla="*/ 6827 w 11749"/>
                  <a:gd name="csY1" fmla="*/ 6306 h 6824"/>
                  <a:gd name="csX2" fmla="*/ 4924 w 11749"/>
                  <a:gd name="csY2" fmla="*/ 523 h 6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49" h="6824">
                    <a:moveTo>
                      <a:pt x="4924" y="523"/>
                    </a:moveTo>
                    <a:cubicBezTo>
                      <a:pt x="-2911" y="2769"/>
                      <a:pt x="-740" y="8581"/>
                      <a:pt x="6827" y="6306"/>
                    </a:cubicBezTo>
                    <a:cubicBezTo>
                      <a:pt x="14668" y="4084"/>
                      <a:pt x="12479" y="-1769"/>
                      <a:pt x="4924" y="5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0" name="Frihandsfigur: Form 1779">
                <a:extLst>
                  <a:ext uri="{FF2B5EF4-FFF2-40B4-BE49-F238E27FC236}">
                    <a16:creationId xmlns:a16="http://schemas.microsoft.com/office/drawing/2014/main" id="{8408B33D-6C27-47CE-2BCF-04232195B372}"/>
                  </a:ext>
                </a:extLst>
              </p:cNvPr>
              <p:cNvSpPr/>
              <p:nvPr/>
            </p:nvSpPr>
            <p:spPr>
              <a:xfrm>
                <a:off x="8143627" y="7159119"/>
                <a:ext cx="12349" cy="6731"/>
              </a:xfrm>
              <a:custGeom>
                <a:avLst/>
                <a:gdLst>
                  <a:gd name="csX0" fmla="*/ 5081 w 12349"/>
                  <a:gd name="csY0" fmla="*/ 124 h 6731"/>
                  <a:gd name="csX1" fmla="*/ 7270 w 12349"/>
                  <a:gd name="csY1" fmla="*/ 6610 h 6731"/>
                  <a:gd name="csX2" fmla="*/ 5081 w 12349"/>
                  <a:gd name="csY2" fmla="*/ 124 h 67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9" h="6731">
                    <a:moveTo>
                      <a:pt x="5081" y="124"/>
                    </a:moveTo>
                    <a:cubicBezTo>
                      <a:pt x="-3663" y="1296"/>
                      <a:pt x="80" y="7685"/>
                      <a:pt x="7270" y="6610"/>
                    </a:cubicBezTo>
                    <a:cubicBezTo>
                      <a:pt x="16019" y="5467"/>
                      <a:pt x="12259" y="-968"/>
                      <a:pt x="5081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1" name="Frihandsfigur: Form 1780">
                <a:extLst>
                  <a:ext uri="{FF2B5EF4-FFF2-40B4-BE49-F238E27FC236}">
                    <a16:creationId xmlns:a16="http://schemas.microsoft.com/office/drawing/2014/main" id="{DF5ACFFD-9EFE-2EDE-69E4-0BF20BFBA325}"/>
                  </a:ext>
                </a:extLst>
              </p:cNvPr>
              <p:cNvSpPr/>
              <p:nvPr/>
            </p:nvSpPr>
            <p:spPr>
              <a:xfrm>
                <a:off x="7964808" y="6617849"/>
                <a:ext cx="11484" cy="6384"/>
              </a:xfrm>
              <a:custGeom>
                <a:avLst/>
                <a:gdLst>
                  <a:gd name="csX0" fmla="*/ 4809 w 11484"/>
                  <a:gd name="csY0" fmla="*/ 841 h 6384"/>
                  <a:gd name="csX1" fmla="*/ 6678 w 11484"/>
                  <a:gd name="csY1" fmla="*/ 5550 h 6384"/>
                  <a:gd name="csX2" fmla="*/ 4809 w 11484"/>
                  <a:gd name="csY2" fmla="*/ 841 h 63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84" h="6384">
                    <a:moveTo>
                      <a:pt x="4809" y="841"/>
                    </a:moveTo>
                    <a:cubicBezTo>
                      <a:pt x="-2827" y="3573"/>
                      <a:pt x="-746" y="8310"/>
                      <a:pt x="6678" y="5550"/>
                    </a:cubicBezTo>
                    <a:cubicBezTo>
                      <a:pt x="14318" y="2830"/>
                      <a:pt x="12221" y="-1937"/>
                      <a:pt x="4809" y="8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2" name="Frihandsfigur: Form 1781">
                <a:extLst>
                  <a:ext uri="{FF2B5EF4-FFF2-40B4-BE49-F238E27FC236}">
                    <a16:creationId xmlns:a16="http://schemas.microsoft.com/office/drawing/2014/main" id="{51733002-A57E-5D41-1BFE-8E27372BD6D4}"/>
                  </a:ext>
                </a:extLst>
              </p:cNvPr>
              <p:cNvSpPr/>
              <p:nvPr/>
            </p:nvSpPr>
            <p:spPr>
              <a:xfrm>
                <a:off x="8080176" y="6963045"/>
                <a:ext cx="12359" cy="6688"/>
              </a:xfrm>
              <a:custGeom>
                <a:avLst/>
                <a:gdLst>
                  <a:gd name="csX0" fmla="*/ 5289 w 12359"/>
                  <a:gd name="csY0" fmla="*/ 225 h 6688"/>
                  <a:gd name="csX1" fmla="*/ 12359 w 12359"/>
                  <a:gd name="csY1" fmla="*/ 2214 h 6688"/>
                  <a:gd name="csX2" fmla="*/ 5289 w 12359"/>
                  <a:gd name="csY2" fmla="*/ 225 h 6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59" h="6688">
                    <a:moveTo>
                      <a:pt x="5289" y="225"/>
                    </a:moveTo>
                    <a:cubicBezTo>
                      <a:pt x="-9895" y="5151"/>
                      <a:pt x="12451" y="10872"/>
                      <a:pt x="12359" y="2214"/>
                    </a:cubicBezTo>
                    <a:cubicBezTo>
                      <a:pt x="11805" y="442"/>
                      <a:pt x="8644" y="-449"/>
                      <a:pt x="5289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3" name="Frihandsfigur: Form 1782">
                <a:extLst>
                  <a:ext uri="{FF2B5EF4-FFF2-40B4-BE49-F238E27FC236}">
                    <a16:creationId xmlns:a16="http://schemas.microsoft.com/office/drawing/2014/main" id="{DE8E4D0D-850D-93AB-9D72-3257078E1342}"/>
                  </a:ext>
                </a:extLst>
              </p:cNvPr>
              <p:cNvSpPr/>
              <p:nvPr/>
            </p:nvSpPr>
            <p:spPr>
              <a:xfrm>
                <a:off x="7302358" y="4989646"/>
                <a:ext cx="7896" cy="6567"/>
              </a:xfrm>
              <a:custGeom>
                <a:avLst/>
                <a:gdLst>
                  <a:gd name="csX0" fmla="*/ 3330 w 7896"/>
                  <a:gd name="csY0" fmla="*/ 3766 h 6567"/>
                  <a:gd name="csX1" fmla="*/ 7896 w 7896"/>
                  <a:gd name="csY1" fmla="*/ 0 h 6567"/>
                  <a:gd name="csX2" fmla="*/ 3330 w 7896"/>
                  <a:gd name="csY2" fmla="*/ 3766 h 65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6" h="6567">
                    <a:moveTo>
                      <a:pt x="3330" y="3766"/>
                    </a:moveTo>
                    <a:cubicBezTo>
                      <a:pt x="-6129" y="11693"/>
                      <a:pt x="7530" y="309"/>
                      <a:pt x="7896" y="0"/>
                    </a:cubicBezTo>
                    <a:cubicBezTo>
                      <a:pt x="7513" y="320"/>
                      <a:pt x="5467" y="1995"/>
                      <a:pt x="3330" y="37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4" name="Frihandsfigur: Form 1783">
                <a:extLst>
                  <a:ext uri="{FF2B5EF4-FFF2-40B4-BE49-F238E27FC236}">
                    <a16:creationId xmlns:a16="http://schemas.microsoft.com/office/drawing/2014/main" id="{2663F02D-9FEC-4F2C-4F09-50AF95AF03C8}"/>
                  </a:ext>
                </a:extLst>
              </p:cNvPr>
              <p:cNvSpPr/>
              <p:nvPr/>
            </p:nvSpPr>
            <p:spPr>
              <a:xfrm>
                <a:off x="7345218" y="4951076"/>
                <a:ext cx="8281" cy="9732"/>
              </a:xfrm>
              <a:custGeom>
                <a:avLst/>
                <a:gdLst>
                  <a:gd name="csX0" fmla="*/ 3481 w 8281"/>
                  <a:gd name="csY0" fmla="*/ 5412 h 9732"/>
                  <a:gd name="csX1" fmla="*/ 8281 w 8281"/>
                  <a:gd name="csY1" fmla="*/ 0 h 9732"/>
                  <a:gd name="csX2" fmla="*/ 3481 w 8281"/>
                  <a:gd name="csY2" fmla="*/ 5412 h 97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1" h="9732">
                    <a:moveTo>
                      <a:pt x="3481" y="5412"/>
                    </a:moveTo>
                    <a:cubicBezTo>
                      <a:pt x="-6458" y="17339"/>
                      <a:pt x="8018" y="886"/>
                      <a:pt x="8281" y="0"/>
                    </a:cubicBezTo>
                    <a:cubicBezTo>
                      <a:pt x="7875" y="354"/>
                      <a:pt x="5732" y="2766"/>
                      <a:pt x="3481" y="54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5" name="Frihandsfigur: Form 1784">
                <a:extLst>
                  <a:ext uri="{FF2B5EF4-FFF2-40B4-BE49-F238E27FC236}">
                    <a16:creationId xmlns:a16="http://schemas.microsoft.com/office/drawing/2014/main" id="{721F77E8-B4A9-CBB8-81AA-411D9C5CBA95}"/>
                  </a:ext>
                </a:extLst>
              </p:cNvPr>
              <p:cNvSpPr/>
              <p:nvPr/>
            </p:nvSpPr>
            <p:spPr>
              <a:xfrm>
                <a:off x="7263597" y="5014992"/>
                <a:ext cx="7515" cy="3871"/>
              </a:xfrm>
              <a:custGeom>
                <a:avLst/>
                <a:gdLst>
                  <a:gd name="csX0" fmla="*/ 3218 w 7515"/>
                  <a:gd name="csY0" fmla="*/ 2097 h 3871"/>
                  <a:gd name="csX1" fmla="*/ 7516 w 7515"/>
                  <a:gd name="csY1" fmla="*/ 0 h 3871"/>
                  <a:gd name="csX2" fmla="*/ 3218 w 7515"/>
                  <a:gd name="csY2" fmla="*/ 2097 h 38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5" h="3871">
                    <a:moveTo>
                      <a:pt x="3218" y="2097"/>
                    </a:moveTo>
                    <a:cubicBezTo>
                      <a:pt x="-5858" y="6904"/>
                      <a:pt x="7104" y="474"/>
                      <a:pt x="7516" y="0"/>
                    </a:cubicBezTo>
                    <a:cubicBezTo>
                      <a:pt x="7184" y="120"/>
                      <a:pt x="5264" y="1052"/>
                      <a:pt x="3218" y="20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6" name="Frihandsfigur: Form 1785">
                <a:extLst>
                  <a:ext uri="{FF2B5EF4-FFF2-40B4-BE49-F238E27FC236}">
                    <a16:creationId xmlns:a16="http://schemas.microsoft.com/office/drawing/2014/main" id="{E9B6338E-FD25-53DD-5F92-59E4A11680AB}"/>
                  </a:ext>
                </a:extLst>
              </p:cNvPr>
              <p:cNvSpPr/>
              <p:nvPr/>
            </p:nvSpPr>
            <p:spPr>
              <a:xfrm>
                <a:off x="7588351" y="6133137"/>
                <a:ext cx="8991" cy="14846"/>
              </a:xfrm>
              <a:custGeom>
                <a:avLst/>
                <a:gdLst>
                  <a:gd name="csX0" fmla="*/ 3995 w 8991"/>
                  <a:gd name="csY0" fmla="*/ 63 h 14846"/>
                  <a:gd name="csX1" fmla="*/ 5001 w 8991"/>
                  <a:gd name="csY1" fmla="*/ 14791 h 14846"/>
                  <a:gd name="csX2" fmla="*/ 3995 w 8991"/>
                  <a:gd name="csY2" fmla="*/ 63 h 148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1" h="14846">
                    <a:moveTo>
                      <a:pt x="3995" y="63"/>
                    </a:moveTo>
                    <a:cubicBezTo>
                      <a:pt x="-1497" y="766"/>
                      <a:pt x="-1480" y="15871"/>
                      <a:pt x="5001" y="14791"/>
                    </a:cubicBezTo>
                    <a:cubicBezTo>
                      <a:pt x="10590" y="14236"/>
                      <a:pt x="10356" y="-1103"/>
                      <a:pt x="39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7" name="Frihandsfigur: Form 1786">
                <a:extLst>
                  <a:ext uri="{FF2B5EF4-FFF2-40B4-BE49-F238E27FC236}">
                    <a16:creationId xmlns:a16="http://schemas.microsoft.com/office/drawing/2014/main" id="{D9A4F5EE-5732-7559-2EC5-58634FD2E28A}"/>
                  </a:ext>
                </a:extLst>
              </p:cNvPr>
              <p:cNvSpPr/>
              <p:nvPr/>
            </p:nvSpPr>
            <p:spPr>
              <a:xfrm>
                <a:off x="7388680" y="4917511"/>
                <a:ext cx="8710" cy="12857"/>
              </a:xfrm>
              <a:custGeom>
                <a:avLst/>
                <a:gdLst>
                  <a:gd name="csX0" fmla="*/ 3733 w 8710"/>
                  <a:gd name="csY0" fmla="*/ 6709 h 12857"/>
                  <a:gd name="csX1" fmla="*/ 8711 w 8710"/>
                  <a:gd name="csY1" fmla="*/ 0 h 12857"/>
                  <a:gd name="csX2" fmla="*/ 3733 w 8710"/>
                  <a:gd name="csY2" fmla="*/ 6709 h 12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0" h="12857">
                    <a:moveTo>
                      <a:pt x="3733" y="6709"/>
                    </a:moveTo>
                    <a:cubicBezTo>
                      <a:pt x="-6943" y="23117"/>
                      <a:pt x="8670" y="1675"/>
                      <a:pt x="8711" y="0"/>
                    </a:cubicBezTo>
                    <a:cubicBezTo>
                      <a:pt x="8322" y="229"/>
                      <a:pt x="6093" y="3218"/>
                      <a:pt x="3733" y="6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8" name="Frihandsfigur: Form 1787">
                <a:extLst>
                  <a:ext uri="{FF2B5EF4-FFF2-40B4-BE49-F238E27FC236}">
                    <a16:creationId xmlns:a16="http://schemas.microsoft.com/office/drawing/2014/main" id="{7481D050-E812-D7C6-8BEF-380256093ED8}"/>
                  </a:ext>
                </a:extLst>
              </p:cNvPr>
              <p:cNvSpPr/>
              <p:nvPr/>
            </p:nvSpPr>
            <p:spPr>
              <a:xfrm>
                <a:off x="7429681" y="4907434"/>
                <a:ext cx="8707" cy="14508"/>
              </a:xfrm>
              <a:custGeom>
                <a:avLst/>
                <a:gdLst>
                  <a:gd name="csX0" fmla="*/ 3720 w 8707"/>
                  <a:gd name="csY0" fmla="*/ 7100 h 14508"/>
                  <a:gd name="csX1" fmla="*/ 4989 w 8707"/>
                  <a:gd name="csY1" fmla="*/ 7375 h 14508"/>
                  <a:gd name="csX2" fmla="*/ 3720 w 8707"/>
                  <a:gd name="csY2" fmla="*/ 7100 h 145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07" h="14508">
                    <a:moveTo>
                      <a:pt x="3720" y="7100"/>
                    </a:moveTo>
                    <a:cubicBezTo>
                      <a:pt x="-2200" y="17084"/>
                      <a:pt x="-514" y="16781"/>
                      <a:pt x="4989" y="7375"/>
                    </a:cubicBezTo>
                    <a:cubicBezTo>
                      <a:pt x="10910" y="-2598"/>
                      <a:pt x="9218" y="-2227"/>
                      <a:pt x="3720" y="7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9" name="Frihandsfigur: Form 1788">
                <a:extLst>
                  <a:ext uri="{FF2B5EF4-FFF2-40B4-BE49-F238E27FC236}">
                    <a16:creationId xmlns:a16="http://schemas.microsoft.com/office/drawing/2014/main" id="{8809F809-B6B7-85CD-2B3D-5E542CEDFD64}"/>
                  </a:ext>
                </a:extLst>
              </p:cNvPr>
              <p:cNvSpPr/>
              <p:nvPr/>
            </p:nvSpPr>
            <p:spPr>
              <a:xfrm>
                <a:off x="7504786" y="5228611"/>
                <a:ext cx="8852" cy="13972"/>
              </a:xfrm>
              <a:custGeom>
                <a:avLst/>
                <a:gdLst>
                  <a:gd name="csX0" fmla="*/ 4093 w 8852"/>
                  <a:gd name="csY0" fmla="*/ 4392 h 13972"/>
                  <a:gd name="csX1" fmla="*/ 4767 w 8852"/>
                  <a:gd name="csY1" fmla="*/ 9541 h 13972"/>
                  <a:gd name="csX2" fmla="*/ 4093 w 8852"/>
                  <a:gd name="csY2" fmla="*/ 4392 h 139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52" h="13972">
                    <a:moveTo>
                      <a:pt x="4093" y="4392"/>
                    </a:moveTo>
                    <a:cubicBezTo>
                      <a:pt x="-331" y="10261"/>
                      <a:pt x="-2571" y="19565"/>
                      <a:pt x="4767" y="9541"/>
                    </a:cubicBezTo>
                    <a:cubicBezTo>
                      <a:pt x="9202" y="3729"/>
                      <a:pt x="11402" y="-5569"/>
                      <a:pt x="4093" y="43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0" name="Frihandsfigur: Form 1789">
                <a:extLst>
                  <a:ext uri="{FF2B5EF4-FFF2-40B4-BE49-F238E27FC236}">
                    <a16:creationId xmlns:a16="http://schemas.microsoft.com/office/drawing/2014/main" id="{AADC782E-4EA6-1673-32B3-EB2E90B6891E}"/>
                  </a:ext>
                </a:extLst>
              </p:cNvPr>
              <p:cNvSpPr/>
              <p:nvPr/>
            </p:nvSpPr>
            <p:spPr>
              <a:xfrm>
                <a:off x="7529397" y="5366254"/>
                <a:ext cx="8868" cy="12337"/>
              </a:xfrm>
              <a:custGeom>
                <a:avLst/>
                <a:gdLst>
                  <a:gd name="csX0" fmla="*/ 3936 w 8868"/>
                  <a:gd name="csY0" fmla="*/ 4348 h 12337"/>
                  <a:gd name="csX1" fmla="*/ 4936 w 8868"/>
                  <a:gd name="csY1" fmla="*/ 7937 h 12337"/>
                  <a:gd name="csX2" fmla="*/ 3936 w 8868"/>
                  <a:gd name="csY2" fmla="*/ 4348 h 12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8" h="12337">
                    <a:moveTo>
                      <a:pt x="3936" y="4348"/>
                    </a:moveTo>
                    <a:cubicBezTo>
                      <a:pt x="-1002" y="10555"/>
                      <a:pt x="-1956" y="16790"/>
                      <a:pt x="4936" y="7937"/>
                    </a:cubicBezTo>
                    <a:cubicBezTo>
                      <a:pt x="9886" y="1788"/>
                      <a:pt x="10806" y="-4419"/>
                      <a:pt x="3936" y="4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1" name="Frihandsfigur: Form 1790">
                <a:extLst>
                  <a:ext uri="{FF2B5EF4-FFF2-40B4-BE49-F238E27FC236}">
                    <a16:creationId xmlns:a16="http://schemas.microsoft.com/office/drawing/2014/main" id="{B84D51AA-EA7A-B74B-41C6-04EF194EF6A9}"/>
                  </a:ext>
                </a:extLst>
              </p:cNvPr>
              <p:cNvSpPr/>
              <p:nvPr/>
            </p:nvSpPr>
            <p:spPr>
              <a:xfrm>
                <a:off x="7561543" y="5595239"/>
                <a:ext cx="9129" cy="17981"/>
              </a:xfrm>
              <a:custGeom>
                <a:avLst/>
                <a:gdLst>
                  <a:gd name="csX0" fmla="*/ 4115 w 9129"/>
                  <a:gd name="csY0" fmla="*/ 974 h 17981"/>
                  <a:gd name="csX1" fmla="*/ 5012 w 9129"/>
                  <a:gd name="csY1" fmla="*/ 17067 h 17981"/>
                  <a:gd name="csX2" fmla="*/ 4115 w 9129"/>
                  <a:gd name="csY2" fmla="*/ 974 h 179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9" h="17981">
                    <a:moveTo>
                      <a:pt x="4115" y="974"/>
                    </a:moveTo>
                    <a:cubicBezTo>
                      <a:pt x="371" y="3083"/>
                      <a:pt x="-3263" y="22354"/>
                      <a:pt x="5012" y="17067"/>
                    </a:cubicBezTo>
                    <a:cubicBezTo>
                      <a:pt x="8755" y="15073"/>
                      <a:pt x="12396" y="-4541"/>
                      <a:pt x="4115" y="9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2" name="Frihandsfigur: Form 1791">
                <a:extLst>
                  <a:ext uri="{FF2B5EF4-FFF2-40B4-BE49-F238E27FC236}">
                    <a16:creationId xmlns:a16="http://schemas.microsoft.com/office/drawing/2014/main" id="{3922500A-EFAF-64E7-1B54-A27B74AEDE21}"/>
                  </a:ext>
                </a:extLst>
              </p:cNvPr>
              <p:cNvSpPr/>
              <p:nvPr/>
            </p:nvSpPr>
            <p:spPr>
              <a:xfrm>
                <a:off x="7485590" y="5070370"/>
                <a:ext cx="9121" cy="15311"/>
              </a:xfrm>
              <a:custGeom>
                <a:avLst/>
                <a:gdLst>
                  <a:gd name="csX0" fmla="*/ 4252 w 9121"/>
                  <a:gd name="csY0" fmla="*/ 5361 h 15311"/>
                  <a:gd name="csX1" fmla="*/ 11 w 9121"/>
                  <a:gd name="csY1" fmla="*/ 15196 h 15311"/>
                  <a:gd name="csX2" fmla="*/ 4252 w 9121"/>
                  <a:gd name="csY2" fmla="*/ 5361 h 153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1" h="15311">
                    <a:moveTo>
                      <a:pt x="4252" y="5361"/>
                    </a:moveTo>
                    <a:cubicBezTo>
                      <a:pt x="1737" y="9413"/>
                      <a:pt x="-166" y="13836"/>
                      <a:pt x="11" y="15196"/>
                    </a:cubicBezTo>
                    <a:cubicBezTo>
                      <a:pt x="3503" y="17357"/>
                      <a:pt x="15870" y="-11618"/>
                      <a:pt x="4252" y="5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3" name="Frihandsfigur: Form 1792">
                <a:extLst>
                  <a:ext uri="{FF2B5EF4-FFF2-40B4-BE49-F238E27FC236}">
                    <a16:creationId xmlns:a16="http://schemas.microsoft.com/office/drawing/2014/main" id="{97279941-5167-2A62-6D1F-C91D20E8C4CE}"/>
                  </a:ext>
                </a:extLst>
              </p:cNvPr>
              <p:cNvSpPr/>
              <p:nvPr/>
            </p:nvSpPr>
            <p:spPr>
              <a:xfrm>
                <a:off x="7463303" y="4945639"/>
                <a:ext cx="9169" cy="16004"/>
              </a:xfrm>
              <a:custGeom>
                <a:avLst/>
                <a:gdLst>
                  <a:gd name="csX0" fmla="*/ 4131 w 9169"/>
                  <a:gd name="csY0" fmla="*/ 6631 h 16004"/>
                  <a:gd name="csX1" fmla="*/ 22 w 9169"/>
                  <a:gd name="csY1" fmla="*/ 16004 h 16004"/>
                  <a:gd name="csX2" fmla="*/ 4131 w 9169"/>
                  <a:gd name="csY2" fmla="*/ 6631 h 160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9" h="16004">
                    <a:moveTo>
                      <a:pt x="4131" y="6631"/>
                    </a:moveTo>
                    <a:cubicBezTo>
                      <a:pt x="1616" y="10974"/>
                      <a:pt x="-224" y="15186"/>
                      <a:pt x="22" y="16004"/>
                    </a:cubicBezTo>
                    <a:cubicBezTo>
                      <a:pt x="3257" y="16129"/>
                      <a:pt x="16178" y="-12600"/>
                      <a:pt x="4131" y="6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4" name="Frihandsfigur: Form 1793">
                <a:extLst>
                  <a:ext uri="{FF2B5EF4-FFF2-40B4-BE49-F238E27FC236}">
                    <a16:creationId xmlns:a16="http://schemas.microsoft.com/office/drawing/2014/main" id="{FB692D73-4C44-BDB2-DA19-5EA615C69C63}"/>
                  </a:ext>
                </a:extLst>
              </p:cNvPr>
              <p:cNvSpPr/>
              <p:nvPr/>
            </p:nvSpPr>
            <p:spPr>
              <a:xfrm>
                <a:off x="8291570" y="7525763"/>
                <a:ext cx="13021" cy="5458"/>
              </a:xfrm>
              <a:custGeom>
                <a:avLst/>
                <a:gdLst>
                  <a:gd name="csX0" fmla="*/ 5036 w 13021"/>
                  <a:gd name="csY0" fmla="*/ 11 h 5458"/>
                  <a:gd name="csX1" fmla="*/ 12031 w 13021"/>
                  <a:gd name="csY1" fmla="*/ 4509 h 5458"/>
                  <a:gd name="csX2" fmla="*/ 5036 w 13021"/>
                  <a:gd name="csY2" fmla="*/ 11 h 54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21" h="5458">
                    <a:moveTo>
                      <a:pt x="5036" y="11"/>
                    </a:moveTo>
                    <a:cubicBezTo>
                      <a:pt x="-7714" y="1080"/>
                      <a:pt x="7190" y="7932"/>
                      <a:pt x="12031" y="4509"/>
                    </a:cubicBezTo>
                    <a:cubicBezTo>
                      <a:pt x="15871" y="1480"/>
                      <a:pt x="7476" y="-149"/>
                      <a:pt x="50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5" name="Frihandsfigur: Form 1794">
                <a:extLst>
                  <a:ext uri="{FF2B5EF4-FFF2-40B4-BE49-F238E27FC236}">
                    <a16:creationId xmlns:a16="http://schemas.microsoft.com/office/drawing/2014/main" id="{36F573A8-47B5-576F-7833-5F4656B9667B}"/>
                  </a:ext>
                </a:extLst>
              </p:cNvPr>
              <p:cNvSpPr/>
              <p:nvPr/>
            </p:nvSpPr>
            <p:spPr>
              <a:xfrm>
                <a:off x="7036919" y="5082830"/>
                <a:ext cx="6837" cy="3038"/>
              </a:xfrm>
              <a:custGeom>
                <a:avLst/>
                <a:gdLst>
                  <a:gd name="csX0" fmla="*/ 2947 w 6837"/>
                  <a:gd name="csY0" fmla="*/ 736 h 3038"/>
                  <a:gd name="csX1" fmla="*/ 6073 w 6837"/>
                  <a:gd name="csY1" fmla="*/ 1233 h 3038"/>
                  <a:gd name="csX2" fmla="*/ 2947 w 6837"/>
                  <a:gd name="csY2" fmla="*/ 736 h 30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37" h="3038">
                    <a:moveTo>
                      <a:pt x="2947" y="736"/>
                    </a:moveTo>
                    <a:cubicBezTo>
                      <a:pt x="-4122" y="3788"/>
                      <a:pt x="3404" y="3651"/>
                      <a:pt x="6073" y="1233"/>
                    </a:cubicBezTo>
                    <a:cubicBezTo>
                      <a:pt x="8599" y="-767"/>
                      <a:pt x="4153" y="125"/>
                      <a:pt x="2947" y="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6" name="Frihandsfigur: Form 1795">
                <a:extLst>
                  <a:ext uri="{FF2B5EF4-FFF2-40B4-BE49-F238E27FC236}">
                    <a16:creationId xmlns:a16="http://schemas.microsoft.com/office/drawing/2014/main" id="{20702DF5-291D-B250-27B7-7067248FF76D}"/>
                  </a:ext>
                </a:extLst>
              </p:cNvPr>
              <p:cNvSpPr/>
              <p:nvPr/>
            </p:nvSpPr>
            <p:spPr>
              <a:xfrm>
                <a:off x="7499984" y="6487858"/>
                <a:ext cx="10734" cy="3681"/>
              </a:xfrm>
              <a:custGeom>
                <a:avLst/>
                <a:gdLst>
                  <a:gd name="csX0" fmla="*/ 4666 w 10734"/>
                  <a:gd name="csY0" fmla="*/ 947 h 3681"/>
                  <a:gd name="csX1" fmla="*/ 10735 w 10734"/>
                  <a:gd name="csY1" fmla="*/ 243 h 3681"/>
                  <a:gd name="csX2" fmla="*/ 4666 w 10734"/>
                  <a:gd name="csY2" fmla="*/ 947 h 36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34" h="3681">
                    <a:moveTo>
                      <a:pt x="4666" y="947"/>
                    </a:moveTo>
                    <a:cubicBezTo>
                      <a:pt x="-8570" y="5815"/>
                      <a:pt x="10541" y="3296"/>
                      <a:pt x="10735" y="243"/>
                    </a:cubicBezTo>
                    <a:cubicBezTo>
                      <a:pt x="10301" y="-265"/>
                      <a:pt x="7586" y="49"/>
                      <a:pt x="4666" y="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7" name="Frihandsfigur: Form 1796">
                <a:extLst>
                  <a:ext uri="{FF2B5EF4-FFF2-40B4-BE49-F238E27FC236}">
                    <a16:creationId xmlns:a16="http://schemas.microsoft.com/office/drawing/2014/main" id="{BF0FA2F1-5154-644E-2F56-5275C7A067C4}"/>
                  </a:ext>
                </a:extLst>
              </p:cNvPr>
              <p:cNvSpPr/>
              <p:nvPr/>
            </p:nvSpPr>
            <p:spPr>
              <a:xfrm>
                <a:off x="7596666" y="6635047"/>
                <a:ext cx="11195" cy="5934"/>
              </a:xfrm>
              <a:custGeom>
                <a:avLst/>
                <a:gdLst>
                  <a:gd name="csX0" fmla="*/ 4791 w 11195"/>
                  <a:gd name="csY0" fmla="*/ 1348 h 5934"/>
                  <a:gd name="csX1" fmla="*/ 6397 w 11195"/>
                  <a:gd name="csY1" fmla="*/ 4594 h 5934"/>
                  <a:gd name="csX2" fmla="*/ 4791 w 11195"/>
                  <a:gd name="csY2" fmla="*/ 1348 h 59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95" h="5934">
                    <a:moveTo>
                      <a:pt x="4791" y="1348"/>
                    </a:moveTo>
                    <a:cubicBezTo>
                      <a:pt x="-2708" y="4588"/>
                      <a:pt x="-816" y="7834"/>
                      <a:pt x="6397" y="4594"/>
                    </a:cubicBezTo>
                    <a:cubicBezTo>
                      <a:pt x="13906" y="1330"/>
                      <a:pt x="12014" y="-1898"/>
                      <a:pt x="4791" y="1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8" name="Frihandsfigur: Form 1797">
                <a:extLst>
                  <a:ext uri="{FF2B5EF4-FFF2-40B4-BE49-F238E27FC236}">
                    <a16:creationId xmlns:a16="http://schemas.microsoft.com/office/drawing/2014/main" id="{5B9D5E39-2C25-1553-9A9F-F848E653C9EB}"/>
                  </a:ext>
                </a:extLst>
              </p:cNvPr>
              <p:cNvSpPr/>
              <p:nvPr/>
            </p:nvSpPr>
            <p:spPr>
              <a:xfrm>
                <a:off x="7410390" y="6384586"/>
                <a:ext cx="9888" cy="2014"/>
              </a:xfrm>
              <a:custGeom>
                <a:avLst/>
                <a:gdLst>
                  <a:gd name="csX0" fmla="*/ 4317 w 9888"/>
                  <a:gd name="csY0" fmla="*/ 126 h 2014"/>
                  <a:gd name="csX1" fmla="*/ 9889 w 9888"/>
                  <a:gd name="csY1" fmla="*/ 520 h 2014"/>
                  <a:gd name="csX2" fmla="*/ 4317 w 9888"/>
                  <a:gd name="csY2" fmla="*/ 126 h 20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8" h="2014">
                    <a:moveTo>
                      <a:pt x="4317" y="126"/>
                    </a:moveTo>
                    <a:cubicBezTo>
                      <a:pt x="-7804" y="1994"/>
                      <a:pt x="9398" y="3046"/>
                      <a:pt x="9889" y="520"/>
                    </a:cubicBezTo>
                    <a:cubicBezTo>
                      <a:pt x="9500" y="34"/>
                      <a:pt x="7009" y="-143"/>
                      <a:pt x="4317" y="1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9" name="Frihandsfigur: Form 1798">
                <a:extLst>
                  <a:ext uri="{FF2B5EF4-FFF2-40B4-BE49-F238E27FC236}">
                    <a16:creationId xmlns:a16="http://schemas.microsoft.com/office/drawing/2014/main" id="{E7A7ED70-7EE0-259C-5DBB-974BF12A3836}"/>
                  </a:ext>
                </a:extLst>
              </p:cNvPr>
              <p:cNvSpPr/>
              <p:nvPr/>
            </p:nvSpPr>
            <p:spPr>
              <a:xfrm>
                <a:off x="7370635" y="6324276"/>
                <a:ext cx="9530" cy="2278"/>
              </a:xfrm>
              <a:custGeom>
                <a:avLst/>
                <a:gdLst>
                  <a:gd name="csX0" fmla="*/ 4204 w 9530"/>
                  <a:gd name="csY0" fmla="*/ 5 h 2278"/>
                  <a:gd name="csX1" fmla="*/ 9531 w 9530"/>
                  <a:gd name="csY1" fmla="*/ 1022 h 2278"/>
                  <a:gd name="csX2" fmla="*/ 4204 w 9530"/>
                  <a:gd name="csY2" fmla="*/ 5 h 22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30" h="2278">
                    <a:moveTo>
                      <a:pt x="4204" y="5"/>
                    </a:moveTo>
                    <a:cubicBezTo>
                      <a:pt x="-7529" y="1000"/>
                      <a:pt x="8959" y="3937"/>
                      <a:pt x="9531" y="1022"/>
                    </a:cubicBezTo>
                    <a:cubicBezTo>
                      <a:pt x="9188" y="405"/>
                      <a:pt x="6805" y="-52"/>
                      <a:pt x="420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0" name="Frihandsfigur: Form 1799">
                <a:extLst>
                  <a:ext uri="{FF2B5EF4-FFF2-40B4-BE49-F238E27FC236}">
                    <a16:creationId xmlns:a16="http://schemas.microsoft.com/office/drawing/2014/main" id="{A2B26F0F-5D3E-FF0B-B5AF-F42A46C162C1}"/>
                  </a:ext>
                </a:extLst>
              </p:cNvPr>
              <p:cNvSpPr/>
              <p:nvPr/>
            </p:nvSpPr>
            <p:spPr>
              <a:xfrm>
                <a:off x="7645614" y="6745608"/>
                <a:ext cx="11495" cy="6296"/>
              </a:xfrm>
              <a:custGeom>
                <a:avLst/>
                <a:gdLst>
                  <a:gd name="csX0" fmla="*/ 4928 w 11495"/>
                  <a:gd name="csY0" fmla="*/ 1104 h 6296"/>
                  <a:gd name="csX1" fmla="*/ 6563 w 11495"/>
                  <a:gd name="csY1" fmla="*/ 5207 h 6296"/>
                  <a:gd name="csX2" fmla="*/ 4928 w 11495"/>
                  <a:gd name="csY2" fmla="*/ 1104 h 62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95" h="6296">
                    <a:moveTo>
                      <a:pt x="4928" y="1104"/>
                    </a:moveTo>
                    <a:cubicBezTo>
                      <a:pt x="-2650" y="4104"/>
                      <a:pt x="-1004" y="8310"/>
                      <a:pt x="6563" y="5207"/>
                    </a:cubicBezTo>
                    <a:cubicBezTo>
                      <a:pt x="14147" y="2212"/>
                      <a:pt x="12500" y="-2034"/>
                      <a:pt x="4928" y="1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1" name="Frihandsfigur: Form 1800">
                <a:extLst>
                  <a:ext uri="{FF2B5EF4-FFF2-40B4-BE49-F238E27FC236}">
                    <a16:creationId xmlns:a16="http://schemas.microsoft.com/office/drawing/2014/main" id="{CC546300-4CA6-6DED-4DB7-F415E7DBDFEF}"/>
                  </a:ext>
                </a:extLst>
              </p:cNvPr>
              <p:cNvSpPr/>
              <p:nvPr/>
            </p:nvSpPr>
            <p:spPr>
              <a:xfrm>
                <a:off x="7453839" y="6435761"/>
                <a:ext cx="10296" cy="2602"/>
              </a:xfrm>
              <a:custGeom>
                <a:avLst/>
                <a:gdLst>
                  <a:gd name="csX0" fmla="*/ 4474 w 10296"/>
                  <a:gd name="csY0" fmla="*/ 500 h 2602"/>
                  <a:gd name="csX1" fmla="*/ 10297 w 10296"/>
                  <a:gd name="csY1" fmla="*/ 289 h 2602"/>
                  <a:gd name="csX2" fmla="*/ 4474 w 10296"/>
                  <a:gd name="csY2" fmla="*/ 500 h 26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96" h="2602">
                    <a:moveTo>
                      <a:pt x="4474" y="500"/>
                    </a:moveTo>
                    <a:cubicBezTo>
                      <a:pt x="-8157" y="3746"/>
                      <a:pt x="9931" y="2883"/>
                      <a:pt x="10297" y="289"/>
                    </a:cubicBezTo>
                    <a:cubicBezTo>
                      <a:pt x="9886" y="-168"/>
                      <a:pt x="7280" y="-71"/>
                      <a:pt x="4474" y="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2" name="Frihandsfigur: Form 1801">
                <a:extLst>
                  <a:ext uri="{FF2B5EF4-FFF2-40B4-BE49-F238E27FC236}">
                    <a16:creationId xmlns:a16="http://schemas.microsoft.com/office/drawing/2014/main" id="{F3EF5D44-8588-62F2-1E17-339C0C228FBD}"/>
                  </a:ext>
                </a:extLst>
              </p:cNvPr>
              <p:cNvSpPr/>
              <p:nvPr/>
            </p:nvSpPr>
            <p:spPr>
              <a:xfrm>
                <a:off x="7864502" y="7367767"/>
                <a:ext cx="12976" cy="5468"/>
              </a:xfrm>
              <a:custGeom>
                <a:avLst/>
                <a:gdLst>
                  <a:gd name="csX0" fmla="*/ 5536 w 12976"/>
                  <a:gd name="csY0" fmla="*/ 17 h 5468"/>
                  <a:gd name="csX1" fmla="*/ 12977 w 12976"/>
                  <a:gd name="csY1" fmla="*/ 2422 h 5468"/>
                  <a:gd name="csX2" fmla="*/ 5536 w 12976"/>
                  <a:gd name="csY2" fmla="*/ 17 h 54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76" h="5468">
                    <a:moveTo>
                      <a:pt x="5536" y="17"/>
                    </a:moveTo>
                    <a:cubicBezTo>
                      <a:pt x="-10260" y="2366"/>
                      <a:pt x="12743" y="9487"/>
                      <a:pt x="12977" y="2422"/>
                    </a:cubicBezTo>
                    <a:cubicBezTo>
                      <a:pt x="12389" y="925"/>
                      <a:pt x="9057" y="-149"/>
                      <a:pt x="553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3" name="Frihandsfigur: Form 1802">
                <a:extLst>
                  <a:ext uri="{FF2B5EF4-FFF2-40B4-BE49-F238E27FC236}">
                    <a16:creationId xmlns:a16="http://schemas.microsoft.com/office/drawing/2014/main" id="{20D75385-A320-C338-A1A8-3275239A044C}"/>
                  </a:ext>
                </a:extLst>
              </p:cNvPr>
              <p:cNvSpPr/>
              <p:nvPr/>
            </p:nvSpPr>
            <p:spPr>
              <a:xfrm>
                <a:off x="7803468" y="7201855"/>
                <a:ext cx="12643" cy="5672"/>
              </a:xfrm>
              <a:custGeom>
                <a:avLst/>
                <a:gdLst>
                  <a:gd name="csX0" fmla="*/ 5460 w 12643"/>
                  <a:gd name="csY0" fmla="*/ 113 h 5672"/>
                  <a:gd name="csX1" fmla="*/ 12643 w 12643"/>
                  <a:gd name="csY1" fmla="*/ 2079 h 5672"/>
                  <a:gd name="csX2" fmla="*/ 5460 w 12643"/>
                  <a:gd name="csY2" fmla="*/ 113 h 56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43" h="5672">
                    <a:moveTo>
                      <a:pt x="5460" y="113"/>
                    </a:moveTo>
                    <a:cubicBezTo>
                      <a:pt x="-10073" y="3759"/>
                      <a:pt x="12455" y="9463"/>
                      <a:pt x="12643" y="2079"/>
                    </a:cubicBezTo>
                    <a:cubicBezTo>
                      <a:pt x="12106" y="554"/>
                      <a:pt x="8894" y="-327"/>
                      <a:pt x="5460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4" name="Frihandsfigur: Form 1803">
                <a:extLst>
                  <a:ext uri="{FF2B5EF4-FFF2-40B4-BE49-F238E27FC236}">
                    <a16:creationId xmlns:a16="http://schemas.microsoft.com/office/drawing/2014/main" id="{2067C6C5-D477-F173-EAFE-52D0CFDFE22E}"/>
                  </a:ext>
                </a:extLst>
              </p:cNvPr>
              <p:cNvSpPr/>
              <p:nvPr/>
            </p:nvSpPr>
            <p:spPr>
              <a:xfrm>
                <a:off x="7695584" y="6882074"/>
                <a:ext cx="11743" cy="6280"/>
              </a:xfrm>
              <a:custGeom>
                <a:avLst/>
                <a:gdLst>
                  <a:gd name="csX0" fmla="*/ 5027 w 11743"/>
                  <a:gd name="csY0" fmla="*/ 717 h 6280"/>
                  <a:gd name="csX1" fmla="*/ 6708 w 11743"/>
                  <a:gd name="csY1" fmla="*/ 5575 h 6280"/>
                  <a:gd name="csX2" fmla="*/ 5027 w 11743"/>
                  <a:gd name="csY2" fmla="*/ 717 h 6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43" h="6280">
                    <a:moveTo>
                      <a:pt x="5027" y="717"/>
                    </a:moveTo>
                    <a:cubicBezTo>
                      <a:pt x="-2779" y="3197"/>
                      <a:pt x="-933" y="8107"/>
                      <a:pt x="6708" y="5575"/>
                    </a:cubicBezTo>
                    <a:cubicBezTo>
                      <a:pt x="14526" y="3106"/>
                      <a:pt x="12680" y="-1849"/>
                      <a:pt x="5027" y="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5" name="Frihandsfigur: Form 1804">
                <a:extLst>
                  <a:ext uri="{FF2B5EF4-FFF2-40B4-BE49-F238E27FC236}">
                    <a16:creationId xmlns:a16="http://schemas.microsoft.com/office/drawing/2014/main" id="{D5212531-4565-94CB-1637-CCB2EB2E49C4}"/>
                  </a:ext>
                </a:extLst>
              </p:cNvPr>
              <p:cNvSpPr/>
              <p:nvPr/>
            </p:nvSpPr>
            <p:spPr>
              <a:xfrm>
                <a:off x="7747816" y="7037034"/>
                <a:ext cx="12010" cy="6087"/>
              </a:xfrm>
              <a:custGeom>
                <a:avLst/>
                <a:gdLst>
                  <a:gd name="csX0" fmla="*/ 5111 w 12010"/>
                  <a:gd name="csY0" fmla="*/ 388 h 6087"/>
                  <a:gd name="csX1" fmla="*/ 6894 w 12010"/>
                  <a:gd name="csY1" fmla="*/ 5709 h 6087"/>
                  <a:gd name="csX2" fmla="*/ 5111 w 12010"/>
                  <a:gd name="csY2" fmla="*/ 388 h 60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10" h="6087">
                    <a:moveTo>
                      <a:pt x="5111" y="388"/>
                    </a:moveTo>
                    <a:cubicBezTo>
                      <a:pt x="-3096" y="2274"/>
                      <a:pt x="-622" y="7532"/>
                      <a:pt x="6894" y="5709"/>
                    </a:cubicBezTo>
                    <a:cubicBezTo>
                      <a:pt x="15112" y="3846"/>
                      <a:pt x="12632" y="-1470"/>
                      <a:pt x="5111" y="3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6" name="Frihandsfigur: Form 1805">
                <a:extLst>
                  <a:ext uri="{FF2B5EF4-FFF2-40B4-BE49-F238E27FC236}">
                    <a16:creationId xmlns:a16="http://schemas.microsoft.com/office/drawing/2014/main" id="{2C6B9955-BE2B-EEB3-FC31-E9C0517FC484}"/>
                  </a:ext>
                </a:extLst>
              </p:cNvPr>
              <p:cNvSpPr/>
              <p:nvPr/>
            </p:nvSpPr>
            <p:spPr>
              <a:xfrm>
                <a:off x="7547839" y="6550959"/>
                <a:ext cx="11160" cy="4812"/>
              </a:xfrm>
              <a:custGeom>
                <a:avLst/>
                <a:gdLst>
                  <a:gd name="csX0" fmla="*/ 4862 w 11160"/>
                  <a:gd name="csY0" fmla="*/ 1265 h 4812"/>
                  <a:gd name="csX1" fmla="*/ 11160 w 11160"/>
                  <a:gd name="csY1" fmla="*/ 311 h 4812"/>
                  <a:gd name="csX2" fmla="*/ 4862 w 11160"/>
                  <a:gd name="csY2" fmla="*/ 1265 h 48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60" h="4812">
                    <a:moveTo>
                      <a:pt x="4862" y="1265"/>
                    </a:moveTo>
                    <a:cubicBezTo>
                      <a:pt x="-8979" y="7694"/>
                      <a:pt x="11126" y="4151"/>
                      <a:pt x="11160" y="311"/>
                    </a:cubicBezTo>
                    <a:cubicBezTo>
                      <a:pt x="10720" y="-352"/>
                      <a:pt x="7897" y="82"/>
                      <a:pt x="4862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7" name="Frihandsfigur: Form 1806">
                <a:extLst>
                  <a:ext uri="{FF2B5EF4-FFF2-40B4-BE49-F238E27FC236}">
                    <a16:creationId xmlns:a16="http://schemas.microsoft.com/office/drawing/2014/main" id="{B29AB224-EF8A-5662-14C2-E854636500AD}"/>
                  </a:ext>
                </a:extLst>
              </p:cNvPr>
              <p:cNvSpPr/>
              <p:nvPr/>
            </p:nvSpPr>
            <p:spPr>
              <a:xfrm>
                <a:off x="7211291" y="5425834"/>
                <a:ext cx="9331" cy="18074"/>
              </a:xfrm>
              <a:custGeom>
                <a:avLst/>
                <a:gdLst>
                  <a:gd name="csX0" fmla="*/ 4209 w 9331"/>
                  <a:gd name="csY0" fmla="*/ 8033 h 18074"/>
                  <a:gd name="csX1" fmla="*/ 20 w 9331"/>
                  <a:gd name="csY1" fmla="*/ 18075 h 18074"/>
                  <a:gd name="csX2" fmla="*/ 4209 w 9331"/>
                  <a:gd name="csY2" fmla="*/ 8033 h 180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31" h="18074">
                    <a:moveTo>
                      <a:pt x="4209" y="8033"/>
                    </a:moveTo>
                    <a:cubicBezTo>
                      <a:pt x="1660" y="12954"/>
                      <a:pt x="-215" y="17434"/>
                      <a:pt x="20" y="18075"/>
                    </a:cubicBezTo>
                    <a:cubicBezTo>
                      <a:pt x="3037" y="17269"/>
                      <a:pt x="16582" y="-14432"/>
                      <a:pt x="4209" y="80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8" name="Frihandsfigur: Form 1807">
                <a:extLst>
                  <a:ext uri="{FF2B5EF4-FFF2-40B4-BE49-F238E27FC236}">
                    <a16:creationId xmlns:a16="http://schemas.microsoft.com/office/drawing/2014/main" id="{F85D5596-2658-83A3-7D5A-B17D1FD6655E}"/>
                  </a:ext>
                </a:extLst>
              </p:cNvPr>
              <p:cNvSpPr/>
              <p:nvPr/>
            </p:nvSpPr>
            <p:spPr>
              <a:xfrm>
                <a:off x="7183868" y="5363233"/>
                <a:ext cx="8776" cy="16530"/>
              </a:xfrm>
              <a:custGeom>
                <a:avLst/>
                <a:gdLst>
                  <a:gd name="csX0" fmla="*/ 3896 w 8776"/>
                  <a:gd name="csY0" fmla="*/ 7238 h 16530"/>
                  <a:gd name="csX1" fmla="*/ 4874 w 8776"/>
                  <a:gd name="csY1" fmla="*/ 9318 h 16530"/>
                  <a:gd name="csX2" fmla="*/ 3896 w 8776"/>
                  <a:gd name="csY2" fmla="*/ 7238 h 165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6" h="16530">
                    <a:moveTo>
                      <a:pt x="3896" y="7238"/>
                    </a:moveTo>
                    <a:cubicBezTo>
                      <a:pt x="-1413" y="16948"/>
                      <a:pt x="-1493" y="21166"/>
                      <a:pt x="4874" y="9318"/>
                    </a:cubicBezTo>
                    <a:cubicBezTo>
                      <a:pt x="10194" y="-466"/>
                      <a:pt x="10269" y="-4615"/>
                      <a:pt x="3896" y="7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9" name="Frihandsfigur: Form 1808">
                <a:extLst>
                  <a:ext uri="{FF2B5EF4-FFF2-40B4-BE49-F238E27FC236}">
                    <a16:creationId xmlns:a16="http://schemas.microsoft.com/office/drawing/2014/main" id="{AB3D860F-082A-98AB-D216-217E93A44236}"/>
                  </a:ext>
                </a:extLst>
              </p:cNvPr>
              <p:cNvSpPr/>
              <p:nvPr/>
            </p:nvSpPr>
            <p:spPr>
              <a:xfrm>
                <a:off x="7120766" y="5244628"/>
                <a:ext cx="8334" cy="11107"/>
              </a:xfrm>
              <a:custGeom>
                <a:avLst/>
                <a:gdLst>
                  <a:gd name="csX0" fmla="*/ 3607 w 8334"/>
                  <a:gd name="csY0" fmla="*/ 4702 h 11107"/>
                  <a:gd name="csX1" fmla="*/ 36 w 8334"/>
                  <a:gd name="csY1" fmla="*/ 11103 h 11107"/>
                  <a:gd name="csX2" fmla="*/ 3607 w 8334"/>
                  <a:gd name="csY2" fmla="*/ 4702 h 11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34" h="11107">
                    <a:moveTo>
                      <a:pt x="3607" y="4702"/>
                    </a:moveTo>
                    <a:cubicBezTo>
                      <a:pt x="1339" y="7691"/>
                      <a:pt x="-262" y="10554"/>
                      <a:pt x="36" y="11103"/>
                    </a:cubicBezTo>
                    <a:cubicBezTo>
                      <a:pt x="2973" y="11446"/>
                      <a:pt x="14809" y="-8928"/>
                      <a:pt x="3607" y="4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0" name="Frihandsfigur: Form 1809">
                <a:extLst>
                  <a:ext uri="{FF2B5EF4-FFF2-40B4-BE49-F238E27FC236}">
                    <a16:creationId xmlns:a16="http://schemas.microsoft.com/office/drawing/2014/main" id="{9AF59915-3057-ED25-C73F-6508134EDF2A}"/>
                  </a:ext>
                </a:extLst>
              </p:cNvPr>
              <p:cNvSpPr/>
              <p:nvPr/>
            </p:nvSpPr>
            <p:spPr>
              <a:xfrm>
                <a:off x="7152940" y="5302366"/>
                <a:ext cx="8761" cy="14503"/>
              </a:xfrm>
              <a:custGeom>
                <a:avLst/>
                <a:gdLst>
                  <a:gd name="csX0" fmla="*/ 3820 w 8761"/>
                  <a:gd name="csY0" fmla="*/ 6382 h 14503"/>
                  <a:gd name="csX1" fmla="*/ 32 w 8761"/>
                  <a:gd name="csY1" fmla="*/ 14504 h 14503"/>
                  <a:gd name="csX2" fmla="*/ 3820 w 8761"/>
                  <a:gd name="csY2" fmla="*/ 6382 h 145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1" h="14503">
                    <a:moveTo>
                      <a:pt x="3820" y="6382"/>
                    </a:moveTo>
                    <a:cubicBezTo>
                      <a:pt x="1437" y="10309"/>
                      <a:pt x="-255" y="13938"/>
                      <a:pt x="32" y="14504"/>
                    </a:cubicBezTo>
                    <a:cubicBezTo>
                      <a:pt x="3083" y="14206"/>
                      <a:pt x="15565" y="-11643"/>
                      <a:pt x="3820" y="63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1" name="Frihandsfigur: Form 1810">
                <a:extLst>
                  <a:ext uri="{FF2B5EF4-FFF2-40B4-BE49-F238E27FC236}">
                    <a16:creationId xmlns:a16="http://schemas.microsoft.com/office/drawing/2014/main" id="{52A4FE35-6E14-0C02-4E20-E0E1A63064DF}"/>
                  </a:ext>
                </a:extLst>
              </p:cNvPr>
              <p:cNvSpPr/>
              <p:nvPr/>
            </p:nvSpPr>
            <p:spPr>
              <a:xfrm>
                <a:off x="7089275" y="5189100"/>
                <a:ext cx="7898" cy="7661"/>
              </a:xfrm>
              <a:custGeom>
                <a:avLst/>
                <a:gdLst>
                  <a:gd name="csX0" fmla="*/ 3427 w 7898"/>
                  <a:gd name="csY0" fmla="*/ 2983 h 7661"/>
                  <a:gd name="csX1" fmla="*/ 32 w 7898"/>
                  <a:gd name="csY1" fmla="*/ 7612 h 7661"/>
                  <a:gd name="csX2" fmla="*/ 3427 w 7898"/>
                  <a:gd name="csY2" fmla="*/ 2983 h 7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8" h="7661">
                    <a:moveTo>
                      <a:pt x="3427" y="2983"/>
                    </a:moveTo>
                    <a:cubicBezTo>
                      <a:pt x="1278" y="5012"/>
                      <a:pt x="-242" y="7086"/>
                      <a:pt x="32" y="7612"/>
                    </a:cubicBezTo>
                    <a:cubicBezTo>
                      <a:pt x="2729" y="8612"/>
                      <a:pt x="14068" y="-6121"/>
                      <a:pt x="3427" y="2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2" name="Frihandsfigur: Form 1811">
                <a:extLst>
                  <a:ext uri="{FF2B5EF4-FFF2-40B4-BE49-F238E27FC236}">
                    <a16:creationId xmlns:a16="http://schemas.microsoft.com/office/drawing/2014/main" id="{3B52B69F-8EAD-A2F5-5FEE-82963FDEB4D1}"/>
                  </a:ext>
                </a:extLst>
              </p:cNvPr>
              <p:cNvSpPr/>
              <p:nvPr/>
            </p:nvSpPr>
            <p:spPr>
              <a:xfrm>
                <a:off x="7336564" y="6198451"/>
                <a:ext cx="9252" cy="9078"/>
              </a:xfrm>
              <a:custGeom>
                <a:avLst/>
                <a:gdLst>
                  <a:gd name="csX0" fmla="*/ 4151 w 9252"/>
                  <a:gd name="csY0" fmla="*/ 32 h 9078"/>
                  <a:gd name="csX1" fmla="*/ 25 w 9252"/>
                  <a:gd name="csY1" fmla="*/ 5581 h 9078"/>
                  <a:gd name="csX2" fmla="*/ 4151 w 9252"/>
                  <a:gd name="csY2" fmla="*/ 32 h 90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2" h="9078">
                    <a:moveTo>
                      <a:pt x="4151" y="32"/>
                    </a:moveTo>
                    <a:cubicBezTo>
                      <a:pt x="1608" y="700"/>
                      <a:pt x="-238" y="3204"/>
                      <a:pt x="25" y="5581"/>
                    </a:cubicBezTo>
                    <a:cubicBezTo>
                      <a:pt x="3522" y="16200"/>
                      <a:pt x="16233" y="-831"/>
                      <a:pt x="415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3" name="Frihandsfigur: Form 1812">
                <a:extLst>
                  <a:ext uri="{FF2B5EF4-FFF2-40B4-BE49-F238E27FC236}">
                    <a16:creationId xmlns:a16="http://schemas.microsoft.com/office/drawing/2014/main" id="{C67EB308-C901-9250-2D81-8DE120509F2D}"/>
                  </a:ext>
                </a:extLst>
              </p:cNvPr>
              <p:cNvSpPr/>
              <p:nvPr/>
            </p:nvSpPr>
            <p:spPr>
              <a:xfrm>
                <a:off x="7060644" y="5135394"/>
                <a:ext cx="7269" cy="4758"/>
              </a:xfrm>
              <a:custGeom>
                <a:avLst/>
                <a:gdLst>
                  <a:gd name="csX0" fmla="*/ 3191 w 7269"/>
                  <a:gd name="csY0" fmla="*/ 1481 h 4758"/>
                  <a:gd name="csX1" fmla="*/ 4077 w 7269"/>
                  <a:gd name="csY1" fmla="*/ 3270 h 4758"/>
                  <a:gd name="csX2" fmla="*/ 3191 w 7269"/>
                  <a:gd name="csY2" fmla="*/ 1481 h 47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9" h="4758">
                    <a:moveTo>
                      <a:pt x="3191" y="1481"/>
                    </a:moveTo>
                    <a:cubicBezTo>
                      <a:pt x="-1535" y="4248"/>
                      <a:pt x="-821" y="6271"/>
                      <a:pt x="4077" y="3270"/>
                    </a:cubicBezTo>
                    <a:cubicBezTo>
                      <a:pt x="8803" y="447"/>
                      <a:pt x="8094" y="-1473"/>
                      <a:pt x="3191" y="14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4" name="Frihandsfigur: Form 1813">
                <a:extLst>
                  <a:ext uri="{FF2B5EF4-FFF2-40B4-BE49-F238E27FC236}">
                    <a16:creationId xmlns:a16="http://schemas.microsoft.com/office/drawing/2014/main" id="{552A4771-DAC8-E9BC-160A-8EBD8E35728C}"/>
                  </a:ext>
                </a:extLst>
              </p:cNvPr>
              <p:cNvSpPr/>
              <p:nvPr/>
            </p:nvSpPr>
            <p:spPr>
              <a:xfrm>
                <a:off x="7234180" y="5518309"/>
                <a:ext cx="9249" cy="16928"/>
              </a:xfrm>
              <a:custGeom>
                <a:avLst/>
                <a:gdLst>
                  <a:gd name="csX0" fmla="*/ 4266 w 9249"/>
                  <a:gd name="csY0" fmla="*/ 6855 h 16928"/>
                  <a:gd name="csX1" fmla="*/ 14 w 9249"/>
                  <a:gd name="csY1" fmla="*/ 16925 h 16928"/>
                  <a:gd name="csX2" fmla="*/ 4266 w 9249"/>
                  <a:gd name="csY2" fmla="*/ 6855 h 16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9" h="16928">
                    <a:moveTo>
                      <a:pt x="4266" y="6855"/>
                    </a:moveTo>
                    <a:cubicBezTo>
                      <a:pt x="1722" y="11444"/>
                      <a:pt x="-181" y="15942"/>
                      <a:pt x="14" y="16925"/>
                    </a:cubicBezTo>
                    <a:cubicBezTo>
                      <a:pt x="3300" y="17291"/>
                      <a:pt x="16238" y="-13245"/>
                      <a:pt x="4266" y="68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5" name="Frihandsfigur: Form 1814">
                <a:extLst>
                  <a:ext uri="{FF2B5EF4-FFF2-40B4-BE49-F238E27FC236}">
                    <a16:creationId xmlns:a16="http://schemas.microsoft.com/office/drawing/2014/main" id="{B8E68F14-3044-2D41-28DD-9394459B080A}"/>
                  </a:ext>
                </a:extLst>
              </p:cNvPr>
              <p:cNvSpPr/>
              <p:nvPr/>
            </p:nvSpPr>
            <p:spPr>
              <a:xfrm>
                <a:off x="7280534" y="5734884"/>
                <a:ext cx="9174" cy="13954"/>
              </a:xfrm>
              <a:custGeom>
                <a:avLst/>
                <a:gdLst>
                  <a:gd name="csX0" fmla="*/ 4100 w 9174"/>
                  <a:gd name="csY0" fmla="*/ 5708 h 13954"/>
                  <a:gd name="csX1" fmla="*/ 25 w 9174"/>
                  <a:gd name="csY1" fmla="*/ 13949 h 13954"/>
                  <a:gd name="csX2" fmla="*/ 4100 w 9174"/>
                  <a:gd name="csY2" fmla="*/ 5708 h 13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74" h="13954">
                    <a:moveTo>
                      <a:pt x="4100" y="5708"/>
                    </a:moveTo>
                    <a:cubicBezTo>
                      <a:pt x="1591" y="9485"/>
                      <a:pt x="-238" y="13172"/>
                      <a:pt x="25" y="13949"/>
                    </a:cubicBezTo>
                    <a:cubicBezTo>
                      <a:pt x="3340" y="14406"/>
                      <a:pt x="16176" y="-11026"/>
                      <a:pt x="4100" y="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6" name="Frihandsfigur: Form 1815">
                <a:extLst>
                  <a:ext uri="{FF2B5EF4-FFF2-40B4-BE49-F238E27FC236}">
                    <a16:creationId xmlns:a16="http://schemas.microsoft.com/office/drawing/2014/main" id="{9811C1B4-2E50-7F21-CAFC-9F1C4D6455FD}"/>
                  </a:ext>
                </a:extLst>
              </p:cNvPr>
              <p:cNvSpPr/>
              <p:nvPr/>
            </p:nvSpPr>
            <p:spPr>
              <a:xfrm>
                <a:off x="7255467" y="5632367"/>
                <a:ext cx="9162" cy="15348"/>
              </a:xfrm>
              <a:custGeom>
                <a:avLst/>
                <a:gdLst>
                  <a:gd name="csX0" fmla="*/ 4209 w 9162"/>
                  <a:gd name="csY0" fmla="*/ 5983 h 15348"/>
                  <a:gd name="csX1" fmla="*/ 15 w 9162"/>
                  <a:gd name="csY1" fmla="*/ 15327 h 15348"/>
                  <a:gd name="csX2" fmla="*/ 4209 w 9162"/>
                  <a:gd name="csY2" fmla="*/ 5983 h 153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2" h="15348">
                    <a:moveTo>
                      <a:pt x="4209" y="5983"/>
                    </a:moveTo>
                    <a:cubicBezTo>
                      <a:pt x="1689" y="10121"/>
                      <a:pt x="-185" y="14304"/>
                      <a:pt x="15" y="15327"/>
                    </a:cubicBezTo>
                    <a:cubicBezTo>
                      <a:pt x="3387" y="16236"/>
                      <a:pt x="16045" y="-11951"/>
                      <a:pt x="4209" y="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7" name="Frihandsfigur: Form 1816">
                <a:extLst>
                  <a:ext uri="{FF2B5EF4-FFF2-40B4-BE49-F238E27FC236}">
                    <a16:creationId xmlns:a16="http://schemas.microsoft.com/office/drawing/2014/main" id="{B935DADD-F2A1-5B6C-6506-96BC79225B7B}"/>
                  </a:ext>
                </a:extLst>
              </p:cNvPr>
              <p:cNvSpPr/>
              <p:nvPr/>
            </p:nvSpPr>
            <p:spPr>
              <a:xfrm>
                <a:off x="7310268" y="5877329"/>
                <a:ext cx="9059" cy="13850"/>
              </a:xfrm>
              <a:custGeom>
                <a:avLst/>
                <a:gdLst>
                  <a:gd name="csX0" fmla="*/ 4090 w 9059"/>
                  <a:gd name="csY0" fmla="*/ 2222 h 13850"/>
                  <a:gd name="csX1" fmla="*/ 4964 w 9059"/>
                  <a:gd name="csY1" fmla="*/ 11720 h 13850"/>
                  <a:gd name="csX2" fmla="*/ 4090 w 9059"/>
                  <a:gd name="csY2" fmla="*/ 2222 h 138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59" h="13850">
                    <a:moveTo>
                      <a:pt x="4090" y="2222"/>
                    </a:moveTo>
                    <a:cubicBezTo>
                      <a:pt x="78" y="5679"/>
                      <a:pt x="-2997" y="18967"/>
                      <a:pt x="4964" y="11720"/>
                    </a:cubicBezTo>
                    <a:cubicBezTo>
                      <a:pt x="8993" y="8371"/>
                      <a:pt x="12051" y="-5287"/>
                      <a:pt x="4090" y="2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8" name="Frihandsfigur: Form 1817">
                <a:extLst>
                  <a:ext uri="{FF2B5EF4-FFF2-40B4-BE49-F238E27FC236}">
                    <a16:creationId xmlns:a16="http://schemas.microsoft.com/office/drawing/2014/main" id="{A74E5429-690C-DE3F-5B1A-7FAF171E9AE8}"/>
                  </a:ext>
                </a:extLst>
              </p:cNvPr>
              <p:cNvSpPr/>
              <p:nvPr/>
            </p:nvSpPr>
            <p:spPr>
              <a:xfrm>
                <a:off x="7932542" y="7526223"/>
                <a:ext cx="12918" cy="5193"/>
              </a:xfrm>
              <a:custGeom>
                <a:avLst/>
                <a:gdLst>
                  <a:gd name="csX0" fmla="*/ 5156 w 12918"/>
                  <a:gd name="csY0" fmla="*/ 14 h 5193"/>
                  <a:gd name="csX1" fmla="*/ 11819 w 12918"/>
                  <a:gd name="csY1" fmla="*/ 4283 h 5193"/>
                  <a:gd name="csX2" fmla="*/ 5156 w 12918"/>
                  <a:gd name="csY2" fmla="*/ 14 h 51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18" h="5193">
                    <a:moveTo>
                      <a:pt x="5156" y="14"/>
                    </a:moveTo>
                    <a:cubicBezTo>
                      <a:pt x="-7669" y="1020"/>
                      <a:pt x="6865" y="7558"/>
                      <a:pt x="11819" y="4283"/>
                    </a:cubicBezTo>
                    <a:cubicBezTo>
                      <a:pt x="15883" y="1420"/>
                      <a:pt x="7545" y="-169"/>
                      <a:pt x="515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9" name="Frihandsfigur: Form 1818">
                <a:extLst>
                  <a:ext uri="{FF2B5EF4-FFF2-40B4-BE49-F238E27FC236}">
                    <a16:creationId xmlns:a16="http://schemas.microsoft.com/office/drawing/2014/main" id="{6C568B95-2049-DC61-345E-947401393B04}"/>
                  </a:ext>
                </a:extLst>
              </p:cNvPr>
              <p:cNvSpPr/>
              <p:nvPr/>
            </p:nvSpPr>
            <p:spPr>
              <a:xfrm>
                <a:off x="6841209" y="5144530"/>
                <a:ext cx="6857" cy="2542"/>
              </a:xfrm>
              <a:custGeom>
                <a:avLst/>
                <a:gdLst>
                  <a:gd name="csX0" fmla="*/ 3039 w 6857"/>
                  <a:gd name="csY0" fmla="*/ 233 h 2542"/>
                  <a:gd name="csX1" fmla="*/ 6028 w 6857"/>
                  <a:gd name="csY1" fmla="*/ 1525 h 2542"/>
                  <a:gd name="csX2" fmla="*/ 3039 w 6857"/>
                  <a:gd name="csY2" fmla="*/ 233 h 25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57" h="2542">
                    <a:moveTo>
                      <a:pt x="3039" y="233"/>
                    </a:moveTo>
                    <a:cubicBezTo>
                      <a:pt x="-4048" y="2010"/>
                      <a:pt x="3090" y="3679"/>
                      <a:pt x="6028" y="1525"/>
                    </a:cubicBezTo>
                    <a:cubicBezTo>
                      <a:pt x="8639" y="-162"/>
                      <a:pt x="4376" y="-201"/>
                      <a:pt x="3039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0" name="Frihandsfigur: Form 1819">
                <a:extLst>
                  <a:ext uri="{FF2B5EF4-FFF2-40B4-BE49-F238E27FC236}">
                    <a16:creationId xmlns:a16="http://schemas.microsoft.com/office/drawing/2014/main" id="{E7B044C6-F720-330C-A1B4-E83219118EBF}"/>
                  </a:ext>
                </a:extLst>
              </p:cNvPr>
              <p:cNvSpPr/>
              <p:nvPr/>
            </p:nvSpPr>
            <p:spPr>
              <a:xfrm>
                <a:off x="7249828" y="6649410"/>
                <a:ext cx="10911" cy="3822"/>
              </a:xfrm>
              <a:custGeom>
                <a:avLst/>
                <a:gdLst>
                  <a:gd name="csX0" fmla="*/ 4900 w 10911"/>
                  <a:gd name="csY0" fmla="*/ 449 h 3822"/>
                  <a:gd name="csX1" fmla="*/ 10912 w 10911"/>
                  <a:gd name="csY1" fmla="*/ 717 h 3822"/>
                  <a:gd name="csX2" fmla="*/ 4900 w 10911"/>
                  <a:gd name="csY2" fmla="*/ 449 h 38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11" h="3822">
                    <a:moveTo>
                      <a:pt x="4900" y="449"/>
                    </a:moveTo>
                    <a:cubicBezTo>
                      <a:pt x="-8776" y="4690"/>
                      <a:pt x="10472" y="5101"/>
                      <a:pt x="10912" y="717"/>
                    </a:cubicBezTo>
                    <a:cubicBezTo>
                      <a:pt x="10563" y="-128"/>
                      <a:pt x="7866" y="-237"/>
                      <a:pt x="4900" y="4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1" name="Frihandsfigur: Form 1820">
                <a:extLst>
                  <a:ext uri="{FF2B5EF4-FFF2-40B4-BE49-F238E27FC236}">
                    <a16:creationId xmlns:a16="http://schemas.microsoft.com/office/drawing/2014/main" id="{4FEC370B-46DB-F582-8474-EAF45FA10CEB}"/>
                  </a:ext>
                </a:extLst>
              </p:cNvPr>
              <p:cNvSpPr/>
              <p:nvPr/>
            </p:nvSpPr>
            <p:spPr>
              <a:xfrm>
                <a:off x="7212921" y="6562009"/>
                <a:ext cx="10534" cy="3227"/>
              </a:xfrm>
              <a:custGeom>
                <a:avLst/>
                <a:gdLst>
                  <a:gd name="csX0" fmla="*/ 4733 w 10534"/>
                  <a:gd name="csY0" fmla="*/ 285 h 3227"/>
                  <a:gd name="csX1" fmla="*/ 10534 w 10534"/>
                  <a:gd name="csY1" fmla="*/ 719 h 3227"/>
                  <a:gd name="csX2" fmla="*/ 4733 w 10534"/>
                  <a:gd name="csY2" fmla="*/ 285 h 32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34" h="3227">
                    <a:moveTo>
                      <a:pt x="4733" y="285"/>
                    </a:moveTo>
                    <a:cubicBezTo>
                      <a:pt x="-8440" y="3594"/>
                      <a:pt x="10008" y="4606"/>
                      <a:pt x="10534" y="719"/>
                    </a:cubicBezTo>
                    <a:cubicBezTo>
                      <a:pt x="10202" y="-35"/>
                      <a:pt x="7602" y="-224"/>
                      <a:pt x="4733" y="2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2" name="Frihandsfigur: Form 1821">
                <a:extLst>
                  <a:ext uri="{FF2B5EF4-FFF2-40B4-BE49-F238E27FC236}">
                    <a16:creationId xmlns:a16="http://schemas.microsoft.com/office/drawing/2014/main" id="{427A7CF5-5FE7-43BC-1059-C586C0827645}"/>
                  </a:ext>
                </a:extLst>
              </p:cNvPr>
              <p:cNvSpPr/>
              <p:nvPr/>
            </p:nvSpPr>
            <p:spPr>
              <a:xfrm>
                <a:off x="7113679" y="6327767"/>
                <a:ext cx="9494" cy="2649"/>
              </a:xfrm>
              <a:custGeom>
                <a:avLst/>
                <a:gdLst>
                  <a:gd name="csX0" fmla="*/ 4311 w 9494"/>
                  <a:gd name="csY0" fmla="*/ 0 h 2649"/>
                  <a:gd name="csX1" fmla="*/ 9495 w 9494"/>
                  <a:gd name="csY1" fmla="*/ 1298 h 2649"/>
                  <a:gd name="csX2" fmla="*/ 4311 w 9494"/>
                  <a:gd name="csY2" fmla="*/ 0 h 26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4" h="2649">
                    <a:moveTo>
                      <a:pt x="4311" y="0"/>
                    </a:moveTo>
                    <a:cubicBezTo>
                      <a:pt x="-7536" y="846"/>
                      <a:pt x="8706" y="4635"/>
                      <a:pt x="9495" y="1298"/>
                    </a:cubicBezTo>
                    <a:cubicBezTo>
                      <a:pt x="9220" y="578"/>
                      <a:pt x="6894" y="0"/>
                      <a:pt x="43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3" name="Frihandsfigur: Form 1822">
                <a:extLst>
                  <a:ext uri="{FF2B5EF4-FFF2-40B4-BE49-F238E27FC236}">
                    <a16:creationId xmlns:a16="http://schemas.microsoft.com/office/drawing/2014/main" id="{FE2A7925-CD63-4393-1C92-EDEA48FD4F02}"/>
                  </a:ext>
                </a:extLst>
              </p:cNvPr>
              <p:cNvSpPr/>
              <p:nvPr/>
            </p:nvSpPr>
            <p:spPr>
              <a:xfrm>
                <a:off x="7177738" y="6481951"/>
                <a:ext cx="10157" cy="2754"/>
              </a:xfrm>
              <a:custGeom>
                <a:avLst/>
                <a:gdLst>
                  <a:gd name="csX0" fmla="*/ 4574 w 10157"/>
                  <a:gd name="csY0" fmla="*/ 110 h 2754"/>
                  <a:gd name="csX1" fmla="*/ 10157 w 10157"/>
                  <a:gd name="csY1" fmla="*/ 847 h 2754"/>
                  <a:gd name="csX2" fmla="*/ 4574 w 10157"/>
                  <a:gd name="csY2" fmla="*/ 110 h 27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57" h="2754">
                    <a:moveTo>
                      <a:pt x="4574" y="110"/>
                    </a:moveTo>
                    <a:cubicBezTo>
                      <a:pt x="-8102" y="2350"/>
                      <a:pt x="9523" y="4367"/>
                      <a:pt x="10157" y="847"/>
                    </a:cubicBezTo>
                    <a:cubicBezTo>
                      <a:pt x="9843" y="138"/>
                      <a:pt x="7340" y="-187"/>
                      <a:pt x="457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4" name="Frihandsfigur: Form 1823">
                <a:extLst>
                  <a:ext uri="{FF2B5EF4-FFF2-40B4-BE49-F238E27FC236}">
                    <a16:creationId xmlns:a16="http://schemas.microsoft.com/office/drawing/2014/main" id="{85E5D055-2E2A-9ACE-E41A-97C16B3A9C16}"/>
                  </a:ext>
                </a:extLst>
              </p:cNvPr>
              <p:cNvSpPr/>
              <p:nvPr/>
            </p:nvSpPr>
            <p:spPr>
              <a:xfrm>
                <a:off x="7288425" y="6748192"/>
                <a:ext cx="10901" cy="4548"/>
              </a:xfrm>
              <a:custGeom>
                <a:avLst/>
                <a:gdLst>
                  <a:gd name="csX0" fmla="*/ 4804 w 10901"/>
                  <a:gd name="csY0" fmla="*/ 531 h 4548"/>
                  <a:gd name="csX1" fmla="*/ 6096 w 10901"/>
                  <a:gd name="csY1" fmla="*/ 4033 h 4548"/>
                  <a:gd name="csX2" fmla="*/ 4804 w 10901"/>
                  <a:gd name="csY2" fmla="*/ 531 h 45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01" h="4548">
                    <a:moveTo>
                      <a:pt x="4804" y="531"/>
                    </a:moveTo>
                    <a:cubicBezTo>
                      <a:pt x="-2665" y="2393"/>
                      <a:pt x="-796" y="5857"/>
                      <a:pt x="6096" y="4033"/>
                    </a:cubicBezTo>
                    <a:cubicBezTo>
                      <a:pt x="13554" y="2142"/>
                      <a:pt x="11714" y="-1327"/>
                      <a:pt x="4804" y="5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5" name="Frihandsfigur: Form 1824">
                <a:extLst>
                  <a:ext uri="{FF2B5EF4-FFF2-40B4-BE49-F238E27FC236}">
                    <a16:creationId xmlns:a16="http://schemas.microsoft.com/office/drawing/2014/main" id="{017E449C-6C60-AF99-13D1-BBC611B53AF1}"/>
                  </a:ext>
                </a:extLst>
              </p:cNvPr>
              <p:cNvSpPr/>
              <p:nvPr/>
            </p:nvSpPr>
            <p:spPr>
              <a:xfrm>
                <a:off x="7516844" y="7379677"/>
                <a:ext cx="12548" cy="4848"/>
              </a:xfrm>
              <a:custGeom>
                <a:avLst/>
                <a:gdLst>
                  <a:gd name="csX0" fmla="*/ 5380 w 12548"/>
                  <a:gd name="csY0" fmla="*/ 22 h 4848"/>
                  <a:gd name="csX1" fmla="*/ 7168 w 12548"/>
                  <a:gd name="csY1" fmla="*/ 4828 h 4848"/>
                  <a:gd name="csX2" fmla="*/ 5380 w 12548"/>
                  <a:gd name="csY2" fmla="*/ 22 h 48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8" h="4848">
                    <a:moveTo>
                      <a:pt x="5380" y="22"/>
                    </a:moveTo>
                    <a:cubicBezTo>
                      <a:pt x="-3804" y="371"/>
                      <a:pt x="105" y="5200"/>
                      <a:pt x="7168" y="4828"/>
                    </a:cubicBezTo>
                    <a:cubicBezTo>
                      <a:pt x="16353" y="4486"/>
                      <a:pt x="12443" y="-366"/>
                      <a:pt x="5380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6" name="Frihandsfigur: Form 1825">
                <a:extLst>
                  <a:ext uri="{FF2B5EF4-FFF2-40B4-BE49-F238E27FC236}">
                    <a16:creationId xmlns:a16="http://schemas.microsoft.com/office/drawing/2014/main" id="{60D02A8F-924C-2617-130F-0D093E02538E}"/>
                  </a:ext>
                </a:extLst>
              </p:cNvPr>
              <p:cNvSpPr/>
              <p:nvPr/>
            </p:nvSpPr>
            <p:spPr>
              <a:xfrm>
                <a:off x="7464889" y="7236319"/>
                <a:ext cx="12164" cy="4781"/>
              </a:xfrm>
              <a:custGeom>
                <a:avLst/>
                <a:gdLst>
                  <a:gd name="csX0" fmla="*/ 5259 w 12164"/>
                  <a:gd name="csY0" fmla="*/ 70 h 4781"/>
                  <a:gd name="csX1" fmla="*/ 6916 w 12164"/>
                  <a:gd name="csY1" fmla="*/ 4716 h 4781"/>
                  <a:gd name="csX2" fmla="*/ 5259 w 12164"/>
                  <a:gd name="csY2" fmla="*/ 70 h 47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4" h="4781">
                    <a:moveTo>
                      <a:pt x="5259" y="70"/>
                    </a:moveTo>
                    <a:cubicBezTo>
                      <a:pt x="-3514" y="768"/>
                      <a:pt x="-159" y="5380"/>
                      <a:pt x="6916" y="4716"/>
                    </a:cubicBezTo>
                    <a:cubicBezTo>
                      <a:pt x="15672" y="4019"/>
                      <a:pt x="12323" y="-621"/>
                      <a:pt x="5259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7" name="Frihandsfigur: Form 1826">
                <a:extLst>
                  <a:ext uri="{FF2B5EF4-FFF2-40B4-BE49-F238E27FC236}">
                    <a16:creationId xmlns:a16="http://schemas.microsoft.com/office/drawing/2014/main" id="{99A4CB46-CA31-51E9-F4FC-05220135D9E4}"/>
                  </a:ext>
                </a:extLst>
              </p:cNvPr>
              <p:cNvSpPr/>
              <p:nvPr/>
            </p:nvSpPr>
            <p:spPr>
              <a:xfrm>
                <a:off x="7416732" y="7099068"/>
                <a:ext cx="11829" cy="4749"/>
              </a:xfrm>
              <a:custGeom>
                <a:avLst/>
                <a:gdLst>
                  <a:gd name="csX0" fmla="*/ 5148 w 11829"/>
                  <a:gd name="csY0" fmla="*/ 179 h 4749"/>
                  <a:gd name="csX1" fmla="*/ 6691 w 11829"/>
                  <a:gd name="csY1" fmla="*/ 4580 h 4749"/>
                  <a:gd name="csX2" fmla="*/ 5148 w 11829"/>
                  <a:gd name="csY2" fmla="*/ 179 h 4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29" h="4749">
                    <a:moveTo>
                      <a:pt x="5148" y="179"/>
                    </a:moveTo>
                    <a:cubicBezTo>
                      <a:pt x="-3219" y="1327"/>
                      <a:pt x="-430" y="5654"/>
                      <a:pt x="6691" y="4580"/>
                    </a:cubicBezTo>
                    <a:cubicBezTo>
                      <a:pt x="15040" y="3431"/>
                      <a:pt x="12263" y="-930"/>
                      <a:pt x="5148" y="1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8" name="Frihandsfigur: Form 1827">
                <a:extLst>
                  <a:ext uri="{FF2B5EF4-FFF2-40B4-BE49-F238E27FC236}">
                    <a16:creationId xmlns:a16="http://schemas.microsoft.com/office/drawing/2014/main" id="{C2892608-C6B5-605F-DAA6-993774C9BE6B}"/>
                  </a:ext>
                </a:extLst>
              </p:cNvPr>
              <p:cNvSpPr/>
              <p:nvPr/>
            </p:nvSpPr>
            <p:spPr>
              <a:xfrm>
                <a:off x="7328756" y="6853880"/>
                <a:ext cx="11587" cy="4389"/>
              </a:xfrm>
              <a:custGeom>
                <a:avLst/>
                <a:gdLst>
                  <a:gd name="csX0" fmla="*/ 5176 w 11587"/>
                  <a:gd name="csY0" fmla="*/ 456 h 4389"/>
                  <a:gd name="csX1" fmla="*/ 11587 w 11587"/>
                  <a:gd name="csY1" fmla="*/ 902 h 4389"/>
                  <a:gd name="csX2" fmla="*/ 5176 w 11587"/>
                  <a:gd name="csY2" fmla="*/ 456 h 43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87" h="4389">
                    <a:moveTo>
                      <a:pt x="5176" y="456"/>
                    </a:moveTo>
                    <a:cubicBezTo>
                      <a:pt x="-9324" y="5137"/>
                      <a:pt x="11205" y="6068"/>
                      <a:pt x="11587" y="902"/>
                    </a:cubicBezTo>
                    <a:cubicBezTo>
                      <a:pt x="11205" y="-104"/>
                      <a:pt x="8330" y="-292"/>
                      <a:pt x="5176" y="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9" name="Frihandsfigur: Form 1828">
                <a:extLst>
                  <a:ext uri="{FF2B5EF4-FFF2-40B4-BE49-F238E27FC236}">
                    <a16:creationId xmlns:a16="http://schemas.microsoft.com/office/drawing/2014/main" id="{6EAE3823-EB00-542E-7856-760035A25983}"/>
                  </a:ext>
                </a:extLst>
              </p:cNvPr>
              <p:cNvSpPr/>
              <p:nvPr/>
            </p:nvSpPr>
            <p:spPr>
              <a:xfrm>
                <a:off x="7371412" y="6970696"/>
                <a:ext cx="11886" cy="4520"/>
              </a:xfrm>
              <a:custGeom>
                <a:avLst/>
                <a:gdLst>
                  <a:gd name="csX0" fmla="*/ 5297 w 11886"/>
                  <a:gd name="csY0" fmla="*/ 295 h 4520"/>
                  <a:gd name="csX1" fmla="*/ 11886 w 11886"/>
                  <a:gd name="csY1" fmla="*/ 1198 h 4520"/>
                  <a:gd name="csX2" fmla="*/ 5297 w 11886"/>
                  <a:gd name="csY2" fmla="*/ 295 h 45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86" h="4520">
                    <a:moveTo>
                      <a:pt x="5297" y="295"/>
                    </a:moveTo>
                    <a:cubicBezTo>
                      <a:pt x="-9540" y="4461"/>
                      <a:pt x="11457" y="6833"/>
                      <a:pt x="11886" y="1198"/>
                    </a:cubicBezTo>
                    <a:cubicBezTo>
                      <a:pt x="11486" y="66"/>
                      <a:pt x="8531" y="-328"/>
                      <a:pt x="5297" y="2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0" name="Frihandsfigur: Form 1829">
                <a:extLst>
                  <a:ext uri="{FF2B5EF4-FFF2-40B4-BE49-F238E27FC236}">
                    <a16:creationId xmlns:a16="http://schemas.microsoft.com/office/drawing/2014/main" id="{DC4C1C9F-38E3-8855-1015-4B3BBFB71693}"/>
                  </a:ext>
                </a:extLst>
              </p:cNvPr>
              <p:cNvSpPr/>
              <p:nvPr/>
            </p:nvSpPr>
            <p:spPr>
              <a:xfrm>
                <a:off x="7144774" y="6405169"/>
                <a:ext cx="9494" cy="2600"/>
              </a:xfrm>
              <a:custGeom>
                <a:avLst/>
                <a:gdLst>
                  <a:gd name="csX0" fmla="*/ 4214 w 9494"/>
                  <a:gd name="csY0" fmla="*/ 36 h 2600"/>
                  <a:gd name="csX1" fmla="*/ 5277 w 9494"/>
                  <a:gd name="csY1" fmla="*/ 2562 h 2600"/>
                  <a:gd name="csX2" fmla="*/ 4214 w 9494"/>
                  <a:gd name="csY2" fmla="*/ 36 h 26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4" h="2600">
                    <a:moveTo>
                      <a:pt x="4214" y="36"/>
                    </a:moveTo>
                    <a:cubicBezTo>
                      <a:pt x="-2666" y="396"/>
                      <a:pt x="-261" y="2940"/>
                      <a:pt x="5277" y="2562"/>
                    </a:cubicBezTo>
                    <a:cubicBezTo>
                      <a:pt x="12164" y="2179"/>
                      <a:pt x="9752" y="-329"/>
                      <a:pt x="42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1" name="Frihandsfigur: Form 1830">
                <a:extLst>
                  <a:ext uri="{FF2B5EF4-FFF2-40B4-BE49-F238E27FC236}">
                    <a16:creationId xmlns:a16="http://schemas.microsoft.com/office/drawing/2014/main" id="{C0038516-FAE3-4F03-FFB8-78D1E0FCBCD1}"/>
                  </a:ext>
                </a:extLst>
              </p:cNvPr>
              <p:cNvSpPr/>
              <p:nvPr/>
            </p:nvSpPr>
            <p:spPr>
              <a:xfrm>
                <a:off x="6899259" y="5491636"/>
                <a:ext cx="7783" cy="7601"/>
              </a:xfrm>
              <a:custGeom>
                <a:avLst/>
                <a:gdLst>
                  <a:gd name="csX0" fmla="*/ 3533 w 7783"/>
                  <a:gd name="csY0" fmla="*/ 1467 h 7601"/>
                  <a:gd name="csX1" fmla="*/ 4248 w 7783"/>
                  <a:gd name="csY1" fmla="*/ 6160 h 7601"/>
                  <a:gd name="csX2" fmla="*/ 3533 w 7783"/>
                  <a:gd name="csY2" fmla="*/ 1467 h 76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83" h="7601">
                    <a:moveTo>
                      <a:pt x="3533" y="1467"/>
                    </a:moveTo>
                    <a:cubicBezTo>
                      <a:pt x="-662" y="4188"/>
                      <a:pt x="-1925" y="10406"/>
                      <a:pt x="4248" y="6160"/>
                    </a:cubicBezTo>
                    <a:cubicBezTo>
                      <a:pt x="8408" y="3376"/>
                      <a:pt x="9745" y="-2819"/>
                      <a:pt x="3533" y="1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2" name="Frihandsfigur: Form 1831">
                <a:extLst>
                  <a:ext uri="{FF2B5EF4-FFF2-40B4-BE49-F238E27FC236}">
                    <a16:creationId xmlns:a16="http://schemas.microsoft.com/office/drawing/2014/main" id="{56443B9F-5F8E-6A91-6362-97FEAEA3B084}"/>
                  </a:ext>
                </a:extLst>
              </p:cNvPr>
              <p:cNvSpPr/>
              <p:nvPr/>
            </p:nvSpPr>
            <p:spPr>
              <a:xfrm>
                <a:off x="6942741" y="5749627"/>
                <a:ext cx="8586" cy="10159"/>
              </a:xfrm>
              <a:custGeom>
                <a:avLst/>
                <a:gdLst>
                  <a:gd name="csX0" fmla="*/ 3930 w 8586"/>
                  <a:gd name="csY0" fmla="*/ 3497 h 10159"/>
                  <a:gd name="csX1" fmla="*/ 16 w 8586"/>
                  <a:gd name="csY1" fmla="*/ 10001 h 10159"/>
                  <a:gd name="csX2" fmla="*/ 3930 w 8586"/>
                  <a:gd name="csY2" fmla="*/ 3497 h 10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6" h="10159">
                    <a:moveTo>
                      <a:pt x="3930" y="3497"/>
                    </a:moveTo>
                    <a:cubicBezTo>
                      <a:pt x="1570" y="6154"/>
                      <a:pt x="-184" y="9035"/>
                      <a:pt x="16" y="10001"/>
                    </a:cubicBezTo>
                    <a:cubicBezTo>
                      <a:pt x="3165" y="12115"/>
                      <a:pt x="15052" y="-7813"/>
                      <a:pt x="3930" y="34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3" name="Frihandsfigur: Form 1832">
                <a:extLst>
                  <a:ext uri="{FF2B5EF4-FFF2-40B4-BE49-F238E27FC236}">
                    <a16:creationId xmlns:a16="http://schemas.microsoft.com/office/drawing/2014/main" id="{ACBB0305-C1CD-0598-0EBA-27D1194DEA50}"/>
                  </a:ext>
                </a:extLst>
              </p:cNvPr>
              <p:cNvSpPr/>
              <p:nvPr/>
            </p:nvSpPr>
            <p:spPr>
              <a:xfrm>
                <a:off x="6921065" y="5629655"/>
                <a:ext cx="8101" cy="9219"/>
              </a:xfrm>
              <a:custGeom>
                <a:avLst/>
                <a:gdLst>
                  <a:gd name="csX0" fmla="*/ 3683 w 8101"/>
                  <a:gd name="csY0" fmla="*/ 2443 h 9219"/>
                  <a:gd name="csX1" fmla="*/ 4415 w 8101"/>
                  <a:gd name="csY1" fmla="*/ 6821 h 9219"/>
                  <a:gd name="csX2" fmla="*/ 3683 w 8101"/>
                  <a:gd name="csY2" fmla="*/ 2443 h 92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01" h="9219">
                    <a:moveTo>
                      <a:pt x="3683" y="2443"/>
                    </a:moveTo>
                    <a:cubicBezTo>
                      <a:pt x="-597" y="6198"/>
                      <a:pt x="-2089" y="12787"/>
                      <a:pt x="4415" y="6821"/>
                    </a:cubicBezTo>
                    <a:cubicBezTo>
                      <a:pt x="8673" y="2998"/>
                      <a:pt x="10216" y="-3598"/>
                      <a:pt x="3683" y="24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4" name="Frihandsfigur: Form 1833">
                <a:extLst>
                  <a:ext uri="{FF2B5EF4-FFF2-40B4-BE49-F238E27FC236}">
                    <a16:creationId xmlns:a16="http://schemas.microsoft.com/office/drawing/2014/main" id="{91DF4DCA-4382-8352-3C02-4AE9E384658F}"/>
                  </a:ext>
                </a:extLst>
              </p:cNvPr>
              <p:cNvSpPr/>
              <p:nvPr/>
            </p:nvSpPr>
            <p:spPr>
              <a:xfrm>
                <a:off x="6858505" y="5231510"/>
                <a:ext cx="7173" cy="4131"/>
              </a:xfrm>
              <a:custGeom>
                <a:avLst/>
                <a:gdLst>
                  <a:gd name="csX0" fmla="*/ 3276 w 7173"/>
                  <a:gd name="csY0" fmla="*/ 286 h 4131"/>
                  <a:gd name="csX1" fmla="*/ 3899 w 7173"/>
                  <a:gd name="csY1" fmla="*/ 3852 h 4131"/>
                  <a:gd name="csX2" fmla="*/ 3276 w 7173"/>
                  <a:gd name="csY2" fmla="*/ 286 h 41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73" h="4131">
                    <a:moveTo>
                      <a:pt x="3276" y="286"/>
                    </a:moveTo>
                    <a:cubicBezTo>
                      <a:pt x="-1330" y="1418"/>
                      <a:pt x="-1039" y="5178"/>
                      <a:pt x="3899" y="3852"/>
                    </a:cubicBezTo>
                    <a:cubicBezTo>
                      <a:pt x="8477" y="2669"/>
                      <a:pt x="8242" y="-1051"/>
                      <a:pt x="3276" y="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5" name="Frihandsfigur: Form 1834">
                <a:extLst>
                  <a:ext uri="{FF2B5EF4-FFF2-40B4-BE49-F238E27FC236}">
                    <a16:creationId xmlns:a16="http://schemas.microsoft.com/office/drawing/2014/main" id="{7DF1DB0B-64D2-75F3-A14A-B215378B549A}"/>
                  </a:ext>
                </a:extLst>
              </p:cNvPr>
              <p:cNvSpPr/>
              <p:nvPr/>
            </p:nvSpPr>
            <p:spPr>
              <a:xfrm>
                <a:off x="7085109" y="6248632"/>
                <a:ext cx="9272" cy="3737"/>
              </a:xfrm>
              <a:custGeom>
                <a:avLst/>
                <a:gdLst>
                  <a:gd name="csX0" fmla="*/ 4243 w 9272"/>
                  <a:gd name="csY0" fmla="*/ 58 h 3737"/>
                  <a:gd name="csX1" fmla="*/ 9272 w 9272"/>
                  <a:gd name="csY1" fmla="*/ 1452 h 3737"/>
                  <a:gd name="csX2" fmla="*/ 4243 w 9272"/>
                  <a:gd name="csY2" fmla="*/ 58 h 37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72" h="3737">
                    <a:moveTo>
                      <a:pt x="4243" y="58"/>
                    </a:moveTo>
                    <a:cubicBezTo>
                      <a:pt x="-7427" y="2309"/>
                      <a:pt x="8604" y="6276"/>
                      <a:pt x="9272" y="1452"/>
                    </a:cubicBezTo>
                    <a:cubicBezTo>
                      <a:pt x="9032" y="429"/>
                      <a:pt x="6781" y="-200"/>
                      <a:pt x="4243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6" name="Frihandsfigur: Form 1835">
                <a:extLst>
                  <a:ext uri="{FF2B5EF4-FFF2-40B4-BE49-F238E27FC236}">
                    <a16:creationId xmlns:a16="http://schemas.microsoft.com/office/drawing/2014/main" id="{A34432C1-F9D6-6F96-C728-E3E0BE3AB9B9}"/>
                  </a:ext>
                </a:extLst>
              </p:cNvPr>
              <p:cNvSpPr/>
              <p:nvPr/>
            </p:nvSpPr>
            <p:spPr>
              <a:xfrm>
                <a:off x="6878162" y="5353095"/>
                <a:ext cx="7454" cy="5796"/>
              </a:xfrm>
              <a:custGeom>
                <a:avLst/>
                <a:gdLst>
                  <a:gd name="csX0" fmla="*/ 3387 w 7454"/>
                  <a:gd name="csY0" fmla="*/ 694 h 5796"/>
                  <a:gd name="csX1" fmla="*/ 4067 w 7454"/>
                  <a:gd name="csY1" fmla="*/ 5111 h 5796"/>
                  <a:gd name="csX2" fmla="*/ 3387 w 7454"/>
                  <a:gd name="csY2" fmla="*/ 694 h 5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4" h="5796">
                    <a:moveTo>
                      <a:pt x="3387" y="694"/>
                    </a:moveTo>
                    <a:cubicBezTo>
                      <a:pt x="-962" y="2517"/>
                      <a:pt x="-1522" y="7632"/>
                      <a:pt x="4067" y="5111"/>
                    </a:cubicBezTo>
                    <a:cubicBezTo>
                      <a:pt x="8382" y="3231"/>
                      <a:pt x="9011" y="-1838"/>
                      <a:pt x="3387" y="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7" name="Frihandsfigur: Form 1836">
                <a:extLst>
                  <a:ext uri="{FF2B5EF4-FFF2-40B4-BE49-F238E27FC236}">
                    <a16:creationId xmlns:a16="http://schemas.microsoft.com/office/drawing/2014/main" id="{9752DA11-9E5E-429B-CA06-BA8252FADFC9}"/>
                  </a:ext>
                </a:extLst>
              </p:cNvPr>
              <p:cNvSpPr/>
              <p:nvPr/>
            </p:nvSpPr>
            <p:spPr>
              <a:xfrm>
                <a:off x="6964480" y="5830376"/>
                <a:ext cx="8831" cy="10001"/>
              </a:xfrm>
              <a:custGeom>
                <a:avLst/>
                <a:gdLst>
                  <a:gd name="csX0" fmla="*/ 4006 w 8831"/>
                  <a:gd name="csY0" fmla="*/ 4222 h 10001"/>
                  <a:gd name="csX1" fmla="*/ 17 w 8831"/>
                  <a:gd name="csY1" fmla="*/ 9994 h 10001"/>
                  <a:gd name="csX2" fmla="*/ 4006 w 8831"/>
                  <a:gd name="csY2" fmla="*/ 4222 h 10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1" h="10001">
                    <a:moveTo>
                      <a:pt x="4006" y="4222"/>
                    </a:moveTo>
                    <a:cubicBezTo>
                      <a:pt x="1588" y="6936"/>
                      <a:pt x="-194" y="9479"/>
                      <a:pt x="17" y="9994"/>
                    </a:cubicBezTo>
                    <a:cubicBezTo>
                      <a:pt x="2811" y="10422"/>
                      <a:pt x="15705" y="-8066"/>
                      <a:pt x="4006" y="4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8" name="Frihandsfigur: Form 1837">
                <a:extLst>
                  <a:ext uri="{FF2B5EF4-FFF2-40B4-BE49-F238E27FC236}">
                    <a16:creationId xmlns:a16="http://schemas.microsoft.com/office/drawing/2014/main" id="{E420EF92-A48D-4D5A-7DAD-E001A1BDB349}"/>
                  </a:ext>
                </a:extLst>
              </p:cNvPr>
              <p:cNvSpPr/>
              <p:nvPr/>
            </p:nvSpPr>
            <p:spPr>
              <a:xfrm>
                <a:off x="7033410" y="6043889"/>
                <a:ext cx="9026" cy="7694"/>
              </a:xfrm>
              <a:custGeom>
                <a:avLst/>
                <a:gdLst>
                  <a:gd name="csX0" fmla="*/ 4067 w 9026"/>
                  <a:gd name="csY0" fmla="*/ 2849 h 7694"/>
                  <a:gd name="csX1" fmla="*/ 21 w 9026"/>
                  <a:gd name="csY1" fmla="*/ 7599 h 7694"/>
                  <a:gd name="csX2" fmla="*/ 4067 w 9026"/>
                  <a:gd name="csY2" fmla="*/ 2849 h 76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26" h="7694">
                    <a:moveTo>
                      <a:pt x="4067" y="2849"/>
                    </a:moveTo>
                    <a:cubicBezTo>
                      <a:pt x="1593" y="4890"/>
                      <a:pt x="-219" y="6987"/>
                      <a:pt x="21" y="7599"/>
                    </a:cubicBezTo>
                    <a:cubicBezTo>
                      <a:pt x="2919" y="9021"/>
                      <a:pt x="16052" y="-6100"/>
                      <a:pt x="4067" y="28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9" name="Frihandsfigur: Form 1838">
                <a:extLst>
                  <a:ext uri="{FF2B5EF4-FFF2-40B4-BE49-F238E27FC236}">
                    <a16:creationId xmlns:a16="http://schemas.microsoft.com/office/drawing/2014/main" id="{91301AFC-1D22-153B-0FF9-61C7A9A233A1}"/>
                  </a:ext>
                </a:extLst>
              </p:cNvPr>
              <p:cNvSpPr/>
              <p:nvPr/>
            </p:nvSpPr>
            <p:spPr>
              <a:xfrm>
                <a:off x="7059671" y="6116901"/>
                <a:ext cx="9162" cy="7189"/>
              </a:xfrm>
              <a:custGeom>
                <a:avLst/>
                <a:gdLst>
                  <a:gd name="csX0" fmla="*/ 4163 w 9162"/>
                  <a:gd name="csY0" fmla="*/ 1715 h 7189"/>
                  <a:gd name="csX1" fmla="*/ 20 w 9162"/>
                  <a:gd name="csY1" fmla="*/ 6618 h 7189"/>
                  <a:gd name="csX2" fmla="*/ 4163 w 9162"/>
                  <a:gd name="csY2" fmla="*/ 1715 h 71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2" h="7189">
                    <a:moveTo>
                      <a:pt x="4163" y="1715"/>
                    </a:moveTo>
                    <a:cubicBezTo>
                      <a:pt x="1643" y="3400"/>
                      <a:pt x="-214" y="5566"/>
                      <a:pt x="20" y="6618"/>
                    </a:cubicBezTo>
                    <a:cubicBezTo>
                      <a:pt x="3260" y="10259"/>
                      <a:pt x="16136" y="-4960"/>
                      <a:pt x="4163" y="17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0" name="Frihandsfigur: Form 1839">
                <a:extLst>
                  <a:ext uri="{FF2B5EF4-FFF2-40B4-BE49-F238E27FC236}">
                    <a16:creationId xmlns:a16="http://schemas.microsoft.com/office/drawing/2014/main" id="{791874E1-11F5-D0AA-BFCD-21150EED9494}"/>
                  </a:ext>
                </a:extLst>
              </p:cNvPr>
              <p:cNvSpPr/>
              <p:nvPr/>
            </p:nvSpPr>
            <p:spPr>
              <a:xfrm>
                <a:off x="7009211" y="5971227"/>
                <a:ext cx="8636" cy="8316"/>
              </a:xfrm>
              <a:custGeom>
                <a:avLst/>
                <a:gdLst>
                  <a:gd name="csX0" fmla="*/ 3937 w 8636"/>
                  <a:gd name="csY0" fmla="*/ 2947 h 8316"/>
                  <a:gd name="csX1" fmla="*/ 4697 w 8636"/>
                  <a:gd name="csY1" fmla="*/ 5445 h 8316"/>
                  <a:gd name="csX2" fmla="*/ 3937 w 8636"/>
                  <a:gd name="csY2" fmla="*/ 2947 h 8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36" h="8316">
                    <a:moveTo>
                      <a:pt x="3937" y="2947"/>
                    </a:moveTo>
                    <a:cubicBezTo>
                      <a:pt x="-1224" y="7445"/>
                      <a:pt x="-1652" y="11074"/>
                      <a:pt x="4697" y="5445"/>
                    </a:cubicBezTo>
                    <a:cubicBezTo>
                      <a:pt x="9841" y="907"/>
                      <a:pt x="10309" y="-2830"/>
                      <a:pt x="3937" y="2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1" name="Frihandsfigur: Form 1840">
                <a:extLst>
                  <a:ext uri="{FF2B5EF4-FFF2-40B4-BE49-F238E27FC236}">
                    <a16:creationId xmlns:a16="http://schemas.microsoft.com/office/drawing/2014/main" id="{F3CFDABB-1A45-7C4E-5B5F-AE0DA6BDC817}"/>
                  </a:ext>
                </a:extLst>
              </p:cNvPr>
              <p:cNvSpPr/>
              <p:nvPr/>
            </p:nvSpPr>
            <p:spPr>
              <a:xfrm>
                <a:off x="6986781" y="5895726"/>
                <a:ext cx="8894" cy="9448"/>
              </a:xfrm>
              <a:custGeom>
                <a:avLst/>
                <a:gdLst>
                  <a:gd name="csX0" fmla="*/ 4067 w 8894"/>
                  <a:gd name="csY0" fmla="*/ 3685 h 9448"/>
                  <a:gd name="csX1" fmla="*/ 15 w 8894"/>
                  <a:gd name="csY1" fmla="*/ 9400 h 9448"/>
                  <a:gd name="csX2" fmla="*/ 4067 w 8894"/>
                  <a:gd name="csY2" fmla="*/ 3685 h 94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94" h="9448">
                    <a:moveTo>
                      <a:pt x="4067" y="3685"/>
                    </a:moveTo>
                    <a:cubicBezTo>
                      <a:pt x="1627" y="6223"/>
                      <a:pt x="-185" y="8749"/>
                      <a:pt x="15" y="9400"/>
                    </a:cubicBezTo>
                    <a:cubicBezTo>
                      <a:pt x="2930" y="10497"/>
                      <a:pt x="15748" y="-7517"/>
                      <a:pt x="4067" y="3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2" name="Frihandsfigur: Form 1841">
                <a:extLst>
                  <a:ext uri="{FF2B5EF4-FFF2-40B4-BE49-F238E27FC236}">
                    <a16:creationId xmlns:a16="http://schemas.microsoft.com/office/drawing/2014/main" id="{6D1E1ECF-7750-F048-3FD1-F0D7EA682073}"/>
                  </a:ext>
                </a:extLst>
              </p:cNvPr>
              <p:cNvSpPr/>
              <p:nvPr/>
            </p:nvSpPr>
            <p:spPr>
              <a:xfrm>
                <a:off x="7573414" y="7526460"/>
                <a:ext cx="12954" cy="5100"/>
              </a:xfrm>
              <a:custGeom>
                <a:avLst/>
                <a:gdLst>
                  <a:gd name="csX0" fmla="*/ 5411 w 12954"/>
                  <a:gd name="csY0" fmla="*/ 0 h 5100"/>
                  <a:gd name="csX1" fmla="*/ 12955 w 12954"/>
                  <a:gd name="csY1" fmla="*/ 2440 h 5100"/>
                  <a:gd name="csX2" fmla="*/ 5411 w 12954"/>
                  <a:gd name="csY2" fmla="*/ 0 h 51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54" h="5100">
                    <a:moveTo>
                      <a:pt x="5411" y="0"/>
                    </a:moveTo>
                    <a:cubicBezTo>
                      <a:pt x="-9585" y="1012"/>
                      <a:pt x="11155" y="9224"/>
                      <a:pt x="12955" y="2440"/>
                    </a:cubicBezTo>
                    <a:cubicBezTo>
                      <a:pt x="11795" y="497"/>
                      <a:pt x="7897" y="52"/>
                      <a:pt x="5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3" name="Frihandsfigur: Form 1842">
                <a:extLst>
                  <a:ext uri="{FF2B5EF4-FFF2-40B4-BE49-F238E27FC236}">
                    <a16:creationId xmlns:a16="http://schemas.microsoft.com/office/drawing/2014/main" id="{4F304387-B833-BF0F-2337-1A650083FEF8}"/>
                  </a:ext>
                </a:extLst>
              </p:cNvPr>
              <p:cNvSpPr/>
              <p:nvPr/>
            </p:nvSpPr>
            <p:spPr>
              <a:xfrm>
                <a:off x="6645708" y="5172274"/>
                <a:ext cx="6361" cy="3250"/>
              </a:xfrm>
              <a:custGeom>
                <a:avLst/>
                <a:gdLst>
                  <a:gd name="csX0" fmla="*/ 2961 w 6361"/>
                  <a:gd name="csY0" fmla="*/ 669 h 3250"/>
                  <a:gd name="csX1" fmla="*/ 3401 w 6361"/>
                  <a:gd name="csY1" fmla="*/ 2561 h 3250"/>
                  <a:gd name="csX2" fmla="*/ 2961 w 6361"/>
                  <a:gd name="csY2" fmla="*/ 669 h 32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361" h="3250">
                    <a:moveTo>
                      <a:pt x="2961" y="669"/>
                    </a:moveTo>
                    <a:cubicBezTo>
                      <a:pt x="-1160" y="1932"/>
                      <a:pt x="-948" y="4475"/>
                      <a:pt x="3401" y="2561"/>
                    </a:cubicBezTo>
                    <a:cubicBezTo>
                      <a:pt x="7533" y="1309"/>
                      <a:pt x="7298" y="-1200"/>
                      <a:pt x="2961" y="6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4" name="Frihandsfigur: Form 1843">
                <a:extLst>
                  <a:ext uri="{FF2B5EF4-FFF2-40B4-BE49-F238E27FC236}">
                    <a16:creationId xmlns:a16="http://schemas.microsoft.com/office/drawing/2014/main" id="{76ACAE9B-5C36-0ACB-15E7-8CE3913ECDFC}"/>
                  </a:ext>
                </a:extLst>
              </p:cNvPr>
              <p:cNvSpPr/>
              <p:nvPr/>
            </p:nvSpPr>
            <p:spPr>
              <a:xfrm>
                <a:off x="7022280" y="6880127"/>
                <a:ext cx="10889" cy="3619"/>
              </a:xfrm>
              <a:custGeom>
                <a:avLst/>
                <a:gdLst>
                  <a:gd name="csX0" fmla="*/ 4904 w 10889"/>
                  <a:gd name="csY0" fmla="*/ 7 h 3619"/>
                  <a:gd name="csX1" fmla="*/ 5984 w 10889"/>
                  <a:gd name="csY1" fmla="*/ 3613 h 3619"/>
                  <a:gd name="csX2" fmla="*/ 4904 w 10889"/>
                  <a:gd name="csY2" fmla="*/ 7 h 36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89" h="3619">
                    <a:moveTo>
                      <a:pt x="4904" y="7"/>
                    </a:moveTo>
                    <a:cubicBezTo>
                      <a:pt x="-2954" y="120"/>
                      <a:pt x="-456" y="3801"/>
                      <a:pt x="5984" y="3613"/>
                    </a:cubicBezTo>
                    <a:cubicBezTo>
                      <a:pt x="13848" y="3504"/>
                      <a:pt x="11339" y="-177"/>
                      <a:pt x="490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" name="Frihandsfigur: Form 1844">
                <a:extLst>
                  <a:ext uri="{FF2B5EF4-FFF2-40B4-BE49-F238E27FC236}">
                    <a16:creationId xmlns:a16="http://schemas.microsoft.com/office/drawing/2014/main" id="{C889BFC1-9A94-6583-1152-2C666E325D5A}"/>
                  </a:ext>
                </a:extLst>
              </p:cNvPr>
              <p:cNvSpPr/>
              <p:nvPr/>
            </p:nvSpPr>
            <p:spPr>
              <a:xfrm>
                <a:off x="6960648" y="6672941"/>
                <a:ext cx="10592" cy="3171"/>
              </a:xfrm>
              <a:custGeom>
                <a:avLst/>
                <a:gdLst>
                  <a:gd name="csX0" fmla="*/ 4872 w 10592"/>
                  <a:gd name="csY0" fmla="*/ 2 h 3171"/>
                  <a:gd name="csX1" fmla="*/ 10592 w 10592"/>
                  <a:gd name="csY1" fmla="*/ 1504 h 3171"/>
                  <a:gd name="csX2" fmla="*/ 4872 w 10592"/>
                  <a:gd name="csY2" fmla="*/ 2 h 31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92" h="3171">
                    <a:moveTo>
                      <a:pt x="4872" y="2"/>
                    </a:moveTo>
                    <a:cubicBezTo>
                      <a:pt x="-8433" y="1179"/>
                      <a:pt x="9627" y="5516"/>
                      <a:pt x="10592" y="1504"/>
                    </a:cubicBezTo>
                    <a:cubicBezTo>
                      <a:pt x="10329" y="636"/>
                      <a:pt x="7769" y="-38"/>
                      <a:pt x="487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6" name="Frihandsfigur: Form 1845">
                <a:extLst>
                  <a:ext uri="{FF2B5EF4-FFF2-40B4-BE49-F238E27FC236}">
                    <a16:creationId xmlns:a16="http://schemas.microsoft.com/office/drawing/2014/main" id="{636BD017-00B9-227A-33D8-015E204C805E}"/>
                  </a:ext>
                </a:extLst>
              </p:cNvPr>
              <p:cNvSpPr/>
              <p:nvPr/>
            </p:nvSpPr>
            <p:spPr>
              <a:xfrm>
                <a:off x="6881351" y="6419091"/>
                <a:ext cx="9401" cy="3340"/>
              </a:xfrm>
              <a:custGeom>
                <a:avLst/>
                <a:gdLst>
                  <a:gd name="csX0" fmla="*/ 4296 w 9401"/>
                  <a:gd name="csY0" fmla="*/ 363 h 3340"/>
                  <a:gd name="csX1" fmla="*/ 5107 w 9401"/>
                  <a:gd name="csY1" fmla="*/ 2968 h 3340"/>
                  <a:gd name="csX2" fmla="*/ 4296 w 9401"/>
                  <a:gd name="csY2" fmla="*/ 363 h 3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1" h="3340">
                    <a:moveTo>
                      <a:pt x="4296" y="363"/>
                    </a:moveTo>
                    <a:cubicBezTo>
                      <a:pt x="-2111" y="1706"/>
                      <a:pt x="-945" y="4306"/>
                      <a:pt x="5107" y="2968"/>
                    </a:cubicBezTo>
                    <a:cubicBezTo>
                      <a:pt x="11531" y="1654"/>
                      <a:pt x="10325" y="-958"/>
                      <a:pt x="4296" y="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7" name="Frihandsfigur: Form 1846">
                <a:extLst>
                  <a:ext uri="{FF2B5EF4-FFF2-40B4-BE49-F238E27FC236}">
                    <a16:creationId xmlns:a16="http://schemas.microsoft.com/office/drawing/2014/main" id="{1EF42EC2-4F5D-9E0E-3CFB-80FB7681C45F}"/>
                  </a:ext>
                </a:extLst>
              </p:cNvPr>
              <p:cNvSpPr/>
              <p:nvPr/>
            </p:nvSpPr>
            <p:spPr>
              <a:xfrm>
                <a:off x="6906166" y="6499016"/>
                <a:ext cx="10004" cy="2952"/>
              </a:xfrm>
              <a:custGeom>
                <a:avLst/>
                <a:gdLst>
                  <a:gd name="csX0" fmla="*/ 4627 w 10004"/>
                  <a:gd name="csY0" fmla="*/ 167 h 2952"/>
                  <a:gd name="csX1" fmla="*/ 10005 w 10004"/>
                  <a:gd name="csY1" fmla="*/ 825 h 2952"/>
                  <a:gd name="csX2" fmla="*/ 4627 w 10004"/>
                  <a:gd name="csY2" fmla="*/ 167 h 29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4" h="2952">
                    <a:moveTo>
                      <a:pt x="4627" y="167"/>
                    </a:moveTo>
                    <a:cubicBezTo>
                      <a:pt x="-8038" y="2905"/>
                      <a:pt x="9227" y="4454"/>
                      <a:pt x="10005" y="825"/>
                    </a:cubicBezTo>
                    <a:cubicBezTo>
                      <a:pt x="9770" y="82"/>
                      <a:pt x="7364" y="-216"/>
                      <a:pt x="4627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8" name="Frihandsfigur: Form 1847">
                <a:extLst>
                  <a:ext uri="{FF2B5EF4-FFF2-40B4-BE49-F238E27FC236}">
                    <a16:creationId xmlns:a16="http://schemas.microsoft.com/office/drawing/2014/main" id="{8098E659-9A77-1D8D-CAC2-762D88194011}"/>
                  </a:ext>
                </a:extLst>
              </p:cNvPr>
              <p:cNvSpPr/>
              <p:nvPr/>
            </p:nvSpPr>
            <p:spPr>
              <a:xfrm>
                <a:off x="6932836" y="6582613"/>
                <a:ext cx="9956" cy="2991"/>
              </a:xfrm>
              <a:custGeom>
                <a:avLst/>
                <a:gdLst>
                  <a:gd name="csX0" fmla="*/ 4526 w 9956"/>
                  <a:gd name="csY0" fmla="*/ 66 h 2991"/>
                  <a:gd name="csX1" fmla="*/ 5429 w 9956"/>
                  <a:gd name="csY1" fmla="*/ 2924 h 2991"/>
                  <a:gd name="csX2" fmla="*/ 4526 w 9956"/>
                  <a:gd name="csY2" fmla="*/ 66 h 29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6" h="2991">
                    <a:moveTo>
                      <a:pt x="4526" y="66"/>
                    </a:moveTo>
                    <a:cubicBezTo>
                      <a:pt x="-2526" y="615"/>
                      <a:pt x="-646" y="3461"/>
                      <a:pt x="5429" y="2924"/>
                    </a:cubicBezTo>
                    <a:cubicBezTo>
                      <a:pt x="12498" y="2410"/>
                      <a:pt x="10584" y="-471"/>
                      <a:pt x="4526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9" name="Frihandsfigur: Form 1848">
                <a:extLst>
                  <a:ext uri="{FF2B5EF4-FFF2-40B4-BE49-F238E27FC236}">
                    <a16:creationId xmlns:a16="http://schemas.microsoft.com/office/drawing/2014/main" id="{F1837CEA-D427-4EA8-AF64-51B8BEE47C94}"/>
                  </a:ext>
                </a:extLst>
              </p:cNvPr>
              <p:cNvSpPr/>
              <p:nvPr/>
            </p:nvSpPr>
            <p:spPr>
              <a:xfrm>
                <a:off x="6990658" y="6772956"/>
                <a:ext cx="10567" cy="3512"/>
              </a:xfrm>
              <a:custGeom>
                <a:avLst/>
                <a:gdLst>
                  <a:gd name="csX0" fmla="*/ 4774 w 10567"/>
                  <a:gd name="csY0" fmla="*/ 5 h 3512"/>
                  <a:gd name="csX1" fmla="*/ 5791 w 10567"/>
                  <a:gd name="csY1" fmla="*/ 3508 h 3512"/>
                  <a:gd name="csX2" fmla="*/ 4774 w 10567"/>
                  <a:gd name="csY2" fmla="*/ 5 h 3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67" h="3512">
                    <a:moveTo>
                      <a:pt x="4774" y="5"/>
                    </a:moveTo>
                    <a:cubicBezTo>
                      <a:pt x="-2850" y="73"/>
                      <a:pt x="-467" y="3657"/>
                      <a:pt x="5791" y="3508"/>
                    </a:cubicBezTo>
                    <a:cubicBezTo>
                      <a:pt x="13426" y="3433"/>
                      <a:pt x="11026" y="-144"/>
                      <a:pt x="477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0" name="Frihandsfigur: Form 1849">
                <a:extLst>
                  <a:ext uri="{FF2B5EF4-FFF2-40B4-BE49-F238E27FC236}">
                    <a16:creationId xmlns:a16="http://schemas.microsoft.com/office/drawing/2014/main" id="{274F3D9D-DC04-A592-C226-8D5F50265DBE}"/>
                  </a:ext>
                </a:extLst>
              </p:cNvPr>
              <p:cNvSpPr/>
              <p:nvPr/>
            </p:nvSpPr>
            <p:spPr>
              <a:xfrm>
                <a:off x="7055763" y="6992787"/>
                <a:ext cx="11241" cy="3854"/>
              </a:xfrm>
              <a:custGeom>
                <a:avLst/>
                <a:gdLst>
                  <a:gd name="csX0" fmla="*/ 5048 w 11241"/>
                  <a:gd name="csY0" fmla="*/ 7 h 3854"/>
                  <a:gd name="csX1" fmla="*/ 6197 w 11241"/>
                  <a:gd name="csY1" fmla="*/ 3847 h 3854"/>
                  <a:gd name="csX2" fmla="*/ 5048 w 11241"/>
                  <a:gd name="csY2" fmla="*/ 7 h 38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41" h="3854">
                    <a:moveTo>
                      <a:pt x="5048" y="7"/>
                    </a:moveTo>
                    <a:cubicBezTo>
                      <a:pt x="-3073" y="127"/>
                      <a:pt x="-438" y="4041"/>
                      <a:pt x="6197" y="3847"/>
                    </a:cubicBezTo>
                    <a:cubicBezTo>
                      <a:pt x="14318" y="3727"/>
                      <a:pt x="11672" y="-188"/>
                      <a:pt x="504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1" name="Frihandsfigur: Form 1850">
                <a:extLst>
                  <a:ext uri="{FF2B5EF4-FFF2-40B4-BE49-F238E27FC236}">
                    <a16:creationId xmlns:a16="http://schemas.microsoft.com/office/drawing/2014/main" id="{D3CDD1AD-7457-E05C-EADD-C938CA969C46}"/>
                  </a:ext>
                </a:extLst>
              </p:cNvPr>
              <p:cNvSpPr/>
              <p:nvPr/>
            </p:nvSpPr>
            <p:spPr>
              <a:xfrm>
                <a:off x="6659105" y="5259552"/>
                <a:ext cx="7119" cy="4635"/>
              </a:xfrm>
              <a:custGeom>
                <a:avLst/>
                <a:gdLst>
                  <a:gd name="csX0" fmla="*/ 3325 w 7119"/>
                  <a:gd name="csY0" fmla="*/ 419 h 4635"/>
                  <a:gd name="csX1" fmla="*/ 3794 w 7119"/>
                  <a:gd name="csY1" fmla="*/ 4209 h 4635"/>
                  <a:gd name="csX2" fmla="*/ 3325 w 7119"/>
                  <a:gd name="csY2" fmla="*/ 419 h 4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9" h="4635">
                    <a:moveTo>
                      <a:pt x="3325" y="419"/>
                    </a:moveTo>
                    <a:cubicBezTo>
                      <a:pt x="-972" y="1808"/>
                      <a:pt x="-1401" y="5969"/>
                      <a:pt x="3794" y="4209"/>
                    </a:cubicBezTo>
                    <a:cubicBezTo>
                      <a:pt x="8114" y="2843"/>
                      <a:pt x="8497" y="-1324"/>
                      <a:pt x="3325" y="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2" name="Frihandsfigur: Form 1851">
                <a:extLst>
                  <a:ext uri="{FF2B5EF4-FFF2-40B4-BE49-F238E27FC236}">
                    <a16:creationId xmlns:a16="http://schemas.microsoft.com/office/drawing/2014/main" id="{AD3B36F3-CD51-1902-0414-1045ACDE1452}"/>
                  </a:ext>
                </a:extLst>
              </p:cNvPr>
              <p:cNvSpPr/>
              <p:nvPr/>
            </p:nvSpPr>
            <p:spPr>
              <a:xfrm>
                <a:off x="7170349" y="7378730"/>
                <a:ext cx="12466" cy="4721"/>
              </a:xfrm>
              <a:custGeom>
                <a:avLst/>
                <a:gdLst>
                  <a:gd name="csX0" fmla="*/ 5529 w 12466"/>
                  <a:gd name="csY0" fmla="*/ 9 h 4721"/>
                  <a:gd name="csX1" fmla="*/ 6934 w 12466"/>
                  <a:gd name="csY1" fmla="*/ 4713 h 4721"/>
                  <a:gd name="csX2" fmla="*/ 5529 w 12466"/>
                  <a:gd name="csY2" fmla="*/ 9 h 4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66" h="4721">
                    <a:moveTo>
                      <a:pt x="5529" y="9"/>
                    </a:moveTo>
                    <a:cubicBezTo>
                      <a:pt x="-3501" y="175"/>
                      <a:pt x="-341" y="4958"/>
                      <a:pt x="6934" y="4713"/>
                    </a:cubicBezTo>
                    <a:cubicBezTo>
                      <a:pt x="15976" y="4547"/>
                      <a:pt x="12798" y="-237"/>
                      <a:pt x="552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3" name="Frihandsfigur: Form 1852">
                <a:extLst>
                  <a:ext uri="{FF2B5EF4-FFF2-40B4-BE49-F238E27FC236}">
                    <a16:creationId xmlns:a16="http://schemas.microsoft.com/office/drawing/2014/main" id="{EBA67712-DC6F-1050-08CA-1B8A430BA38D}"/>
                  </a:ext>
                </a:extLst>
              </p:cNvPr>
              <p:cNvSpPr/>
              <p:nvPr/>
            </p:nvSpPr>
            <p:spPr>
              <a:xfrm>
                <a:off x="7091392" y="7112886"/>
                <a:ext cx="11624" cy="4118"/>
              </a:xfrm>
              <a:custGeom>
                <a:avLst/>
                <a:gdLst>
                  <a:gd name="csX0" fmla="*/ 5201 w 11624"/>
                  <a:gd name="csY0" fmla="*/ 8 h 4118"/>
                  <a:gd name="csX1" fmla="*/ 6425 w 11624"/>
                  <a:gd name="csY1" fmla="*/ 4111 h 4118"/>
                  <a:gd name="csX2" fmla="*/ 5201 w 11624"/>
                  <a:gd name="csY2" fmla="*/ 8 h 4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24" h="4118">
                    <a:moveTo>
                      <a:pt x="5201" y="8"/>
                    </a:moveTo>
                    <a:cubicBezTo>
                      <a:pt x="-3205" y="140"/>
                      <a:pt x="-411" y="4323"/>
                      <a:pt x="6425" y="4111"/>
                    </a:cubicBezTo>
                    <a:cubicBezTo>
                      <a:pt x="14831" y="3980"/>
                      <a:pt x="12031" y="-204"/>
                      <a:pt x="520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4" name="Frihandsfigur: Form 1853">
                <a:extLst>
                  <a:ext uri="{FF2B5EF4-FFF2-40B4-BE49-F238E27FC236}">
                    <a16:creationId xmlns:a16="http://schemas.microsoft.com/office/drawing/2014/main" id="{0193CAC8-8F4A-A265-FC98-BDF3A883067F}"/>
                  </a:ext>
                </a:extLst>
              </p:cNvPr>
              <p:cNvSpPr/>
              <p:nvPr/>
            </p:nvSpPr>
            <p:spPr>
              <a:xfrm>
                <a:off x="7129488" y="7241256"/>
                <a:ext cx="12028" cy="4405"/>
              </a:xfrm>
              <a:custGeom>
                <a:avLst/>
                <a:gdLst>
                  <a:gd name="csX0" fmla="*/ 5361 w 12028"/>
                  <a:gd name="csY0" fmla="*/ 8 h 4405"/>
                  <a:gd name="csX1" fmla="*/ 6670 w 12028"/>
                  <a:gd name="csY1" fmla="*/ 4398 h 4405"/>
                  <a:gd name="csX2" fmla="*/ 5361 w 12028"/>
                  <a:gd name="csY2" fmla="*/ 8 h 44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28" h="4405">
                    <a:moveTo>
                      <a:pt x="5361" y="8"/>
                    </a:moveTo>
                    <a:cubicBezTo>
                      <a:pt x="-3349" y="157"/>
                      <a:pt x="-377" y="4620"/>
                      <a:pt x="6670" y="4398"/>
                    </a:cubicBezTo>
                    <a:cubicBezTo>
                      <a:pt x="15379" y="4249"/>
                      <a:pt x="12402" y="-214"/>
                      <a:pt x="536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5" name="Frihandsfigur: Form 1854">
                <a:extLst>
                  <a:ext uri="{FF2B5EF4-FFF2-40B4-BE49-F238E27FC236}">
                    <a16:creationId xmlns:a16="http://schemas.microsoft.com/office/drawing/2014/main" id="{EBB1A390-CA73-FA6F-67E9-8C2715FE8B6F}"/>
                  </a:ext>
                </a:extLst>
              </p:cNvPr>
              <p:cNvSpPr/>
              <p:nvPr/>
            </p:nvSpPr>
            <p:spPr>
              <a:xfrm>
                <a:off x="6688792" y="5548512"/>
                <a:ext cx="7367" cy="5286"/>
              </a:xfrm>
              <a:custGeom>
                <a:avLst/>
                <a:gdLst>
                  <a:gd name="csX0" fmla="*/ 3425 w 7367"/>
                  <a:gd name="csY0" fmla="*/ 21 h 5286"/>
                  <a:gd name="csX1" fmla="*/ 3940 w 7367"/>
                  <a:gd name="csY1" fmla="*/ 5268 h 5286"/>
                  <a:gd name="csX2" fmla="*/ 3425 w 7367"/>
                  <a:gd name="csY2" fmla="*/ 21 h 5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7" h="5286">
                    <a:moveTo>
                      <a:pt x="3425" y="21"/>
                    </a:moveTo>
                    <a:cubicBezTo>
                      <a:pt x="-1547" y="341"/>
                      <a:pt x="-872" y="5645"/>
                      <a:pt x="3940" y="5268"/>
                    </a:cubicBezTo>
                    <a:cubicBezTo>
                      <a:pt x="8929" y="4982"/>
                      <a:pt x="8226" y="-379"/>
                      <a:pt x="342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6" name="Frihandsfigur: Form 1855">
                <a:extLst>
                  <a:ext uri="{FF2B5EF4-FFF2-40B4-BE49-F238E27FC236}">
                    <a16:creationId xmlns:a16="http://schemas.microsoft.com/office/drawing/2014/main" id="{5625EEE4-78B8-16CE-C48F-5149009B2E6F}"/>
                  </a:ext>
                </a:extLst>
              </p:cNvPr>
              <p:cNvSpPr/>
              <p:nvPr/>
            </p:nvSpPr>
            <p:spPr>
              <a:xfrm>
                <a:off x="6737938" y="5912609"/>
                <a:ext cx="7809" cy="2316"/>
              </a:xfrm>
              <a:custGeom>
                <a:avLst/>
                <a:gdLst>
                  <a:gd name="csX0" fmla="*/ 3616 w 7809"/>
                  <a:gd name="csY0" fmla="*/ 233 h 2316"/>
                  <a:gd name="csX1" fmla="*/ 4188 w 7809"/>
                  <a:gd name="csY1" fmla="*/ 2095 h 2316"/>
                  <a:gd name="csX2" fmla="*/ 3616 w 7809"/>
                  <a:gd name="csY2" fmla="*/ 233 h 2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09" h="2316">
                    <a:moveTo>
                      <a:pt x="3616" y="233"/>
                    </a:moveTo>
                    <a:cubicBezTo>
                      <a:pt x="-2161" y="-700"/>
                      <a:pt x="-298" y="1427"/>
                      <a:pt x="4188" y="2095"/>
                    </a:cubicBezTo>
                    <a:cubicBezTo>
                      <a:pt x="9966" y="2999"/>
                      <a:pt x="8120" y="884"/>
                      <a:pt x="3616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7" name="Frihandsfigur: Form 1856">
                <a:extLst>
                  <a:ext uri="{FF2B5EF4-FFF2-40B4-BE49-F238E27FC236}">
                    <a16:creationId xmlns:a16="http://schemas.microsoft.com/office/drawing/2014/main" id="{FE3156E4-11DB-60CC-F6BA-8376F629D919}"/>
                  </a:ext>
                </a:extLst>
              </p:cNvPr>
              <p:cNvSpPr/>
              <p:nvPr/>
            </p:nvSpPr>
            <p:spPr>
              <a:xfrm>
                <a:off x="6720832" y="5832418"/>
                <a:ext cx="7897" cy="3867"/>
              </a:xfrm>
              <a:custGeom>
                <a:avLst/>
                <a:gdLst>
                  <a:gd name="csX0" fmla="*/ 3709 w 7897"/>
                  <a:gd name="csY0" fmla="*/ 53 h 3867"/>
                  <a:gd name="csX1" fmla="*/ 7898 w 7897"/>
                  <a:gd name="csY1" fmla="*/ 2539 h 3867"/>
                  <a:gd name="csX2" fmla="*/ 3709 w 7897"/>
                  <a:gd name="csY2" fmla="*/ 53 h 3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3867">
                    <a:moveTo>
                      <a:pt x="3709" y="53"/>
                    </a:moveTo>
                    <a:cubicBezTo>
                      <a:pt x="-6213" y="-696"/>
                      <a:pt x="6789" y="6825"/>
                      <a:pt x="7898" y="2539"/>
                    </a:cubicBezTo>
                    <a:cubicBezTo>
                      <a:pt x="7749" y="1550"/>
                      <a:pt x="5869" y="436"/>
                      <a:pt x="37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8" name="Frihandsfigur: Form 1857">
                <a:extLst>
                  <a:ext uri="{FF2B5EF4-FFF2-40B4-BE49-F238E27FC236}">
                    <a16:creationId xmlns:a16="http://schemas.microsoft.com/office/drawing/2014/main" id="{99A4F982-E64A-9816-C788-DCAE94ECC89E}"/>
                  </a:ext>
                </a:extLst>
              </p:cNvPr>
              <p:cNvSpPr/>
              <p:nvPr/>
            </p:nvSpPr>
            <p:spPr>
              <a:xfrm>
                <a:off x="6755208" y="5974128"/>
                <a:ext cx="8044" cy="2398"/>
              </a:xfrm>
              <a:custGeom>
                <a:avLst/>
                <a:gdLst>
                  <a:gd name="csX0" fmla="*/ 3732 w 8044"/>
                  <a:gd name="csY0" fmla="*/ 121 h 2398"/>
                  <a:gd name="csX1" fmla="*/ 4309 w 8044"/>
                  <a:gd name="csY1" fmla="*/ 2287 h 2398"/>
                  <a:gd name="csX2" fmla="*/ 3732 w 8044"/>
                  <a:gd name="csY2" fmla="*/ 121 h 23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44" h="2398">
                    <a:moveTo>
                      <a:pt x="3732" y="121"/>
                    </a:moveTo>
                    <a:cubicBezTo>
                      <a:pt x="-2149" y="-559"/>
                      <a:pt x="-406" y="1819"/>
                      <a:pt x="4309" y="2287"/>
                    </a:cubicBezTo>
                    <a:cubicBezTo>
                      <a:pt x="10190" y="2933"/>
                      <a:pt x="8458" y="596"/>
                      <a:pt x="3732" y="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9" name="Frihandsfigur: Form 1858">
                <a:extLst>
                  <a:ext uri="{FF2B5EF4-FFF2-40B4-BE49-F238E27FC236}">
                    <a16:creationId xmlns:a16="http://schemas.microsoft.com/office/drawing/2014/main" id="{8D9A18CD-D0C9-3E3F-0AB9-FF60AC79A798}"/>
                  </a:ext>
                </a:extLst>
              </p:cNvPr>
              <p:cNvSpPr/>
              <p:nvPr/>
            </p:nvSpPr>
            <p:spPr>
              <a:xfrm>
                <a:off x="6673592" y="5392874"/>
                <a:ext cx="7247" cy="5221"/>
              </a:xfrm>
              <a:custGeom>
                <a:avLst/>
                <a:gdLst>
                  <a:gd name="csX0" fmla="*/ 3378 w 7247"/>
                  <a:gd name="csY0" fmla="*/ 160 h 5221"/>
                  <a:gd name="csX1" fmla="*/ 3869 w 7247"/>
                  <a:gd name="csY1" fmla="*/ 5063 h 5221"/>
                  <a:gd name="csX2" fmla="*/ 3378 w 7247"/>
                  <a:gd name="csY2" fmla="*/ 160 h 5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7" h="5221">
                    <a:moveTo>
                      <a:pt x="3378" y="160"/>
                    </a:moveTo>
                    <a:cubicBezTo>
                      <a:pt x="-1149" y="1074"/>
                      <a:pt x="-1263" y="6178"/>
                      <a:pt x="3869" y="5063"/>
                    </a:cubicBezTo>
                    <a:cubicBezTo>
                      <a:pt x="8418" y="4183"/>
                      <a:pt x="8487" y="-966"/>
                      <a:pt x="3378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0" name="Frihandsfigur: Form 1859">
                <a:extLst>
                  <a:ext uri="{FF2B5EF4-FFF2-40B4-BE49-F238E27FC236}">
                    <a16:creationId xmlns:a16="http://schemas.microsoft.com/office/drawing/2014/main" id="{6FEACB4E-D7BF-36EF-02C5-8CB2BC378C6C}"/>
                  </a:ext>
                </a:extLst>
              </p:cNvPr>
              <p:cNvSpPr/>
              <p:nvPr/>
            </p:nvSpPr>
            <p:spPr>
              <a:xfrm>
                <a:off x="6704450" y="5702878"/>
                <a:ext cx="7757" cy="4922"/>
              </a:xfrm>
              <a:custGeom>
                <a:avLst/>
                <a:gdLst>
                  <a:gd name="csX0" fmla="*/ 3649 w 7757"/>
                  <a:gd name="csY0" fmla="*/ 0 h 4922"/>
                  <a:gd name="csX1" fmla="*/ 7758 w 7757"/>
                  <a:gd name="csY1" fmla="*/ 2755 h 4922"/>
                  <a:gd name="csX2" fmla="*/ 3649 w 7757"/>
                  <a:gd name="csY2" fmla="*/ 0 h 4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57" h="4922">
                    <a:moveTo>
                      <a:pt x="3649" y="0"/>
                    </a:moveTo>
                    <a:cubicBezTo>
                      <a:pt x="-6124" y="411"/>
                      <a:pt x="6712" y="8767"/>
                      <a:pt x="7758" y="2755"/>
                    </a:cubicBezTo>
                    <a:cubicBezTo>
                      <a:pt x="7604" y="1429"/>
                      <a:pt x="5769" y="194"/>
                      <a:pt x="36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1" name="Frihandsfigur: Form 1860">
                <a:extLst>
                  <a:ext uri="{FF2B5EF4-FFF2-40B4-BE49-F238E27FC236}">
                    <a16:creationId xmlns:a16="http://schemas.microsoft.com/office/drawing/2014/main" id="{85B1F618-F19D-94DD-EF04-19DDC02EA6E0}"/>
                  </a:ext>
                </a:extLst>
              </p:cNvPr>
              <p:cNvSpPr/>
              <p:nvPr/>
            </p:nvSpPr>
            <p:spPr>
              <a:xfrm>
                <a:off x="6812477" y="6177775"/>
                <a:ext cx="9070" cy="2712"/>
              </a:xfrm>
              <a:custGeom>
                <a:avLst/>
                <a:gdLst>
                  <a:gd name="csX0" fmla="*/ 4224 w 9070"/>
                  <a:gd name="csY0" fmla="*/ 8 h 2712"/>
                  <a:gd name="csX1" fmla="*/ 9071 w 9070"/>
                  <a:gd name="csY1" fmla="*/ 1190 h 2712"/>
                  <a:gd name="csX2" fmla="*/ 4224 w 9070"/>
                  <a:gd name="csY2" fmla="*/ 8 h 2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0" h="2712">
                    <a:moveTo>
                      <a:pt x="4224" y="8"/>
                    </a:moveTo>
                    <a:cubicBezTo>
                      <a:pt x="-7246" y="1288"/>
                      <a:pt x="8179" y="4660"/>
                      <a:pt x="9071" y="1190"/>
                    </a:cubicBezTo>
                    <a:cubicBezTo>
                      <a:pt x="8876" y="459"/>
                      <a:pt x="6705" y="-72"/>
                      <a:pt x="422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2" name="Frihandsfigur: Form 1861">
                <a:extLst>
                  <a:ext uri="{FF2B5EF4-FFF2-40B4-BE49-F238E27FC236}">
                    <a16:creationId xmlns:a16="http://schemas.microsoft.com/office/drawing/2014/main" id="{91557548-C989-E4A9-A468-B37F479A3314}"/>
                  </a:ext>
                </a:extLst>
              </p:cNvPr>
              <p:cNvSpPr/>
              <p:nvPr/>
            </p:nvSpPr>
            <p:spPr>
              <a:xfrm>
                <a:off x="6857565" y="6340035"/>
                <a:ext cx="9156" cy="3531"/>
              </a:xfrm>
              <a:custGeom>
                <a:avLst/>
                <a:gdLst>
                  <a:gd name="csX0" fmla="*/ 4193 w 9156"/>
                  <a:gd name="csY0" fmla="*/ 442 h 3531"/>
                  <a:gd name="csX1" fmla="*/ 4964 w 9156"/>
                  <a:gd name="csY1" fmla="*/ 3072 h 3531"/>
                  <a:gd name="csX2" fmla="*/ 4193 w 9156"/>
                  <a:gd name="csY2" fmla="*/ 442 h 35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6" h="3531">
                    <a:moveTo>
                      <a:pt x="4193" y="442"/>
                    </a:moveTo>
                    <a:cubicBezTo>
                      <a:pt x="-1962" y="1940"/>
                      <a:pt x="-1031" y="4603"/>
                      <a:pt x="4964" y="3072"/>
                    </a:cubicBezTo>
                    <a:cubicBezTo>
                      <a:pt x="11142" y="1609"/>
                      <a:pt x="10159" y="-1055"/>
                      <a:pt x="4193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3" name="Frihandsfigur: Form 1862">
                <a:extLst>
                  <a:ext uri="{FF2B5EF4-FFF2-40B4-BE49-F238E27FC236}">
                    <a16:creationId xmlns:a16="http://schemas.microsoft.com/office/drawing/2014/main" id="{B7F86C67-7120-D8AE-E1B4-B0A3ACF73F7D}"/>
                  </a:ext>
                </a:extLst>
              </p:cNvPr>
              <p:cNvSpPr/>
              <p:nvPr/>
            </p:nvSpPr>
            <p:spPr>
              <a:xfrm>
                <a:off x="6834660" y="6263330"/>
                <a:ext cx="8947" cy="3452"/>
              </a:xfrm>
              <a:custGeom>
                <a:avLst/>
                <a:gdLst>
                  <a:gd name="csX0" fmla="*/ 4101 w 8947"/>
                  <a:gd name="csY0" fmla="*/ 361 h 3452"/>
                  <a:gd name="csX1" fmla="*/ 4850 w 8947"/>
                  <a:gd name="csY1" fmla="*/ 3065 h 3452"/>
                  <a:gd name="csX2" fmla="*/ 4101 w 8947"/>
                  <a:gd name="csY2" fmla="*/ 361 h 34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7" h="3452">
                    <a:moveTo>
                      <a:pt x="4101" y="361"/>
                    </a:moveTo>
                    <a:cubicBezTo>
                      <a:pt x="-1922" y="1699"/>
                      <a:pt x="-1003" y="4470"/>
                      <a:pt x="4850" y="3065"/>
                    </a:cubicBezTo>
                    <a:cubicBezTo>
                      <a:pt x="10891" y="1733"/>
                      <a:pt x="9925" y="-976"/>
                      <a:pt x="4101" y="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4" name="Frihandsfigur: Form 1863">
                <a:extLst>
                  <a:ext uri="{FF2B5EF4-FFF2-40B4-BE49-F238E27FC236}">
                    <a16:creationId xmlns:a16="http://schemas.microsoft.com/office/drawing/2014/main" id="{E9CCE7EA-EAC1-C7ED-ABCE-21F67C07910C}"/>
                  </a:ext>
                </a:extLst>
              </p:cNvPr>
              <p:cNvSpPr/>
              <p:nvPr/>
            </p:nvSpPr>
            <p:spPr>
              <a:xfrm>
                <a:off x="6772771" y="6041972"/>
                <a:ext cx="8605" cy="2343"/>
              </a:xfrm>
              <a:custGeom>
                <a:avLst/>
                <a:gdLst>
                  <a:gd name="csX0" fmla="*/ 4039 w 8605"/>
                  <a:gd name="csY0" fmla="*/ 0 h 2343"/>
                  <a:gd name="csX1" fmla="*/ 8605 w 8605"/>
                  <a:gd name="csY1" fmla="*/ 1320 h 2343"/>
                  <a:gd name="csX2" fmla="*/ 4039 w 8605"/>
                  <a:gd name="csY2" fmla="*/ 0 h 23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05" h="2343">
                    <a:moveTo>
                      <a:pt x="4039" y="0"/>
                    </a:moveTo>
                    <a:cubicBezTo>
                      <a:pt x="-6854" y="240"/>
                      <a:pt x="7628" y="4149"/>
                      <a:pt x="8605" y="1320"/>
                    </a:cubicBezTo>
                    <a:cubicBezTo>
                      <a:pt x="8434" y="697"/>
                      <a:pt x="6388" y="103"/>
                      <a:pt x="4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5" name="Frihandsfigur: Form 1864">
                <a:extLst>
                  <a:ext uri="{FF2B5EF4-FFF2-40B4-BE49-F238E27FC236}">
                    <a16:creationId xmlns:a16="http://schemas.microsoft.com/office/drawing/2014/main" id="{F1BD764F-8040-380F-A545-ECE4FAB0F5C6}"/>
                  </a:ext>
                </a:extLst>
              </p:cNvPr>
              <p:cNvSpPr/>
              <p:nvPr/>
            </p:nvSpPr>
            <p:spPr>
              <a:xfrm>
                <a:off x="6791697" y="6110151"/>
                <a:ext cx="8870" cy="2221"/>
              </a:xfrm>
              <a:custGeom>
                <a:avLst/>
                <a:gdLst>
                  <a:gd name="csX0" fmla="*/ 4150 w 8870"/>
                  <a:gd name="csY0" fmla="*/ 0 h 2221"/>
                  <a:gd name="csX1" fmla="*/ 8871 w 8870"/>
                  <a:gd name="csY1" fmla="*/ 1081 h 2221"/>
                  <a:gd name="csX2" fmla="*/ 4150 w 8870"/>
                  <a:gd name="csY2" fmla="*/ 0 h 2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70" h="2221">
                    <a:moveTo>
                      <a:pt x="4150" y="0"/>
                    </a:moveTo>
                    <a:cubicBezTo>
                      <a:pt x="-7085" y="766"/>
                      <a:pt x="7951" y="3869"/>
                      <a:pt x="8871" y="1081"/>
                    </a:cubicBezTo>
                    <a:cubicBezTo>
                      <a:pt x="8694" y="481"/>
                      <a:pt x="6579" y="-6"/>
                      <a:pt x="4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6" name="Frihandsfigur: Form 1865">
                <a:extLst>
                  <a:ext uri="{FF2B5EF4-FFF2-40B4-BE49-F238E27FC236}">
                    <a16:creationId xmlns:a16="http://schemas.microsoft.com/office/drawing/2014/main" id="{7579FC66-DB25-8C6A-3022-EFA6815E3229}"/>
                  </a:ext>
                </a:extLst>
              </p:cNvPr>
              <p:cNvSpPr/>
              <p:nvPr/>
            </p:nvSpPr>
            <p:spPr>
              <a:xfrm>
                <a:off x="7214511" y="7526124"/>
                <a:ext cx="12804" cy="5248"/>
              </a:xfrm>
              <a:custGeom>
                <a:avLst/>
                <a:gdLst>
                  <a:gd name="csX0" fmla="*/ 5486 w 12804"/>
                  <a:gd name="csY0" fmla="*/ 22 h 5248"/>
                  <a:gd name="csX1" fmla="*/ 11424 w 12804"/>
                  <a:gd name="csY1" fmla="*/ 4325 h 5248"/>
                  <a:gd name="csX2" fmla="*/ 5486 w 12804"/>
                  <a:gd name="csY2" fmla="*/ 22 h 5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4" h="5248">
                    <a:moveTo>
                      <a:pt x="5486" y="22"/>
                    </a:moveTo>
                    <a:cubicBezTo>
                      <a:pt x="-7510" y="901"/>
                      <a:pt x="5949" y="7674"/>
                      <a:pt x="11424" y="4325"/>
                    </a:cubicBezTo>
                    <a:cubicBezTo>
                      <a:pt x="15978" y="1633"/>
                      <a:pt x="8017" y="-224"/>
                      <a:pt x="5486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7" name="Frihandsfigur: Form 1866">
                <a:extLst>
                  <a:ext uri="{FF2B5EF4-FFF2-40B4-BE49-F238E27FC236}">
                    <a16:creationId xmlns:a16="http://schemas.microsoft.com/office/drawing/2014/main" id="{590E3F73-D83E-AA49-A685-F2B09E10A296}"/>
                  </a:ext>
                </a:extLst>
              </p:cNvPr>
              <p:cNvSpPr/>
              <p:nvPr/>
            </p:nvSpPr>
            <p:spPr>
              <a:xfrm>
                <a:off x="6449717" y="5306656"/>
                <a:ext cx="6732" cy="6356"/>
              </a:xfrm>
              <a:custGeom>
                <a:avLst/>
                <a:gdLst>
                  <a:gd name="csX0" fmla="*/ 3361 w 6732"/>
                  <a:gd name="csY0" fmla="*/ 2218 h 6356"/>
                  <a:gd name="csX1" fmla="*/ 1104 w 6732"/>
                  <a:gd name="csY1" fmla="*/ 6019 h 6356"/>
                  <a:gd name="csX2" fmla="*/ 3361 w 6732"/>
                  <a:gd name="csY2" fmla="*/ 2218 h 63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32" h="6356">
                    <a:moveTo>
                      <a:pt x="3361" y="2218"/>
                    </a:moveTo>
                    <a:cubicBezTo>
                      <a:pt x="2384" y="2990"/>
                      <a:pt x="-2022" y="7630"/>
                      <a:pt x="1104" y="6019"/>
                    </a:cubicBezTo>
                    <a:cubicBezTo>
                      <a:pt x="4264" y="4510"/>
                      <a:pt x="10682" y="-3937"/>
                      <a:pt x="3361" y="22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8" name="Frihandsfigur: Form 1867">
                <a:extLst>
                  <a:ext uri="{FF2B5EF4-FFF2-40B4-BE49-F238E27FC236}">
                    <a16:creationId xmlns:a16="http://schemas.microsoft.com/office/drawing/2014/main" id="{D5B512F4-BF86-B0E5-9C55-820C1B6FE815}"/>
                  </a:ext>
                </a:extLst>
              </p:cNvPr>
              <p:cNvSpPr/>
              <p:nvPr/>
            </p:nvSpPr>
            <p:spPr>
              <a:xfrm>
                <a:off x="6674159" y="6687925"/>
                <a:ext cx="10582" cy="2579"/>
              </a:xfrm>
              <a:custGeom>
                <a:avLst/>
                <a:gdLst>
                  <a:gd name="csX0" fmla="*/ 4999 w 10582"/>
                  <a:gd name="csY0" fmla="*/ 70 h 2579"/>
                  <a:gd name="csX1" fmla="*/ 10583 w 10582"/>
                  <a:gd name="csY1" fmla="*/ 893 h 2579"/>
                  <a:gd name="csX2" fmla="*/ 4999 w 10582"/>
                  <a:gd name="csY2" fmla="*/ 70 h 25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2" h="2579">
                    <a:moveTo>
                      <a:pt x="4999" y="70"/>
                    </a:moveTo>
                    <a:cubicBezTo>
                      <a:pt x="-8511" y="1996"/>
                      <a:pt x="9525" y="4168"/>
                      <a:pt x="10583" y="893"/>
                    </a:cubicBezTo>
                    <a:cubicBezTo>
                      <a:pt x="10394" y="207"/>
                      <a:pt x="7897" y="-164"/>
                      <a:pt x="4999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9" name="Frihandsfigur: Form 1868">
                <a:extLst>
                  <a:ext uri="{FF2B5EF4-FFF2-40B4-BE49-F238E27FC236}">
                    <a16:creationId xmlns:a16="http://schemas.microsoft.com/office/drawing/2014/main" id="{34369D37-E63B-B0FE-7939-EC3F5E9909DF}"/>
                  </a:ext>
                </a:extLst>
              </p:cNvPr>
              <p:cNvSpPr/>
              <p:nvPr/>
            </p:nvSpPr>
            <p:spPr>
              <a:xfrm>
                <a:off x="6695542" y="6774130"/>
                <a:ext cx="10888" cy="3336"/>
              </a:xfrm>
              <a:custGeom>
                <a:avLst/>
                <a:gdLst>
                  <a:gd name="csX0" fmla="*/ 5121 w 10888"/>
                  <a:gd name="csY0" fmla="*/ 1 h 3336"/>
                  <a:gd name="csX1" fmla="*/ 10888 w 10888"/>
                  <a:gd name="csY1" fmla="*/ 1596 h 3336"/>
                  <a:gd name="csX2" fmla="*/ 5121 w 10888"/>
                  <a:gd name="csY2" fmla="*/ 1 h 33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88" h="3336">
                    <a:moveTo>
                      <a:pt x="5121" y="1"/>
                    </a:moveTo>
                    <a:cubicBezTo>
                      <a:pt x="-8697" y="1190"/>
                      <a:pt x="9694" y="5814"/>
                      <a:pt x="10888" y="1596"/>
                    </a:cubicBezTo>
                    <a:cubicBezTo>
                      <a:pt x="10682" y="681"/>
                      <a:pt x="8099" y="-33"/>
                      <a:pt x="5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0" name="Frihandsfigur: Form 1869">
                <a:extLst>
                  <a:ext uri="{FF2B5EF4-FFF2-40B4-BE49-F238E27FC236}">
                    <a16:creationId xmlns:a16="http://schemas.microsoft.com/office/drawing/2014/main" id="{BC897869-7447-96DC-F52E-F0EE383ECA47}"/>
                  </a:ext>
                </a:extLst>
              </p:cNvPr>
              <p:cNvSpPr/>
              <p:nvPr/>
            </p:nvSpPr>
            <p:spPr>
              <a:xfrm>
                <a:off x="6618069" y="6510846"/>
                <a:ext cx="9356" cy="4653"/>
              </a:xfrm>
              <a:custGeom>
                <a:avLst/>
                <a:gdLst>
                  <a:gd name="csX0" fmla="*/ 4391 w 9356"/>
                  <a:gd name="csY0" fmla="*/ 1390 h 4653"/>
                  <a:gd name="csX1" fmla="*/ 4968 w 9356"/>
                  <a:gd name="csY1" fmla="*/ 3265 h 4653"/>
                  <a:gd name="csX2" fmla="*/ 4391 w 9356"/>
                  <a:gd name="csY2" fmla="*/ 1390 h 46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6" h="4653">
                    <a:moveTo>
                      <a:pt x="4391" y="1390"/>
                    </a:moveTo>
                    <a:cubicBezTo>
                      <a:pt x="-1684" y="4076"/>
                      <a:pt x="-1421" y="6139"/>
                      <a:pt x="4968" y="3265"/>
                    </a:cubicBezTo>
                    <a:cubicBezTo>
                      <a:pt x="11049" y="608"/>
                      <a:pt x="10769" y="-1501"/>
                      <a:pt x="4391" y="1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1" name="Frihandsfigur: Form 1870">
                <a:extLst>
                  <a:ext uri="{FF2B5EF4-FFF2-40B4-BE49-F238E27FC236}">
                    <a16:creationId xmlns:a16="http://schemas.microsoft.com/office/drawing/2014/main" id="{08D0E2C8-B871-23BE-45DB-65AEDE55B94F}"/>
                  </a:ext>
                </a:extLst>
              </p:cNvPr>
              <p:cNvSpPr/>
              <p:nvPr/>
            </p:nvSpPr>
            <p:spPr>
              <a:xfrm>
                <a:off x="6635783" y="6565581"/>
                <a:ext cx="9622" cy="3606"/>
              </a:xfrm>
              <a:custGeom>
                <a:avLst/>
                <a:gdLst>
                  <a:gd name="csX0" fmla="*/ 4507 w 9622"/>
                  <a:gd name="csY0" fmla="*/ 925 h 3606"/>
                  <a:gd name="csX1" fmla="*/ 5113 w 9622"/>
                  <a:gd name="csY1" fmla="*/ 2685 h 3606"/>
                  <a:gd name="csX2" fmla="*/ 4507 w 9622"/>
                  <a:gd name="csY2" fmla="*/ 925 h 36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2" h="3606">
                    <a:moveTo>
                      <a:pt x="4507" y="925"/>
                    </a:moveTo>
                    <a:cubicBezTo>
                      <a:pt x="-1922" y="2977"/>
                      <a:pt x="-1253" y="4754"/>
                      <a:pt x="5113" y="2685"/>
                    </a:cubicBezTo>
                    <a:cubicBezTo>
                      <a:pt x="11554" y="667"/>
                      <a:pt x="10868" y="-1167"/>
                      <a:pt x="4507" y="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2" name="Frihandsfigur: Form 1871">
                <a:extLst>
                  <a:ext uri="{FF2B5EF4-FFF2-40B4-BE49-F238E27FC236}">
                    <a16:creationId xmlns:a16="http://schemas.microsoft.com/office/drawing/2014/main" id="{BFE45074-CEDE-FC86-E62C-8F0BFBBD6B5D}"/>
                  </a:ext>
                </a:extLst>
              </p:cNvPr>
              <p:cNvSpPr/>
              <p:nvPr/>
            </p:nvSpPr>
            <p:spPr>
              <a:xfrm>
                <a:off x="6654484" y="6621522"/>
                <a:ext cx="9902" cy="2783"/>
              </a:xfrm>
              <a:custGeom>
                <a:avLst/>
                <a:gdLst>
                  <a:gd name="csX0" fmla="*/ 4631 w 9902"/>
                  <a:gd name="csY0" fmla="*/ 414 h 2783"/>
                  <a:gd name="csX1" fmla="*/ 5271 w 9902"/>
                  <a:gd name="csY1" fmla="*/ 2374 h 2783"/>
                  <a:gd name="csX2" fmla="*/ 4631 w 9902"/>
                  <a:gd name="csY2" fmla="*/ 414 h 27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2" h="2783">
                    <a:moveTo>
                      <a:pt x="4631" y="414"/>
                    </a:moveTo>
                    <a:cubicBezTo>
                      <a:pt x="-2141" y="1706"/>
                      <a:pt x="-1107" y="3631"/>
                      <a:pt x="5271" y="2374"/>
                    </a:cubicBezTo>
                    <a:cubicBezTo>
                      <a:pt x="12049" y="1117"/>
                      <a:pt x="11003" y="-866"/>
                      <a:pt x="4631" y="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3" name="Frihandsfigur: Form 1872">
                <a:extLst>
                  <a:ext uri="{FF2B5EF4-FFF2-40B4-BE49-F238E27FC236}">
                    <a16:creationId xmlns:a16="http://schemas.microsoft.com/office/drawing/2014/main" id="{CE304FAF-6F35-5CC3-311C-824C3062F290}"/>
                  </a:ext>
                </a:extLst>
              </p:cNvPr>
              <p:cNvSpPr/>
              <p:nvPr/>
            </p:nvSpPr>
            <p:spPr>
              <a:xfrm>
                <a:off x="6823357" y="7378739"/>
                <a:ext cx="12809" cy="4766"/>
              </a:xfrm>
              <a:custGeom>
                <a:avLst/>
                <a:gdLst>
                  <a:gd name="csX0" fmla="*/ 5963 w 12809"/>
                  <a:gd name="csY0" fmla="*/ 0 h 4766"/>
                  <a:gd name="csX1" fmla="*/ 12809 w 12809"/>
                  <a:gd name="csY1" fmla="*/ 2349 h 4766"/>
                  <a:gd name="csX2" fmla="*/ 5963 w 12809"/>
                  <a:gd name="csY2" fmla="*/ 0 h 47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9" h="4766">
                    <a:moveTo>
                      <a:pt x="5963" y="0"/>
                    </a:moveTo>
                    <a:cubicBezTo>
                      <a:pt x="-10205" y="1445"/>
                      <a:pt x="11483" y="8361"/>
                      <a:pt x="12809" y="2349"/>
                    </a:cubicBezTo>
                    <a:cubicBezTo>
                      <a:pt x="12529" y="1051"/>
                      <a:pt x="9466" y="0"/>
                      <a:pt x="5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4" name="Frihandsfigur: Form 1873">
                <a:extLst>
                  <a:ext uri="{FF2B5EF4-FFF2-40B4-BE49-F238E27FC236}">
                    <a16:creationId xmlns:a16="http://schemas.microsoft.com/office/drawing/2014/main" id="{4D3F9A8A-25AB-F0F6-542C-D17B6256DCD0}"/>
                  </a:ext>
                </a:extLst>
              </p:cNvPr>
              <p:cNvSpPr/>
              <p:nvPr/>
            </p:nvSpPr>
            <p:spPr>
              <a:xfrm>
                <a:off x="6718337" y="6880134"/>
                <a:ext cx="11210" cy="3659"/>
              </a:xfrm>
              <a:custGeom>
                <a:avLst/>
                <a:gdLst>
                  <a:gd name="csX0" fmla="*/ 5267 w 11210"/>
                  <a:gd name="csY0" fmla="*/ 0 h 3659"/>
                  <a:gd name="csX1" fmla="*/ 11211 w 11210"/>
                  <a:gd name="csY1" fmla="*/ 1805 h 3659"/>
                  <a:gd name="csX2" fmla="*/ 5267 w 11210"/>
                  <a:gd name="csY2" fmla="*/ 0 h 36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10" h="3659">
                    <a:moveTo>
                      <a:pt x="5267" y="0"/>
                    </a:moveTo>
                    <a:cubicBezTo>
                      <a:pt x="-8946" y="1148"/>
                      <a:pt x="9971" y="6401"/>
                      <a:pt x="11211" y="1805"/>
                    </a:cubicBezTo>
                    <a:cubicBezTo>
                      <a:pt x="10993" y="811"/>
                      <a:pt x="8336" y="0"/>
                      <a:pt x="5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5" name="Frihandsfigur: Form 1874">
                <a:extLst>
                  <a:ext uri="{FF2B5EF4-FFF2-40B4-BE49-F238E27FC236}">
                    <a16:creationId xmlns:a16="http://schemas.microsoft.com/office/drawing/2014/main" id="{DDE6E15D-84F0-0A1D-BAEE-A176CE2302FF}"/>
                  </a:ext>
                </a:extLst>
              </p:cNvPr>
              <p:cNvSpPr/>
              <p:nvPr/>
            </p:nvSpPr>
            <p:spPr>
              <a:xfrm>
                <a:off x="6794271" y="7241264"/>
                <a:ext cx="12371" cy="4451"/>
              </a:xfrm>
              <a:custGeom>
                <a:avLst/>
                <a:gdLst>
                  <a:gd name="csX0" fmla="*/ 5777 w 12371"/>
                  <a:gd name="csY0" fmla="*/ 0 h 4451"/>
                  <a:gd name="csX1" fmla="*/ 12372 w 12371"/>
                  <a:gd name="csY1" fmla="*/ 2195 h 4451"/>
                  <a:gd name="csX2" fmla="*/ 5777 w 12371"/>
                  <a:gd name="csY2" fmla="*/ 0 h 44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71" h="4451">
                    <a:moveTo>
                      <a:pt x="5777" y="0"/>
                    </a:moveTo>
                    <a:cubicBezTo>
                      <a:pt x="-9860" y="1366"/>
                      <a:pt x="11057" y="7801"/>
                      <a:pt x="12372" y="2195"/>
                    </a:cubicBezTo>
                    <a:cubicBezTo>
                      <a:pt x="12115" y="983"/>
                      <a:pt x="9160" y="0"/>
                      <a:pt x="57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6" name="Frihandsfigur: Form 1875">
                <a:extLst>
                  <a:ext uri="{FF2B5EF4-FFF2-40B4-BE49-F238E27FC236}">
                    <a16:creationId xmlns:a16="http://schemas.microsoft.com/office/drawing/2014/main" id="{03249D64-B89B-C425-B7EB-ABE5E7887B21}"/>
                  </a:ext>
                </a:extLst>
              </p:cNvPr>
              <p:cNvSpPr/>
              <p:nvPr/>
            </p:nvSpPr>
            <p:spPr>
              <a:xfrm>
                <a:off x="6742149" y="6992794"/>
                <a:ext cx="11572" cy="3894"/>
              </a:xfrm>
              <a:custGeom>
                <a:avLst/>
                <a:gdLst>
                  <a:gd name="csX0" fmla="*/ 5429 w 11572"/>
                  <a:gd name="csY0" fmla="*/ 0 h 3894"/>
                  <a:gd name="csX1" fmla="*/ 11573 w 11572"/>
                  <a:gd name="csY1" fmla="*/ 1920 h 3894"/>
                  <a:gd name="csX2" fmla="*/ 5429 w 11572"/>
                  <a:gd name="csY2" fmla="*/ 0 h 3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2" h="3894">
                    <a:moveTo>
                      <a:pt x="5429" y="0"/>
                    </a:moveTo>
                    <a:cubicBezTo>
                      <a:pt x="-9230" y="1211"/>
                      <a:pt x="10298" y="6818"/>
                      <a:pt x="11573" y="1920"/>
                    </a:cubicBezTo>
                    <a:cubicBezTo>
                      <a:pt x="11344" y="863"/>
                      <a:pt x="8595" y="0"/>
                      <a:pt x="54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7" name="Frihandsfigur: Form 1876">
                <a:extLst>
                  <a:ext uri="{FF2B5EF4-FFF2-40B4-BE49-F238E27FC236}">
                    <a16:creationId xmlns:a16="http://schemas.microsoft.com/office/drawing/2014/main" id="{03BA96A4-2C26-A45A-2269-8D865C4D7E36}"/>
                  </a:ext>
                </a:extLst>
              </p:cNvPr>
              <p:cNvSpPr/>
              <p:nvPr/>
            </p:nvSpPr>
            <p:spPr>
              <a:xfrm>
                <a:off x="6767331" y="7112894"/>
                <a:ext cx="11953" cy="4158"/>
              </a:xfrm>
              <a:custGeom>
                <a:avLst/>
                <a:gdLst>
                  <a:gd name="csX0" fmla="*/ 5599 w 11953"/>
                  <a:gd name="csY0" fmla="*/ 0 h 4158"/>
                  <a:gd name="csX1" fmla="*/ 11954 w 11953"/>
                  <a:gd name="csY1" fmla="*/ 2052 h 4158"/>
                  <a:gd name="csX2" fmla="*/ 5599 w 11953"/>
                  <a:gd name="csY2" fmla="*/ 0 h 4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53" h="4158">
                    <a:moveTo>
                      <a:pt x="5599" y="0"/>
                    </a:moveTo>
                    <a:cubicBezTo>
                      <a:pt x="-9535" y="1286"/>
                      <a:pt x="10662" y="7281"/>
                      <a:pt x="11954" y="2052"/>
                    </a:cubicBezTo>
                    <a:cubicBezTo>
                      <a:pt x="11714" y="920"/>
                      <a:pt x="8874" y="0"/>
                      <a:pt x="55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8" name="Frihandsfigur: Form 1877">
                <a:extLst>
                  <a:ext uri="{FF2B5EF4-FFF2-40B4-BE49-F238E27FC236}">
                    <a16:creationId xmlns:a16="http://schemas.microsoft.com/office/drawing/2014/main" id="{5AC89127-0BC2-8B24-3DB2-F454C85F73B7}"/>
                  </a:ext>
                </a:extLst>
              </p:cNvPr>
              <p:cNvSpPr/>
              <p:nvPr/>
            </p:nvSpPr>
            <p:spPr>
              <a:xfrm>
                <a:off x="6541511" y="6019458"/>
                <a:ext cx="8477" cy="3327"/>
              </a:xfrm>
              <a:custGeom>
                <a:avLst/>
                <a:gdLst>
                  <a:gd name="csX0" fmla="*/ 4099 w 8477"/>
                  <a:gd name="csY0" fmla="*/ 25 h 3327"/>
                  <a:gd name="csX1" fmla="*/ 8477 w 8477"/>
                  <a:gd name="csY1" fmla="*/ 2134 h 3327"/>
                  <a:gd name="csX2" fmla="*/ 4099 w 8477"/>
                  <a:gd name="csY2" fmla="*/ 25 h 33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7" h="3327">
                    <a:moveTo>
                      <a:pt x="4099" y="25"/>
                    </a:moveTo>
                    <a:cubicBezTo>
                      <a:pt x="-6719" y="-443"/>
                      <a:pt x="7146" y="5883"/>
                      <a:pt x="8477" y="2134"/>
                    </a:cubicBezTo>
                    <a:cubicBezTo>
                      <a:pt x="8386" y="1276"/>
                      <a:pt x="6425" y="334"/>
                      <a:pt x="4099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9" name="Frihandsfigur: Form 1878">
                <a:extLst>
                  <a:ext uri="{FF2B5EF4-FFF2-40B4-BE49-F238E27FC236}">
                    <a16:creationId xmlns:a16="http://schemas.microsoft.com/office/drawing/2014/main" id="{86E0FA14-9522-F504-902B-32CBC59B2089}"/>
                  </a:ext>
                </a:extLst>
              </p:cNvPr>
              <p:cNvSpPr/>
              <p:nvPr/>
            </p:nvSpPr>
            <p:spPr>
              <a:xfrm>
                <a:off x="6483989" y="5575544"/>
                <a:ext cx="7272" cy="3810"/>
              </a:xfrm>
              <a:custGeom>
                <a:avLst/>
                <a:gdLst>
                  <a:gd name="csX0" fmla="*/ 3426 w 7272"/>
                  <a:gd name="csY0" fmla="*/ 136 h 3810"/>
                  <a:gd name="csX1" fmla="*/ 3843 w 7272"/>
                  <a:gd name="csY1" fmla="*/ 3685 h 3810"/>
                  <a:gd name="csX2" fmla="*/ 3426 w 7272"/>
                  <a:gd name="csY2" fmla="*/ 136 h 38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2" h="3810">
                    <a:moveTo>
                      <a:pt x="3426" y="136"/>
                    </a:moveTo>
                    <a:cubicBezTo>
                      <a:pt x="-1306" y="913"/>
                      <a:pt x="-1107" y="4525"/>
                      <a:pt x="3843" y="3685"/>
                    </a:cubicBezTo>
                    <a:cubicBezTo>
                      <a:pt x="8586" y="2965"/>
                      <a:pt x="8375" y="-750"/>
                      <a:pt x="3426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0" name="Frihandsfigur: Form 1879">
                <a:extLst>
                  <a:ext uri="{FF2B5EF4-FFF2-40B4-BE49-F238E27FC236}">
                    <a16:creationId xmlns:a16="http://schemas.microsoft.com/office/drawing/2014/main" id="{9BC1EA8A-864E-9651-C985-89FEBF92B9FC}"/>
                  </a:ext>
                </a:extLst>
              </p:cNvPr>
              <p:cNvSpPr/>
              <p:nvPr/>
            </p:nvSpPr>
            <p:spPr>
              <a:xfrm>
                <a:off x="6496560" y="5681416"/>
                <a:ext cx="7621" cy="3512"/>
              </a:xfrm>
              <a:custGeom>
                <a:avLst/>
                <a:gdLst>
                  <a:gd name="csX0" fmla="*/ 3627 w 7621"/>
                  <a:gd name="csY0" fmla="*/ 2 h 3512"/>
                  <a:gd name="csX1" fmla="*/ 7621 w 7621"/>
                  <a:gd name="csY1" fmla="*/ 2128 h 3512"/>
                  <a:gd name="csX2" fmla="*/ 3627 w 7621"/>
                  <a:gd name="csY2" fmla="*/ 2 h 3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1" h="3512">
                    <a:moveTo>
                      <a:pt x="3627" y="2"/>
                    </a:moveTo>
                    <a:cubicBezTo>
                      <a:pt x="-6032" y="-135"/>
                      <a:pt x="6536" y="6243"/>
                      <a:pt x="7621" y="2128"/>
                    </a:cubicBezTo>
                    <a:cubicBezTo>
                      <a:pt x="7501" y="1191"/>
                      <a:pt x="5713" y="242"/>
                      <a:pt x="362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1" name="Frihandsfigur: Form 1880">
                <a:extLst>
                  <a:ext uri="{FF2B5EF4-FFF2-40B4-BE49-F238E27FC236}">
                    <a16:creationId xmlns:a16="http://schemas.microsoft.com/office/drawing/2014/main" id="{3E9506EB-05B0-DD35-F906-5C88A441C923}"/>
                  </a:ext>
                </a:extLst>
              </p:cNvPr>
              <p:cNvSpPr/>
              <p:nvPr/>
            </p:nvSpPr>
            <p:spPr>
              <a:xfrm>
                <a:off x="6509462" y="5775285"/>
                <a:ext cx="7506" cy="3777"/>
              </a:xfrm>
              <a:custGeom>
                <a:avLst/>
                <a:gdLst>
                  <a:gd name="csX0" fmla="*/ 3544 w 7506"/>
                  <a:gd name="csY0" fmla="*/ 494 h 3777"/>
                  <a:gd name="csX1" fmla="*/ 3961 w 7506"/>
                  <a:gd name="csY1" fmla="*/ 3277 h 3777"/>
                  <a:gd name="csX2" fmla="*/ 3544 w 7506"/>
                  <a:gd name="csY2" fmla="*/ 494 h 37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6" h="3777">
                    <a:moveTo>
                      <a:pt x="3544" y="494"/>
                    </a:moveTo>
                    <a:cubicBezTo>
                      <a:pt x="-2171" y="-1243"/>
                      <a:pt x="-188" y="2065"/>
                      <a:pt x="3961" y="3277"/>
                    </a:cubicBezTo>
                    <a:cubicBezTo>
                      <a:pt x="9676" y="5037"/>
                      <a:pt x="7699" y="1677"/>
                      <a:pt x="3544" y="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2" name="Frihandsfigur: Form 1881">
                <a:extLst>
                  <a:ext uri="{FF2B5EF4-FFF2-40B4-BE49-F238E27FC236}">
                    <a16:creationId xmlns:a16="http://schemas.microsoft.com/office/drawing/2014/main" id="{06C24E37-25AF-1C77-5E39-BE35EE1CCE72}"/>
                  </a:ext>
                </a:extLst>
              </p:cNvPr>
              <p:cNvSpPr/>
              <p:nvPr/>
            </p:nvSpPr>
            <p:spPr>
              <a:xfrm>
                <a:off x="6460040" y="5375825"/>
                <a:ext cx="7293" cy="6061"/>
              </a:xfrm>
              <a:custGeom>
                <a:avLst/>
                <a:gdLst>
                  <a:gd name="csX0" fmla="*/ 3457 w 7293"/>
                  <a:gd name="csY0" fmla="*/ 1709 h 6061"/>
                  <a:gd name="csX1" fmla="*/ 5 w 7293"/>
                  <a:gd name="csY1" fmla="*/ 5796 h 6061"/>
                  <a:gd name="csX2" fmla="*/ 3457 w 7293"/>
                  <a:gd name="csY2" fmla="*/ 1709 h 6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3" h="6061">
                    <a:moveTo>
                      <a:pt x="3457" y="1709"/>
                    </a:moveTo>
                    <a:cubicBezTo>
                      <a:pt x="1451" y="3212"/>
                      <a:pt x="-98" y="5047"/>
                      <a:pt x="5" y="5796"/>
                    </a:cubicBezTo>
                    <a:cubicBezTo>
                      <a:pt x="2245" y="8002"/>
                      <a:pt x="12886" y="-4400"/>
                      <a:pt x="3457" y="1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3" name="Frihandsfigur: Form 1882">
                <a:extLst>
                  <a:ext uri="{FF2B5EF4-FFF2-40B4-BE49-F238E27FC236}">
                    <a16:creationId xmlns:a16="http://schemas.microsoft.com/office/drawing/2014/main" id="{B7330B17-EA8F-5A02-5978-345663A566E0}"/>
                  </a:ext>
                </a:extLst>
              </p:cNvPr>
              <p:cNvSpPr/>
              <p:nvPr/>
            </p:nvSpPr>
            <p:spPr>
              <a:xfrm>
                <a:off x="6471573" y="5469675"/>
                <a:ext cx="7395" cy="4910"/>
              </a:xfrm>
              <a:custGeom>
                <a:avLst/>
                <a:gdLst>
                  <a:gd name="csX0" fmla="*/ 3491 w 7395"/>
                  <a:gd name="csY0" fmla="*/ 751 h 4910"/>
                  <a:gd name="csX1" fmla="*/ 5 w 7395"/>
                  <a:gd name="csY1" fmla="*/ 4197 h 4910"/>
                  <a:gd name="csX2" fmla="*/ 3491 w 7395"/>
                  <a:gd name="csY2" fmla="*/ 751 h 4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5" h="4910">
                    <a:moveTo>
                      <a:pt x="3491" y="751"/>
                    </a:moveTo>
                    <a:cubicBezTo>
                      <a:pt x="1463" y="1740"/>
                      <a:pt x="-103" y="3283"/>
                      <a:pt x="5" y="4197"/>
                    </a:cubicBezTo>
                    <a:cubicBezTo>
                      <a:pt x="2228" y="7661"/>
                      <a:pt x="13098" y="-2815"/>
                      <a:pt x="3491" y="7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4" name="Frihandsfigur: Form 1883">
                <a:extLst>
                  <a:ext uri="{FF2B5EF4-FFF2-40B4-BE49-F238E27FC236}">
                    <a16:creationId xmlns:a16="http://schemas.microsoft.com/office/drawing/2014/main" id="{BE81D133-8715-1D42-4190-9FFDD6975552}"/>
                  </a:ext>
                </a:extLst>
              </p:cNvPr>
              <p:cNvSpPr/>
              <p:nvPr/>
            </p:nvSpPr>
            <p:spPr>
              <a:xfrm>
                <a:off x="6531873" y="5925261"/>
                <a:ext cx="8170" cy="3768"/>
              </a:xfrm>
              <a:custGeom>
                <a:avLst/>
                <a:gdLst>
                  <a:gd name="csX0" fmla="*/ 3953 w 8170"/>
                  <a:gd name="csY0" fmla="*/ 336 h 3768"/>
                  <a:gd name="csX1" fmla="*/ 8171 w 8170"/>
                  <a:gd name="csY1" fmla="*/ 2954 h 3768"/>
                  <a:gd name="csX2" fmla="*/ 3953 w 8170"/>
                  <a:gd name="csY2" fmla="*/ 336 h 37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0" h="3768">
                    <a:moveTo>
                      <a:pt x="3953" y="336"/>
                    </a:moveTo>
                    <a:cubicBezTo>
                      <a:pt x="-6409" y="-1692"/>
                      <a:pt x="6708" y="6257"/>
                      <a:pt x="8171" y="2954"/>
                    </a:cubicBezTo>
                    <a:cubicBezTo>
                      <a:pt x="8079" y="2137"/>
                      <a:pt x="6193" y="965"/>
                      <a:pt x="3953" y="3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5" name="Frihandsfigur: Form 1884">
                <a:extLst>
                  <a:ext uri="{FF2B5EF4-FFF2-40B4-BE49-F238E27FC236}">
                    <a16:creationId xmlns:a16="http://schemas.microsoft.com/office/drawing/2014/main" id="{A1C73463-78EF-9903-6FA3-81BDE76E11B7}"/>
                  </a:ext>
                </a:extLst>
              </p:cNvPr>
              <p:cNvSpPr/>
              <p:nvPr/>
            </p:nvSpPr>
            <p:spPr>
              <a:xfrm>
                <a:off x="6567933" y="6199913"/>
                <a:ext cx="8713" cy="4995"/>
              </a:xfrm>
              <a:custGeom>
                <a:avLst/>
                <a:gdLst>
                  <a:gd name="csX0" fmla="*/ 4092 w 8713"/>
                  <a:gd name="csY0" fmla="*/ 90 h 4995"/>
                  <a:gd name="csX1" fmla="*/ 4624 w 8713"/>
                  <a:gd name="csY1" fmla="*/ 4897 h 4995"/>
                  <a:gd name="csX2" fmla="*/ 4092 w 8713"/>
                  <a:gd name="csY2" fmla="*/ 90 h 4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3" h="4995">
                    <a:moveTo>
                      <a:pt x="4092" y="90"/>
                    </a:moveTo>
                    <a:cubicBezTo>
                      <a:pt x="-1652" y="764"/>
                      <a:pt x="-1234" y="5753"/>
                      <a:pt x="4624" y="4897"/>
                    </a:cubicBezTo>
                    <a:cubicBezTo>
                      <a:pt x="10356" y="4142"/>
                      <a:pt x="9956" y="-716"/>
                      <a:pt x="4092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6" name="Frihandsfigur: Form 1885">
                <a:extLst>
                  <a:ext uri="{FF2B5EF4-FFF2-40B4-BE49-F238E27FC236}">
                    <a16:creationId xmlns:a16="http://schemas.microsoft.com/office/drawing/2014/main" id="{2DCD2DCE-EBF3-AEF9-A8D5-FD1DEF87ECBD}"/>
                  </a:ext>
                </a:extLst>
              </p:cNvPr>
              <p:cNvSpPr/>
              <p:nvPr/>
            </p:nvSpPr>
            <p:spPr>
              <a:xfrm>
                <a:off x="6584120" y="6357106"/>
                <a:ext cx="9187" cy="6461"/>
              </a:xfrm>
              <a:custGeom>
                <a:avLst/>
                <a:gdLst>
                  <a:gd name="csX0" fmla="*/ 4306 w 9187"/>
                  <a:gd name="csY0" fmla="*/ 866 h 6461"/>
                  <a:gd name="csX1" fmla="*/ 9 w 9187"/>
                  <a:gd name="csY1" fmla="*/ 5415 h 6461"/>
                  <a:gd name="csX2" fmla="*/ 4306 w 9187"/>
                  <a:gd name="csY2" fmla="*/ 866 h 64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7" h="6461">
                    <a:moveTo>
                      <a:pt x="4306" y="866"/>
                    </a:moveTo>
                    <a:cubicBezTo>
                      <a:pt x="1780" y="2089"/>
                      <a:pt x="-146" y="4135"/>
                      <a:pt x="9" y="5415"/>
                    </a:cubicBezTo>
                    <a:cubicBezTo>
                      <a:pt x="2838" y="10250"/>
                      <a:pt x="16268" y="-3489"/>
                      <a:pt x="4306" y="8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7" name="Frihandsfigur: Form 1886">
                <a:extLst>
                  <a:ext uri="{FF2B5EF4-FFF2-40B4-BE49-F238E27FC236}">
                    <a16:creationId xmlns:a16="http://schemas.microsoft.com/office/drawing/2014/main" id="{2516C978-09E6-FA54-80CC-A81E71B8367E}"/>
                  </a:ext>
                </a:extLst>
              </p:cNvPr>
              <p:cNvSpPr/>
              <p:nvPr/>
            </p:nvSpPr>
            <p:spPr>
              <a:xfrm>
                <a:off x="6600946" y="6447962"/>
                <a:ext cx="9447" cy="5665"/>
              </a:xfrm>
              <a:custGeom>
                <a:avLst/>
                <a:gdLst>
                  <a:gd name="csX0" fmla="*/ 4426 w 9447"/>
                  <a:gd name="csY0" fmla="*/ 1712 h 5665"/>
                  <a:gd name="csX1" fmla="*/ 8 w 9447"/>
                  <a:gd name="csY1" fmla="*/ 5450 h 5665"/>
                  <a:gd name="csX2" fmla="*/ 4426 w 9447"/>
                  <a:gd name="csY2" fmla="*/ 1712 h 5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47" h="5665">
                    <a:moveTo>
                      <a:pt x="4426" y="1712"/>
                    </a:moveTo>
                    <a:cubicBezTo>
                      <a:pt x="1837" y="3141"/>
                      <a:pt x="-141" y="4821"/>
                      <a:pt x="8" y="5450"/>
                    </a:cubicBezTo>
                    <a:cubicBezTo>
                      <a:pt x="2482" y="7359"/>
                      <a:pt x="16913" y="-4231"/>
                      <a:pt x="4426" y="17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8" name="Frihandsfigur: Form 1887">
                <a:extLst>
                  <a:ext uri="{FF2B5EF4-FFF2-40B4-BE49-F238E27FC236}">
                    <a16:creationId xmlns:a16="http://schemas.microsoft.com/office/drawing/2014/main" id="{47196A9A-2D90-750C-F0CC-63B113D4D25A}"/>
                  </a:ext>
                </a:extLst>
              </p:cNvPr>
              <p:cNvSpPr/>
              <p:nvPr/>
            </p:nvSpPr>
            <p:spPr>
              <a:xfrm>
                <a:off x="6521614" y="5845936"/>
                <a:ext cx="7902" cy="3795"/>
              </a:xfrm>
              <a:custGeom>
                <a:avLst/>
                <a:gdLst>
                  <a:gd name="csX0" fmla="*/ 3788 w 7902"/>
                  <a:gd name="csY0" fmla="*/ 834 h 3795"/>
                  <a:gd name="csX1" fmla="*/ 7903 w 7902"/>
                  <a:gd name="csY1" fmla="*/ 3463 h 3795"/>
                  <a:gd name="csX2" fmla="*/ 3788 w 7902"/>
                  <a:gd name="csY2" fmla="*/ 834 h 37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2" h="3795">
                    <a:moveTo>
                      <a:pt x="3788" y="834"/>
                    </a:moveTo>
                    <a:cubicBezTo>
                      <a:pt x="-6173" y="-2526"/>
                      <a:pt x="6503" y="5486"/>
                      <a:pt x="7903" y="3463"/>
                    </a:cubicBezTo>
                    <a:cubicBezTo>
                      <a:pt x="7794" y="2874"/>
                      <a:pt x="5954" y="1703"/>
                      <a:pt x="3788" y="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9" name="Frihandsfigur: Form 1888">
                <a:extLst>
                  <a:ext uri="{FF2B5EF4-FFF2-40B4-BE49-F238E27FC236}">
                    <a16:creationId xmlns:a16="http://schemas.microsoft.com/office/drawing/2014/main" id="{E6DF1F01-BA47-4413-7A20-3C9DE7A530A0}"/>
                  </a:ext>
                </a:extLst>
              </p:cNvPr>
              <p:cNvSpPr/>
              <p:nvPr/>
            </p:nvSpPr>
            <p:spPr>
              <a:xfrm>
                <a:off x="6552759" y="6107426"/>
                <a:ext cx="8778" cy="2609"/>
              </a:xfrm>
              <a:custGeom>
                <a:avLst/>
                <a:gdLst>
                  <a:gd name="csX0" fmla="*/ 4212 w 8778"/>
                  <a:gd name="csY0" fmla="*/ 0 h 2609"/>
                  <a:gd name="csX1" fmla="*/ 8779 w 8778"/>
                  <a:gd name="csY1" fmla="*/ 1372 h 2609"/>
                  <a:gd name="csX2" fmla="*/ 4212 w 8778"/>
                  <a:gd name="csY2" fmla="*/ 0 h 26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8" h="2609">
                    <a:moveTo>
                      <a:pt x="4212" y="0"/>
                    </a:moveTo>
                    <a:cubicBezTo>
                      <a:pt x="-7023" y="617"/>
                      <a:pt x="7647" y="4578"/>
                      <a:pt x="8779" y="1372"/>
                    </a:cubicBezTo>
                    <a:cubicBezTo>
                      <a:pt x="8659" y="668"/>
                      <a:pt x="6619" y="52"/>
                      <a:pt x="4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0" name="Frihandsfigur: Form 1889">
                <a:extLst>
                  <a:ext uri="{FF2B5EF4-FFF2-40B4-BE49-F238E27FC236}">
                    <a16:creationId xmlns:a16="http://schemas.microsoft.com/office/drawing/2014/main" id="{811BB9D6-5D38-5DDD-1A25-C003A1D03616}"/>
                  </a:ext>
                </a:extLst>
              </p:cNvPr>
              <p:cNvSpPr/>
              <p:nvPr/>
            </p:nvSpPr>
            <p:spPr>
              <a:xfrm>
                <a:off x="6855488" y="7526121"/>
                <a:ext cx="12743" cy="5254"/>
              </a:xfrm>
              <a:custGeom>
                <a:avLst/>
                <a:gdLst>
                  <a:gd name="csX0" fmla="*/ 5641 w 12743"/>
                  <a:gd name="csY0" fmla="*/ 25 h 5254"/>
                  <a:gd name="csX1" fmla="*/ 11224 w 12743"/>
                  <a:gd name="csY1" fmla="*/ 4328 h 5254"/>
                  <a:gd name="csX2" fmla="*/ 5641 w 12743"/>
                  <a:gd name="csY2" fmla="*/ 25 h 52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43" h="5254">
                    <a:moveTo>
                      <a:pt x="5641" y="25"/>
                    </a:moveTo>
                    <a:cubicBezTo>
                      <a:pt x="-7401" y="842"/>
                      <a:pt x="5481" y="7701"/>
                      <a:pt x="11224" y="4328"/>
                    </a:cubicBezTo>
                    <a:cubicBezTo>
                      <a:pt x="15991" y="1728"/>
                      <a:pt x="8253" y="-249"/>
                      <a:pt x="564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1" name="Frihandsfigur: Form 1890">
                <a:extLst>
                  <a:ext uri="{FF2B5EF4-FFF2-40B4-BE49-F238E27FC236}">
                    <a16:creationId xmlns:a16="http://schemas.microsoft.com/office/drawing/2014/main" id="{B1A78209-0C80-BEFD-19A0-63F661555A1B}"/>
                  </a:ext>
                </a:extLst>
              </p:cNvPr>
              <p:cNvSpPr/>
              <p:nvPr/>
            </p:nvSpPr>
            <p:spPr>
              <a:xfrm>
                <a:off x="6254750" y="5489649"/>
                <a:ext cx="5718" cy="5312"/>
              </a:xfrm>
              <a:custGeom>
                <a:avLst/>
                <a:gdLst>
                  <a:gd name="csX0" fmla="*/ 2739 w 5718"/>
                  <a:gd name="csY0" fmla="*/ 2065 h 5312"/>
                  <a:gd name="csX1" fmla="*/ 241 w 5718"/>
                  <a:gd name="csY1" fmla="*/ 4414 h 5312"/>
                  <a:gd name="csX2" fmla="*/ 2739 w 5718"/>
                  <a:gd name="csY2" fmla="*/ 2065 h 53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8" h="5312">
                    <a:moveTo>
                      <a:pt x="2739" y="2065"/>
                    </a:moveTo>
                    <a:cubicBezTo>
                      <a:pt x="1795" y="2877"/>
                      <a:pt x="887" y="3734"/>
                      <a:pt x="241" y="4414"/>
                    </a:cubicBezTo>
                    <a:cubicBezTo>
                      <a:pt x="-1925" y="8866"/>
                      <a:pt x="11448" y="-5050"/>
                      <a:pt x="2739" y="20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2" name="Frihandsfigur: Form 1891">
                <a:extLst>
                  <a:ext uri="{FF2B5EF4-FFF2-40B4-BE49-F238E27FC236}">
                    <a16:creationId xmlns:a16="http://schemas.microsoft.com/office/drawing/2014/main" id="{4DD27ADE-8615-3B8E-77E8-2A151DA3FEED}"/>
                  </a:ext>
                </a:extLst>
              </p:cNvPr>
              <p:cNvSpPr/>
              <p:nvPr/>
            </p:nvSpPr>
            <p:spPr>
              <a:xfrm>
                <a:off x="6387923" y="6711615"/>
                <a:ext cx="10166" cy="1796"/>
              </a:xfrm>
              <a:custGeom>
                <a:avLst/>
                <a:gdLst>
                  <a:gd name="csX0" fmla="*/ 4874 w 10166"/>
                  <a:gd name="csY0" fmla="*/ 109 h 1796"/>
                  <a:gd name="csX1" fmla="*/ 5286 w 10166"/>
                  <a:gd name="csY1" fmla="*/ 1697 h 1796"/>
                  <a:gd name="csX2" fmla="*/ 4874 w 10166"/>
                  <a:gd name="csY2" fmla="*/ 109 h 1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66" h="1796">
                    <a:moveTo>
                      <a:pt x="4874" y="109"/>
                    </a:moveTo>
                    <a:cubicBezTo>
                      <a:pt x="-2110" y="612"/>
                      <a:pt x="-1247" y="2206"/>
                      <a:pt x="5286" y="1697"/>
                    </a:cubicBezTo>
                    <a:cubicBezTo>
                      <a:pt x="12281" y="1206"/>
                      <a:pt x="11412" y="-434"/>
                      <a:pt x="4874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3" name="Frihandsfigur: Form 1892">
                <a:extLst>
                  <a:ext uri="{FF2B5EF4-FFF2-40B4-BE49-F238E27FC236}">
                    <a16:creationId xmlns:a16="http://schemas.microsoft.com/office/drawing/2014/main" id="{5C7B3EE9-CFFC-3214-B5A2-BC0F4ED7CE26}"/>
                  </a:ext>
                </a:extLst>
              </p:cNvPr>
              <p:cNvSpPr/>
              <p:nvPr/>
            </p:nvSpPr>
            <p:spPr>
              <a:xfrm>
                <a:off x="6400645" y="6777240"/>
                <a:ext cx="10873" cy="2898"/>
              </a:xfrm>
              <a:custGeom>
                <a:avLst/>
                <a:gdLst>
                  <a:gd name="csX0" fmla="*/ 5250 w 10873"/>
                  <a:gd name="csY0" fmla="*/ 1 h 2898"/>
                  <a:gd name="csX1" fmla="*/ 10873 w 10873"/>
                  <a:gd name="csY1" fmla="*/ 1384 h 2898"/>
                  <a:gd name="csX2" fmla="*/ 5250 w 10873"/>
                  <a:gd name="csY2" fmla="*/ 1 h 28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73" h="2898">
                    <a:moveTo>
                      <a:pt x="5250" y="1"/>
                    </a:moveTo>
                    <a:cubicBezTo>
                      <a:pt x="-8735" y="1075"/>
                      <a:pt x="9490" y="5036"/>
                      <a:pt x="10873" y="1384"/>
                    </a:cubicBezTo>
                    <a:cubicBezTo>
                      <a:pt x="10748" y="590"/>
                      <a:pt x="8227" y="-28"/>
                      <a:pt x="5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4" name="Frihandsfigur: Form 1893">
                <a:extLst>
                  <a:ext uri="{FF2B5EF4-FFF2-40B4-BE49-F238E27FC236}">
                    <a16:creationId xmlns:a16="http://schemas.microsoft.com/office/drawing/2014/main" id="{DB035CCF-9381-2609-4080-ED6F054D5D6B}"/>
                  </a:ext>
                </a:extLst>
              </p:cNvPr>
              <p:cNvSpPr/>
              <p:nvPr/>
            </p:nvSpPr>
            <p:spPr>
              <a:xfrm>
                <a:off x="6376132" y="6676037"/>
                <a:ext cx="9856" cy="1963"/>
              </a:xfrm>
              <a:custGeom>
                <a:avLst/>
                <a:gdLst>
                  <a:gd name="csX0" fmla="*/ 4737 w 9856"/>
                  <a:gd name="csY0" fmla="*/ 569 h 1963"/>
                  <a:gd name="csX1" fmla="*/ 5114 w 9856"/>
                  <a:gd name="csY1" fmla="*/ 1409 h 1963"/>
                  <a:gd name="csX2" fmla="*/ 4737 w 9856"/>
                  <a:gd name="csY2" fmla="*/ 569 h 19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56" h="1963">
                    <a:moveTo>
                      <a:pt x="4737" y="569"/>
                    </a:moveTo>
                    <a:cubicBezTo>
                      <a:pt x="-2023" y="1769"/>
                      <a:pt x="-1235" y="2546"/>
                      <a:pt x="5114" y="1409"/>
                    </a:cubicBezTo>
                    <a:cubicBezTo>
                      <a:pt x="11887" y="226"/>
                      <a:pt x="11087" y="-609"/>
                      <a:pt x="4737" y="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5" name="Frihandsfigur: Form 1894">
                <a:extLst>
                  <a:ext uri="{FF2B5EF4-FFF2-40B4-BE49-F238E27FC236}">
                    <a16:creationId xmlns:a16="http://schemas.microsoft.com/office/drawing/2014/main" id="{75AF74E2-519F-9404-2060-37A0B14F2F9B}"/>
                  </a:ext>
                </a:extLst>
              </p:cNvPr>
              <p:cNvSpPr/>
              <p:nvPr/>
            </p:nvSpPr>
            <p:spPr>
              <a:xfrm>
                <a:off x="6365178" y="6654788"/>
                <a:ext cx="9583" cy="2978"/>
              </a:xfrm>
              <a:custGeom>
                <a:avLst/>
                <a:gdLst>
                  <a:gd name="csX0" fmla="*/ 4610 w 9583"/>
                  <a:gd name="csY0" fmla="*/ 1187 h 2978"/>
                  <a:gd name="csX1" fmla="*/ 4965 w 9583"/>
                  <a:gd name="csY1" fmla="*/ 1804 h 2978"/>
                  <a:gd name="csX2" fmla="*/ 4610 w 9583"/>
                  <a:gd name="csY2" fmla="*/ 1187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3" h="2978">
                    <a:moveTo>
                      <a:pt x="4610" y="1187"/>
                    </a:moveTo>
                    <a:cubicBezTo>
                      <a:pt x="-1870" y="3153"/>
                      <a:pt x="-1305" y="3706"/>
                      <a:pt x="4965" y="1804"/>
                    </a:cubicBezTo>
                    <a:cubicBezTo>
                      <a:pt x="11463" y="-145"/>
                      <a:pt x="10885" y="-756"/>
                      <a:pt x="4610" y="1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6" name="Frihandsfigur: Form 1895">
                <a:extLst>
                  <a:ext uri="{FF2B5EF4-FFF2-40B4-BE49-F238E27FC236}">
                    <a16:creationId xmlns:a16="http://schemas.microsoft.com/office/drawing/2014/main" id="{741FC9D8-1F1C-2AA4-E76F-C7D503FC3466}"/>
                  </a:ext>
                </a:extLst>
              </p:cNvPr>
              <p:cNvSpPr/>
              <p:nvPr/>
            </p:nvSpPr>
            <p:spPr>
              <a:xfrm>
                <a:off x="6443758" y="7112891"/>
                <a:ext cx="11530" cy="4108"/>
              </a:xfrm>
              <a:custGeom>
                <a:avLst/>
                <a:gdLst>
                  <a:gd name="csX0" fmla="*/ 5509 w 11530"/>
                  <a:gd name="csY0" fmla="*/ 3 h 4108"/>
                  <a:gd name="csX1" fmla="*/ 6018 w 11530"/>
                  <a:gd name="csY1" fmla="*/ 4106 h 4108"/>
                  <a:gd name="csX2" fmla="*/ 5509 w 11530"/>
                  <a:gd name="csY2" fmla="*/ 3 h 4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30" h="4108">
                    <a:moveTo>
                      <a:pt x="5509" y="3"/>
                    </a:moveTo>
                    <a:cubicBezTo>
                      <a:pt x="-2487" y="26"/>
                      <a:pt x="-1309" y="4226"/>
                      <a:pt x="6018" y="4106"/>
                    </a:cubicBezTo>
                    <a:cubicBezTo>
                      <a:pt x="14024" y="4083"/>
                      <a:pt x="12835" y="-123"/>
                      <a:pt x="550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7" name="Frihandsfigur: Form 1896">
                <a:extLst>
                  <a:ext uri="{FF2B5EF4-FFF2-40B4-BE49-F238E27FC236}">
                    <a16:creationId xmlns:a16="http://schemas.microsoft.com/office/drawing/2014/main" id="{4DBDB856-B1D5-C467-8E53-56713D17BA31}"/>
                  </a:ext>
                </a:extLst>
              </p:cNvPr>
              <p:cNvSpPr/>
              <p:nvPr/>
            </p:nvSpPr>
            <p:spPr>
              <a:xfrm>
                <a:off x="6476632" y="7378739"/>
                <a:ext cx="12777" cy="4762"/>
              </a:xfrm>
              <a:custGeom>
                <a:avLst/>
                <a:gdLst>
                  <a:gd name="csX0" fmla="*/ 6125 w 12777"/>
                  <a:gd name="csY0" fmla="*/ 0 h 4762"/>
                  <a:gd name="csX1" fmla="*/ 12777 w 12777"/>
                  <a:gd name="csY1" fmla="*/ 2349 h 4762"/>
                  <a:gd name="csX2" fmla="*/ 6125 w 12777"/>
                  <a:gd name="csY2" fmla="*/ 0 h 47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77" h="4762">
                    <a:moveTo>
                      <a:pt x="6125" y="0"/>
                    </a:moveTo>
                    <a:cubicBezTo>
                      <a:pt x="-10209" y="1463"/>
                      <a:pt x="11108" y="8344"/>
                      <a:pt x="12777" y="2349"/>
                    </a:cubicBezTo>
                    <a:cubicBezTo>
                      <a:pt x="12606" y="1051"/>
                      <a:pt x="9628" y="0"/>
                      <a:pt x="6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8" name="Frihandsfigur: Form 1897">
                <a:extLst>
                  <a:ext uri="{FF2B5EF4-FFF2-40B4-BE49-F238E27FC236}">
                    <a16:creationId xmlns:a16="http://schemas.microsoft.com/office/drawing/2014/main" id="{E8209AB3-C563-0B2B-3BCE-03DD4486DC1A}"/>
                  </a:ext>
                </a:extLst>
              </p:cNvPr>
              <p:cNvSpPr/>
              <p:nvPr/>
            </p:nvSpPr>
            <p:spPr>
              <a:xfrm>
                <a:off x="6354780" y="6632316"/>
                <a:ext cx="9324" cy="4093"/>
              </a:xfrm>
              <a:custGeom>
                <a:avLst/>
                <a:gdLst>
                  <a:gd name="csX0" fmla="*/ 4486 w 9324"/>
                  <a:gd name="csY0" fmla="*/ 1592 h 4093"/>
                  <a:gd name="csX1" fmla="*/ 4829 w 9324"/>
                  <a:gd name="csY1" fmla="*/ 2512 h 4093"/>
                  <a:gd name="csX2" fmla="*/ 4486 w 9324"/>
                  <a:gd name="csY2" fmla="*/ 1592 h 40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4" h="4093">
                    <a:moveTo>
                      <a:pt x="4486" y="1592"/>
                    </a:moveTo>
                    <a:cubicBezTo>
                      <a:pt x="-1697" y="4216"/>
                      <a:pt x="-1400" y="5170"/>
                      <a:pt x="4829" y="2512"/>
                    </a:cubicBezTo>
                    <a:cubicBezTo>
                      <a:pt x="11030" y="-99"/>
                      <a:pt x="10721" y="-1099"/>
                      <a:pt x="4486" y="1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9" name="Frihandsfigur: Form 1898">
                <a:extLst>
                  <a:ext uri="{FF2B5EF4-FFF2-40B4-BE49-F238E27FC236}">
                    <a16:creationId xmlns:a16="http://schemas.microsoft.com/office/drawing/2014/main" id="{CD089196-FE05-AC6B-9574-55D1E63BB3DF}"/>
                  </a:ext>
                </a:extLst>
              </p:cNvPr>
              <p:cNvSpPr/>
              <p:nvPr/>
            </p:nvSpPr>
            <p:spPr>
              <a:xfrm>
                <a:off x="6459555" y="7241262"/>
                <a:ext cx="11937" cy="4395"/>
              </a:xfrm>
              <a:custGeom>
                <a:avLst/>
                <a:gdLst>
                  <a:gd name="csX0" fmla="*/ 5690 w 11937"/>
                  <a:gd name="csY0" fmla="*/ 3 h 4395"/>
                  <a:gd name="csX1" fmla="*/ 6239 w 11937"/>
                  <a:gd name="csY1" fmla="*/ 4392 h 4395"/>
                  <a:gd name="csX2" fmla="*/ 5690 w 11937"/>
                  <a:gd name="csY2" fmla="*/ 3 h 43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7" h="4395">
                    <a:moveTo>
                      <a:pt x="5690" y="3"/>
                    </a:moveTo>
                    <a:cubicBezTo>
                      <a:pt x="-2597" y="31"/>
                      <a:pt x="-1328" y="4523"/>
                      <a:pt x="6239" y="4392"/>
                    </a:cubicBezTo>
                    <a:cubicBezTo>
                      <a:pt x="14543" y="4364"/>
                      <a:pt x="13263" y="-128"/>
                      <a:pt x="569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0" name="Frihandsfigur: Form 1899">
                <a:extLst>
                  <a:ext uri="{FF2B5EF4-FFF2-40B4-BE49-F238E27FC236}">
                    <a16:creationId xmlns:a16="http://schemas.microsoft.com/office/drawing/2014/main" id="{57DC628A-1262-A9F3-7BD1-1B2DE1960318}"/>
                  </a:ext>
                </a:extLst>
              </p:cNvPr>
              <p:cNvSpPr/>
              <p:nvPr/>
            </p:nvSpPr>
            <p:spPr>
              <a:xfrm>
                <a:off x="6429009" y="6992791"/>
                <a:ext cx="11159" cy="3845"/>
              </a:xfrm>
              <a:custGeom>
                <a:avLst/>
                <a:gdLst>
                  <a:gd name="csX0" fmla="*/ 5335 w 11159"/>
                  <a:gd name="csY0" fmla="*/ 2 h 3845"/>
                  <a:gd name="csX1" fmla="*/ 5815 w 11159"/>
                  <a:gd name="csY1" fmla="*/ 3843 h 3845"/>
                  <a:gd name="csX2" fmla="*/ 5335 w 11159"/>
                  <a:gd name="csY2" fmla="*/ 2 h 38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59" h="3845">
                    <a:moveTo>
                      <a:pt x="5335" y="2"/>
                    </a:moveTo>
                    <a:cubicBezTo>
                      <a:pt x="-2397" y="19"/>
                      <a:pt x="-1277" y="3963"/>
                      <a:pt x="5815" y="3843"/>
                    </a:cubicBezTo>
                    <a:cubicBezTo>
                      <a:pt x="13565" y="3825"/>
                      <a:pt x="12433" y="-112"/>
                      <a:pt x="533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1" name="Frihandsfigur: Form 1900">
                <a:extLst>
                  <a:ext uri="{FF2B5EF4-FFF2-40B4-BE49-F238E27FC236}">
                    <a16:creationId xmlns:a16="http://schemas.microsoft.com/office/drawing/2014/main" id="{F4DA249C-8529-F989-CEB0-E0E050154598}"/>
                  </a:ext>
                </a:extLst>
              </p:cNvPr>
              <p:cNvSpPr/>
              <p:nvPr/>
            </p:nvSpPr>
            <p:spPr>
              <a:xfrm>
                <a:off x="6414620" y="6880134"/>
                <a:ext cx="11192" cy="3657"/>
              </a:xfrm>
              <a:custGeom>
                <a:avLst/>
                <a:gdLst>
                  <a:gd name="csX0" fmla="*/ 5397 w 11192"/>
                  <a:gd name="csY0" fmla="*/ 0 h 3657"/>
                  <a:gd name="csX1" fmla="*/ 11192 w 11192"/>
                  <a:gd name="csY1" fmla="*/ 1805 h 3657"/>
                  <a:gd name="csX2" fmla="*/ 5397 w 11192"/>
                  <a:gd name="csY2" fmla="*/ 0 h 3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92" h="3657">
                    <a:moveTo>
                      <a:pt x="5397" y="0"/>
                    </a:moveTo>
                    <a:cubicBezTo>
                      <a:pt x="-8959" y="1166"/>
                      <a:pt x="9700" y="6389"/>
                      <a:pt x="11192" y="1805"/>
                    </a:cubicBezTo>
                    <a:cubicBezTo>
                      <a:pt x="11061" y="811"/>
                      <a:pt x="8466" y="0"/>
                      <a:pt x="53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2" name="Frihandsfigur: Form 1901">
                <a:extLst>
                  <a:ext uri="{FF2B5EF4-FFF2-40B4-BE49-F238E27FC236}">
                    <a16:creationId xmlns:a16="http://schemas.microsoft.com/office/drawing/2014/main" id="{005F2DB8-F36B-E643-AEEE-E5275ABEFE96}"/>
                  </a:ext>
                </a:extLst>
              </p:cNvPr>
              <p:cNvSpPr/>
              <p:nvPr/>
            </p:nvSpPr>
            <p:spPr>
              <a:xfrm>
                <a:off x="6334172" y="6481059"/>
                <a:ext cx="8943" cy="8214"/>
              </a:xfrm>
              <a:custGeom>
                <a:avLst/>
                <a:gdLst>
                  <a:gd name="csX0" fmla="*/ 4298 w 8943"/>
                  <a:gd name="csY0" fmla="*/ 545 h 8214"/>
                  <a:gd name="csX1" fmla="*/ 4641 w 8943"/>
                  <a:gd name="csY1" fmla="*/ 7643 h 8214"/>
                  <a:gd name="csX2" fmla="*/ 4298 w 8943"/>
                  <a:gd name="csY2" fmla="*/ 545 h 8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3" h="8214">
                    <a:moveTo>
                      <a:pt x="4298" y="545"/>
                    </a:moveTo>
                    <a:cubicBezTo>
                      <a:pt x="-537" y="2259"/>
                      <a:pt x="-2395" y="10420"/>
                      <a:pt x="4641" y="7643"/>
                    </a:cubicBezTo>
                    <a:cubicBezTo>
                      <a:pt x="9504" y="5883"/>
                      <a:pt x="11322" y="-2141"/>
                      <a:pt x="4298" y="5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3" name="Frihandsfigur: Form 1902">
                <a:extLst>
                  <a:ext uri="{FF2B5EF4-FFF2-40B4-BE49-F238E27FC236}">
                    <a16:creationId xmlns:a16="http://schemas.microsoft.com/office/drawing/2014/main" id="{2B4FB1ED-4D9F-645A-8FF6-DA533477DD12}"/>
                  </a:ext>
                </a:extLst>
              </p:cNvPr>
              <p:cNvSpPr/>
              <p:nvPr/>
            </p:nvSpPr>
            <p:spPr>
              <a:xfrm>
                <a:off x="6280241" y="5612799"/>
                <a:ext cx="7245" cy="1920"/>
              </a:xfrm>
              <a:custGeom>
                <a:avLst/>
                <a:gdLst>
                  <a:gd name="csX0" fmla="*/ 3456 w 7245"/>
                  <a:gd name="csY0" fmla="*/ 245 h 1920"/>
                  <a:gd name="csX1" fmla="*/ 3787 w 7245"/>
                  <a:gd name="csY1" fmla="*/ 1696 h 1920"/>
                  <a:gd name="csX2" fmla="*/ 3456 w 7245"/>
                  <a:gd name="csY2" fmla="*/ 245 h 1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5" h="1920">
                    <a:moveTo>
                      <a:pt x="3456" y="245"/>
                    </a:moveTo>
                    <a:cubicBezTo>
                      <a:pt x="-1436" y="1045"/>
                      <a:pt x="-962" y="2474"/>
                      <a:pt x="3787" y="1696"/>
                    </a:cubicBezTo>
                    <a:cubicBezTo>
                      <a:pt x="8685" y="936"/>
                      <a:pt x="8205" y="-595"/>
                      <a:pt x="3456" y="2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4" name="Frihandsfigur: Form 1903">
                <a:extLst>
                  <a:ext uri="{FF2B5EF4-FFF2-40B4-BE49-F238E27FC236}">
                    <a16:creationId xmlns:a16="http://schemas.microsoft.com/office/drawing/2014/main" id="{038862E8-341F-9A41-2BF0-BE0881DD11D6}"/>
                  </a:ext>
                </a:extLst>
              </p:cNvPr>
              <p:cNvSpPr/>
              <p:nvPr/>
            </p:nvSpPr>
            <p:spPr>
              <a:xfrm>
                <a:off x="6299677" y="5704179"/>
                <a:ext cx="7480" cy="2897"/>
              </a:xfrm>
              <a:custGeom>
                <a:avLst/>
                <a:gdLst>
                  <a:gd name="csX0" fmla="*/ 3588 w 7480"/>
                  <a:gd name="csY0" fmla="*/ 654 h 2897"/>
                  <a:gd name="csX1" fmla="*/ 3885 w 7480"/>
                  <a:gd name="csY1" fmla="*/ 2231 h 2897"/>
                  <a:gd name="csX2" fmla="*/ 3588 w 7480"/>
                  <a:gd name="csY2" fmla="*/ 654 h 28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0" h="2897">
                    <a:moveTo>
                      <a:pt x="3588" y="654"/>
                    </a:moveTo>
                    <a:cubicBezTo>
                      <a:pt x="-1910" y="-1027"/>
                      <a:pt x="-510" y="911"/>
                      <a:pt x="3885" y="2231"/>
                    </a:cubicBezTo>
                    <a:cubicBezTo>
                      <a:pt x="9395" y="3951"/>
                      <a:pt x="7989" y="1951"/>
                      <a:pt x="3588" y="6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5" name="Frihandsfigur: Form 1904">
                <a:extLst>
                  <a:ext uri="{FF2B5EF4-FFF2-40B4-BE49-F238E27FC236}">
                    <a16:creationId xmlns:a16="http://schemas.microsoft.com/office/drawing/2014/main" id="{6AB6FE03-5673-DABE-B7C9-DDF6F9CB6B6D}"/>
                  </a:ext>
                </a:extLst>
              </p:cNvPr>
              <p:cNvSpPr/>
              <p:nvPr/>
            </p:nvSpPr>
            <p:spPr>
              <a:xfrm>
                <a:off x="6290197" y="5657834"/>
                <a:ext cx="7357" cy="1757"/>
              </a:xfrm>
              <a:custGeom>
                <a:avLst/>
                <a:gdLst>
                  <a:gd name="csX0" fmla="*/ 3513 w 7357"/>
                  <a:gd name="csY0" fmla="*/ 113 h 1757"/>
                  <a:gd name="csX1" fmla="*/ 3838 w 7357"/>
                  <a:gd name="csY1" fmla="*/ 1633 h 1757"/>
                  <a:gd name="csX2" fmla="*/ 3513 w 7357"/>
                  <a:gd name="csY2" fmla="*/ 113 h 17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7" h="1757">
                    <a:moveTo>
                      <a:pt x="3513" y="113"/>
                    </a:moveTo>
                    <a:cubicBezTo>
                      <a:pt x="-1751" y="-436"/>
                      <a:pt x="-648" y="1170"/>
                      <a:pt x="3838" y="1633"/>
                    </a:cubicBezTo>
                    <a:cubicBezTo>
                      <a:pt x="9114" y="2227"/>
                      <a:pt x="8005" y="530"/>
                      <a:pt x="3513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6" name="Frihandsfigur: Form 1905">
                <a:extLst>
                  <a:ext uri="{FF2B5EF4-FFF2-40B4-BE49-F238E27FC236}">
                    <a16:creationId xmlns:a16="http://schemas.microsoft.com/office/drawing/2014/main" id="{DF00C7E5-B08B-485C-5C4F-322CBA0D00B7}"/>
                  </a:ext>
                </a:extLst>
              </p:cNvPr>
              <p:cNvSpPr/>
              <p:nvPr/>
            </p:nvSpPr>
            <p:spPr>
              <a:xfrm>
                <a:off x="6270349" y="5569109"/>
                <a:ext cx="7431" cy="3647"/>
              </a:xfrm>
              <a:custGeom>
                <a:avLst/>
                <a:gdLst>
                  <a:gd name="csX0" fmla="*/ 3530 w 7431"/>
                  <a:gd name="csY0" fmla="*/ 1164 h 3647"/>
                  <a:gd name="csX1" fmla="*/ 3 w 7431"/>
                  <a:gd name="csY1" fmla="*/ 3530 h 3647"/>
                  <a:gd name="csX2" fmla="*/ 3530 w 7431"/>
                  <a:gd name="csY2" fmla="*/ 1164 h 36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1" h="3647">
                    <a:moveTo>
                      <a:pt x="3530" y="1164"/>
                    </a:moveTo>
                    <a:cubicBezTo>
                      <a:pt x="1495" y="2101"/>
                      <a:pt x="-82" y="3158"/>
                      <a:pt x="3" y="3530"/>
                    </a:cubicBezTo>
                    <a:cubicBezTo>
                      <a:pt x="1741" y="4655"/>
                      <a:pt x="13354" y="-2780"/>
                      <a:pt x="3530" y="1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7" name="Frihandsfigur: Form 1906">
                <a:extLst>
                  <a:ext uri="{FF2B5EF4-FFF2-40B4-BE49-F238E27FC236}">
                    <a16:creationId xmlns:a16="http://schemas.microsoft.com/office/drawing/2014/main" id="{5717B193-D7F0-85EC-0857-8A321177F2D5}"/>
                  </a:ext>
                </a:extLst>
              </p:cNvPr>
              <p:cNvSpPr/>
              <p:nvPr/>
            </p:nvSpPr>
            <p:spPr>
              <a:xfrm>
                <a:off x="6344468" y="6592724"/>
                <a:ext cx="9468" cy="5197"/>
              </a:xfrm>
              <a:custGeom>
                <a:avLst/>
                <a:gdLst>
                  <a:gd name="csX0" fmla="*/ 4524 w 9468"/>
                  <a:gd name="csY0" fmla="*/ 1773 h 5197"/>
                  <a:gd name="csX1" fmla="*/ 3 w 9468"/>
                  <a:gd name="csY1" fmla="*/ 5083 h 5197"/>
                  <a:gd name="csX2" fmla="*/ 4524 w 9468"/>
                  <a:gd name="csY2" fmla="*/ 1773 h 5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68" h="5197">
                    <a:moveTo>
                      <a:pt x="4524" y="1773"/>
                    </a:moveTo>
                    <a:cubicBezTo>
                      <a:pt x="1935" y="3122"/>
                      <a:pt x="-88" y="4602"/>
                      <a:pt x="3" y="5083"/>
                    </a:cubicBezTo>
                    <a:cubicBezTo>
                      <a:pt x="2129" y="6392"/>
                      <a:pt x="17028" y="-4033"/>
                      <a:pt x="4524" y="17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8" name="Frihandsfigur: Form 1907">
                <a:extLst>
                  <a:ext uri="{FF2B5EF4-FFF2-40B4-BE49-F238E27FC236}">
                    <a16:creationId xmlns:a16="http://schemas.microsoft.com/office/drawing/2014/main" id="{9E900C55-600A-5763-6D35-C5F4186E5545}"/>
                  </a:ext>
                </a:extLst>
              </p:cNvPr>
              <p:cNvSpPr/>
              <p:nvPr/>
            </p:nvSpPr>
            <p:spPr>
              <a:xfrm>
                <a:off x="6261423" y="5527708"/>
                <a:ext cx="7338" cy="5321"/>
              </a:xfrm>
              <a:custGeom>
                <a:avLst/>
                <a:gdLst>
                  <a:gd name="csX0" fmla="*/ 3500 w 7338"/>
                  <a:gd name="csY0" fmla="*/ 2074 h 5321"/>
                  <a:gd name="csX1" fmla="*/ 3 w 7338"/>
                  <a:gd name="csY1" fmla="*/ 5291 h 5321"/>
                  <a:gd name="csX2" fmla="*/ 3500 w 7338"/>
                  <a:gd name="csY2" fmla="*/ 2074 h 5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38" h="5321">
                    <a:moveTo>
                      <a:pt x="3500" y="2074"/>
                    </a:moveTo>
                    <a:cubicBezTo>
                      <a:pt x="1494" y="3502"/>
                      <a:pt x="-72" y="4937"/>
                      <a:pt x="3" y="5291"/>
                    </a:cubicBezTo>
                    <a:cubicBezTo>
                      <a:pt x="1757" y="5943"/>
                      <a:pt x="13158" y="-4241"/>
                      <a:pt x="3500" y="20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9" name="Frihandsfigur: Form 1908">
                <a:extLst>
                  <a:ext uri="{FF2B5EF4-FFF2-40B4-BE49-F238E27FC236}">
                    <a16:creationId xmlns:a16="http://schemas.microsoft.com/office/drawing/2014/main" id="{5E5787B1-51DF-3E0E-3E31-FB490876F86F}"/>
                  </a:ext>
                </a:extLst>
              </p:cNvPr>
              <p:cNvSpPr/>
              <p:nvPr/>
            </p:nvSpPr>
            <p:spPr>
              <a:xfrm>
                <a:off x="6310674" y="5861302"/>
                <a:ext cx="7897" cy="4540"/>
              </a:xfrm>
              <a:custGeom>
                <a:avLst/>
                <a:gdLst>
                  <a:gd name="csX0" fmla="*/ 3919 w 7897"/>
                  <a:gd name="csY0" fmla="*/ 275 h 4540"/>
                  <a:gd name="csX1" fmla="*/ 3976 w 7897"/>
                  <a:gd name="csY1" fmla="*/ 4271 h 4540"/>
                  <a:gd name="csX2" fmla="*/ 3919 w 7897"/>
                  <a:gd name="csY2" fmla="*/ 275 h 45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4540">
                    <a:moveTo>
                      <a:pt x="3919" y="275"/>
                    </a:moveTo>
                    <a:cubicBezTo>
                      <a:pt x="-1910" y="-1130"/>
                      <a:pt x="-682" y="3253"/>
                      <a:pt x="3976" y="4271"/>
                    </a:cubicBezTo>
                    <a:cubicBezTo>
                      <a:pt x="9817" y="5653"/>
                      <a:pt x="8571" y="1316"/>
                      <a:pt x="3919" y="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0" name="Frihandsfigur: Form 1909">
                <a:extLst>
                  <a:ext uri="{FF2B5EF4-FFF2-40B4-BE49-F238E27FC236}">
                    <a16:creationId xmlns:a16="http://schemas.microsoft.com/office/drawing/2014/main" id="{13F09545-519F-AB97-F25D-B7FC9DC03F95}"/>
                  </a:ext>
                </a:extLst>
              </p:cNvPr>
              <p:cNvSpPr/>
              <p:nvPr/>
            </p:nvSpPr>
            <p:spPr>
              <a:xfrm>
                <a:off x="6311940" y="5988009"/>
                <a:ext cx="8436" cy="4332"/>
              </a:xfrm>
              <a:custGeom>
                <a:avLst/>
                <a:gdLst>
                  <a:gd name="csX0" fmla="*/ 4207 w 8436"/>
                  <a:gd name="csY0" fmla="*/ 2 h 4332"/>
                  <a:gd name="csX1" fmla="*/ 8436 w 8436"/>
                  <a:gd name="csY1" fmla="*/ 2602 h 4332"/>
                  <a:gd name="csX2" fmla="*/ 4207 w 8436"/>
                  <a:gd name="csY2" fmla="*/ 2 h 43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6" h="4332">
                    <a:moveTo>
                      <a:pt x="4207" y="2"/>
                    </a:moveTo>
                    <a:cubicBezTo>
                      <a:pt x="-6669" y="-130"/>
                      <a:pt x="6784" y="7711"/>
                      <a:pt x="8436" y="2602"/>
                    </a:cubicBezTo>
                    <a:cubicBezTo>
                      <a:pt x="8419" y="1459"/>
                      <a:pt x="6527" y="293"/>
                      <a:pt x="420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1" name="Frihandsfigur: Form 1910">
                <a:extLst>
                  <a:ext uri="{FF2B5EF4-FFF2-40B4-BE49-F238E27FC236}">
                    <a16:creationId xmlns:a16="http://schemas.microsoft.com/office/drawing/2014/main" id="{084272C6-A6FC-CE52-336C-144CFE735025}"/>
                  </a:ext>
                </a:extLst>
              </p:cNvPr>
              <p:cNvSpPr/>
              <p:nvPr/>
            </p:nvSpPr>
            <p:spPr>
              <a:xfrm>
                <a:off x="6315561" y="6102091"/>
                <a:ext cx="8432" cy="3142"/>
              </a:xfrm>
              <a:custGeom>
                <a:avLst/>
                <a:gdLst>
                  <a:gd name="csX0" fmla="*/ 4118 w 8432"/>
                  <a:gd name="csY0" fmla="*/ 3 h 3142"/>
                  <a:gd name="csX1" fmla="*/ 4312 w 8432"/>
                  <a:gd name="csY1" fmla="*/ 3140 h 3142"/>
                  <a:gd name="csX2" fmla="*/ 4118 w 8432"/>
                  <a:gd name="csY2" fmla="*/ 3 h 3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2" h="3142">
                    <a:moveTo>
                      <a:pt x="4118" y="3"/>
                    </a:moveTo>
                    <a:cubicBezTo>
                      <a:pt x="-1648" y="-106"/>
                      <a:pt x="-1151" y="3129"/>
                      <a:pt x="4312" y="3140"/>
                    </a:cubicBezTo>
                    <a:cubicBezTo>
                      <a:pt x="10096" y="3243"/>
                      <a:pt x="9570" y="37"/>
                      <a:pt x="411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2" name="Frihandsfigur: Form 1911">
                <a:extLst>
                  <a:ext uri="{FF2B5EF4-FFF2-40B4-BE49-F238E27FC236}">
                    <a16:creationId xmlns:a16="http://schemas.microsoft.com/office/drawing/2014/main" id="{3842DAB4-9347-E59C-5234-3B1D89BEFFB5}"/>
                  </a:ext>
                </a:extLst>
              </p:cNvPr>
              <p:cNvSpPr/>
              <p:nvPr/>
            </p:nvSpPr>
            <p:spPr>
              <a:xfrm>
                <a:off x="6324157" y="6233122"/>
                <a:ext cx="8931" cy="7710"/>
              </a:xfrm>
              <a:custGeom>
                <a:avLst/>
                <a:gdLst>
                  <a:gd name="csX0" fmla="*/ 4289 w 8931"/>
                  <a:gd name="csY0" fmla="*/ 0 h 7710"/>
                  <a:gd name="csX1" fmla="*/ 3 w 8931"/>
                  <a:gd name="csY1" fmla="*/ 4315 h 7710"/>
                  <a:gd name="csX2" fmla="*/ 4289 w 8931"/>
                  <a:gd name="csY2" fmla="*/ 0 h 7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31" h="7710">
                    <a:moveTo>
                      <a:pt x="4289" y="0"/>
                    </a:moveTo>
                    <a:cubicBezTo>
                      <a:pt x="1832" y="303"/>
                      <a:pt x="-83" y="2223"/>
                      <a:pt x="3" y="4315"/>
                    </a:cubicBezTo>
                    <a:cubicBezTo>
                      <a:pt x="2380" y="13824"/>
                      <a:pt x="15891" y="383"/>
                      <a:pt x="4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3" name="Frihandsfigur: Form 1912">
                <a:extLst>
                  <a:ext uri="{FF2B5EF4-FFF2-40B4-BE49-F238E27FC236}">
                    <a16:creationId xmlns:a16="http://schemas.microsoft.com/office/drawing/2014/main" id="{EAF3139E-D5B0-3D1F-2A2E-B987CBD19332}"/>
                  </a:ext>
                </a:extLst>
              </p:cNvPr>
              <p:cNvSpPr/>
              <p:nvPr/>
            </p:nvSpPr>
            <p:spPr>
              <a:xfrm>
                <a:off x="6307536" y="5758300"/>
                <a:ext cx="7651" cy="3952"/>
              </a:xfrm>
              <a:custGeom>
                <a:avLst/>
                <a:gdLst>
                  <a:gd name="csX0" fmla="*/ 3736 w 7651"/>
                  <a:gd name="csY0" fmla="*/ 665 h 3952"/>
                  <a:gd name="csX1" fmla="*/ 3913 w 7651"/>
                  <a:gd name="csY1" fmla="*/ 3294 h 3952"/>
                  <a:gd name="csX2" fmla="*/ 3736 w 7651"/>
                  <a:gd name="csY2" fmla="*/ 665 h 39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51" h="3952">
                    <a:moveTo>
                      <a:pt x="3736" y="665"/>
                    </a:moveTo>
                    <a:cubicBezTo>
                      <a:pt x="-2008" y="-1381"/>
                      <a:pt x="-470" y="1813"/>
                      <a:pt x="3913" y="3294"/>
                    </a:cubicBezTo>
                    <a:cubicBezTo>
                      <a:pt x="9662" y="5322"/>
                      <a:pt x="8119" y="2156"/>
                      <a:pt x="3736" y="6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4" name="Frihandsfigur: Form 1913">
                <a:extLst>
                  <a:ext uri="{FF2B5EF4-FFF2-40B4-BE49-F238E27FC236}">
                    <a16:creationId xmlns:a16="http://schemas.microsoft.com/office/drawing/2014/main" id="{DD40E720-A501-EF2D-249F-CBEBB1EE222D}"/>
                  </a:ext>
                </a:extLst>
              </p:cNvPr>
              <p:cNvSpPr/>
              <p:nvPr/>
            </p:nvSpPr>
            <p:spPr>
              <a:xfrm>
                <a:off x="6496469" y="7526117"/>
                <a:ext cx="12678" cy="5261"/>
              </a:xfrm>
              <a:custGeom>
                <a:avLst/>
                <a:gdLst>
                  <a:gd name="csX0" fmla="*/ 5793 w 12678"/>
                  <a:gd name="csY0" fmla="*/ 29 h 5261"/>
                  <a:gd name="csX1" fmla="*/ 11028 w 12678"/>
                  <a:gd name="csY1" fmla="*/ 4332 h 5261"/>
                  <a:gd name="csX2" fmla="*/ 5793 w 12678"/>
                  <a:gd name="csY2" fmla="*/ 29 h 52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78" h="5261">
                    <a:moveTo>
                      <a:pt x="5793" y="29"/>
                    </a:moveTo>
                    <a:cubicBezTo>
                      <a:pt x="-7271" y="778"/>
                      <a:pt x="5004" y="7728"/>
                      <a:pt x="11028" y="4332"/>
                    </a:cubicBezTo>
                    <a:cubicBezTo>
                      <a:pt x="15966" y="1818"/>
                      <a:pt x="8513" y="-274"/>
                      <a:pt x="5793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5" name="Frihandsfigur: Form 1914">
                <a:extLst>
                  <a:ext uri="{FF2B5EF4-FFF2-40B4-BE49-F238E27FC236}">
                    <a16:creationId xmlns:a16="http://schemas.microsoft.com/office/drawing/2014/main" id="{736C3B42-3BCA-7B94-FA49-19992AF6350C}"/>
                  </a:ext>
                </a:extLst>
              </p:cNvPr>
              <p:cNvSpPr/>
              <p:nvPr/>
            </p:nvSpPr>
            <p:spPr>
              <a:xfrm>
                <a:off x="6058422" y="5607099"/>
                <a:ext cx="6722" cy="2000"/>
              </a:xfrm>
              <a:custGeom>
                <a:avLst/>
                <a:gdLst>
                  <a:gd name="csX0" fmla="*/ 3470 w 6722"/>
                  <a:gd name="csY0" fmla="*/ 356 h 2000"/>
                  <a:gd name="csX1" fmla="*/ 1013 w 6722"/>
                  <a:gd name="csY1" fmla="*/ 1990 h 2000"/>
                  <a:gd name="csX2" fmla="*/ 3470 w 6722"/>
                  <a:gd name="csY2" fmla="*/ 356 h 2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2" h="2000">
                    <a:moveTo>
                      <a:pt x="3470" y="356"/>
                    </a:moveTo>
                    <a:cubicBezTo>
                      <a:pt x="2367" y="510"/>
                      <a:pt x="-1930" y="1922"/>
                      <a:pt x="1013" y="1990"/>
                    </a:cubicBezTo>
                    <a:cubicBezTo>
                      <a:pt x="4019" y="2202"/>
                      <a:pt x="10717" y="-1056"/>
                      <a:pt x="3470" y="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6" name="Frihandsfigur: Form 1915">
                <a:extLst>
                  <a:ext uri="{FF2B5EF4-FFF2-40B4-BE49-F238E27FC236}">
                    <a16:creationId xmlns:a16="http://schemas.microsoft.com/office/drawing/2014/main" id="{04F1552C-DC42-5B9D-57EF-8FF39B13948E}"/>
                  </a:ext>
                </a:extLst>
              </p:cNvPr>
              <p:cNvSpPr/>
              <p:nvPr/>
            </p:nvSpPr>
            <p:spPr>
              <a:xfrm>
                <a:off x="6097759" y="6709083"/>
                <a:ext cx="9841" cy="317"/>
              </a:xfrm>
              <a:custGeom>
                <a:avLst/>
                <a:gdLst>
                  <a:gd name="csX0" fmla="*/ 4864 w 9841"/>
                  <a:gd name="csY0" fmla="*/ 149 h 317"/>
                  <a:gd name="csX1" fmla="*/ 4984 w 9841"/>
                  <a:gd name="csY1" fmla="*/ 189 h 317"/>
                  <a:gd name="csX2" fmla="*/ 4864 w 9841"/>
                  <a:gd name="csY2" fmla="*/ 149 h 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41" h="317">
                    <a:moveTo>
                      <a:pt x="4864" y="149"/>
                    </a:moveTo>
                    <a:cubicBezTo>
                      <a:pt x="-1777" y="355"/>
                      <a:pt x="-1503" y="378"/>
                      <a:pt x="4984" y="189"/>
                    </a:cubicBezTo>
                    <a:cubicBezTo>
                      <a:pt x="11619" y="-28"/>
                      <a:pt x="11339" y="-80"/>
                      <a:pt x="4864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7" name="Frihandsfigur: Form 1916">
                <a:extLst>
                  <a:ext uri="{FF2B5EF4-FFF2-40B4-BE49-F238E27FC236}">
                    <a16:creationId xmlns:a16="http://schemas.microsoft.com/office/drawing/2014/main" id="{BF21FCD4-AFD1-5583-CA0B-9270C8731E18}"/>
                  </a:ext>
                </a:extLst>
              </p:cNvPr>
              <p:cNvSpPr/>
              <p:nvPr/>
            </p:nvSpPr>
            <p:spPr>
              <a:xfrm>
                <a:off x="6088117" y="6688057"/>
                <a:ext cx="9095" cy="2112"/>
              </a:xfrm>
              <a:custGeom>
                <a:avLst/>
                <a:gdLst>
                  <a:gd name="csX0" fmla="*/ 4488 w 9095"/>
                  <a:gd name="csY0" fmla="*/ 309 h 2112"/>
                  <a:gd name="csX1" fmla="*/ 4608 w 9095"/>
                  <a:gd name="csY1" fmla="*/ 1818 h 2112"/>
                  <a:gd name="csX2" fmla="*/ 4488 w 9095"/>
                  <a:gd name="csY2" fmla="*/ 309 h 2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5" h="2112">
                    <a:moveTo>
                      <a:pt x="4488" y="309"/>
                    </a:moveTo>
                    <a:cubicBezTo>
                      <a:pt x="-1502" y="1178"/>
                      <a:pt x="-1530" y="2773"/>
                      <a:pt x="4608" y="1818"/>
                    </a:cubicBezTo>
                    <a:cubicBezTo>
                      <a:pt x="10591" y="921"/>
                      <a:pt x="10631" y="-674"/>
                      <a:pt x="4488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8" name="Frihandsfigur: Form 1917">
                <a:extLst>
                  <a:ext uri="{FF2B5EF4-FFF2-40B4-BE49-F238E27FC236}">
                    <a16:creationId xmlns:a16="http://schemas.microsoft.com/office/drawing/2014/main" id="{4D943835-BD03-8783-16A4-829B8F3EB884}"/>
                  </a:ext>
                </a:extLst>
              </p:cNvPr>
              <p:cNvSpPr/>
              <p:nvPr/>
            </p:nvSpPr>
            <p:spPr>
              <a:xfrm>
                <a:off x="6105973" y="6777576"/>
                <a:ext cx="10476" cy="2758"/>
              </a:xfrm>
              <a:custGeom>
                <a:avLst/>
                <a:gdLst>
                  <a:gd name="csX0" fmla="*/ 5154 w 10476"/>
                  <a:gd name="csY0" fmla="*/ 2 h 2758"/>
                  <a:gd name="csX1" fmla="*/ 5331 w 10476"/>
                  <a:gd name="csY1" fmla="*/ 2757 h 2758"/>
                  <a:gd name="csX2" fmla="*/ 5154 w 10476"/>
                  <a:gd name="csY2" fmla="*/ 2 h 27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76" h="2758">
                    <a:moveTo>
                      <a:pt x="5154" y="2"/>
                    </a:moveTo>
                    <a:cubicBezTo>
                      <a:pt x="-1972" y="-89"/>
                      <a:pt x="-1515" y="2757"/>
                      <a:pt x="5331" y="2757"/>
                    </a:cubicBezTo>
                    <a:cubicBezTo>
                      <a:pt x="12441" y="2820"/>
                      <a:pt x="11995" y="-15"/>
                      <a:pt x="515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9" name="Frihandsfigur: Form 1918">
                <a:extLst>
                  <a:ext uri="{FF2B5EF4-FFF2-40B4-BE49-F238E27FC236}">
                    <a16:creationId xmlns:a16="http://schemas.microsoft.com/office/drawing/2014/main" id="{75437146-C3BC-408A-69CF-19BC468783D6}"/>
                  </a:ext>
                </a:extLst>
              </p:cNvPr>
              <p:cNvSpPr/>
              <p:nvPr/>
            </p:nvSpPr>
            <p:spPr>
              <a:xfrm>
                <a:off x="6091478" y="6713739"/>
                <a:ext cx="9309" cy="1313"/>
              </a:xfrm>
              <a:custGeom>
                <a:avLst/>
                <a:gdLst>
                  <a:gd name="csX0" fmla="*/ 4601 w 9309"/>
                  <a:gd name="csY0" fmla="*/ 529 h 1313"/>
                  <a:gd name="csX1" fmla="*/ 4710 w 9309"/>
                  <a:gd name="csY1" fmla="*/ 809 h 1313"/>
                  <a:gd name="csX2" fmla="*/ 4601 w 9309"/>
                  <a:gd name="csY2" fmla="*/ 529 h 13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09" h="1313">
                    <a:moveTo>
                      <a:pt x="4601" y="529"/>
                    </a:moveTo>
                    <a:cubicBezTo>
                      <a:pt x="-1651" y="1368"/>
                      <a:pt x="-1451" y="1643"/>
                      <a:pt x="4710" y="809"/>
                    </a:cubicBezTo>
                    <a:cubicBezTo>
                      <a:pt x="10962" y="-54"/>
                      <a:pt x="10756" y="-346"/>
                      <a:pt x="4601" y="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0" name="Frihandsfigur: Form 1919">
                <a:extLst>
                  <a:ext uri="{FF2B5EF4-FFF2-40B4-BE49-F238E27FC236}">
                    <a16:creationId xmlns:a16="http://schemas.microsoft.com/office/drawing/2014/main" id="{6300E54A-89A0-5D71-8913-3097FC225F78}"/>
                  </a:ext>
                </a:extLst>
              </p:cNvPr>
              <p:cNvSpPr/>
              <p:nvPr/>
            </p:nvSpPr>
            <p:spPr>
              <a:xfrm>
                <a:off x="6094559" y="6713216"/>
                <a:ext cx="9571" cy="871"/>
              </a:xfrm>
              <a:custGeom>
                <a:avLst/>
                <a:gdLst>
                  <a:gd name="csX0" fmla="*/ 4732 w 9571"/>
                  <a:gd name="csY0" fmla="*/ 548 h 871"/>
                  <a:gd name="csX1" fmla="*/ 4841 w 9571"/>
                  <a:gd name="csY1" fmla="*/ 342 h 871"/>
                  <a:gd name="csX2" fmla="*/ 4732 w 9571"/>
                  <a:gd name="csY2" fmla="*/ 548 h 8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1" h="871">
                    <a:moveTo>
                      <a:pt x="4732" y="548"/>
                    </a:moveTo>
                    <a:cubicBezTo>
                      <a:pt x="-1726" y="1114"/>
                      <a:pt x="-1463" y="868"/>
                      <a:pt x="4841" y="342"/>
                    </a:cubicBezTo>
                    <a:cubicBezTo>
                      <a:pt x="11305" y="-240"/>
                      <a:pt x="11025" y="-18"/>
                      <a:pt x="4732" y="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1" name="Frihandsfigur: Form 1920">
                <a:extLst>
                  <a:ext uri="{FF2B5EF4-FFF2-40B4-BE49-F238E27FC236}">
                    <a16:creationId xmlns:a16="http://schemas.microsoft.com/office/drawing/2014/main" id="{1DDD8D4E-8B2D-66D1-907C-5F7B86A76275}"/>
                  </a:ext>
                </a:extLst>
              </p:cNvPr>
              <p:cNvSpPr/>
              <p:nvPr/>
            </p:nvSpPr>
            <p:spPr>
              <a:xfrm>
                <a:off x="6115616" y="6992793"/>
                <a:ext cx="11147" cy="3842"/>
              </a:xfrm>
              <a:custGeom>
                <a:avLst/>
                <a:gdLst>
                  <a:gd name="csX0" fmla="*/ 5501 w 11147"/>
                  <a:gd name="csY0" fmla="*/ 1 h 3842"/>
                  <a:gd name="csX1" fmla="*/ 5650 w 11147"/>
                  <a:gd name="csY1" fmla="*/ 3841 h 3842"/>
                  <a:gd name="csX2" fmla="*/ 5501 w 11147"/>
                  <a:gd name="csY2" fmla="*/ 1 h 3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47" h="3842">
                    <a:moveTo>
                      <a:pt x="5501" y="1"/>
                    </a:moveTo>
                    <a:cubicBezTo>
                      <a:pt x="-2025" y="-28"/>
                      <a:pt x="-1688" y="3915"/>
                      <a:pt x="5650" y="3841"/>
                    </a:cubicBezTo>
                    <a:cubicBezTo>
                      <a:pt x="13176" y="3876"/>
                      <a:pt x="12828" y="-68"/>
                      <a:pt x="5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2" name="Frihandsfigur: Form 1921">
                <a:extLst>
                  <a:ext uri="{FF2B5EF4-FFF2-40B4-BE49-F238E27FC236}">
                    <a16:creationId xmlns:a16="http://schemas.microsoft.com/office/drawing/2014/main" id="{621A9F84-A3F8-934F-9383-AF37DF8823F4}"/>
                  </a:ext>
                </a:extLst>
              </p:cNvPr>
              <p:cNvSpPr/>
              <p:nvPr/>
            </p:nvSpPr>
            <p:spPr>
              <a:xfrm>
                <a:off x="6130134" y="7378738"/>
                <a:ext cx="12334" cy="4706"/>
              </a:xfrm>
              <a:custGeom>
                <a:avLst/>
                <a:gdLst>
                  <a:gd name="csX0" fmla="*/ 6065 w 12334"/>
                  <a:gd name="csY0" fmla="*/ 1 h 4706"/>
                  <a:gd name="csX1" fmla="*/ 6276 w 12334"/>
                  <a:gd name="csY1" fmla="*/ 4705 h 4706"/>
                  <a:gd name="csX2" fmla="*/ 6065 w 12334"/>
                  <a:gd name="csY2" fmla="*/ 1 h 47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4" h="4706">
                    <a:moveTo>
                      <a:pt x="6065" y="1"/>
                    </a:moveTo>
                    <a:cubicBezTo>
                      <a:pt x="-2290" y="-27"/>
                      <a:pt x="-1816" y="4796"/>
                      <a:pt x="6276" y="4705"/>
                    </a:cubicBezTo>
                    <a:cubicBezTo>
                      <a:pt x="14637" y="4727"/>
                      <a:pt x="14134" y="-90"/>
                      <a:pt x="6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3" name="Frihandsfigur: Form 1922">
                <a:extLst>
                  <a:ext uri="{FF2B5EF4-FFF2-40B4-BE49-F238E27FC236}">
                    <a16:creationId xmlns:a16="http://schemas.microsoft.com/office/drawing/2014/main" id="{07A0EB10-8B9D-77FB-FA44-4B6687ACED29}"/>
                  </a:ext>
                </a:extLst>
              </p:cNvPr>
              <p:cNvSpPr/>
              <p:nvPr/>
            </p:nvSpPr>
            <p:spPr>
              <a:xfrm>
                <a:off x="6124575" y="7241263"/>
                <a:ext cx="11917" cy="4391"/>
              </a:xfrm>
              <a:custGeom>
                <a:avLst/>
                <a:gdLst>
                  <a:gd name="csX0" fmla="*/ 5874 w 11917"/>
                  <a:gd name="csY0" fmla="*/ 1 h 4391"/>
                  <a:gd name="csX1" fmla="*/ 6046 w 11917"/>
                  <a:gd name="csY1" fmla="*/ 4391 h 4391"/>
                  <a:gd name="csX2" fmla="*/ 5874 w 11917"/>
                  <a:gd name="csY2" fmla="*/ 1 h 4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17" h="4391">
                    <a:moveTo>
                      <a:pt x="5874" y="1"/>
                    </a:moveTo>
                    <a:cubicBezTo>
                      <a:pt x="-2184" y="-28"/>
                      <a:pt x="-1784" y="4470"/>
                      <a:pt x="6046" y="4391"/>
                    </a:cubicBezTo>
                    <a:cubicBezTo>
                      <a:pt x="14109" y="4419"/>
                      <a:pt x="13692" y="-79"/>
                      <a:pt x="58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4" name="Frihandsfigur: Form 1923">
                <a:extLst>
                  <a:ext uri="{FF2B5EF4-FFF2-40B4-BE49-F238E27FC236}">
                    <a16:creationId xmlns:a16="http://schemas.microsoft.com/office/drawing/2014/main" id="{4348448B-961A-A997-78DF-96DC4FFA72F2}"/>
                  </a:ext>
                </a:extLst>
              </p:cNvPr>
              <p:cNvSpPr/>
              <p:nvPr/>
            </p:nvSpPr>
            <p:spPr>
              <a:xfrm>
                <a:off x="6119923" y="7112893"/>
                <a:ext cx="11516" cy="4105"/>
              </a:xfrm>
              <a:custGeom>
                <a:avLst/>
                <a:gdLst>
                  <a:gd name="csX0" fmla="*/ 5686 w 11516"/>
                  <a:gd name="csY0" fmla="*/ 1 h 4105"/>
                  <a:gd name="csX1" fmla="*/ 5834 w 11516"/>
                  <a:gd name="csY1" fmla="*/ 4104 h 4105"/>
                  <a:gd name="csX2" fmla="*/ 5686 w 11516"/>
                  <a:gd name="csY2" fmla="*/ 1 h 4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16" h="4105">
                    <a:moveTo>
                      <a:pt x="5686" y="1"/>
                    </a:moveTo>
                    <a:cubicBezTo>
                      <a:pt x="-2098" y="-28"/>
                      <a:pt x="-1738" y="4179"/>
                      <a:pt x="5834" y="4104"/>
                    </a:cubicBezTo>
                    <a:cubicBezTo>
                      <a:pt x="13618" y="4133"/>
                      <a:pt x="13247" y="-73"/>
                      <a:pt x="56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5" name="Frihandsfigur: Form 1924">
                <a:extLst>
                  <a:ext uri="{FF2B5EF4-FFF2-40B4-BE49-F238E27FC236}">
                    <a16:creationId xmlns:a16="http://schemas.microsoft.com/office/drawing/2014/main" id="{CB1A4CA8-2B0A-D2B5-9E3B-6C241982A590}"/>
                  </a:ext>
                </a:extLst>
              </p:cNvPr>
              <p:cNvSpPr/>
              <p:nvPr/>
            </p:nvSpPr>
            <p:spPr>
              <a:xfrm>
                <a:off x="6111122" y="6880133"/>
                <a:ext cx="10796" cy="3613"/>
              </a:xfrm>
              <a:custGeom>
                <a:avLst/>
                <a:gdLst>
                  <a:gd name="csX0" fmla="*/ 5320 w 10796"/>
                  <a:gd name="csY0" fmla="*/ 1 h 3613"/>
                  <a:gd name="csX1" fmla="*/ 5485 w 10796"/>
                  <a:gd name="csY1" fmla="*/ 3613 h 3613"/>
                  <a:gd name="csX2" fmla="*/ 5320 w 10796"/>
                  <a:gd name="csY2" fmla="*/ 1 h 36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96" h="3613">
                    <a:moveTo>
                      <a:pt x="5320" y="1"/>
                    </a:moveTo>
                    <a:cubicBezTo>
                      <a:pt x="-1984" y="-28"/>
                      <a:pt x="-1613" y="3681"/>
                      <a:pt x="5485" y="3613"/>
                    </a:cubicBezTo>
                    <a:cubicBezTo>
                      <a:pt x="12783" y="3636"/>
                      <a:pt x="12400" y="-68"/>
                      <a:pt x="5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6" name="Frihandsfigur: Form 1925">
                <a:extLst>
                  <a:ext uri="{FF2B5EF4-FFF2-40B4-BE49-F238E27FC236}">
                    <a16:creationId xmlns:a16="http://schemas.microsoft.com/office/drawing/2014/main" id="{203044B2-9F1C-EC1D-4B49-A16221973DBF}"/>
                  </a:ext>
                </a:extLst>
              </p:cNvPr>
              <p:cNvSpPr/>
              <p:nvPr/>
            </p:nvSpPr>
            <p:spPr>
              <a:xfrm>
                <a:off x="6101436" y="6723042"/>
                <a:ext cx="10141" cy="1033"/>
              </a:xfrm>
              <a:custGeom>
                <a:avLst/>
                <a:gdLst>
                  <a:gd name="csX0" fmla="*/ 5005 w 10141"/>
                  <a:gd name="csY0" fmla="*/ 3 h 1033"/>
                  <a:gd name="csX1" fmla="*/ 5142 w 10141"/>
                  <a:gd name="csY1" fmla="*/ 1032 h 1033"/>
                  <a:gd name="csX2" fmla="*/ 5005 w 10141"/>
                  <a:gd name="csY2" fmla="*/ 3 h 10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41" h="1033">
                    <a:moveTo>
                      <a:pt x="5005" y="3"/>
                    </a:moveTo>
                    <a:cubicBezTo>
                      <a:pt x="-1911" y="-65"/>
                      <a:pt x="-1465" y="1004"/>
                      <a:pt x="5142" y="1032"/>
                    </a:cubicBezTo>
                    <a:cubicBezTo>
                      <a:pt x="12051" y="1083"/>
                      <a:pt x="11605" y="3"/>
                      <a:pt x="50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7" name="Frihandsfigur: Form 1926">
                <a:extLst>
                  <a:ext uri="{FF2B5EF4-FFF2-40B4-BE49-F238E27FC236}">
                    <a16:creationId xmlns:a16="http://schemas.microsoft.com/office/drawing/2014/main" id="{549312F2-784E-B8CA-89C4-8146F3E2D822}"/>
                  </a:ext>
                </a:extLst>
              </p:cNvPr>
              <p:cNvSpPr/>
              <p:nvPr/>
            </p:nvSpPr>
            <p:spPr>
              <a:xfrm>
                <a:off x="6074753" y="5635628"/>
                <a:ext cx="7581" cy="255"/>
              </a:xfrm>
              <a:custGeom>
                <a:avLst/>
                <a:gdLst>
                  <a:gd name="csX0" fmla="*/ 3684 w 7581"/>
                  <a:gd name="csY0" fmla="*/ 167 h 255"/>
                  <a:gd name="csX1" fmla="*/ 7582 w 7581"/>
                  <a:gd name="csY1" fmla="*/ 1 h 255"/>
                  <a:gd name="csX2" fmla="*/ 3684 w 7581"/>
                  <a:gd name="csY2" fmla="*/ 167 h 2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1" h="255">
                    <a:moveTo>
                      <a:pt x="3684" y="167"/>
                    </a:moveTo>
                    <a:cubicBezTo>
                      <a:pt x="-6060" y="447"/>
                      <a:pt x="6484" y="-27"/>
                      <a:pt x="7582" y="1"/>
                    </a:cubicBezTo>
                    <a:cubicBezTo>
                      <a:pt x="7513" y="13"/>
                      <a:pt x="5770" y="93"/>
                      <a:pt x="3684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8" name="Frihandsfigur: Form 1927">
                <a:extLst>
                  <a:ext uri="{FF2B5EF4-FFF2-40B4-BE49-F238E27FC236}">
                    <a16:creationId xmlns:a16="http://schemas.microsoft.com/office/drawing/2014/main" id="{63F1DD78-C8E8-8841-E649-C4317D6A7380}"/>
                  </a:ext>
                </a:extLst>
              </p:cNvPr>
              <p:cNvSpPr/>
              <p:nvPr/>
            </p:nvSpPr>
            <p:spPr>
              <a:xfrm>
                <a:off x="6081373" y="5637125"/>
                <a:ext cx="7774" cy="699"/>
              </a:xfrm>
              <a:custGeom>
                <a:avLst/>
                <a:gdLst>
                  <a:gd name="csX0" fmla="*/ 3814 w 7774"/>
                  <a:gd name="csY0" fmla="*/ 230 h 699"/>
                  <a:gd name="csX1" fmla="*/ 7775 w 7774"/>
                  <a:gd name="csY1" fmla="*/ 682 h 699"/>
                  <a:gd name="csX2" fmla="*/ 3814 w 7774"/>
                  <a:gd name="csY2" fmla="*/ 230 h 6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74" h="699">
                    <a:moveTo>
                      <a:pt x="3814" y="230"/>
                    </a:moveTo>
                    <a:cubicBezTo>
                      <a:pt x="-6279" y="-535"/>
                      <a:pt x="6735" y="870"/>
                      <a:pt x="7775" y="682"/>
                    </a:cubicBezTo>
                    <a:cubicBezTo>
                      <a:pt x="7712" y="607"/>
                      <a:pt x="5940" y="407"/>
                      <a:pt x="3814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9" name="Frihandsfigur: Form 1928">
                <a:extLst>
                  <a:ext uri="{FF2B5EF4-FFF2-40B4-BE49-F238E27FC236}">
                    <a16:creationId xmlns:a16="http://schemas.microsoft.com/office/drawing/2014/main" id="{FD3CB2F4-860E-6879-B490-9C58FADE0E6D}"/>
                  </a:ext>
                </a:extLst>
              </p:cNvPr>
              <p:cNvSpPr/>
              <p:nvPr/>
            </p:nvSpPr>
            <p:spPr>
              <a:xfrm>
                <a:off x="6068041" y="5637384"/>
                <a:ext cx="7447" cy="1211"/>
              </a:xfrm>
              <a:custGeom>
                <a:avLst/>
                <a:gdLst>
                  <a:gd name="csX0" fmla="*/ 3624 w 7447"/>
                  <a:gd name="csY0" fmla="*/ 623 h 1211"/>
                  <a:gd name="csX1" fmla="*/ 7448 w 7447"/>
                  <a:gd name="csY1" fmla="*/ 0 h 1211"/>
                  <a:gd name="csX2" fmla="*/ 3624 w 7447"/>
                  <a:gd name="csY2" fmla="*/ 623 h 12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7" h="1211">
                    <a:moveTo>
                      <a:pt x="3624" y="623"/>
                    </a:moveTo>
                    <a:cubicBezTo>
                      <a:pt x="-5960" y="2160"/>
                      <a:pt x="6373" y="228"/>
                      <a:pt x="7448" y="0"/>
                    </a:cubicBezTo>
                    <a:cubicBezTo>
                      <a:pt x="7391" y="0"/>
                      <a:pt x="5682" y="286"/>
                      <a:pt x="3624" y="6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0" name="Frihandsfigur: Form 1929">
                <a:extLst>
                  <a:ext uri="{FF2B5EF4-FFF2-40B4-BE49-F238E27FC236}">
                    <a16:creationId xmlns:a16="http://schemas.microsoft.com/office/drawing/2014/main" id="{18C5BAC7-F3BB-23DE-97BF-9185C38061F2}"/>
                  </a:ext>
                </a:extLst>
              </p:cNvPr>
              <p:cNvSpPr/>
              <p:nvPr/>
            </p:nvSpPr>
            <p:spPr>
              <a:xfrm>
                <a:off x="6084232" y="6563254"/>
                <a:ext cx="9190" cy="8928"/>
              </a:xfrm>
              <a:custGeom>
                <a:avLst/>
                <a:gdLst>
                  <a:gd name="csX0" fmla="*/ 4515 w 9190"/>
                  <a:gd name="csY0" fmla="*/ 0 h 8928"/>
                  <a:gd name="csX1" fmla="*/ 0 w 9190"/>
                  <a:gd name="csY1" fmla="*/ 5058 h 8928"/>
                  <a:gd name="csX2" fmla="*/ 4515 w 9190"/>
                  <a:gd name="csY2" fmla="*/ 0 h 8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0" h="8928">
                    <a:moveTo>
                      <a:pt x="4515" y="0"/>
                    </a:moveTo>
                    <a:cubicBezTo>
                      <a:pt x="1989" y="371"/>
                      <a:pt x="-28" y="2646"/>
                      <a:pt x="0" y="5058"/>
                    </a:cubicBezTo>
                    <a:cubicBezTo>
                      <a:pt x="2321" y="15967"/>
                      <a:pt x="16322" y="394"/>
                      <a:pt x="45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1" name="Frihandsfigur: Form 1930">
                <a:extLst>
                  <a:ext uri="{FF2B5EF4-FFF2-40B4-BE49-F238E27FC236}">
                    <a16:creationId xmlns:a16="http://schemas.microsoft.com/office/drawing/2014/main" id="{96D3169D-3A9A-50B6-D12E-D7B60B1ED269}"/>
                  </a:ext>
                </a:extLst>
              </p:cNvPr>
              <p:cNvSpPr/>
              <p:nvPr/>
            </p:nvSpPr>
            <p:spPr>
              <a:xfrm>
                <a:off x="6062385" y="5631711"/>
                <a:ext cx="7062" cy="1813"/>
              </a:xfrm>
              <a:custGeom>
                <a:avLst/>
                <a:gdLst>
                  <a:gd name="csX0" fmla="*/ 3451 w 7062"/>
                  <a:gd name="csY0" fmla="*/ 706 h 1813"/>
                  <a:gd name="csX1" fmla="*/ 3616 w 7062"/>
                  <a:gd name="csY1" fmla="*/ 1135 h 1813"/>
                  <a:gd name="csX2" fmla="*/ 3451 w 7062"/>
                  <a:gd name="csY2" fmla="*/ 706 h 1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62" h="1813">
                    <a:moveTo>
                      <a:pt x="3451" y="706"/>
                    </a:moveTo>
                    <a:cubicBezTo>
                      <a:pt x="-1299" y="1861"/>
                      <a:pt x="-1053" y="2284"/>
                      <a:pt x="3616" y="1135"/>
                    </a:cubicBezTo>
                    <a:cubicBezTo>
                      <a:pt x="8360" y="-48"/>
                      <a:pt x="8114" y="-488"/>
                      <a:pt x="3451" y="7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2" name="Frihandsfigur: Form 1931">
                <a:extLst>
                  <a:ext uri="{FF2B5EF4-FFF2-40B4-BE49-F238E27FC236}">
                    <a16:creationId xmlns:a16="http://schemas.microsoft.com/office/drawing/2014/main" id="{DFCF8C89-1EE1-7E41-DE1B-78BD530B79E1}"/>
                  </a:ext>
                </a:extLst>
              </p:cNvPr>
              <p:cNvSpPr/>
              <p:nvPr/>
            </p:nvSpPr>
            <p:spPr>
              <a:xfrm>
                <a:off x="6087002" y="5654055"/>
                <a:ext cx="7974" cy="1424"/>
              </a:xfrm>
              <a:custGeom>
                <a:avLst/>
                <a:gdLst>
                  <a:gd name="csX0" fmla="*/ 3963 w 7974"/>
                  <a:gd name="csY0" fmla="*/ 211 h 1424"/>
                  <a:gd name="csX1" fmla="*/ 7974 w 7974"/>
                  <a:gd name="csY1" fmla="*/ 1222 h 1424"/>
                  <a:gd name="csX2" fmla="*/ 3963 w 7974"/>
                  <a:gd name="csY2" fmla="*/ 211 h 1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74" h="1424">
                    <a:moveTo>
                      <a:pt x="3963" y="211"/>
                    </a:moveTo>
                    <a:cubicBezTo>
                      <a:pt x="-6462" y="-801"/>
                      <a:pt x="6849" y="2211"/>
                      <a:pt x="7974" y="1222"/>
                    </a:cubicBezTo>
                    <a:cubicBezTo>
                      <a:pt x="7929" y="960"/>
                      <a:pt x="6134" y="502"/>
                      <a:pt x="3963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3" name="Frihandsfigur: Form 1932">
                <a:extLst>
                  <a:ext uri="{FF2B5EF4-FFF2-40B4-BE49-F238E27FC236}">
                    <a16:creationId xmlns:a16="http://schemas.microsoft.com/office/drawing/2014/main" id="{B17006CC-646D-D58A-2390-6D476D820938}"/>
                  </a:ext>
                </a:extLst>
              </p:cNvPr>
              <p:cNvSpPr/>
              <p:nvPr/>
            </p:nvSpPr>
            <p:spPr>
              <a:xfrm>
                <a:off x="6081260" y="6250648"/>
                <a:ext cx="8642" cy="9409"/>
              </a:xfrm>
              <a:custGeom>
                <a:avLst/>
                <a:gdLst>
                  <a:gd name="csX0" fmla="*/ 4269 w 8642"/>
                  <a:gd name="csY0" fmla="*/ 1 h 9409"/>
                  <a:gd name="csX1" fmla="*/ 4378 w 8642"/>
                  <a:gd name="csY1" fmla="*/ 9408 h 9409"/>
                  <a:gd name="csX2" fmla="*/ 4269 w 8642"/>
                  <a:gd name="csY2" fmla="*/ 1 h 94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2" h="9409">
                    <a:moveTo>
                      <a:pt x="4269" y="1"/>
                    </a:moveTo>
                    <a:cubicBezTo>
                      <a:pt x="-1537" y="-73"/>
                      <a:pt x="-1343" y="9545"/>
                      <a:pt x="4378" y="9408"/>
                    </a:cubicBezTo>
                    <a:cubicBezTo>
                      <a:pt x="10127" y="9437"/>
                      <a:pt x="10036" y="-136"/>
                      <a:pt x="42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4" name="Frihandsfigur: Form 1933">
                <a:extLst>
                  <a:ext uri="{FF2B5EF4-FFF2-40B4-BE49-F238E27FC236}">
                    <a16:creationId xmlns:a16="http://schemas.microsoft.com/office/drawing/2014/main" id="{AECC42B2-67E0-BC6A-3847-AF10E6216F29}"/>
                  </a:ext>
                </a:extLst>
              </p:cNvPr>
              <p:cNvSpPr/>
              <p:nvPr/>
            </p:nvSpPr>
            <p:spPr>
              <a:xfrm>
                <a:off x="6081910" y="5969393"/>
                <a:ext cx="8237" cy="4917"/>
              </a:xfrm>
              <a:custGeom>
                <a:avLst/>
                <a:gdLst>
                  <a:gd name="csX0" fmla="*/ 4209 w 8237"/>
                  <a:gd name="csY0" fmla="*/ 4 h 4917"/>
                  <a:gd name="csX1" fmla="*/ 4037 w 8237"/>
                  <a:gd name="csY1" fmla="*/ 4914 h 4917"/>
                  <a:gd name="csX2" fmla="*/ 4209 w 8237"/>
                  <a:gd name="csY2" fmla="*/ 4 h 4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7" h="4917">
                    <a:moveTo>
                      <a:pt x="4209" y="4"/>
                    </a:moveTo>
                    <a:cubicBezTo>
                      <a:pt x="-1238" y="-167"/>
                      <a:pt x="-1506" y="4844"/>
                      <a:pt x="4037" y="4914"/>
                    </a:cubicBezTo>
                    <a:cubicBezTo>
                      <a:pt x="9489" y="5084"/>
                      <a:pt x="9724" y="90"/>
                      <a:pt x="420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5" name="Frihandsfigur: Form 1934">
                <a:extLst>
                  <a:ext uri="{FF2B5EF4-FFF2-40B4-BE49-F238E27FC236}">
                    <a16:creationId xmlns:a16="http://schemas.microsoft.com/office/drawing/2014/main" id="{DA2C6E04-5D92-EEB0-E84E-5CDE677452B7}"/>
                  </a:ext>
                </a:extLst>
              </p:cNvPr>
              <p:cNvSpPr/>
              <p:nvPr/>
            </p:nvSpPr>
            <p:spPr>
              <a:xfrm>
                <a:off x="6078663" y="6100486"/>
                <a:ext cx="8431" cy="3421"/>
              </a:xfrm>
              <a:custGeom>
                <a:avLst/>
                <a:gdLst>
                  <a:gd name="csX0" fmla="*/ 4221 w 8431"/>
                  <a:gd name="csY0" fmla="*/ 1 h 3421"/>
                  <a:gd name="csX1" fmla="*/ 4215 w 8431"/>
                  <a:gd name="csY1" fmla="*/ 3419 h 3421"/>
                  <a:gd name="csX2" fmla="*/ 4221 w 8431"/>
                  <a:gd name="csY2" fmla="*/ 1 h 34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1" h="3421">
                    <a:moveTo>
                      <a:pt x="4221" y="1"/>
                    </a:moveTo>
                    <a:cubicBezTo>
                      <a:pt x="-1369" y="18"/>
                      <a:pt x="-1443" y="3516"/>
                      <a:pt x="4215" y="3419"/>
                    </a:cubicBezTo>
                    <a:cubicBezTo>
                      <a:pt x="9816" y="3419"/>
                      <a:pt x="9855" y="-79"/>
                      <a:pt x="42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6" name="Frihandsfigur: Form 1935">
                <a:extLst>
                  <a:ext uri="{FF2B5EF4-FFF2-40B4-BE49-F238E27FC236}">
                    <a16:creationId xmlns:a16="http://schemas.microsoft.com/office/drawing/2014/main" id="{3FBBA7F4-5CF0-C264-80A3-2C14CAC6E087}"/>
                  </a:ext>
                </a:extLst>
              </p:cNvPr>
              <p:cNvSpPr/>
              <p:nvPr/>
            </p:nvSpPr>
            <p:spPr>
              <a:xfrm>
                <a:off x="6087643" y="5819502"/>
                <a:ext cx="8013" cy="4769"/>
              </a:xfrm>
              <a:custGeom>
                <a:avLst/>
                <a:gdLst>
                  <a:gd name="csX0" fmla="*/ 4093 w 8013"/>
                  <a:gd name="csY0" fmla="*/ 30 h 4769"/>
                  <a:gd name="csX1" fmla="*/ 3927 w 8013"/>
                  <a:gd name="csY1" fmla="*/ 4739 h 4769"/>
                  <a:gd name="csX2" fmla="*/ 4093 w 8013"/>
                  <a:gd name="csY2" fmla="*/ 30 h 47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3" h="4769">
                    <a:moveTo>
                      <a:pt x="4093" y="30"/>
                    </a:moveTo>
                    <a:cubicBezTo>
                      <a:pt x="-1354" y="-427"/>
                      <a:pt x="-1319" y="4408"/>
                      <a:pt x="3927" y="4739"/>
                    </a:cubicBezTo>
                    <a:cubicBezTo>
                      <a:pt x="9379" y="5191"/>
                      <a:pt x="9316" y="385"/>
                      <a:pt x="4093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7" name="Frihandsfigur: Form 1936">
                <a:extLst>
                  <a:ext uri="{FF2B5EF4-FFF2-40B4-BE49-F238E27FC236}">
                    <a16:creationId xmlns:a16="http://schemas.microsoft.com/office/drawing/2014/main" id="{D749B671-04E9-D9FB-BE0D-12B5FB9E88B8}"/>
                  </a:ext>
                </a:extLst>
              </p:cNvPr>
              <p:cNvSpPr/>
              <p:nvPr/>
            </p:nvSpPr>
            <p:spPr>
              <a:xfrm>
                <a:off x="6090563" y="5702177"/>
                <a:ext cx="7816" cy="2960"/>
              </a:xfrm>
              <a:custGeom>
                <a:avLst/>
                <a:gdLst>
                  <a:gd name="csX0" fmla="*/ 3905 w 7816"/>
                  <a:gd name="csY0" fmla="*/ 72 h 2960"/>
                  <a:gd name="csX1" fmla="*/ 3916 w 7816"/>
                  <a:gd name="csY1" fmla="*/ 2884 h 2960"/>
                  <a:gd name="csX2" fmla="*/ 3905 w 7816"/>
                  <a:gd name="csY2" fmla="*/ 72 h 29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6" h="2960">
                    <a:moveTo>
                      <a:pt x="3905" y="72"/>
                    </a:moveTo>
                    <a:cubicBezTo>
                      <a:pt x="-1502" y="-493"/>
                      <a:pt x="-1101" y="2427"/>
                      <a:pt x="3916" y="2884"/>
                    </a:cubicBezTo>
                    <a:cubicBezTo>
                      <a:pt x="9323" y="3467"/>
                      <a:pt x="8911" y="535"/>
                      <a:pt x="3905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8" name="Frihandsfigur: Form 1937">
                <a:extLst>
                  <a:ext uri="{FF2B5EF4-FFF2-40B4-BE49-F238E27FC236}">
                    <a16:creationId xmlns:a16="http://schemas.microsoft.com/office/drawing/2014/main" id="{99CC6104-4353-8B49-A069-EB165DFF86A9}"/>
                  </a:ext>
                </a:extLst>
              </p:cNvPr>
              <p:cNvSpPr/>
              <p:nvPr/>
            </p:nvSpPr>
            <p:spPr>
              <a:xfrm>
                <a:off x="6137560" y="7526107"/>
                <a:ext cx="11943" cy="5124"/>
              </a:xfrm>
              <a:custGeom>
                <a:avLst/>
                <a:gdLst>
                  <a:gd name="csX0" fmla="*/ 5839 w 11943"/>
                  <a:gd name="csY0" fmla="*/ 39 h 5124"/>
                  <a:gd name="csX1" fmla="*/ 6108 w 11943"/>
                  <a:gd name="csY1" fmla="*/ 5085 h 5124"/>
                  <a:gd name="csX2" fmla="*/ 5839 w 11943"/>
                  <a:gd name="csY2" fmla="*/ 39 h 51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3" h="5124">
                    <a:moveTo>
                      <a:pt x="5839" y="39"/>
                    </a:moveTo>
                    <a:cubicBezTo>
                      <a:pt x="-2316" y="-453"/>
                      <a:pt x="-1653" y="5668"/>
                      <a:pt x="6108" y="5085"/>
                    </a:cubicBezTo>
                    <a:cubicBezTo>
                      <a:pt x="14258" y="5571"/>
                      <a:pt x="13595" y="-544"/>
                      <a:pt x="5839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9" name="Frihandsfigur: Form 1938">
                <a:extLst>
                  <a:ext uri="{FF2B5EF4-FFF2-40B4-BE49-F238E27FC236}">
                    <a16:creationId xmlns:a16="http://schemas.microsoft.com/office/drawing/2014/main" id="{8E49C05A-70E5-F7AB-CE32-109361DB1724}"/>
                  </a:ext>
                </a:extLst>
              </p:cNvPr>
              <p:cNvSpPr/>
              <p:nvPr/>
            </p:nvSpPr>
            <p:spPr>
              <a:xfrm>
                <a:off x="5862690" y="5637091"/>
                <a:ext cx="6845" cy="2488"/>
              </a:xfrm>
              <a:custGeom>
                <a:avLst/>
                <a:gdLst>
                  <a:gd name="csX0" fmla="*/ 3600 w 6845"/>
                  <a:gd name="csY0" fmla="*/ 550 h 2488"/>
                  <a:gd name="csX1" fmla="*/ 0 w 6845"/>
                  <a:gd name="csY1" fmla="*/ 2328 h 2488"/>
                  <a:gd name="csX2" fmla="*/ 3600 w 6845"/>
                  <a:gd name="csY2" fmla="*/ 550 h 24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45" h="2488">
                    <a:moveTo>
                      <a:pt x="3600" y="550"/>
                    </a:moveTo>
                    <a:cubicBezTo>
                      <a:pt x="2400" y="973"/>
                      <a:pt x="503" y="1516"/>
                      <a:pt x="0" y="2328"/>
                    </a:cubicBezTo>
                    <a:cubicBezTo>
                      <a:pt x="2406" y="3436"/>
                      <a:pt x="11687" y="-1627"/>
                      <a:pt x="3600" y="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0" name="Frihandsfigur: Form 1939">
                <a:extLst>
                  <a:ext uri="{FF2B5EF4-FFF2-40B4-BE49-F238E27FC236}">
                    <a16:creationId xmlns:a16="http://schemas.microsoft.com/office/drawing/2014/main" id="{F2B36F6C-8766-AA5A-A86B-21EA960F0BE4}"/>
                  </a:ext>
                </a:extLst>
              </p:cNvPr>
              <p:cNvSpPr/>
              <p:nvPr/>
            </p:nvSpPr>
            <p:spPr>
              <a:xfrm>
                <a:off x="5815247" y="6721496"/>
                <a:ext cx="10132" cy="1062"/>
              </a:xfrm>
              <a:custGeom>
                <a:avLst/>
                <a:gdLst>
                  <a:gd name="csX0" fmla="*/ 5135 w 10132"/>
                  <a:gd name="csY0" fmla="*/ 6 h 1062"/>
                  <a:gd name="csX1" fmla="*/ 4998 w 10132"/>
                  <a:gd name="csY1" fmla="*/ 1058 h 1062"/>
                  <a:gd name="csX2" fmla="*/ 5135 w 10132"/>
                  <a:gd name="csY2" fmla="*/ 6 h 10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32" h="1062">
                    <a:moveTo>
                      <a:pt x="5135" y="6"/>
                    </a:moveTo>
                    <a:cubicBezTo>
                      <a:pt x="-1477" y="-91"/>
                      <a:pt x="-1895" y="1006"/>
                      <a:pt x="4998" y="1058"/>
                    </a:cubicBezTo>
                    <a:cubicBezTo>
                      <a:pt x="11610" y="1143"/>
                      <a:pt x="12027" y="52"/>
                      <a:pt x="513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1" name="Frihandsfigur: Form 1940">
                <a:extLst>
                  <a:ext uri="{FF2B5EF4-FFF2-40B4-BE49-F238E27FC236}">
                    <a16:creationId xmlns:a16="http://schemas.microsoft.com/office/drawing/2014/main" id="{21E3EBF2-7356-7744-0EA5-DB50BEC44ACB}"/>
                  </a:ext>
                </a:extLst>
              </p:cNvPr>
              <p:cNvSpPr/>
              <p:nvPr/>
            </p:nvSpPr>
            <p:spPr>
              <a:xfrm>
                <a:off x="5819599" y="6706981"/>
                <a:ext cx="9835" cy="263"/>
              </a:xfrm>
              <a:custGeom>
                <a:avLst/>
                <a:gdLst>
                  <a:gd name="csX0" fmla="*/ 4989 w 9835"/>
                  <a:gd name="csY0" fmla="*/ 108 h 263"/>
                  <a:gd name="csX1" fmla="*/ 4847 w 9835"/>
                  <a:gd name="csY1" fmla="*/ 165 h 263"/>
                  <a:gd name="csX2" fmla="*/ 4989 w 9835"/>
                  <a:gd name="csY2" fmla="*/ 108 h 2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35" h="263">
                    <a:moveTo>
                      <a:pt x="4989" y="108"/>
                    </a:moveTo>
                    <a:cubicBezTo>
                      <a:pt x="-1468" y="-69"/>
                      <a:pt x="-1806" y="-12"/>
                      <a:pt x="4847" y="165"/>
                    </a:cubicBezTo>
                    <a:cubicBezTo>
                      <a:pt x="11310" y="325"/>
                      <a:pt x="11636" y="279"/>
                      <a:pt x="4989" y="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2" name="Frihandsfigur: Form 1941">
                <a:extLst>
                  <a:ext uri="{FF2B5EF4-FFF2-40B4-BE49-F238E27FC236}">
                    <a16:creationId xmlns:a16="http://schemas.microsoft.com/office/drawing/2014/main" id="{D104321F-86CB-54FB-FA2B-56D6A1DCD552}"/>
                  </a:ext>
                </a:extLst>
              </p:cNvPr>
              <p:cNvSpPr/>
              <p:nvPr/>
            </p:nvSpPr>
            <p:spPr>
              <a:xfrm>
                <a:off x="5811188" y="6777125"/>
                <a:ext cx="10471" cy="2802"/>
              </a:xfrm>
              <a:custGeom>
                <a:avLst/>
                <a:gdLst>
                  <a:gd name="csX0" fmla="*/ 5297 w 10471"/>
                  <a:gd name="csY0" fmla="*/ 1 h 2802"/>
                  <a:gd name="csX1" fmla="*/ 5177 w 10471"/>
                  <a:gd name="csY1" fmla="*/ 2801 h 2802"/>
                  <a:gd name="csX2" fmla="*/ 5297 w 10471"/>
                  <a:gd name="csY2" fmla="*/ 1 h 2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71" h="2802">
                    <a:moveTo>
                      <a:pt x="5297" y="1"/>
                    </a:moveTo>
                    <a:cubicBezTo>
                      <a:pt x="-1601" y="-67"/>
                      <a:pt x="-1887" y="2825"/>
                      <a:pt x="5177" y="2801"/>
                    </a:cubicBezTo>
                    <a:cubicBezTo>
                      <a:pt x="12069" y="2853"/>
                      <a:pt x="12361" y="-33"/>
                      <a:pt x="5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3" name="Frihandsfigur: Form 1942">
                <a:extLst>
                  <a:ext uri="{FF2B5EF4-FFF2-40B4-BE49-F238E27FC236}">
                    <a16:creationId xmlns:a16="http://schemas.microsoft.com/office/drawing/2014/main" id="{6FA1E93B-E6CB-33E2-E808-CED0BBB60835}"/>
                  </a:ext>
                </a:extLst>
              </p:cNvPr>
              <p:cNvSpPr/>
              <p:nvPr/>
            </p:nvSpPr>
            <p:spPr>
              <a:xfrm>
                <a:off x="5828016" y="6710959"/>
                <a:ext cx="9322" cy="710"/>
              </a:xfrm>
              <a:custGeom>
                <a:avLst/>
                <a:gdLst>
                  <a:gd name="csX0" fmla="*/ 4722 w 9322"/>
                  <a:gd name="csY0" fmla="*/ 205 h 710"/>
                  <a:gd name="csX1" fmla="*/ 4602 w 9322"/>
                  <a:gd name="csY1" fmla="*/ 507 h 710"/>
                  <a:gd name="csX2" fmla="*/ 4722 w 9322"/>
                  <a:gd name="csY2" fmla="*/ 205 h 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2" h="710">
                    <a:moveTo>
                      <a:pt x="4722" y="205"/>
                    </a:moveTo>
                    <a:cubicBezTo>
                      <a:pt x="-1421" y="-224"/>
                      <a:pt x="-1684" y="90"/>
                      <a:pt x="4602" y="507"/>
                    </a:cubicBezTo>
                    <a:cubicBezTo>
                      <a:pt x="10746" y="930"/>
                      <a:pt x="11003" y="627"/>
                      <a:pt x="4722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4" name="Frihandsfigur: Form 1943">
                <a:extLst>
                  <a:ext uri="{FF2B5EF4-FFF2-40B4-BE49-F238E27FC236}">
                    <a16:creationId xmlns:a16="http://schemas.microsoft.com/office/drawing/2014/main" id="{59BDC912-E011-05FD-BE16-84261AB82136}"/>
                  </a:ext>
                </a:extLst>
              </p:cNvPr>
              <p:cNvSpPr/>
              <p:nvPr/>
            </p:nvSpPr>
            <p:spPr>
              <a:xfrm>
                <a:off x="5823950" y="6710856"/>
                <a:ext cx="9572" cy="498"/>
              </a:xfrm>
              <a:custGeom>
                <a:avLst/>
                <a:gdLst>
                  <a:gd name="csX0" fmla="*/ 4856 w 9572"/>
                  <a:gd name="csY0" fmla="*/ 347 h 498"/>
                  <a:gd name="csX1" fmla="*/ 4719 w 9572"/>
                  <a:gd name="csY1" fmla="*/ 153 h 498"/>
                  <a:gd name="csX2" fmla="*/ 4856 w 9572"/>
                  <a:gd name="csY2" fmla="*/ 347 h 4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2" h="498">
                    <a:moveTo>
                      <a:pt x="4856" y="347"/>
                    </a:moveTo>
                    <a:cubicBezTo>
                      <a:pt x="-1425" y="50"/>
                      <a:pt x="-1762" y="-156"/>
                      <a:pt x="4719" y="153"/>
                    </a:cubicBezTo>
                    <a:cubicBezTo>
                      <a:pt x="11000" y="439"/>
                      <a:pt x="11331" y="656"/>
                      <a:pt x="4856" y="3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5" name="Frihandsfigur: Form 1944">
                <a:extLst>
                  <a:ext uri="{FF2B5EF4-FFF2-40B4-BE49-F238E27FC236}">
                    <a16:creationId xmlns:a16="http://schemas.microsoft.com/office/drawing/2014/main" id="{D55858C9-A908-A582-D658-7027A2F83329}"/>
                  </a:ext>
                </a:extLst>
              </p:cNvPr>
              <p:cNvSpPr/>
              <p:nvPr/>
            </p:nvSpPr>
            <p:spPr>
              <a:xfrm>
                <a:off x="5831500" y="6684190"/>
                <a:ext cx="9097" cy="1760"/>
              </a:xfrm>
              <a:custGeom>
                <a:avLst/>
                <a:gdLst>
                  <a:gd name="csX0" fmla="*/ 4599 w 9097"/>
                  <a:gd name="csY0" fmla="*/ 102 h 1760"/>
                  <a:gd name="csX1" fmla="*/ 4501 w 9097"/>
                  <a:gd name="csY1" fmla="*/ 1656 h 1760"/>
                  <a:gd name="csX2" fmla="*/ 4599 w 9097"/>
                  <a:gd name="csY2" fmla="*/ 102 h 1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7" h="1760">
                    <a:moveTo>
                      <a:pt x="4599" y="102"/>
                    </a:moveTo>
                    <a:cubicBezTo>
                      <a:pt x="-1482" y="-418"/>
                      <a:pt x="-1551" y="1194"/>
                      <a:pt x="4501" y="1656"/>
                    </a:cubicBezTo>
                    <a:cubicBezTo>
                      <a:pt x="10588" y="2182"/>
                      <a:pt x="10639" y="571"/>
                      <a:pt x="4599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6" name="Frihandsfigur: Form 1945">
                <a:extLst>
                  <a:ext uri="{FF2B5EF4-FFF2-40B4-BE49-F238E27FC236}">
                    <a16:creationId xmlns:a16="http://schemas.microsoft.com/office/drawing/2014/main" id="{296C069D-351B-8C26-D77D-0C8BC8CBB6BF}"/>
                  </a:ext>
                </a:extLst>
              </p:cNvPr>
              <p:cNvSpPr/>
              <p:nvPr/>
            </p:nvSpPr>
            <p:spPr>
              <a:xfrm>
                <a:off x="5807163" y="6880133"/>
                <a:ext cx="10813" cy="3613"/>
              </a:xfrm>
              <a:custGeom>
                <a:avLst/>
                <a:gdLst>
                  <a:gd name="csX0" fmla="*/ 5481 w 10813"/>
                  <a:gd name="csY0" fmla="*/ 1 h 3613"/>
                  <a:gd name="csX1" fmla="*/ 5332 w 10813"/>
                  <a:gd name="csY1" fmla="*/ 3613 h 3613"/>
                  <a:gd name="csX2" fmla="*/ 5481 w 10813"/>
                  <a:gd name="csY2" fmla="*/ 1 h 36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3" h="3613">
                    <a:moveTo>
                      <a:pt x="5481" y="1"/>
                    </a:moveTo>
                    <a:cubicBezTo>
                      <a:pt x="-1629" y="-68"/>
                      <a:pt x="-1972" y="3636"/>
                      <a:pt x="5332" y="3613"/>
                    </a:cubicBezTo>
                    <a:cubicBezTo>
                      <a:pt x="12447" y="3681"/>
                      <a:pt x="12779" y="-28"/>
                      <a:pt x="5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7" name="Frihandsfigur: Form 1946">
                <a:extLst>
                  <a:ext uri="{FF2B5EF4-FFF2-40B4-BE49-F238E27FC236}">
                    <a16:creationId xmlns:a16="http://schemas.microsoft.com/office/drawing/2014/main" id="{4E6492A2-E1E8-339A-A75B-D69C339B90BF}"/>
                  </a:ext>
                </a:extLst>
              </p:cNvPr>
              <p:cNvSpPr/>
              <p:nvPr/>
            </p:nvSpPr>
            <p:spPr>
              <a:xfrm>
                <a:off x="5783811" y="7378738"/>
                <a:ext cx="12321" cy="4705"/>
              </a:xfrm>
              <a:custGeom>
                <a:avLst/>
                <a:gdLst>
                  <a:gd name="csX0" fmla="*/ 6259 w 12321"/>
                  <a:gd name="csY0" fmla="*/ 1 h 4705"/>
                  <a:gd name="csX1" fmla="*/ 6065 w 12321"/>
                  <a:gd name="csY1" fmla="*/ 4705 h 4705"/>
                  <a:gd name="csX2" fmla="*/ 6259 w 12321"/>
                  <a:gd name="csY2" fmla="*/ 1 h 47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21" h="4705">
                    <a:moveTo>
                      <a:pt x="6259" y="1"/>
                    </a:moveTo>
                    <a:cubicBezTo>
                      <a:pt x="-1822" y="-90"/>
                      <a:pt x="-2279" y="4733"/>
                      <a:pt x="6065" y="4705"/>
                    </a:cubicBezTo>
                    <a:cubicBezTo>
                      <a:pt x="14157" y="4791"/>
                      <a:pt x="14586" y="-27"/>
                      <a:pt x="62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8" name="Frihandsfigur: Form 1947">
                <a:extLst>
                  <a:ext uri="{FF2B5EF4-FFF2-40B4-BE49-F238E27FC236}">
                    <a16:creationId xmlns:a16="http://schemas.microsoft.com/office/drawing/2014/main" id="{8C82B328-B899-B883-AE44-A763C612CD38}"/>
                  </a:ext>
                </a:extLst>
              </p:cNvPr>
              <p:cNvSpPr/>
              <p:nvPr/>
            </p:nvSpPr>
            <p:spPr>
              <a:xfrm>
                <a:off x="5789976" y="7241263"/>
                <a:ext cx="11906" cy="4391"/>
              </a:xfrm>
              <a:custGeom>
                <a:avLst/>
                <a:gdLst>
                  <a:gd name="csX0" fmla="*/ 6054 w 11906"/>
                  <a:gd name="csY0" fmla="*/ 1 h 4391"/>
                  <a:gd name="csX1" fmla="*/ 5854 w 11906"/>
                  <a:gd name="csY1" fmla="*/ 4391 h 4391"/>
                  <a:gd name="csX2" fmla="*/ 6054 w 11906"/>
                  <a:gd name="csY2" fmla="*/ 1 h 4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6" h="4391">
                    <a:moveTo>
                      <a:pt x="6054" y="1"/>
                    </a:moveTo>
                    <a:cubicBezTo>
                      <a:pt x="-1741" y="-85"/>
                      <a:pt x="-2221" y="4413"/>
                      <a:pt x="5854" y="4391"/>
                    </a:cubicBezTo>
                    <a:cubicBezTo>
                      <a:pt x="13649" y="4476"/>
                      <a:pt x="14124" y="-22"/>
                      <a:pt x="6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9" name="Frihandsfigur: Form 1948">
                <a:extLst>
                  <a:ext uri="{FF2B5EF4-FFF2-40B4-BE49-F238E27FC236}">
                    <a16:creationId xmlns:a16="http://schemas.microsoft.com/office/drawing/2014/main" id="{4C87435F-28A2-44DD-8075-4CC25BF9B9EF}"/>
                  </a:ext>
                </a:extLst>
              </p:cNvPr>
              <p:cNvSpPr/>
              <p:nvPr/>
            </p:nvSpPr>
            <p:spPr>
              <a:xfrm>
                <a:off x="5802062" y="6992793"/>
                <a:ext cx="11155" cy="3842"/>
              </a:xfrm>
              <a:custGeom>
                <a:avLst/>
                <a:gdLst>
                  <a:gd name="csX0" fmla="*/ 5667 w 11155"/>
                  <a:gd name="csY0" fmla="*/ 1 h 3842"/>
                  <a:gd name="csX1" fmla="*/ 5490 w 11155"/>
                  <a:gd name="csY1" fmla="*/ 3842 h 3842"/>
                  <a:gd name="csX2" fmla="*/ 5667 w 11155"/>
                  <a:gd name="csY2" fmla="*/ 1 h 3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55" h="3842">
                    <a:moveTo>
                      <a:pt x="5667" y="1"/>
                    </a:moveTo>
                    <a:cubicBezTo>
                      <a:pt x="-1648" y="-74"/>
                      <a:pt x="-2065" y="3869"/>
                      <a:pt x="5490" y="3842"/>
                    </a:cubicBezTo>
                    <a:cubicBezTo>
                      <a:pt x="12805" y="3921"/>
                      <a:pt x="13217" y="-22"/>
                      <a:pt x="56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0" name="Frihandsfigur: Form 1949">
                <a:extLst>
                  <a:ext uri="{FF2B5EF4-FFF2-40B4-BE49-F238E27FC236}">
                    <a16:creationId xmlns:a16="http://schemas.microsoft.com/office/drawing/2014/main" id="{DA299499-0EE0-29D7-C6E0-0E83301E6F1E}"/>
                  </a:ext>
                </a:extLst>
              </p:cNvPr>
              <p:cNvSpPr/>
              <p:nvPr/>
            </p:nvSpPr>
            <p:spPr>
              <a:xfrm>
                <a:off x="5796198" y="7112893"/>
                <a:ext cx="11516" cy="4105"/>
              </a:xfrm>
              <a:custGeom>
                <a:avLst/>
                <a:gdLst>
                  <a:gd name="csX0" fmla="*/ 5856 w 11516"/>
                  <a:gd name="csY0" fmla="*/ 1 h 4105"/>
                  <a:gd name="csX1" fmla="*/ 5662 w 11516"/>
                  <a:gd name="csY1" fmla="*/ 4105 h 4105"/>
                  <a:gd name="csX2" fmla="*/ 5856 w 11516"/>
                  <a:gd name="csY2" fmla="*/ 1 h 4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16" h="4105">
                    <a:moveTo>
                      <a:pt x="5856" y="1"/>
                    </a:moveTo>
                    <a:cubicBezTo>
                      <a:pt x="-1682" y="-84"/>
                      <a:pt x="-2151" y="4128"/>
                      <a:pt x="5662" y="4105"/>
                    </a:cubicBezTo>
                    <a:cubicBezTo>
                      <a:pt x="13200" y="4185"/>
                      <a:pt x="13663" y="-21"/>
                      <a:pt x="58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1" name="Frihandsfigur: Form 1950">
                <a:extLst>
                  <a:ext uri="{FF2B5EF4-FFF2-40B4-BE49-F238E27FC236}">
                    <a16:creationId xmlns:a16="http://schemas.microsoft.com/office/drawing/2014/main" id="{594FC0F5-5B4D-B771-A643-EAFB36A27B02}"/>
                  </a:ext>
                </a:extLst>
              </p:cNvPr>
              <p:cNvSpPr/>
              <p:nvPr/>
            </p:nvSpPr>
            <p:spPr>
              <a:xfrm>
                <a:off x="5867721" y="5674947"/>
                <a:ext cx="7635" cy="3517"/>
              </a:xfrm>
              <a:custGeom>
                <a:avLst/>
                <a:gdLst>
                  <a:gd name="csX0" fmla="*/ 3793 w 7635"/>
                  <a:gd name="csY0" fmla="*/ 1585 h 3517"/>
                  <a:gd name="csX1" fmla="*/ 3845 w 7635"/>
                  <a:gd name="csY1" fmla="*/ 1911 h 3517"/>
                  <a:gd name="csX2" fmla="*/ 3793 w 7635"/>
                  <a:gd name="csY2" fmla="*/ 1585 h 35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35" h="3517">
                    <a:moveTo>
                      <a:pt x="3793" y="1585"/>
                    </a:moveTo>
                    <a:cubicBezTo>
                      <a:pt x="-1242" y="3894"/>
                      <a:pt x="-1304" y="4294"/>
                      <a:pt x="3845" y="1911"/>
                    </a:cubicBezTo>
                    <a:cubicBezTo>
                      <a:pt x="8880" y="-381"/>
                      <a:pt x="8937" y="-758"/>
                      <a:pt x="3793" y="15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2" name="Frihandsfigur: Form 1951">
                <a:extLst>
                  <a:ext uri="{FF2B5EF4-FFF2-40B4-BE49-F238E27FC236}">
                    <a16:creationId xmlns:a16="http://schemas.microsoft.com/office/drawing/2014/main" id="{E7DC40D0-A0C7-F05C-8B18-9904D08DA173}"/>
                  </a:ext>
                </a:extLst>
              </p:cNvPr>
              <p:cNvSpPr/>
              <p:nvPr/>
            </p:nvSpPr>
            <p:spPr>
              <a:xfrm>
                <a:off x="5865973" y="5671208"/>
                <a:ext cx="7435" cy="3069"/>
              </a:xfrm>
              <a:custGeom>
                <a:avLst/>
                <a:gdLst>
                  <a:gd name="csX0" fmla="*/ 3685 w 7435"/>
                  <a:gd name="csY0" fmla="*/ 1524 h 3069"/>
                  <a:gd name="csX1" fmla="*/ 3753 w 7435"/>
                  <a:gd name="csY1" fmla="*/ 1524 h 3069"/>
                  <a:gd name="csX2" fmla="*/ 3685 w 7435"/>
                  <a:gd name="csY2" fmla="*/ 1524 h 30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5" h="3069">
                    <a:moveTo>
                      <a:pt x="3685" y="1524"/>
                    </a:moveTo>
                    <a:cubicBezTo>
                      <a:pt x="-1311" y="3593"/>
                      <a:pt x="-1168" y="3576"/>
                      <a:pt x="3753" y="1524"/>
                    </a:cubicBezTo>
                    <a:cubicBezTo>
                      <a:pt x="8748" y="-528"/>
                      <a:pt x="8599" y="-488"/>
                      <a:pt x="3685" y="15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3" name="Frihandsfigur: Form 1952">
                <a:extLst>
                  <a:ext uri="{FF2B5EF4-FFF2-40B4-BE49-F238E27FC236}">
                    <a16:creationId xmlns:a16="http://schemas.microsoft.com/office/drawing/2014/main" id="{22697DA8-B8F0-39FE-53A7-5742C6932199}"/>
                  </a:ext>
                </a:extLst>
              </p:cNvPr>
              <p:cNvSpPr/>
              <p:nvPr/>
            </p:nvSpPr>
            <p:spPr>
              <a:xfrm>
                <a:off x="5864010" y="5671437"/>
                <a:ext cx="7248" cy="2615"/>
              </a:xfrm>
              <a:custGeom>
                <a:avLst/>
                <a:gdLst>
                  <a:gd name="csX0" fmla="*/ 3595 w 7248"/>
                  <a:gd name="csY0" fmla="*/ 1265 h 2615"/>
                  <a:gd name="csX1" fmla="*/ 3658 w 7248"/>
                  <a:gd name="csY1" fmla="*/ 1328 h 2615"/>
                  <a:gd name="csX2" fmla="*/ 3595 w 7248"/>
                  <a:gd name="csY2" fmla="*/ 1265 h 26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8" h="2615">
                    <a:moveTo>
                      <a:pt x="3595" y="1265"/>
                    </a:moveTo>
                    <a:cubicBezTo>
                      <a:pt x="-1263" y="3026"/>
                      <a:pt x="-1154" y="3083"/>
                      <a:pt x="3658" y="1328"/>
                    </a:cubicBezTo>
                    <a:cubicBezTo>
                      <a:pt x="8510" y="-415"/>
                      <a:pt x="8401" y="-449"/>
                      <a:pt x="3595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4" name="Frihandsfigur: Form 1953">
                <a:extLst>
                  <a:ext uri="{FF2B5EF4-FFF2-40B4-BE49-F238E27FC236}">
                    <a16:creationId xmlns:a16="http://schemas.microsoft.com/office/drawing/2014/main" id="{2FC70E07-111C-1E8E-8A78-283F8E7F0FB2}"/>
                  </a:ext>
                </a:extLst>
              </p:cNvPr>
              <p:cNvSpPr/>
              <p:nvPr/>
            </p:nvSpPr>
            <p:spPr>
              <a:xfrm>
                <a:off x="5868303" y="5694145"/>
                <a:ext cx="8202" cy="4075"/>
              </a:xfrm>
              <a:custGeom>
                <a:avLst/>
                <a:gdLst>
                  <a:gd name="csX0" fmla="*/ 4046 w 8202"/>
                  <a:gd name="csY0" fmla="*/ 1555 h 4075"/>
                  <a:gd name="csX1" fmla="*/ 0 w 8202"/>
                  <a:gd name="csY1" fmla="*/ 4047 h 4075"/>
                  <a:gd name="csX2" fmla="*/ 4046 w 8202"/>
                  <a:gd name="csY2" fmla="*/ 1555 h 40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2" h="4075">
                    <a:moveTo>
                      <a:pt x="4046" y="1555"/>
                    </a:moveTo>
                    <a:cubicBezTo>
                      <a:pt x="1811" y="2641"/>
                      <a:pt x="0" y="3761"/>
                      <a:pt x="0" y="4047"/>
                    </a:cubicBezTo>
                    <a:cubicBezTo>
                      <a:pt x="1412" y="4601"/>
                      <a:pt x="14819" y="-3228"/>
                      <a:pt x="4046" y="15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5" name="Frihandsfigur: Form 1954">
                <a:extLst>
                  <a:ext uri="{FF2B5EF4-FFF2-40B4-BE49-F238E27FC236}">
                    <a16:creationId xmlns:a16="http://schemas.microsoft.com/office/drawing/2014/main" id="{7C0F3B27-D34B-14D8-EC92-21265CE591DF}"/>
                  </a:ext>
                </a:extLst>
              </p:cNvPr>
              <p:cNvSpPr/>
              <p:nvPr/>
            </p:nvSpPr>
            <p:spPr>
              <a:xfrm>
                <a:off x="5862679" y="5663967"/>
                <a:ext cx="7076" cy="2325"/>
              </a:xfrm>
              <a:custGeom>
                <a:avLst/>
                <a:gdLst>
                  <a:gd name="csX0" fmla="*/ 3526 w 7076"/>
                  <a:gd name="csY0" fmla="*/ 900 h 2325"/>
                  <a:gd name="csX1" fmla="*/ 3555 w 7076"/>
                  <a:gd name="csY1" fmla="*/ 1403 h 2325"/>
                  <a:gd name="csX2" fmla="*/ 3526 w 7076"/>
                  <a:gd name="csY2" fmla="*/ 900 h 23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76" h="2325">
                    <a:moveTo>
                      <a:pt x="3526" y="900"/>
                    </a:moveTo>
                    <a:cubicBezTo>
                      <a:pt x="-1114" y="2375"/>
                      <a:pt x="-1246" y="2963"/>
                      <a:pt x="3555" y="1403"/>
                    </a:cubicBezTo>
                    <a:cubicBezTo>
                      <a:pt x="8190" y="-54"/>
                      <a:pt x="8321" y="-620"/>
                      <a:pt x="352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6" name="Frihandsfigur: Form 1955">
                <a:extLst>
                  <a:ext uri="{FF2B5EF4-FFF2-40B4-BE49-F238E27FC236}">
                    <a16:creationId xmlns:a16="http://schemas.microsoft.com/office/drawing/2014/main" id="{BD2BFD94-258F-A0B5-2C12-B5DC92C3B1F0}"/>
                  </a:ext>
                </a:extLst>
              </p:cNvPr>
              <p:cNvSpPr/>
              <p:nvPr/>
            </p:nvSpPr>
            <p:spPr>
              <a:xfrm>
                <a:off x="5841905" y="6125209"/>
                <a:ext cx="8717" cy="4069"/>
              </a:xfrm>
              <a:custGeom>
                <a:avLst/>
                <a:gdLst>
                  <a:gd name="csX0" fmla="*/ 4423 w 8717"/>
                  <a:gd name="csY0" fmla="*/ 265 h 4069"/>
                  <a:gd name="csX1" fmla="*/ 0 w 8717"/>
                  <a:gd name="csY1" fmla="*/ 3088 h 4069"/>
                  <a:gd name="csX2" fmla="*/ 4423 w 8717"/>
                  <a:gd name="csY2" fmla="*/ 265 h 40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7" h="4069">
                    <a:moveTo>
                      <a:pt x="4423" y="265"/>
                    </a:moveTo>
                    <a:cubicBezTo>
                      <a:pt x="2029" y="888"/>
                      <a:pt x="51" y="2162"/>
                      <a:pt x="0" y="3088"/>
                    </a:cubicBezTo>
                    <a:cubicBezTo>
                      <a:pt x="1697" y="6855"/>
                      <a:pt x="15568" y="-1569"/>
                      <a:pt x="4423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7" name="Frihandsfigur: Form 1956">
                <a:extLst>
                  <a:ext uri="{FF2B5EF4-FFF2-40B4-BE49-F238E27FC236}">
                    <a16:creationId xmlns:a16="http://schemas.microsoft.com/office/drawing/2014/main" id="{E723938F-14B8-F27C-327B-6904A235400A}"/>
                  </a:ext>
                </a:extLst>
              </p:cNvPr>
              <p:cNvSpPr/>
              <p:nvPr/>
            </p:nvSpPr>
            <p:spPr>
              <a:xfrm>
                <a:off x="5834643" y="6561403"/>
                <a:ext cx="8894" cy="8209"/>
              </a:xfrm>
              <a:custGeom>
                <a:avLst/>
                <a:gdLst>
                  <a:gd name="csX0" fmla="*/ 4507 w 8894"/>
                  <a:gd name="csY0" fmla="*/ 6 h 8209"/>
                  <a:gd name="csX1" fmla="*/ 4387 w 8894"/>
                  <a:gd name="csY1" fmla="*/ 8201 h 8209"/>
                  <a:gd name="csX2" fmla="*/ 4507 w 8894"/>
                  <a:gd name="csY2" fmla="*/ 6 h 8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94" h="8209">
                    <a:moveTo>
                      <a:pt x="4507" y="6"/>
                    </a:moveTo>
                    <a:cubicBezTo>
                      <a:pt x="-1482" y="-246"/>
                      <a:pt x="-1482" y="8075"/>
                      <a:pt x="4387" y="8201"/>
                    </a:cubicBezTo>
                    <a:cubicBezTo>
                      <a:pt x="10428" y="8521"/>
                      <a:pt x="10325" y="126"/>
                      <a:pt x="450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8" name="Frihandsfigur: Form 1957">
                <a:extLst>
                  <a:ext uri="{FF2B5EF4-FFF2-40B4-BE49-F238E27FC236}">
                    <a16:creationId xmlns:a16="http://schemas.microsoft.com/office/drawing/2014/main" id="{958E72B9-B2AD-4916-3F48-9B65128126BA}"/>
                  </a:ext>
                </a:extLst>
              </p:cNvPr>
              <p:cNvSpPr/>
              <p:nvPr/>
            </p:nvSpPr>
            <p:spPr>
              <a:xfrm>
                <a:off x="5849918" y="5999553"/>
                <a:ext cx="8333" cy="5387"/>
              </a:xfrm>
              <a:custGeom>
                <a:avLst/>
                <a:gdLst>
                  <a:gd name="csX0" fmla="*/ 4326 w 8333"/>
                  <a:gd name="csY0" fmla="*/ 368 h 5387"/>
                  <a:gd name="csX1" fmla="*/ 4012 w 8333"/>
                  <a:gd name="csY1" fmla="*/ 5014 h 5387"/>
                  <a:gd name="csX2" fmla="*/ 4326 w 8333"/>
                  <a:gd name="csY2" fmla="*/ 368 h 53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33" h="5387">
                    <a:moveTo>
                      <a:pt x="4326" y="368"/>
                    </a:moveTo>
                    <a:cubicBezTo>
                      <a:pt x="-263" y="1580"/>
                      <a:pt x="-2384" y="6815"/>
                      <a:pt x="4012" y="5014"/>
                    </a:cubicBezTo>
                    <a:cubicBezTo>
                      <a:pt x="8624" y="3832"/>
                      <a:pt x="10692" y="-1421"/>
                      <a:pt x="4326" y="3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9" name="Frihandsfigur: Form 1958">
                <a:extLst>
                  <a:ext uri="{FF2B5EF4-FFF2-40B4-BE49-F238E27FC236}">
                    <a16:creationId xmlns:a16="http://schemas.microsoft.com/office/drawing/2014/main" id="{711C95E1-BB9F-7F3E-997E-43E6F6E35190}"/>
                  </a:ext>
                </a:extLst>
              </p:cNvPr>
              <p:cNvSpPr/>
              <p:nvPr/>
            </p:nvSpPr>
            <p:spPr>
              <a:xfrm>
                <a:off x="5838293" y="6271521"/>
                <a:ext cx="8964" cy="8996"/>
              </a:xfrm>
              <a:custGeom>
                <a:avLst/>
                <a:gdLst>
                  <a:gd name="csX0" fmla="*/ 4504 w 8964"/>
                  <a:gd name="csY0" fmla="*/ 0 h 8996"/>
                  <a:gd name="csX1" fmla="*/ 0 w 8964"/>
                  <a:gd name="csY1" fmla="*/ 5183 h 8996"/>
                  <a:gd name="csX2" fmla="*/ 4504 w 8964"/>
                  <a:gd name="csY2" fmla="*/ 0 h 89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64" h="8996">
                    <a:moveTo>
                      <a:pt x="4504" y="0"/>
                    </a:moveTo>
                    <a:cubicBezTo>
                      <a:pt x="2052" y="457"/>
                      <a:pt x="35" y="2766"/>
                      <a:pt x="0" y="5183"/>
                    </a:cubicBezTo>
                    <a:cubicBezTo>
                      <a:pt x="2029" y="16122"/>
                      <a:pt x="15934" y="57"/>
                      <a:pt x="4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0" name="Frihandsfigur: Form 1959">
                <a:extLst>
                  <a:ext uri="{FF2B5EF4-FFF2-40B4-BE49-F238E27FC236}">
                    <a16:creationId xmlns:a16="http://schemas.microsoft.com/office/drawing/2014/main" id="{331842BB-6995-84FA-6D33-2FA6D37B584F}"/>
                  </a:ext>
                </a:extLst>
              </p:cNvPr>
              <p:cNvSpPr/>
              <p:nvPr/>
            </p:nvSpPr>
            <p:spPr>
              <a:xfrm>
                <a:off x="5866788" y="5744644"/>
                <a:ext cx="8325" cy="4867"/>
              </a:xfrm>
              <a:custGeom>
                <a:avLst/>
                <a:gdLst>
                  <a:gd name="csX0" fmla="*/ 4212 w 8325"/>
                  <a:gd name="csY0" fmla="*/ 1034 h 4867"/>
                  <a:gd name="csX1" fmla="*/ 0 w 8325"/>
                  <a:gd name="csY1" fmla="*/ 4429 h 4867"/>
                  <a:gd name="csX2" fmla="*/ 4212 w 8325"/>
                  <a:gd name="csY2" fmla="*/ 1034 h 4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25" h="4867">
                    <a:moveTo>
                      <a:pt x="4212" y="1034"/>
                    </a:moveTo>
                    <a:cubicBezTo>
                      <a:pt x="1926" y="2131"/>
                      <a:pt x="40" y="3657"/>
                      <a:pt x="0" y="4429"/>
                    </a:cubicBezTo>
                    <a:cubicBezTo>
                      <a:pt x="1812" y="7063"/>
                      <a:pt x="14802" y="-3189"/>
                      <a:pt x="4212" y="10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1" name="Frihandsfigur: Form 1960">
                <a:extLst>
                  <a:ext uri="{FF2B5EF4-FFF2-40B4-BE49-F238E27FC236}">
                    <a16:creationId xmlns:a16="http://schemas.microsoft.com/office/drawing/2014/main" id="{76949281-519F-150A-5204-673D4D80AFCB}"/>
                  </a:ext>
                </a:extLst>
              </p:cNvPr>
              <p:cNvSpPr/>
              <p:nvPr/>
            </p:nvSpPr>
            <p:spPr>
              <a:xfrm>
                <a:off x="5859720" y="5857889"/>
                <a:ext cx="8230" cy="5645"/>
              </a:xfrm>
              <a:custGeom>
                <a:avLst/>
                <a:gdLst>
                  <a:gd name="csX0" fmla="*/ 4268 w 8230"/>
                  <a:gd name="csY0" fmla="*/ 591 h 5645"/>
                  <a:gd name="csX1" fmla="*/ 3965 w 8230"/>
                  <a:gd name="csY1" fmla="*/ 5049 h 5645"/>
                  <a:gd name="csX2" fmla="*/ 4268 w 8230"/>
                  <a:gd name="csY2" fmla="*/ 591 h 5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0" h="5645">
                    <a:moveTo>
                      <a:pt x="4268" y="591"/>
                    </a:moveTo>
                    <a:cubicBezTo>
                      <a:pt x="-115" y="2111"/>
                      <a:pt x="-2470" y="7409"/>
                      <a:pt x="3965" y="5049"/>
                    </a:cubicBezTo>
                    <a:cubicBezTo>
                      <a:pt x="8360" y="3552"/>
                      <a:pt x="10686" y="-1758"/>
                      <a:pt x="4268" y="5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2" name="Frihandsfigur: Form 1961">
                <a:extLst>
                  <a:ext uri="{FF2B5EF4-FFF2-40B4-BE49-F238E27FC236}">
                    <a16:creationId xmlns:a16="http://schemas.microsoft.com/office/drawing/2014/main" id="{16F32FEF-0F20-9CE6-DC90-C8A068069B1C}"/>
                  </a:ext>
                </a:extLst>
              </p:cNvPr>
              <p:cNvSpPr/>
              <p:nvPr/>
            </p:nvSpPr>
            <p:spPr>
              <a:xfrm>
                <a:off x="5778519" y="7526109"/>
                <a:ext cx="11936" cy="5119"/>
              </a:xfrm>
              <a:custGeom>
                <a:avLst/>
                <a:gdLst>
                  <a:gd name="csX0" fmla="*/ 6054 w 11936"/>
                  <a:gd name="csY0" fmla="*/ 37 h 5119"/>
                  <a:gd name="csX1" fmla="*/ 5888 w 11936"/>
                  <a:gd name="csY1" fmla="*/ 5083 h 5119"/>
                  <a:gd name="csX2" fmla="*/ 6054 w 11936"/>
                  <a:gd name="csY2" fmla="*/ 37 h 5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6" h="5119">
                    <a:moveTo>
                      <a:pt x="6054" y="37"/>
                    </a:moveTo>
                    <a:cubicBezTo>
                      <a:pt x="-1776" y="-529"/>
                      <a:pt x="-2199" y="5592"/>
                      <a:pt x="5888" y="5083"/>
                    </a:cubicBezTo>
                    <a:cubicBezTo>
                      <a:pt x="13711" y="5643"/>
                      <a:pt x="14135" y="-466"/>
                      <a:pt x="6054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3" name="Frihandsfigur: Form 1962">
                <a:extLst>
                  <a:ext uri="{FF2B5EF4-FFF2-40B4-BE49-F238E27FC236}">
                    <a16:creationId xmlns:a16="http://schemas.microsoft.com/office/drawing/2014/main" id="{1B7907C3-8B8A-EF49-4D55-F6B4C1429E64}"/>
                  </a:ext>
                </a:extLst>
              </p:cNvPr>
              <p:cNvSpPr/>
              <p:nvPr/>
            </p:nvSpPr>
            <p:spPr>
              <a:xfrm>
                <a:off x="5667085" y="5719135"/>
                <a:ext cx="6728" cy="3615"/>
              </a:xfrm>
              <a:custGeom>
                <a:avLst/>
                <a:gdLst>
                  <a:gd name="csX0" fmla="*/ 3593 w 6728"/>
                  <a:gd name="csY0" fmla="*/ 1054 h 3615"/>
                  <a:gd name="csX1" fmla="*/ 912 w 6728"/>
                  <a:gd name="csY1" fmla="*/ 3528 h 3615"/>
                  <a:gd name="csX2" fmla="*/ 3593 w 6728"/>
                  <a:gd name="csY2" fmla="*/ 1054 h 36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8" h="3615">
                    <a:moveTo>
                      <a:pt x="3593" y="1054"/>
                    </a:moveTo>
                    <a:cubicBezTo>
                      <a:pt x="2632" y="1448"/>
                      <a:pt x="-1911" y="4128"/>
                      <a:pt x="912" y="3528"/>
                    </a:cubicBezTo>
                    <a:cubicBezTo>
                      <a:pt x="3747" y="2997"/>
                      <a:pt x="10782" y="-2175"/>
                      <a:pt x="3593" y="10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4" name="Frihandsfigur: Form 1963">
                <a:extLst>
                  <a:ext uri="{FF2B5EF4-FFF2-40B4-BE49-F238E27FC236}">
                    <a16:creationId xmlns:a16="http://schemas.microsoft.com/office/drawing/2014/main" id="{ECB4EC7C-F10E-6FF0-8055-79191B01CA28}"/>
                  </a:ext>
                </a:extLst>
              </p:cNvPr>
              <p:cNvSpPr/>
              <p:nvPr/>
            </p:nvSpPr>
            <p:spPr>
              <a:xfrm>
                <a:off x="5553177" y="6693407"/>
                <a:ext cx="9975" cy="746"/>
              </a:xfrm>
              <a:custGeom>
                <a:avLst/>
                <a:gdLst>
                  <a:gd name="csX0" fmla="*/ 5138 w 9975"/>
                  <a:gd name="csY0" fmla="*/ 355 h 746"/>
                  <a:gd name="csX1" fmla="*/ 0 w 9975"/>
                  <a:gd name="csY1" fmla="*/ 1 h 746"/>
                  <a:gd name="csX2" fmla="*/ 5138 w 9975"/>
                  <a:gd name="csY2" fmla="*/ 355 h 7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75" h="746">
                    <a:moveTo>
                      <a:pt x="5138" y="355"/>
                    </a:moveTo>
                    <a:cubicBezTo>
                      <a:pt x="2406" y="149"/>
                      <a:pt x="103" y="-11"/>
                      <a:pt x="0" y="1"/>
                    </a:cubicBezTo>
                    <a:cubicBezTo>
                      <a:pt x="1149" y="167"/>
                      <a:pt x="18054" y="1344"/>
                      <a:pt x="5138" y="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5" name="Frihandsfigur: Form 1964">
                <a:extLst>
                  <a:ext uri="{FF2B5EF4-FFF2-40B4-BE49-F238E27FC236}">
                    <a16:creationId xmlns:a16="http://schemas.microsoft.com/office/drawing/2014/main" id="{01DAF96F-C05C-96A3-F20D-6148DD78AB21}"/>
                  </a:ext>
                </a:extLst>
              </p:cNvPr>
              <p:cNvSpPr/>
              <p:nvPr/>
            </p:nvSpPr>
            <p:spPr>
              <a:xfrm>
                <a:off x="5528969" y="6717230"/>
                <a:ext cx="10606" cy="1244"/>
              </a:xfrm>
              <a:custGeom>
                <a:avLst/>
                <a:gdLst>
                  <a:gd name="csX0" fmla="*/ 5441 w 10606"/>
                  <a:gd name="csY0" fmla="*/ 9 h 1244"/>
                  <a:gd name="csX1" fmla="*/ 0 w 10606"/>
                  <a:gd name="csY1" fmla="*/ 517 h 1244"/>
                  <a:gd name="csX2" fmla="*/ 5441 w 10606"/>
                  <a:gd name="csY2" fmla="*/ 9 h 12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6" h="1244">
                    <a:moveTo>
                      <a:pt x="5441" y="9"/>
                    </a:moveTo>
                    <a:cubicBezTo>
                      <a:pt x="2555" y="-48"/>
                      <a:pt x="114" y="180"/>
                      <a:pt x="0" y="517"/>
                    </a:cubicBezTo>
                    <a:cubicBezTo>
                      <a:pt x="1286" y="2084"/>
                      <a:pt x="19191" y="741"/>
                      <a:pt x="544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6" name="Frihandsfigur: Form 1965">
                <a:extLst>
                  <a:ext uri="{FF2B5EF4-FFF2-40B4-BE49-F238E27FC236}">
                    <a16:creationId xmlns:a16="http://schemas.microsoft.com/office/drawing/2014/main" id="{E861F154-4B9D-140F-2600-F5B544E3951B}"/>
                  </a:ext>
                </a:extLst>
              </p:cNvPr>
              <p:cNvSpPr/>
              <p:nvPr/>
            </p:nvSpPr>
            <p:spPr>
              <a:xfrm>
                <a:off x="5516414" y="6776672"/>
                <a:ext cx="10487" cy="2874"/>
              </a:xfrm>
              <a:custGeom>
                <a:avLst/>
                <a:gdLst>
                  <a:gd name="csX0" fmla="*/ 5451 w 10487"/>
                  <a:gd name="csY0" fmla="*/ 3 h 2874"/>
                  <a:gd name="csX1" fmla="*/ 5034 w 10487"/>
                  <a:gd name="csY1" fmla="*/ 2872 h 2874"/>
                  <a:gd name="csX2" fmla="*/ 5451 w 10487"/>
                  <a:gd name="csY2" fmla="*/ 3 h 2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7" h="2874">
                    <a:moveTo>
                      <a:pt x="5451" y="3"/>
                    </a:moveTo>
                    <a:cubicBezTo>
                      <a:pt x="-1236" y="-111"/>
                      <a:pt x="-2224" y="2843"/>
                      <a:pt x="5034" y="2872"/>
                    </a:cubicBezTo>
                    <a:cubicBezTo>
                      <a:pt x="11720" y="2969"/>
                      <a:pt x="12715" y="20"/>
                      <a:pt x="545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7" name="Frihandsfigur: Form 1966">
                <a:extLst>
                  <a:ext uri="{FF2B5EF4-FFF2-40B4-BE49-F238E27FC236}">
                    <a16:creationId xmlns:a16="http://schemas.microsoft.com/office/drawing/2014/main" id="{C51F4BEB-9954-ACE4-2360-A3A3CC256851}"/>
                  </a:ext>
                </a:extLst>
              </p:cNvPr>
              <p:cNvSpPr/>
              <p:nvPr/>
            </p:nvSpPr>
            <p:spPr>
              <a:xfrm>
                <a:off x="5541324" y="6696548"/>
                <a:ext cx="10187" cy="507"/>
              </a:xfrm>
              <a:custGeom>
                <a:avLst/>
                <a:gdLst>
                  <a:gd name="csX0" fmla="*/ 5286 w 10187"/>
                  <a:gd name="csY0" fmla="*/ 128 h 507"/>
                  <a:gd name="csX1" fmla="*/ 0 w 10187"/>
                  <a:gd name="csY1" fmla="*/ 37 h 507"/>
                  <a:gd name="csX2" fmla="*/ 5286 w 10187"/>
                  <a:gd name="csY2" fmla="*/ 128 h 5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87" h="507">
                    <a:moveTo>
                      <a:pt x="5286" y="128"/>
                    </a:moveTo>
                    <a:cubicBezTo>
                      <a:pt x="2480" y="3"/>
                      <a:pt x="109" y="-37"/>
                      <a:pt x="0" y="37"/>
                    </a:cubicBezTo>
                    <a:cubicBezTo>
                      <a:pt x="1126" y="460"/>
                      <a:pt x="18419" y="798"/>
                      <a:pt x="5286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8" name="Frihandsfigur: Form 1967">
                <a:extLst>
                  <a:ext uri="{FF2B5EF4-FFF2-40B4-BE49-F238E27FC236}">
                    <a16:creationId xmlns:a16="http://schemas.microsoft.com/office/drawing/2014/main" id="{17AF9D57-4B71-B039-64E2-661AB15505A3}"/>
                  </a:ext>
                </a:extLst>
              </p:cNvPr>
              <p:cNvSpPr/>
              <p:nvPr/>
            </p:nvSpPr>
            <p:spPr>
              <a:xfrm>
                <a:off x="5503143" y="6880131"/>
                <a:ext cx="10823" cy="3616"/>
              </a:xfrm>
              <a:custGeom>
                <a:avLst/>
                <a:gdLst>
                  <a:gd name="csX0" fmla="*/ 5640 w 10823"/>
                  <a:gd name="csY0" fmla="*/ 3 h 3616"/>
                  <a:gd name="csX1" fmla="*/ 5183 w 10823"/>
                  <a:gd name="csY1" fmla="*/ 3614 h 3616"/>
                  <a:gd name="csX2" fmla="*/ 5640 w 10823"/>
                  <a:gd name="csY2" fmla="*/ 3 h 36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23" h="3616">
                    <a:moveTo>
                      <a:pt x="5640" y="3"/>
                    </a:moveTo>
                    <a:cubicBezTo>
                      <a:pt x="-1240" y="-112"/>
                      <a:pt x="-2326" y="3591"/>
                      <a:pt x="5183" y="3614"/>
                    </a:cubicBezTo>
                    <a:cubicBezTo>
                      <a:pt x="12070" y="3723"/>
                      <a:pt x="13144" y="19"/>
                      <a:pt x="564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9" name="Frihandsfigur: Form 1968">
                <a:extLst>
                  <a:ext uri="{FF2B5EF4-FFF2-40B4-BE49-F238E27FC236}">
                    <a16:creationId xmlns:a16="http://schemas.microsoft.com/office/drawing/2014/main" id="{02ABD9F4-9FB3-97D0-25D2-8C72F69D505C}"/>
                  </a:ext>
                </a:extLst>
              </p:cNvPr>
              <p:cNvSpPr/>
              <p:nvPr/>
            </p:nvSpPr>
            <p:spPr>
              <a:xfrm>
                <a:off x="5564502" y="6686972"/>
                <a:ext cx="9334" cy="1112"/>
              </a:xfrm>
              <a:custGeom>
                <a:avLst/>
                <a:gdLst>
                  <a:gd name="csX0" fmla="*/ 4843 w 9334"/>
                  <a:gd name="csY0" fmla="*/ 310 h 1112"/>
                  <a:gd name="csX1" fmla="*/ 4494 w 9334"/>
                  <a:gd name="csY1" fmla="*/ 801 h 1112"/>
                  <a:gd name="csX2" fmla="*/ 4843 w 9334"/>
                  <a:gd name="csY2" fmla="*/ 310 h 1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34" h="1112">
                    <a:moveTo>
                      <a:pt x="4843" y="310"/>
                    </a:moveTo>
                    <a:cubicBezTo>
                      <a:pt x="-1164" y="-342"/>
                      <a:pt x="-1924" y="138"/>
                      <a:pt x="4494" y="801"/>
                    </a:cubicBezTo>
                    <a:cubicBezTo>
                      <a:pt x="10501" y="1452"/>
                      <a:pt x="11255" y="983"/>
                      <a:pt x="4843" y="3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0" name="Frihandsfigur: Form 1969">
                <a:extLst>
                  <a:ext uri="{FF2B5EF4-FFF2-40B4-BE49-F238E27FC236}">
                    <a16:creationId xmlns:a16="http://schemas.microsoft.com/office/drawing/2014/main" id="{D0FC2FC6-260D-B39A-7C43-3E541A9C6C25}"/>
                  </a:ext>
                </a:extLst>
              </p:cNvPr>
              <p:cNvSpPr/>
              <p:nvPr/>
            </p:nvSpPr>
            <p:spPr>
              <a:xfrm>
                <a:off x="5437587" y="7378736"/>
                <a:ext cx="12340" cy="4709"/>
              </a:xfrm>
              <a:custGeom>
                <a:avLst/>
                <a:gdLst>
                  <a:gd name="csX0" fmla="*/ 6468 w 12340"/>
                  <a:gd name="csY0" fmla="*/ 3 h 4709"/>
                  <a:gd name="csX1" fmla="*/ 5874 w 12340"/>
                  <a:gd name="csY1" fmla="*/ 4707 h 4709"/>
                  <a:gd name="csX2" fmla="*/ 6468 w 12340"/>
                  <a:gd name="csY2" fmla="*/ 3 h 4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0" h="4709">
                    <a:moveTo>
                      <a:pt x="6468" y="3"/>
                    </a:moveTo>
                    <a:cubicBezTo>
                      <a:pt x="-1339" y="-140"/>
                      <a:pt x="-2716" y="4672"/>
                      <a:pt x="5874" y="4707"/>
                    </a:cubicBezTo>
                    <a:cubicBezTo>
                      <a:pt x="13692" y="4849"/>
                      <a:pt x="15046" y="37"/>
                      <a:pt x="646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1" name="Frihandsfigur: Form 1970">
                <a:extLst>
                  <a:ext uri="{FF2B5EF4-FFF2-40B4-BE49-F238E27FC236}">
                    <a16:creationId xmlns:a16="http://schemas.microsoft.com/office/drawing/2014/main" id="{99464A02-B3D3-1577-FF40-B0274EF9112E}"/>
                  </a:ext>
                </a:extLst>
              </p:cNvPr>
              <p:cNvSpPr/>
              <p:nvPr/>
            </p:nvSpPr>
            <p:spPr>
              <a:xfrm>
                <a:off x="5488295" y="6992794"/>
                <a:ext cx="11557" cy="3895"/>
              </a:xfrm>
              <a:custGeom>
                <a:avLst/>
                <a:gdLst>
                  <a:gd name="csX0" fmla="*/ 5989 w 11557"/>
                  <a:gd name="csY0" fmla="*/ 0 h 3895"/>
                  <a:gd name="csX1" fmla="*/ 0 w 11557"/>
                  <a:gd name="csY1" fmla="*/ 1920 h 3895"/>
                  <a:gd name="csX2" fmla="*/ 5989 w 11557"/>
                  <a:gd name="csY2" fmla="*/ 0 h 38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7" h="3895">
                    <a:moveTo>
                      <a:pt x="5989" y="0"/>
                    </a:moveTo>
                    <a:cubicBezTo>
                      <a:pt x="2823" y="0"/>
                      <a:pt x="143" y="857"/>
                      <a:pt x="0" y="1920"/>
                    </a:cubicBezTo>
                    <a:cubicBezTo>
                      <a:pt x="1549" y="6812"/>
                      <a:pt x="20803" y="1229"/>
                      <a:pt x="5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2" name="Frihandsfigur: Form 1971">
                <a:extLst>
                  <a:ext uri="{FF2B5EF4-FFF2-40B4-BE49-F238E27FC236}">
                    <a16:creationId xmlns:a16="http://schemas.microsoft.com/office/drawing/2014/main" id="{317B7A42-447D-E347-7447-874AC16E9CD3}"/>
                  </a:ext>
                </a:extLst>
              </p:cNvPr>
              <p:cNvSpPr/>
              <p:nvPr/>
            </p:nvSpPr>
            <p:spPr>
              <a:xfrm>
                <a:off x="5472333" y="7112894"/>
                <a:ext cx="11932" cy="4158"/>
              </a:xfrm>
              <a:custGeom>
                <a:avLst/>
                <a:gdLst>
                  <a:gd name="csX0" fmla="*/ 6195 w 11932"/>
                  <a:gd name="csY0" fmla="*/ 0 h 4158"/>
                  <a:gd name="csX1" fmla="*/ 0 w 11932"/>
                  <a:gd name="csY1" fmla="*/ 2052 h 4158"/>
                  <a:gd name="csX2" fmla="*/ 6195 w 11932"/>
                  <a:gd name="csY2" fmla="*/ 0 h 4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2" h="4158">
                    <a:moveTo>
                      <a:pt x="6195" y="0"/>
                    </a:moveTo>
                    <a:cubicBezTo>
                      <a:pt x="2926" y="0"/>
                      <a:pt x="154" y="915"/>
                      <a:pt x="0" y="2052"/>
                    </a:cubicBezTo>
                    <a:cubicBezTo>
                      <a:pt x="1589" y="7276"/>
                      <a:pt x="21471" y="1298"/>
                      <a:pt x="6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3" name="Frihandsfigur: Form 1972">
                <a:extLst>
                  <a:ext uri="{FF2B5EF4-FFF2-40B4-BE49-F238E27FC236}">
                    <a16:creationId xmlns:a16="http://schemas.microsoft.com/office/drawing/2014/main" id="{B80F9892-D160-89FE-0F77-9A4D403005BE}"/>
                  </a:ext>
                </a:extLst>
              </p:cNvPr>
              <p:cNvSpPr/>
              <p:nvPr/>
            </p:nvSpPr>
            <p:spPr>
              <a:xfrm>
                <a:off x="5455308" y="7241264"/>
                <a:ext cx="12328" cy="4448"/>
              </a:xfrm>
              <a:custGeom>
                <a:avLst/>
                <a:gdLst>
                  <a:gd name="csX0" fmla="*/ 6407 w 12328"/>
                  <a:gd name="csY0" fmla="*/ 0 h 4448"/>
                  <a:gd name="csX1" fmla="*/ 0 w 12328"/>
                  <a:gd name="csY1" fmla="*/ 2195 h 4448"/>
                  <a:gd name="csX2" fmla="*/ 6407 w 12328"/>
                  <a:gd name="csY2" fmla="*/ 0 h 44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28" h="4448">
                    <a:moveTo>
                      <a:pt x="6407" y="0"/>
                    </a:moveTo>
                    <a:cubicBezTo>
                      <a:pt x="3029" y="0"/>
                      <a:pt x="160" y="983"/>
                      <a:pt x="0" y="2195"/>
                    </a:cubicBezTo>
                    <a:cubicBezTo>
                      <a:pt x="1634" y="7790"/>
                      <a:pt x="22180" y="1377"/>
                      <a:pt x="64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4" name="Frihandsfigur: Form 1973">
                <a:extLst>
                  <a:ext uri="{FF2B5EF4-FFF2-40B4-BE49-F238E27FC236}">
                    <a16:creationId xmlns:a16="http://schemas.microsoft.com/office/drawing/2014/main" id="{F3A58C38-FC02-D689-6C99-E771742FF2A6}"/>
                  </a:ext>
                </a:extLst>
              </p:cNvPr>
              <p:cNvSpPr/>
              <p:nvPr/>
            </p:nvSpPr>
            <p:spPr>
              <a:xfrm>
                <a:off x="5616174" y="6104232"/>
                <a:ext cx="8621" cy="5947"/>
              </a:xfrm>
              <a:custGeom>
                <a:avLst/>
                <a:gdLst>
                  <a:gd name="csX0" fmla="*/ 4492 w 8621"/>
                  <a:gd name="csY0" fmla="*/ 1051 h 5947"/>
                  <a:gd name="csX1" fmla="*/ 0 w 8621"/>
                  <a:gd name="csY1" fmla="*/ 5246 h 5947"/>
                  <a:gd name="csX2" fmla="*/ 4492 w 8621"/>
                  <a:gd name="csY2" fmla="*/ 1051 h 59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1" h="5947">
                    <a:moveTo>
                      <a:pt x="4492" y="1051"/>
                    </a:moveTo>
                    <a:cubicBezTo>
                      <a:pt x="2126" y="2308"/>
                      <a:pt x="114" y="4188"/>
                      <a:pt x="0" y="5246"/>
                    </a:cubicBezTo>
                    <a:cubicBezTo>
                      <a:pt x="1800" y="8977"/>
                      <a:pt x="15247" y="-3613"/>
                      <a:pt x="4492" y="1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5" name="Frihandsfigur: Form 1974">
                <a:extLst>
                  <a:ext uri="{FF2B5EF4-FFF2-40B4-BE49-F238E27FC236}">
                    <a16:creationId xmlns:a16="http://schemas.microsoft.com/office/drawing/2014/main" id="{752AFE10-4269-B9A7-E82A-DE4B92D0A75B}"/>
                  </a:ext>
                </a:extLst>
              </p:cNvPr>
              <p:cNvSpPr/>
              <p:nvPr/>
            </p:nvSpPr>
            <p:spPr>
              <a:xfrm>
                <a:off x="5645623" y="5838526"/>
                <a:ext cx="8283" cy="6398"/>
              </a:xfrm>
              <a:custGeom>
                <a:avLst/>
                <a:gdLst>
                  <a:gd name="csX0" fmla="*/ 4184 w 8283"/>
                  <a:gd name="csY0" fmla="*/ 2615 h 6398"/>
                  <a:gd name="csX1" fmla="*/ 0 w 8283"/>
                  <a:gd name="csY1" fmla="*/ 6393 h 6398"/>
                  <a:gd name="csX2" fmla="*/ 4184 w 8283"/>
                  <a:gd name="csY2" fmla="*/ 2615 h 63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3" h="6398">
                    <a:moveTo>
                      <a:pt x="4184" y="2615"/>
                    </a:moveTo>
                    <a:cubicBezTo>
                      <a:pt x="1926" y="4335"/>
                      <a:pt x="52" y="6033"/>
                      <a:pt x="0" y="6393"/>
                    </a:cubicBezTo>
                    <a:cubicBezTo>
                      <a:pt x="1526" y="6696"/>
                      <a:pt x="14842" y="-5083"/>
                      <a:pt x="4184" y="26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6" name="Frihandsfigur: Form 1975">
                <a:extLst>
                  <a:ext uri="{FF2B5EF4-FFF2-40B4-BE49-F238E27FC236}">
                    <a16:creationId xmlns:a16="http://schemas.microsoft.com/office/drawing/2014/main" id="{F3F1D14E-46D5-A0E9-574F-EBF5733E9AAE}"/>
                  </a:ext>
                </a:extLst>
              </p:cNvPr>
              <p:cNvSpPr/>
              <p:nvPr/>
            </p:nvSpPr>
            <p:spPr>
              <a:xfrm>
                <a:off x="5650618" y="5807713"/>
                <a:ext cx="8153" cy="5893"/>
              </a:xfrm>
              <a:custGeom>
                <a:avLst/>
                <a:gdLst>
                  <a:gd name="csX0" fmla="*/ 4052 w 8153"/>
                  <a:gd name="csY0" fmla="*/ 2625 h 5893"/>
                  <a:gd name="csX1" fmla="*/ 0 w 8153"/>
                  <a:gd name="csY1" fmla="*/ 5894 h 5893"/>
                  <a:gd name="csX2" fmla="*/ 4052 w 8153"/>
                  <a:gd name="csY2" fmla="*/ 2625 h 58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53" h="5893">
                    <a:moveTo>
                      <a:pt x="4052" y="2625"/>
                    </a:moveTo>
                    <a:cubicBezTo>
                      <a:pt x="1857" y="4208"/>
                      <a:pt x="40" y="5676"/>
                      <a:pt x="0" y="5894"/>
                    </a:cubicBezTo>
                    <a:cubicBezTo>
                      <a:pt x="1126" y="5899"/>
                      <a:pt x="14813" y="-4805"/>
                      <a:pt x="4052" y="2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7" name="Frihandsfigur: Form 1976">
                <a:extLst>
                  <a:ext uri="{FF2B5EF4-FFF2-40B4-BE49-F238E27FC236}">
                    <a16:creationId xmlns:a16="http://schemas.microsoft.com/office/drawing/2014/main" id="{29653DC1-4219-0F6B-AE2B-0605BC68C681}"/>
                  </a:ext>
                </a:extLst>
              </p:cNvPr>
              <p:cNvSpPr/>
              <p:nvPr/>
            </p:nvSpPr>
            <p:spPr>
              <a:xfrm>
                <a:off x="5654653" y="5788828"/>
                <a:ext cx="7598" cy="5067"/>
              </a:xfrm>
              <a:custGeom>
                <a:avLst/>
                <a:gdLst>
                  <a:gd name="csX0" fmla="*/ 3932 w 7598"/>
                  <a:gd name="csY0" fmla="*/ 2238 h 5067"/>
                  <a:gd name="csX1" fmla="*/ 0 w 7598"/>
                  <a:gd name="csY1" fmla="*/ 5067 h 5067"/>
                  <a:gd name="csX2" fmla="*/ 3932 w 7598"/>
                  <a:gd name="csY2" fmla="*/ 2238 h 50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8" h="5067">
                    <a:moveTo>
                      <a:pt x="3932" y="2238"/>
                    </a:moveTo>
                    <a:cubicBezTo>
                      <a:pt x="1795" y="3644"/>
                      <a:pt x="35" y="4913"/>
                      <a:pt x="0" y="5067"/>
                    </a:cubicBezTo>
                    <a:cubicBezTo>
                      <a:pt x="1538" y="4610"/>
                      <a:pt x="13482" y="-3951"/>
                      <a:pt x="3932" y="2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8" name="Frihandsfigur: Form 1977">
                <a:extLst>
                  <a:ext uri="{FF2B5EF4-FFF2-40B4-BE49-F238E27FC236}">
                    <a16:creationId xmlns:a16="http://schemas.microsoft.com/office/drawing/2014/main" id="{4E4A646D-6F19-E908-5DCC-065426692D26}"/>
                  </a:ext>
                </a:extLst>
              </p:cNvPr>
              <p:cNvSpPr/>
              <p:nvPr/>
            </p:nvSpPr>
            <p:spPr>
              <a:xfrm>
                <a:off x="5639011" y="5891407"/>
                <a:ext cx="8410" cy="6766"/>
              </a:xfrm>
              <a:custGeom>
                <a:avLst/>
                <a:gdLst>
                  <a:gd name="csX0" fmla="*/ 4321 w 8410"/>
                  <a:gd name="csY0" fmla="*/ 2220 h 6766"/>
                  <a:gd name="csX1" fmla="*/ 0 w 8410"/>
                  <a:gd name="csY1" fmla="*/ 6638 h 6766"/>
                  <a:gd name="csX2" fmla="*/ 4321 w 8410"/>
                  <a:gd name="csY2" fmla="*/ 2220 h 67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0" h="6766">
                    <a:moveTo>
                      <a:pt x="4321" y="2220"/>
                    </a:moveTo>
                    <a:cubicBezTo>
                      <a:pt x="2012" y="3975"/>
                      <a:pt x="74" y="5952"/>
                      <a:pt x="0" y="6638"/>
                    </a:cubicBezTo>
                    <a:cubicBezTo>
                      <a:pt x="1840" y="8198"/>
                      <a:pt x="14893" y="-5112"/>
                      <a:pt x="4321" y="2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9" name="Frihandsfigur: Form 1978">
                <a:extLst>
                  <a:ext uri="{FF2B5EF4-FFF2-40B4-BE49-F238E27FC236}">
                    <a16:creationId xmlns:a16="http://schemas.microsoft.com/office/drawing/2014/main" id="{E1860A62-61D6-F22D-24C0-222A328F4F7D}"/>
                  </a:ext>
                </a:extLst>
              </p:cNvPr>
              <p:cNvSpPr/>
              <p:nvPr/>
            </p:nvSpPr>
            <p:spPr>
              <a:xfrm>
                <a:off x="5574826" y="6655819"/>
                <a:ext cx="9111" cy="2076"/>
              </a:xfrm>
              <a:custGeom>
                <a:avLst/>
                <a:gdLst>
                  <a:gd name="csX0" fmla="*/ 4715 w 9111"/>
                  <a:gd name="csY0" fmla="*/ 213 h 2076"/>
                  <a:gd name="csX1" fmla="*/ 4395 w 9111"/>
                  <a:gd name="csY1" fmla="*/ 1864 h 2076"/>
                  <a:gd name="csX2" fmla="*/ 4715 w 9111"/>
                  <a:gd name="csY2" fmla="*/ 213 h 20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1" h="2076">
                    <a:moveTo>
                      <a:pt x="4715" y="213"/>
                    </a:moveTo>
                    <a:cubicBezTo>
                      <a:pt x="-1263" y="-593"/>
                      <a:pt x="-1760" y="1098"/>
                      <a:pt x="4395" y="1864"/>
                    </a:cubicBezTo>
                    <a:cubicBezTo>
                      <a:pt x="10384" y="2670"/>
                      <a:pt x="10864" y="984"/>
                      <a:pt x="4715" y="2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0" name="Frihandsfigur: Form 1979">
                <a:extLst>
                  <a:ext uri="{FF2B5EF4-FFF2-40B4-BE49-F238E27FC236}">
                    <a16:creationId xmlns:a16="http://schemas.microsoft.com/office/drawing/2014/main" id="{997AED25-294C-06A5-24C8-2133C9843E71}"/>
                  </a:ext>
                </a:extLst>
              </p:cNvPr>
              <p:cNvSpPr/>
              <p:nvPr/>
            </p:nvSpPr>
            <p:spPr>
              <a:xfrm>
                <a:off x="5584863" y="6551099"/>
                <a:ext cx="8911" cy="6353"/>
              </a:xfrm>
              <a:custGeom>
                <a:avLst/>
                <a:gdLst>
                  <a:gd name="csX0" fmla="*/ 4627 w 8911"/>
                  <a:gd name="csY0" fmla="*/ 10 h 6353"/>
                  <a:gd name="csX1" fmla="*/ 4285 w 8911"/>
                  <a:gd name="csY1" fmla="*/ 6337 h 6353"/>
                  <a:gd name="csX2" fmla="*/ 4627 w 8911"/>
                  <a:gd name="csY2" fmla="*/ 10 h 63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11" h="6353">
                    <a:moveTo>
                      <a:pt x="4627" y="10"/>
                    </a:moveTo>
                    <a:cubicBezTo>
                      <a:pt x="-1265" y="-292"/>
                      <a:pt x="-1693" y="6091"/>
                      <a:pt x="4285" y="6337"/>
                    </a:cubicBezTo>
                    <a:cubicBezTo>
                      <a:pt x="10211" y="6725"/>
                      <a:pt x="10571" y="227"/>
                      <a:pt x="462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1" name="Frihandsfigur: Form 1980">
                <a:extLst>
                  <a:ext uri="{FF2B5EF4-FFF2-40B4-BE49-F238E27FC236}">
                    <a16:creationId xmlns:a16="http://schemas.microsoft.com/office/drawing/2014/main" id="{DE854DFC-9925-9AC2-49F8-19C38F0E3CA6}"/>
                  </a:ext>
                </a:extLst>
              </p:cNvPr>
              <p:cNvSpPr/>
              <p:nvPr/>
            </p:nvSpPr>
            <p:spPr>
              <a:xfrm>
                <a:off x="5658328" y="5773146"/>
                <a:ext cx="7463" cy="4455"/>
              </a:xfrm>
              <a:custGeom>
                <a:avLst/>
                <a:gdLst>
                  <a:gd name="csX0" fmla="*/ 3829 w 7463"/>
                  <a:gd name="csY0" fmla="*/ 1947 h 4455"/>
                  <a:gd name="csX1" fmla="*/ 0 w 7463"/>
                  <a:gd name="csY1" fmla="*/ 4455 h 4455"/>
                  <a:gd name="csX2" fmla="*/ 3829 w 7463"/>
                  <a:gd name="csY2" fmla="*/ 1947 h 44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63" h="4455">
                    <a:moveTo>
                      <a:pt x="3829" y="1947"/>
                    </a:moveTo>
                    <a:cubicBezTo>
                      <a:pt x="1749" y="3170"/>
                      <a:pt x="34" y="4296"/>
                      <a:pt x="0" y="4455"/>
                    </a:cubicBezTo>
                    <a:cubicBezTo>
                      <a:pt x="1395" y="4215"/>
                      <a:pt x="13316" y="-3511"/>
                      <a:pt x="3829" y="1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2" name="Frihandsfigur: Form 1981">
                <a:extLst>
                  <a:ext uri="{FF2B5EF4-FFF2-40B4-BE49-F238E27FC236}">
                    <a16:creationId xmlns:a16="http://schemas.microsoft.com/office/drawing/2014/main" id="{CA95BAFC-7733-7971-64E6-8CEC4D4F8FB1}"/>
                  </a:ext>
                </a:extLst>
              </p:cNvPr>
              <p:cNvSpPr/>
              <p:nvPr/>
            </p:nvSpPr>
            <p:spPr>
              <a:xfrm>
                <a:off x="5595302" y="6330451"/>
                <a:ext cx="8712" cy="7082"/>
              </a:xfrm>
              <a:custGeom>
                <a:avLst/>
                <a:gdLst>
                  <a:gd name="csX0" fmla="*/ 4521 w 8712"/>
                  <a:gd name="csY0" fmla="*/ 202 h 7082"/>
                  <a:gd name="csX1" fmla="*/ 4190 w 8712"/>
                  <a:gd name="csY1" fmla="*/ 6900 h 7082"/>
                  <a:gd name="csX2" fmla="*/ 4521 w 8712"/>
                  <a:gd name="csY2" fmla="*/ 202 h 70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2" h="7082">
                    <a:moveTo>
                      <a:pt x="4521" y="202"/>
                    </a:moveTo>
                    <a:cubicBezTo>
                      <a:pt x="-331" y="1156"/>
                      <a:pt x="-2445" y="8306"/>
                      <a:pt x="4190" y="6900"/>
                    </a:cubicBezTo>
                    <a:cubicBezTo>
                      <a:pt x="9030" y="5992"/>
                      <a:pt x="11168" y="-1295"/>
                      <a:pt x="4521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3" name="Frihandsfigur: Form 1982">
                <a:extLst>
                  <a:ext uri="{FF2B5EF4-FFF2-40B4-BE49-F238E27FC236}">
                    <a16:creationId xmlns:a16="http://schemas.microsoft.com/office/drawing/2014/main" id="{3E8D15C5-CD01-FB71-6559-1A9AB07FA2C7}"/>
                  </a:ext>
                </a:extLst>
              </p:cNvPr>
              <p:cNvSpPr/>
              <p:nvPr/>
            </p:nvSpPr>
            <p:spPr>
              <a:xfrm>
                <a:off x="5604715" y="6210422"/>
                <a:ext cx="8746" cy="4761"/>
              </a:xfrm>
              <a:custGeom>
                <a:avLst/>
                <a:gdLst>
                  <a:gd name="csX0" fmla="*/ 4509 w 8746"/>
                  <a:gd name="csY0" fmla="*/ 885 h 4761"/>
                  <a:gd name="csX1" fmla="*/ 0 w 8746"/>
                  <a:gd name="csY1" fmla="*/ 4234 h 4761"/>
                  <a:gd name="csX2" fmla="*/ 4509 w 8746"/>
                  <a:gd name="csY2" fmla="*/ 885 h 47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46" h="4761">
                    <a:moveTo>
                      <a:pt x="4509" y="885"/>
                    </a:moveTo>
                    <a:cubicBezTo>
                      <a:pt x="2109" y="1914"/>
                      <a:pt x="91" y="3417"/>
                      <a:pt x="0" y="4234"/>
                    </a:cubicBezTo>
                    <a:cubicBezTo>
                      <a:pt x="1709" y="7120"/>
                      <a:pt x="15556" y="-2955"/>
                      <a:pt x="4509" y="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4" name="Frihandsfigur: Form 1983">
                <a:extLst>
                  <a:ext uri="{FF2B5EF4-FFF2-40B4-BE49-F238E27FC236}">
                    <a16:creationId xmlns:a16="http://schemas.microsoft.com/office/drawing/2014/main" id="{E4C36D93-87B0-CF96-EBC0-BC32461966FD}"/>
                  </a:ext>
                </a:extLst>
              </p:cNvPr>
              <p:cNvSpPr/>
              <p:nvPr/>
            </p:nvSpPr>
            <p:spPr>
              <a:xfrm>
                <a:off x="5628755" y="5987451"/>
                <a:ext cx="8295" cy="6630"/>
              </a:xfrm>
              <a:custGeom>
                <a:avLst/>
                <a:gdLst>
                  <a:gd name="csX0" fmla="*/ 4346 w 8295"/>
                  <a:gd name="csY0" fmla="*/ 1480 h 6630"/>
                  <a:gd name="csX1" fmla="*/ 3952 w 8295"/>
                  <a:gd name="csY1" fmla="*/ 5154 h 6630"/>
                  <a:gd name="csX2" fmla="*/ 4346 w 8295"/>
                  <a:gd name="csY2" fmla="*/ 1480 h 66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95" h="6630">
                    <a:moveTo>
                      <a:pt x="4346" y="1480"/>
                    </a:moveTo>
                    <a:cubicBezTo>
                      <a:pt x="180" y="3920"/>
                      <a:pt x="-2706" y="9195"/>
                      <a:pt x="3952" y="5154"/>
                    </a:cubicBezTo>
                    <a:cubicBezTo>
                      <a:pt x="8141" y="2720"/>
                      <a:pt x="10981" y="-2572"/>
                      <a:pt x="4346" y="14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5" name="Frihandsfigur: Form 1984">
                <a:extLst>
                  <a:ext uri="{FF2B5EF4-FFF2-40B4-BE49-F238E27FC236}">
                    <a16:creationId xmlns:a16="http://schemas.microsoft.com/office/drawing/2014/main" id="{A2158DFC-14BF-3409-DB65-7269682FCF5C}"/>
                  </a:ext>
                </a:extLst>
              </p:cNvPr>
              <p:cNvSpPr/>
              <p:nvPr/>
            </p:nvSpPr>
            <p:spPr>
              <a:xfrm>
                <a:off x="5662364" y="5752695"/>
                <a:ext cx="7105" cy="3879"/>
              </a:xfrm>
              <a:custGeom>
                <a:avLst/>
                <a:gdLst>
                  <a:gd name="csX0" fmla="*/ 3621 w 7105"/>
                  <a:gd name="csY0" fmla="*/ 1509 h 3879"/>
                  <a:gd name="csX1" fmla="*/ 3484 w 7105"/>
                  <a:gd name="csY1" fmla="*/ 2360 h 3879"/>
                  <a:gd name="csX2" fmla="*/ 3621 w 7105"/>
                  <a:gd name="csY2" fmla="*/ 1509 h 38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05" h="3879">
                    <a:moveTo>
                      <a:pt x="3621" y="1509"/>
                    </a:moveTo>
                    <a:cubicBezTo>
                      <a:pt x="-734" y="3778"/>
                      <a:pt x="-1608" y="5058"/>
                      <a:pt x="3484" y="2360"/>
                    </a:cubicBezTo>
                    <a:cubicBezTo>
                      <a:pt x="7845" y="92"/>
                      <a:pt x="8708" y="-1165"/>
                      <a:pt x="3621" y="15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6" name="Frihandsfigur: Form 1985">
                <a:extLst>
                  <a:ext uri="{FF2B5EF4-FFF2-40B4-BE49-F238E27FC236}">
                    <a16:creationId xmlns:a16="http://schemas.microsoft.com/office/drawing/2014/main" id="{CA78E0CE-6D3B-E3C3-1B6C-9ED93875C16C}"/>
                  </a:ext>
                </a:extLst>
              </p:cNvPr>
              <p:cNvSpPr/>
              <p:nvPr/>
            </p:nvSpPr>
            <p:spPr>
              <a:xfrm>
                <a:off x="5419458" y="7526100"/>
                <a:ext cx="11974" cy="5137"/>
              </a:xfrm>
              <a:custGeom>
                <a:avLst/>
                <a:gdLst>
                  <a:gd name="csX0" fmla="*/ 6292 w 11974"/>
                  <a:gd name="csY0" fmla="*/ 46 h 5137"/>
                  <a:gd name="csX1" fmla="*/ 5681 w 11974"/>
                  <a:gd name="csY1" fmla="*/ 5092 h 5137"/>
                  <a:gd name="csX2" fmla="*/ 6292 w 11974"/>
                  <a:gd name="csY2" fmla="*/ 46 h 5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74" h="5137">
                    <a:moveTo>
                      <a:pt x="6292" y="46"/>
                    </a:moveTo>
                    <a:cubicBezTo>
                      <a:pt x="-1206" y="-583"/>
                      <a:pt x="-2715" y="5509"/>
                      <a:pt x="5681" y="5092"/>
                    </a:cubicBezTo>
                    <a:cubicBezTo>
                      <a:pt x="13184" y="5721"/>
                      <a:pt x="14688" y="-377"/>
                      <a:pt x="6292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7" name="Frihandsfigur: Form 1986">
                <a:extLst>
                  <a:ext uri="{FF2B5EF4-FFF2-40B4-BE49-F238E27FC236}">
                    <a16:creationId xmlns:a16="http://schemas.microsoft.com/office/drawing/2014/main" id="{C6DCAE91-02F8-85E1-2B2A-A57E4C1F3273}"/>
                  </a:ext>
                </a:extLst>
              </p:cNvPr>
              <p:cNvSpPr/>
              <p:nvPr/>
            </p:nvSpPr>
            <p:spPr>
              <a:xfrm>
                <a:off x="5471401" y="5816137"/>
                <a:ext cx="6738" cy="3411"/>
              </a:xfrm>
              <a:custGeom>
                <a:avLst/>
                <a:gdLst>
                  <a:gd name="csX0" fmla="*/ 3664 w 6738"/>
                  <a:gd name="csY0" fmla="*/ 886 h 3411"/>
                  <a:gd name="csX1" fmla="*/ 858 w 6738"/>
                  <a:gd name="csY1" fmla="*/ 3378 h 3411"/>
                  <a:gd name="csX2" fmla="*/ 3664 w 6738"/>
                  <a:gd name="csY2" fmla="*/ 886 h 34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38" h="3411">
                    <a:moveTo>
                      <a:pt x="3664" y="886"/>
                    </a:moveTo>
                    <a:cubicBezTo>
                      <a:pt x="2709" y="1246"/>
                      <a:pt x="-1874" y="3727"/>
                      <a:pt x="858" y="3378"/>
                    </a:cubicBezTo>
                    <a:cubicBezTo>
                      <a:pt x="3664" y="3058"/>
                      <a:pt x="10796" y="-2000"/>
                      <a:pt x="3664" y="8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8" name="Frihandsfigur: Form 1987">
                <a:extLst>
                  <a:ext uri="{FF2B5EF4-FFF2-40B4-BE49-F238E27FC236}">
                    <a16:creationId xmlns:a16="http://schemas.microsoft.com/office/drawing/2014/main" id="{81015307-F0C2-794F-E5D4-DC7C4022F063}"/>
                  </a:ext>
                </a:extLst>
              </p:cNvPr>
              <p:cNvSpPr/>
              <p:nvPr/>
            </p:nvSpPr>
            <p:spPr>
              <a:xfrm>
                <a:off x="5198979" y="6880134"/>
                <a:ext cx="11220" cy="3660"/>
              </a:xfrm>
              <a:custGeom>
                <a:avLst/>
                <a:gdLst>
                  <a:gd name="csX0" fmla="*/ 5944 w 11220"/>
                  <a:gd name="csY0" fmla="*/ 0 h 3660"/>
                  <a:gd name="csX1" fmla="*/ 0 w 11220"/>
                  <a:gd name="csY1" fmla="*/ 1805 h 3660"/>
                  <a:gd name="csX2" fmla="*/ 5944 w 11220"/>
                  <a:gd name="csY2" fmla="*/ 0 h 36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20" h="3660">
                    <a:moveTo>
                      <a:pt x="5944" y="0"/>
                    </a:moveTo>
                    <a:cubicBezTo>
                      <a:pt x="2875" y="0"/>
                      <a:pt x="217" y="806"/>
                      <a:pt x="0" y="1805"/>
                    </a:cubicBezTo>
                    <a:cubicBezTo>
                      <a:pt x="1269" y="6406"/>
                      <a:pt x="20168" y="1143"/>
                      <a:pt x="59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9" name="Frihandsfigur: Form 1988">
                <a:extLst>
                  <a:ext uri="{FF2B5EF4-FFF2-40B4-BE49-F238E27FC236}">
                    <a16:creationId xmlns:a16="http://schemas.microsoft.com/office/drawing/2014/main" id="{BEF1E15D-1357-D80A-D8AE-E62CFE121B6B}"/>
                  </a:ext>
                </a:extLst>
              </p:cNvPr>
              <p:cNvSpPr/>
              <p:nvPr/>
            </p:nvSpPr>
            <p:spPr>
              <a:xfrm>
                <a:off x="5221646" y="6775961"/>
                <a:ext cx="10509" cy="2975"/>
              </a:xfrm>
              <a:custGeom>
                <a:avLst/>
                <a:gdLst>
                  <a:gd name="csX0" fmla="*/ 5611 w 10509"/>
                  <a:gd name="csY0" fmla="*/ 5 h 2975"/>
                  <a:gd name="csX1" fmla="*/ 4897 w 10509"/>
                  <a:gd name="csY1" fmla="*/ 2972 h 2975"/>
                  <a:gd name="csX2" fmla="*/ 5611 w 10509"/>
                  <a:gd name="csY2" fmla="*/ 5 h 29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9" h="2975">
                    <a:moveTo>
                      <a:pt x="5611" y="5"/>
                    </a:moveTo>
                    <a:cubicBezTo>
                      <a:pt x="-841" y="-143"/>
                      <a:pt x="-2556" y="2903"/>
                      <a:pt x="4897" y="2972"/>
                    </a:cubicBezTo>
                    <a:cubicBezTo>
                      <a:pt x="11349" y="3103"/>
                      <a:pt x="13069" y="62"/>
                      <a:pt x="56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0" name="Frihandsfigur: Form 1989">
                <a:extLst>
                  <a:ext uri="{FF2B5EF4-FFF2-40B4-BE49-F238E27FC236}">
                    <a16:creationId xmlns:a16="http://schemas.microsoft.com/office/drawing/2014/main" id="{F9F86B69-AFF5-2FE2-0ACA-26E65884F90B}"/>
                  </a:ext>
                </a:extLst>
              </p:cNvPr>
              <p:cNvSpPr/>
              <p:nvPr/>
            </p:nvSpPr>
            <p:spPr>
              <a:xfrm>
                <a:off x="5243010" y="6711834"/>
                <a:ext cx="10173" cy="1453"/>
              </a:xfrm>
              <a:custGeom>
                <a:avLst/>
                <a:gdLst>
                  <a:gd name="csX0" fmla="*/ 5427 w 10173"/>
                  <a:gd name="csY0" fmla="*/ 16 h 1453"/>
                  <a:gd name="csX1" fmla="*/ 4741 w 10173"/>
                  <a:gd name="csY1" fmla="*/ 1439 h 1453"/>
                  <a:gd name="csX2" fmla="*/ 5427 w 10173"/>
                  <a:gd name="csY2" fmla="*/ 16 h 14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3" h="1453">
                    <a:moveTo>
                      <a:pt x="5427" y="16"/>
                    </a:moveTo>
                    <a:cubicBezTo>
                      <a:pt x="-763" y="-167"/>
                      <a:pt x="-2517" y="1296"/>
                      <a:pt x="4741" y="1439"/>
                    </a:cubicBezTo>
                    <a:cubicBezTo>
                      <a:pt x="10942" y="1611"/>
                      <a:pt x="12691" y="159"/>
                      <a:pt x="54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1" name="Frihandsfigur: Form 1990">
                <a:extLst>
                  <a:ext uri="{FF2B5EF4-FFF2-40B4-BE49-F238E27FC236}">
                    <a16:creationId xmlns:a16="http://schemas.microsoft.com/office/drawing/2014/main" id="{3AE9D6FE-9796-94AE-40F7-6D2ABCA38C55}"/>
                  </a:ext>
                </a:extLst>
              </p:cNvPr>
              <p:cNvSpPr/>
              <p:nvPr/>
            </p:nvSpPr>
            <p:spPr>
              <a:xfrm>
                <a:off x="5263227" y="6684193"/>
                <a:ext cx="10414" cy="669"/>
              </a:xfrm>
              <a:custGeom>
                <a:avLst/>
                <a:gdLst>
                  <a:gd name="csX0" fmla="*/ 5412 w 10414"/>
                  <a:gd name="csY0" fmla="*/ 70 h 669"/>
                  <a:gd name="csX1" fmla="*/ 0 w 10414"/>
                  <a:gd name="csY1" fmla="*/ 133 h 669"/>
                  <a:gd name="csX2" fmla="*/ 5412 w 10414"/>
                  <a:gd name="csY2" fmla="*/ 70 h 6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14" h="669">
                    <a:moveTo>
                      <a:pt x="5412" y="70"/>
                    </a:moveTo>
                    <a:cubicBezTo>
                      <a:pt x="2606" y="-44"/>
                      <a:pt x="183" y="-16"/>
                      <a:pt x="0" y="133"/>
                    </a:cubicBezTo>
                    <a:cubicBezTo>
                      <a:pt x="914" y="842"/>
                      <a:pt x="18911" y="876"/>
                      <a:pt x="541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2" name="Frihandsfigur: Form 1991">
                <a:extLst>
                  <a:ext uri="{FF2B5EF4-FFF2-40B4-BE49-F238E27FC236}">
                    <a16:creationId xmlns:a16="http://schemas.microsoft.com/office/drawing/2014/main" id="{2A9FA9EE-A361-A654-C3EE-01FC47DCFC3C}"/>
                  </a:ext>
                </a:extLst>
              </p:cNvPr>
              <p:cNvSpPr/>
              <p:nvPr/>
            </p:nvSpPr>
            <p:spPr>
              <a:xfrm>
                <a:off x="5282566" y="6673223"/>
                <a:ext cx="10000" cy="734"/>
              </a:xfrm>
              <a:custGeom>
                <a:avLst/>
                <a:gdLst>
                  <a:gd name="csX0" fmla="*/ 5258 w 10000"/>
                  <a:gd name="csY0" fmla="*/ 222 h 734"/>
                  <a:gd name="csX1" fmla="*/ 0 w 10000"/>
                  <a:gd name="csY1" fmla="*/ 33 h 734"/>
                  <a:gd name="csX2" fmla="*/ 5258 w 10000"/>
                  <a:gd name="csY2" fmla="*/ 222 h 7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0" h="734">
                    <a:moveTo>
                      <a:pt x="5258" y="222"/>
                    </a:moveTo>
                    <a:cubicBezTo>
                      <a:pt x="2526" y="33"/>
                      <a:pt x="171" y="-52"/>
                      <a:pt x="0" y="33"/>
                    </a:cubicBezTo>
                    <a:cubicBezTo>
                      <a:pt x="1154" y="507"/>
                      <a:pt x="18002" y="1239"/>
                      <a:pt x="5258" y="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3" name="Frihandsfigur: Form 1992">
                <a:extLst>
                  <a:ext uri="{FF2B5EF4-FFF2-40B4-BE49-F238E27FC236}">
                    <a16:creationId xmlns:a16="http://schemas.microsoft.com/office/drawing/2014/main" id="{6EE36569-AC0F-81F5-1741-571666E19649}"/>
                  </a:ext>
                </a:extLst>
              </p:cNvPr>
              <p:cNvSpPr/>
              <p:nvPr/>
            </p:nvSpPr>
            <p:spPr>
              <a:xfrm>
                <a:off x="5300992" y="6659429"/>
                <a:ext cx="9352" cy="1173"/>
              </a:xfrm>
              <a:custGeom>
                <a:avLst/>
                <a:gdLst>
                  <a:gd name="csX0" fmla="*/ 4966 w 9352"/>
                  <a:gd name="csY0" fmla="*/ 232 h 1173"/>
                  <a:gd name="csX1" fmla="*/ 4383 w 9352"/>
                  <a:gd name="csY1" fmla="*/ 940 h 1173"/>
                  <a:gd name="csX2" fmla="*/ 4966 w 9352"/>
                  <a:gd name="csY2" fmla="*/ 232 h 1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2" h="1173">
                    <a:moveTo>
                      <a:pt x="4966" y="232"/>
                    </a:moveTo>
                    <a:cubicBezTo>
                      <a:pt x="-806" y="-363"/>
                      <a:pt x="-2229" y="300"/>
                      <a:pt x="4383" y="940"/>
                    </a:cubicBezTo>
                    <a:cubicBezTo>
                      <a:pt x="10167" y="1534"/>
                      <a:pt x="11578" y="883"/>
                      <a:pt x="4966" y="2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4" name="Frihandsfigur: Form 1993">
                <a:extLst>
                  <a:ext uri="{FF2B5EF4-FFF2-40B4-BE49-F238E27FC236}">
                    <a16:creationId xmlns:a16="http://schemas.microsoft.com/office/drawing/2014/main" id="{86C2E3B3-B0F1-24CD-F532-AA551AA5D468}"/>
                  </a:ext>
                </a:extLst>
              </p:cNvPr>
              <p:cNvSpPr/>
              <p:nvPr/>
            </p:nvSpPr>
            <p:spPr>
              <a:xfrm>
                <a:off x="5174707" y="6992794"/>
                <a:ext cx="11570" cy="3897"/>
              </a:xfrm>
              <a:custGeom>
                <a:avLst/>
                <a:gdLst>
                  <a:gd name="csX0" fmla="*/ 6144 w 11570"/>
                  <a:gd name="csY0" fmla="*/ 0 h 3897"/>
                  <a:gd name="csX1" fmla="*/ 0 w 11570"/>
                  <a:gd name="csY1" fmla="*/ 1920 h 3897"/>
                  <a:gd name="csX2" fmla="*/ 6144 w 11570"/>
                  <a:gd name="csY2" fmla="*/ 0 h 38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0" h="3897">
                    <a:moveTo>
                      <a:pt x="6144" y="0"/>
                    </a:moveTo>
                    <a:cubicBezTo>
                      <a:pt x="2977" y="0"/>
                      <a:pt x="229" y="857"/>
                      <a:pt x="0" y="1920"/>
                    </a:cubicBezTo>
                    <a:cubicBezTo>
                      <a:pt x="1274" y="6824"/>
                      <a:pt x="20797" y="1211"/>
                      <a:pt x="6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5" name="Frihandsfigur: Form 1994">
                <a:extLst>
                  <a:ext uri="{FF2B5EF4-FFF2-40B4-BE49-F238E27FC236}">
                    <a16:creationId xmlns:a16="http://schemas.microsoft.com/office/drawing/2014/main" id="{15530087-264C-0DBE-44ED-91A2B5E9354D}"/>
                  </a:ext>
                </a:extLst>
              </p:cNvPr>
              <p:cNvSpPr/>
              <p:nvPr/>
            </p:nvSpPr>
            <p:spPr>
              <a:xfrm>
                <a:off x="5120820" y="7241264"/>
                <a:ext cx="12348" cy="4450"/>
              </a:xfrm>
              <a:custGeom>
                <a:avLst/>
                <a:gdLst>
                  <a:gd name="csX0" fmla="*/ 6584 w 12348"/>
                  <a:gd name="csY0" fmla="*/ 0 h 4450"/>
                  <a:gd name="csX1" fmla="*/ 0 w 12348"/>
                  <a:gd name="csY1" fmla="*/ 2195 h 4450"/>
                  <a:gd name="csX2" fmla="*/ 6584 w 12348"/>
                  <a:gd name="csY2" fmla="*/ 0 h 4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8" h="4450">
                    <a:moveTo>
                      <a:pt x="6584" y="0"/>
                    </a:moveTo>
                    <a:cubicBezTo>
                      <a:pt x="3206" y="0"/>
                      <a:pt x="257" y="983"/>
                      <a:pt x="0" y="2195"/>
                    </a:cubicBezTo>
                    <a:cubicBezTo>
                      <a:pt x="1320" y="7801"/>
                      <a:pt x="22186" y="1360"/>
                      <a:pt x="6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6" name="Frihandsfigur: Form 1995">
                <a:extLst>
                  <a:ext uri="{FF2B5EF4-FFF2-40B4-BE49-F238E27FC236}">
                    <a16:creationId xmlns:a16="http://schemas.microsoft.com/office/drawing/2014/main" id="{00C58E8A-BC4E-BC36-1E75-63EAF8F6EE14}"/>
                  </a:ext>
                </a:extLst>
              </p:cNvPr>
              <p:cNvSpPr/>
              <p:nvPr/>
            </p:nvSpPr>
            <p:spPr>
              <a:xfrm>
                <a:off x="5091358" y="7378733"/>
                <a:ext cx="12382" cy="4715"/>
              </a:xfrm>
              <a:custGeom>
                <a:avLst/>
                <a:gdLst>
                  <a:gd name="csX0" fmla="*/ 6688 w 12382"/>
                  <a:gd name="csY0" fmla="*/ 6 h 4715"/>
                  <a:gd name="csX1" fmla="*/ 5688 w 12382"/>
                  <a:gd name="csY1" fmla="*/ 4710 h 4715"/>
                  <a:gd name="csX2" fmla="*/ 6688 w 12382"/>
                  <a:gd name="csY2" fmla="*/ 6 h 47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82" h="4715">
                    <a:moveTo>
                      <a:pt x="6688" y="6"/>
                    </a:moveTo>
                    <a:cubicBezTo>
                      <a:pt x="-844" y="-194"/>
                      <a:pt x="-3119" y="4612"/>
                      <a:pt x="5688" y="4710"/>
                    </a:cubicBezTo>
                    <a:cubicBezTo>
                      <a:pt x="13232" y="4903"/>
                      <a:pt x="15501" y="103"/>
                      <a:pt x="668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7" name="Frihandsfigur: Form 1996">
                <a:extLst>
                  <a:ext uri="{FF2B5EF4-FFF2-40B4-BE49-F238E27FC236}">
                    <a16:creationId xmlns:a16="http://schemas.microsoft.com/office/drawing/2014/main" id="{3FF38360-1712-9CB4-C85C-5C25C772DB56}"/>
                  </a:ext>
                </a:extLst>
              </p:cNvPr>
              <p:cNvSpPr/>
              <p:nvPr/>
            </p:nvSpPr>
            <p:spPr>
              <a:xfrm>
                <a:off x="5148647" y="7112894"/>
                <a:ext cx="11949" cy="4159"/>
              </a:xfrm>
              <a:custGeom>
                <a:avLst/>
                <a:gdLst>
                  <a:gd name="csX0" fmla="*/ 6361 w 11949"/>
                  <a:gd name="csY0" fmla="*/ 0 h 4159"/>
                  <a:gd name="csX1" fmla="*/ 0 w 11949"/>
                  <a:gd name="csY1" fmla="*/ 2052 h 4159"/>
                  <a:gd name="csX2" fmla="*/ 6361 w 11949"/>
                  <a:gd name="csY2" fmla="*/ 0 h 4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9" h="4159">
                    <a:moveTo>
                      <a:pt x="6361" y="0"/>
                    </a:moveTo>
                    <a:cubicBezTo>
                      <a:pt x="3097" y="0"/>
                      <a:pt x="246" y="915"/>
                      <a:pt x="0" y="2052"/>
                    </a:cubicBezTo>
                    <a:cubicBezTo>
                      <a:pt x="1297" y="7287"/>
                      <a:pt x="21471" y="1280"/>
                      <a:pt x="6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8" name="Frihandsfigur: Form 1997">
                <a:extLst>
                  <a:ext uri="{FF2B5EF4-FFF2-40B4-BE49-F238E27FC236}">
                    <a16:creationId xmlns:a16="http://schemas.microsoft.com/office/drawing/2014/main" id="{73CC9A0A-F74E-FD1D-12AC-7212613FC664}"/>
                  </a:ext>
                </a:extLst>
              </p:cNvPr>
              <p:cNvSpPr/>
              <p:nvPr/>
            </p:nvSpPr>
            <p:spPr>
              <a:xfrm>
                <a:off x="5452439" y="5894192"/>
                <a:ext cx="7608" cy="4192"/>
              </a:xfrm>
              <a:custGeom>
                <a:avLst/>
                <a:gdLst>
                  <a:gd name="csX0" fmla="*/ 3915 w 7608"/>
                  <a:gd name="csY0" fmla="*/ 1584 h 4192"/>
                  <a:gd name="csX1" fmla="*/ 0 w 7608"/>
                  <a:gd name="csY1" fmla="*/ 4162 h 4192"/>
                  <a:gd name="csX2" fmla="*/ 3915 w 7608"/>
                  <a:gd name="csY2" fmla="*/ 1584 h 41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08" h="4192">
                    <a:moveTo>
                      <a:pt x="3915" y="1584"/>
                    </a:moveTo>
                    <a:cubicBezTo>
                      <a:pt x="1840" y="2699"/>
                      <a:pt x="86" y="3847"/>
                      <a:pt x="0" y="4162"/>
                    </a:cubicBezTo>
                    <a:cubicBezTo>
                      <a:pt x="1206" y="4745"/>
                      <a:pt x="13647" y="-3308"/>
                      <a:pt x="3915" y="1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9" name="Frihandsfigur: Form 1998">
                <a:extLst>
                  <a:ext uri="{FF2B5EF4-FFF2-40B4-BE49-F238E27FC236}">
                    <a16:creationId xmlns:a16="http://schemas.microsoft.com/office/drawing/2014/main" id="{CDA1A017-6F96-1C0D-9C41-5B32D48E2775}"/>
                  </a:ext>
                </a:extLst>
              </p:cNvPr>
              <p:cNvSpPr/>
              <p:nvPr/>
            </p:nvSpPr>
            <p:spPr>
              <a:xfrm>
                <a:off x="5432979" y="5964346"/>
                <a:ext cx="8018" cy="5401"/>
              </a:xfrm>
              <a:custGeom>
                <a:avLst/>
                <a:gdLst>
                  <a:gd name="csX0" fmla="*/ 4143 w 8018"/>
                  <a:gd name="csY0" fmla="*/ 2108 h 5401"/>
                  <a:gd name="csX1" fmla="*/ 0 w 8018"/>
                  <a:gd name="csY1" fmla="*/ 5383 h 5401"/>
                  <a:gd name="csX2" fmla="*/ 4143 w 8018"/>
                  <a:gd name="csY2" fmla="*/ 2108 h 54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8" h="5401">
                    <a:moveTo>
                      <a:pt x="4143" y="2108"/>
                    </a:moveTo>
                    <a:cubicBezTo>
                      <a:pt x="1949" y="3553"/>
                      <a:pt x="97" y="5017"/>
                      <a:pt x="0" y="5383"/>
                    </a:cubicBezTo>
                    <a:cubicBezTo>
                      <a:pt x="1377" y="5891"/>
                      <a:pt x="14328" y="-4264"/>
                      <a:pt x="4143" y="2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0" name="Frihandsfigur: Form 1999">
                <a:extLst>
                  <a:ext uri="{FF2B5EF4-FFF2-40B4-BE49-F238E27FC236}">
                    <a16:creationId xmlns:a16="http://schemas.microsoft.com/office/drawing/2014/main" id="{A8BB0EA0-77BB-4894-2C8F-62DA74C1BB89}"/>
                  </a:ext>
                </a:extLst>
              </p:cNvPr>
              <p:cNvSpPr/>
              <p:nvPr/>
            </p:nvSpPr>
            <p:spPr>
              <a:xfrm>
                <a:off x="5422115" y="6008693"/>
                <a:ext cx="8214" cy="5907"/>
              </a:xfrm>
              <a:custGeom>
                <a:avLst/>
                <a:gdLst>
                  <a:gd name="csX0" fmla="*/ 4263 w 8214"/>
                  <a:gd name="csY0" fmla="*/ 2200 h 5907"/>
                  <a:gd name="csX1" fmla="*/ 0 w 8214"/>
                  <a:gd name="csY1" fmla="*/ 5869 h 5907"/>
                  <a:gd name="csX2" fmla="*/ 4263 w 8214"/>
                  <a:gd name="csY2" fmla="*/ 2200 h 59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14" h="5907">
                    <a:moveTo>
                      <a:pt x="4263" y="2200"/>
                    </a:moveTo>
                    <a:cubicBezTo>
                      <a:pt x="2012" y="3778"/>
                      <a:pt x="103" y="5412"/>
                      <a:pt x="0" y="5869"/>
                    </a:cubicBezTo>
                    <a:cubicBezTo>
                      <a:pt x="1492" y="6641"/>
                      <a:pt x="14630" y="-4612"/>
                      <a:pt x="4263" y="2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1" name="Frihandsfigur: Form 2000">
                <a:extLst>
                  <a:ext uri="{FF2B5EF4-FFF2-40B4-BE49-F238E27FC236}">
                    <a16:creationId xmlns:a16="http://schemas.microsoft.com/office/drawing/2014/main" id="{7A7D6355-76AB-20E0-E6BC-492B829724BA}"/>
                  </a:ext>
                </a:extLst>
              </p:cNvPr>
              <p:cNvSpPr/>
              <p:nvPr/>
            </p:nvSpPr>
            <p:spPr>
              <a:xfrm>
                <a:off x="5410280" y="6064476"/>
                <a:ext cx="8399" cy="6106"/>
              </a:xfrm>
              <a:custGeom>
                <a:avLst/>
                <a:gdLst>
                  <a:gd name="csX0" fmla="*/ 4372 w 8399"/>
                  <a:gd name="csY0" fmla="*/ 2105 h 6106"/>
                  <a:gd name="csX1" fmla="*/ 0 w 8399"/>
                  <a:gd name="csY1" fmla="*/ 6019 h 6106"/>
                  <a:gd name="csX2" fmla="*/ 4372 w 8399"/>
                  <a:gd name="csY2" fmla="*/ 2105 h 61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9" h="6106">
                    <a:moveTo>
                      <a:pt x="4372" y="2105"/>
                    </a:moveTo>
                    <a:cubicBezTo>
                      <a:pt x="2069" y="3704"/>
                      <a:pt x="108" y="5453"/>
                      <a:pt x="0" y="6019"/>
                    </a:cubicBezTo>
                    <a:cubicBezTo>
                      <a:pt x="1623" y="7231"/>
                      <a:pt x="14910" y="-4685"/>
                      <a:pt x="4372" y="21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2" name="Frihandsfigur: Form 2001">
                <a:extLst>
                  <a:ext uri="{FF2B5EF4-FFF2-40B4-BE49-F238E27FC236}">
                    <a16:creationId xmlns:a16="http://schemas.microsoft.com/office/drawing/2014/main" id="{12D9AA62-B1B8-257A-B552-6E48FCD78667}"/>
                  </a:ext>
                </a:extLst>
              </p:cNvPr>
              <p:cNvSpPr/>
              <p:nvPr/>
            </p:nvSpPr>
            <p:spPr>
              <a:xfrm>
                <a:off x="5442964" y="5927815"/>
                <a:ext cx="7821" cy="4795"/>
              </a:xfrm>
              <a:custGeom>
                <a:avLst/>
                <a:gdLst>
                  <a:gd name="csX0" fmla="*/ 4023 w 7821"/>
                  <a:gd name="csY0" fmla="*/ 1886 h 4795"/>
                  <a:gd name="csX1" fmla="*/ 0 w 7821"/>
                  <a:gd name="csY1" fmla="*/ 4778 h 4795"/>
                  <a:gd name="csX2" fmla="*/ 4023 w 7821"/>
                  <a:gd name="csY2" fmla="*/ 1886 h 47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1" h="4795">
                    <a:moveTo>
                      <a:pt x="4023" y="1886"/>
                    </a:moveTo>
                    <a:cubicBezTo>
                      <a:pt x="1892" y="3172"/>
                      <a:pt x="91" y="4457"/>
                      <a:pt x="0" y="4778"/>
                    </a:cubicBezTo>
                    <a:cubicBezTo>
                      <a:pt x="1240" y="5246"/>
                      <a:pt x="14030" y="-3806"/>
                      <a:pt x="4023" y="18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3" name="Frihandsfigur: Form 2002">
                <a:extLst>
                  <a:ext uri="{FF2B5EF4-FFF2-40B4-BE49-F238E27FC236}">
                    <a16:creationId xmlns:a16="http://schemas.microsoft.com/office/drawing/2014/main" id="{FA4E5751-2C26-757E-8A77-00B85518DABB}"/>
                  </a:ext>
                </a:extLst>
              </p:cNvPr>
              <p:cNvSpPr/>
              <p:nvPr/>
            </p:nvSpPr>
            <p:spPr>
              <a:xfrm>
                <a:off x="5461772" y="5858560"/>
                <a:ext cx="7396" cy="3738"/>
              </a:xfrm>
              <a:custGeom>
                <a:avLst/>
                <a:gdLst>
                  <a:gd name="csX0" fmla="*/ 3818 w 7396"/>
                  <a:gd name="csY0" fmla="*/ 1275 h 3738"/>
                  <a:gd name="csX1" fmla="*/ 0 w 7396"/>
                  <a:gd name="csY1" fmla="*/ 3669 h 3738"/>
                  <a:gd name="csX2" fmla="*/ 3818 w 7396"/>
                  <a:gd name="csY2" fmla="*/ 1275 h 37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6" h="3738">
                    <a:moveTo>
                      <a:pt x="3818" y="1275"/>
                    </a:moveTo>
                    <a:cubicBezTo>
                      <a:pt x="1795" y="2246"/>
                      <a:pt x="86" y="3315"/>
                      <a:pt x="0" y="3669"/>
                    </a:cubicBezTo>
                    <a:cubicBezTo>
                      <a:pt x="1212" y="4526"/>
                      <a:pt x="13242" y="-2880"/>
                      <a:pt x="3818" y="1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4" name="Frihandsfigur: Form 2003">
                <a:extLst>
                  <a:ext uri="{FF2B5EF4-FFF2-40B4-BE49-F238E27FC236}">
                    <a16:creationId xmlns:a16="http://schemas.microsoft.com/office/drawing/2014/main" id="{438B6716-9E2F-FCBD-4878-EAD3B9260F44}"/>
                  </a:ext>
                </a:extLst>
              </p:cNvPr>
              <p:cNvSpPr/>
              <p:nvPr/>
            </p:nvSpPr>
            <p:spPr>
              <a:xfrm>
                <a:off x="5366594" y="6311803"/>
                <a:ext cx="8789" cy="4179"/>
              </a:xfrm>
              <a:custGeom>
                <a:avLst/>
                <a:gdLst>
                  <a:gd name="csX0" fmla="*/ 4601 w 8789"/>
                  <a:gd name="csY0" fmla="*/ 860 h 4179"/>
                  <a:gd name="csX1" fmla="*/ 0 w 8789"/>
                  <a:gd name="csY1" fmla="*/ 3774 h 4179"/>
                  <a:gd name="csX2" fmla="*/ 4601 w 8789"/>
                  <a:gd name="csY2" fmla="*/ 860 h 4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89" h="4179">
                    <a:moveTo>
                      <a:pt x="4601" y="860"/>
                    </a:moveTo>
                    <a:cubicBezTo>
                      <a:pt x="2195" y="1791"/>
                      <a:pt x="132" y="3100"/>
                      <a:pt x="0" y="3774"/>
                    </a:cubicBezTo>
                    <a:cubicBezTo>
                      <a:pt x="1526" y="6129"/>
                      <a:pt x="15648" y="-2707"/>
                      <a:pt x="4601" y="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5" name="Frihandsfigur: Form 2004">
                <a:extLst>
                  <a:ext uri="{FF2B5EF4-FFF2-40B4-BE49-F238E27FC236}">
                    <a16:creationId xmlns:a16="http://schemas.microsoft.com/office/drawing/2014/main" id="{D06812D9-9B75-6510-77F3-C40BA2768662}"/>
                  </a:ext>
                </a:extLst>
              </p:cNvPr>
              <p:cNvSpPr/>
              <p:nvPr/>
            </p:nvSpPr>
            <p:spPr>
              <a:xfrm>
                <a:off x="5396845" y="6139736"/>
                <a:ext cx="8286" cy="5759"/>
              </a:xfrm>
              <a:custGeom>
                <a:avLst/>
                <a:gdLst>
                  <a:gd name="csX0" fmla="*/ 4382 w 8286"/>
                  <a:gd name="csY0" fmla="*/ 1494 h 5759"/>
                  <a:gd name="csX1" fmla="*/ 3896 w 8286"/>
                  <a:gd name="csY1" fmla="*/ 4288 h 5759"/>
                  <a:gd name="csX2" fmla="*/ 4382 w 8286"/>
                  <a:gd name="csY2" fmla="*/ 1494 h 5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6" h="5759">
                    <a:moveTo>
                      <a:pt x="4382" y="1494"/>
                    </a:moveTo>
                    <a:cubicBezTo>
                      <a:pt x="73" y="3871"/>
                      <a:pt x="-2608" y="7969"/>
                      <a:pt x="3896" y="4288"/>
                    </a:cubicBezTo>
                    <a:cubicBezTo>
                      <a:pt x="8217" y="1911"/>
                      <a:pt x="10897" y="-2238"/>
                      <a:pt x="4382" y="1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6" name="Frihandsfigur: Form 2005">
                <a:extLst>
                  <a:ext uri="{FF2B5EF4-FFF2-40B4-BE49-F238E27FC236}">
                    <a16:creationId xmlns:a16="http://schemas.microsoft.com/office/drawing/2014/main" id="{21F655DC-FA47-EF7D-C6CC-9E977B331297}"/>
                  </a:ext>
                </a:extLst>
              </p:cNvPr>
              <p:cNvSpPr/>
              <p:nvPr/>
            </p:nvSpPr>
            <p:spPr>
              <a:xfrm>
                <a:off x="5351556" y="6398332"/>
                <a:ext cx="8743" cy="4856"/>
              </a:xfrm>
              <a:custGeom>
                <a:avLst/>
                <a:gdLst>
                  <a:gd name="csX0" fmla="*/ 4637 w 8743"/>
                  <a:gd name="csY0" fmla="*/ 278 h 4856"/>
                  <a:gd name="csX1" fmla="*/ 4099 w 8743"/>
                  <a:gd name="csY1" fmla="*/ 4599 h 4856"/>
                  <a:gd name="csX2" fmla="*/ 4637 w 8743"/>
                  <a:gd name="csY2" fmla="*/ 278 h 48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43" h="4856">
                    <a:moveTo>
                      <a:pt x="4637" y="278"/>
                    </a:moveTo>
                    <a:cubicBezTo>
                      <a:pt x="-244" y="1268"/>
                      <a:pt x="-2501" y="6000"/>
                      <a:pt x="4099" y="4599"/>
                    </a:cubicBezTo>
                    <a:cubicBezTo>
                      <a:pt x="8980" y="3656"/>
                      <a:pt x="11255" y="-1201"/>
                      <a:pt x="4637" y="2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7" name="Frihandsfigur: Form 2006">
                <a:extLst>
                  <a:ext uri="{FF2B5EF4-FFF2-40B4-BE49-F238E27FC236}">
                    <a16:creationId xmlns:a16="http://schemas.microsoft.com/office/drawing/2014/main" id="{9500DB84-101E-AA46-DC77-93BF1F32AC55}"/>
                  </a:ext>
                </a:extLst>
              </p:cNvPr>
              <p:cNvSpPr/>
              <p:nvPr/>
            </p:nvSpPr>
            <p:spPr>
              <a:xfrm>
                <a:off x="5334866" y="6540478"/>
                <a:ext cx="8929" cy="4200"/>
              </a:xfrm>
              <a:custGeom>
                <a:avLst/>
                <a:gdLst>
                  <a:gd name="csX0" fmla="*/ 4742 w 8929"/>
                  <a:gd name="csY0" fmla="*/ 19 h 4200"/>
                  <a:gd name="csX1" fmla="*/ 4182 w 8929"/>
                  <a:gd name="csY1" fmla="*/ 4174 h 4200"/>
                  <a:gd name="csX2" fmla="*/ 4742 w 8929"/>
                  <a:gd name="csY2" fmla="*/ 19 h 4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29" h="4200">
                    <a:moveTo>
                      <a:pt x="4742" y="19"/>
                    </a:moveTo>
                    <a:cubicBezTo>
                      <a:pt x="-956" y="-313"/>
                      <a:pt x="-1967" y="3859"/>
                      <a:pt x="4182" y="4174"/>
                    </a:cubicBezTo>
                    <a:cubicBezTo>
                      <a:pt x="9909" y="4574"/>
                      <a:pt x="10880" y="299"/>
                      <a:pt x="474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8" name="Frihandsfigur: Form 2007">
                <a:extLst>
                  <a:ext uri="{FF2B5EF4-FFF2-40B4-BE49-F238E27FC236}">
                    <a16:creationId xmlns:a16="http://schemas.microsoft.com/office/drawing/2014/main" id="{61D2A2D6-687A-9FE9-9277-ACCBC6D5614E}"/>
                  </a:ext>
                </a:extLst>
              </p:cNvPr>
              <p:cNvSpPr/>
              <p:nvPr/>
            </p:nvSpPr>
            <p:spPr>
              <a:xfrm>
                <a:off x="5381579" y="6228244"/>
                <a:ext cx="8648" cy="5059"/>
              </a:xfrm>
              <a:custGeom>
                <a:avLst/>
                <a:gdLst>
                  <a:gd name="csX0" fmla="*/ 4549 w 8648"/>
                  <a:gd name="csY0" fmla="*/ 1082 h 5059"/>
                  <a:gd name="csX1" fmla="*/ 0 w 8648"/>
                  <a:gd name="csY1" fmla="*/ 4609 h 5059"/>
                  <a:gd name="csX2" fmla="*/ 4549 w 8648"/>
                  <a:gd name="csY2" fmla="*/ 1082 h 50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8" h="5059">
                    <a:moveTo>
                      <a:pt x="4549" y="1082"/>
                    </a:moveTo>
                    <a:cubicBezTo>
                      <a:pt x="2177" y="2226"/>
                      <a:pt x="143" y="3803"/>
                      <a:pt x="0" y="4609"/>
                    </a:cubicBezTo>
                    <a:cubicBezTo>
                      <a:pt x="1612" y="7329"/>
                      <a:pt x="15333" y="-3324"/>
                      <a:pt x="4549" y="10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9" name="Frihandsfigur: Form 2008">
                <a:extLst>
                  <a:ext uri="{FF2B5EF4-FFF2-40B4-BE49-F238E27FC236}">
                    <a16:creationId xmlns:a16="http://schemas.microsoft.com/office/drawing/2014/main" id="{AE903ACB-7CB2-BAC7-1D31-EFB7B561A786}"/>
                  </a:ext>
                </a:extLst>
              </p:cNvPr>
              <p:cNvSpPr/>
              <p:nvPr/>
            </p:nvSpPr>
            <p:spPr>
              <a:xfrm>
                <a:off x="5318028" y="6622992"/>
                <a:ext cx="9490" cy="2043"/>
              </a:xfrm>
              <a:custGeom>
                <a:avLst/>
                <a:gdLst>
                  <a:gd name="csX0" fmla="*/ 4966 w 9490"/>
                  <a:gd name="csY0" fmla="*/ 155 h 2043"/>
                  <a:gd name="csX1" fmla="*/ 0 w 9490"/>
                  <a:gd name="csY1" fmla="*/ 498 h 2043"/>
                  <a:gd name="csX2" fmla="*/ 4966 w 9490"/>
                  <a:gd name="csY2" fmla="*/ 155 h 20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0" h="2043">
                    <a:moveTo>
                      <a:pt x="4966" y="155"/>
                    </a:moveTo>
                    <a:cubicBezTo>
                      <a:pt x="2377" y="-148"/>
                      <a:pt x="154" y="7"/>
                      <a:pt x="0" y="498"/>
                    </a:cubicBezTo>
                    <a:cubicBezTo>
                      <a:pt x="971" y="2904"/>
                      <a:pt x="17151" y="2275"/>
                      <a:pt x="4966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0" name="Frihandsfigur: Form 2009">
                <a:extLst>
                  <a:ext uri="{FF2B5EF4-FFF2-40B4-BE49-F238E27FC236}">
                    <a16:creationId xmlns:a16="http://schemas.microsoft.com/office/drawing/2014/main" id="{50BADFB3-9638-4A30-76CE-099E65E39CB9}"/>
                  </a:ext>
                </a:extLst>
              </p:cNvPr>
              <p:cNvSpPr/>
              <p:nvPr/>
            </p:nvSpPr>
            <p:spPr>
              <a:xfrm>
                <a:off x="5059841" y="7526146"/>
                <a:ext cx="12876" cy="5262"/>
              </a:xfrm>
              <a:custGeom>
                <a:avLst/>
                <a:gdLst>
                  <a:gd name="csX0" fmla="*/ 7092 w 12876"/>
                  <a:gd name="csY0" fmla="*/ 0 h 5262"/>
                  <a:gd name="csX1" fmla="*/ 0 w 12876"/>
                  <a:gd name="csY1" fmla="*/ 2521 h 5262"/>
                  <a:gd name="csX2" fmla="*/ 7092 w 12876"/>
                  <a:gd name="csY2" fmla="*/ 0 h 5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76" h="5262">
                    <a:moveTo>
                      <a:pt x="7092" y="0"/>
                    </a:moveTo>
                    <a:cubicBezTo>
                      <a:pt x="4658" y="57"/>
                      <a:pt x="869" y="451"/>
                      <a:pt x="0" y="2521"/>
                    </a:cubicBezTo>
                    <a:cubicBezTo>
                      <a:pt x="2640" y="9516"/>
                      <a:pt x="22460" y="1046"/>
                      <a:pt x="70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1" name="Frihandsfigur: Form 2010">
                <a:extLst>
                  <a:ext uri="{FF2B5EF4-FFF2-40B4-BE49-F238E27FC236}">
                    <a16:creationId xmlns:a16="http://schemas.microsoft.com/office/drawing/2014/main" id="{E96F4F42-BC78-6AC2-165A-C682101FBAAC}"/>
                  </a:ext>
                </a:extLst>
              </p:cNvPr>
              <p:cNvSpPr/>
              <p:nvPr/>
            </p:nvSpPr>
            <p:spPr>
              <a:xfrm>
                <a:off x="5275657" y="5882201"/>
                <a:ext cx="6878" cy="2048"/>
              </a:xfrm>
              <a:custGeom>
                <a:avLst/>
                <a:gdLst>
                  <a:gd name="csX0" fmla="*/ 3806 w 6878"/>
                  <a:gd name="csY0" fmla="*/ 185 h 2048"/>
                  <a:gd name="csX1" fmla="*/ 0 w 6878"/>
                  <a:gd name="csY1" fmla="*/ 1592 h 2048"/>
                  <a:gd name="csX2" fmla="*/ 3806 w 6878"/>
                  <a:gd name="csY2" fmla="*/ 185 h 20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78" h="2048">
                    <a:moveTo>
                      <a:pt x="3806" y="185"/>
                    </a:moveTo>
                    <a:cubicBezTo>
                      <a:pt x="2560" y="454"/>
                      <a:pt x="606" y="791"/>
                      <a:pt x="0" y="1592"/>
                    </a:cubicBezTo>
                    <a:cubicBezTo>
                      <a:pt x="1972" y="3426"/>
                      <a:pt x="11767" y="-929"/>
                      <a:pt x="3806" y="1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2" name="Frihandsfigur: Form 2011">
                <a:extLst>
                  <a:ext uri="{FF2B5EF4-FFF2-40B4-BE49-F238E27FC236}">
                    <a16:creationId xmlns:a16="http://schemas.microsoft.com/office/drawing/2014/main" id="{A185658F-97FA-8354-5535-7F95D10BA51B}"/>
                  </a:ext>
                </a:extLst>
              </p:cNvPr>
              <p:cNvSpPr/>
              <p:nvPr/>
            </p:nvSpPr>
            <p:spPr>
              <a:xfrm>
                <a:off x="5061367" y="6600412"/>
                <a:ext cx="9493" cy="1896"/>
              </a:xfrm>
              <a:custGeom>
                <a:avLst/>
                <a:gdLst>
                  <a:gd name="csX0" fmla="*/ 5081 w 9493"/>
                  <a:gd name="csY0" fmla="*/ 29 h 1896"/>
                  <a:gd name="csX1" fmla="*/ 0 w 9493"/>
                  <a:gd name="csY1" fmla="*/ 727 h 1896"/>
                  <a:gd name="csX2" fmla="*/ 5081 w 9493"/>
                  <a:gd name="csY2" fmla="*/ 29 h 18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3" h="1896">
                    <a:moveTo>
                      <a:pt x="5081" y="29"/>
                    </a:moveTo>
                    <a:cubicBezTo>
                      <a:pt x="2486" y="-102"/>
                      <a:pt x="211" y="218"/>
                      <a:pt x="0" y="727"/>
                    </a:cubicBezTo>
                    <a:cubicBezTo>
                      <a:pt x="897" y="3121"/>
                      <a:pt x="17082" y="1298"/>
                      <a:pt x="508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3" name="Frihandsfigur: Form 2012">
                <a:extLst>
                  <a:ext uri="{FF2B5EF4-FFF2-40B4-BE49-F238E27FC236}">
                    <a16:creationId xmlns:a16="http://schemas.microsoft.com/office/drawing/2014/main" id="{745B332F-6E81-F499-25C1-2961BE826762}"/>
                  </a:ext>
                </a:extLst>
              </p:cNvPr>
              <p:cNvSpPr/>
              <p:nvPr/>
            </p:nvSpPr>
            <p:spPr>
              <a:xfrm>
                <a:off x="4985129" y="6676244"/>
                <a:ext cx="10330" cy="741"/>
              </a:xfrm>
              <a:custGeom>
                <a:avLst/>
                <a:gdLst>
                  <a:gd name="csX0" fmla="*/ 5544 w 10330"/>
                  <a:gd name="csY0" fmla="*/ 7 h 741"/>
                  <a:gd name="csX1" fmla="*/ 0 w 10330"/>
                  <a:gd name="csY1" fmla="*/ 304 h 741"/>
                  <a:gd name="csX2" fmla="*/ 5544 w 10330"/>
                  <a:gd name="csY2" fmla="*/ 7 h 7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30" h="741">
                    <a:moveTo>
                      <a:pt x="5544" y="7"/>
                    </a:moveTo>
                    <a:cubicBezTo>
                      <a:pt x="2732" y="-33"/>
                      <a:pt x="251" y="104"/>
                      <a:pt x="0" y="304"/>
                    </a:cubicBezTo>
                    <a:cubicBezTo>
                      <a:pt x="914" y="1230"/>
                      <a:pt x="18597" y="470"/>
                      <a:pt x="554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4" name="Frihandsfigur: Form 2013">
                <a:extLst>
                  <a:ext uri="{FF2B5EF4-FFF2-40B4-BE49-F238E27FC236}">
                    <a16:creationId xmlns:a16="http://schemas.microsoft.com/office/drawing/2014/main" id="{A6C345E5-C196-F82E-16D4-0040268ECD96}"/>
                  </a:ext>
                </a:extLst>
              </p:cNvPr>
              <p:cNvSpPr/>
              <p:nvPr/>
            </p:nvSpPr>
            <p:spPr>
              <a:xfrm>
                <a:off x="4895081" y="6880127"/>
                <a:ext cx="10892" cy="3624"/>
              </a:xfrm>
              <a:custGeom>
                <a:avLst/>
                <a:gdLst>
                  <a:gd name="csX0" fmla="*/ 5986 w 10892"/>
                  <a:gd name="csY0" fmla="*/ 7 h 3624"/>
                  <a:gd name="csX1" fmla="*/ 4912 w 10892"/>
                  <a:gd name="csY1" fmla="*/ 3618 h 3624"/>
                  <a:gd name="csX2" fmla="*/ 5986 w 10892"/>
                  <a:gd name="csY2" fmla="*/ 7 h 36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2" h="3624">
                    <a:moveTo>
                      <a:pt x="5986" y="7"/>
                    </a:moveTo>
                    <a:cubicBezTo>
                      <a:pt x="-455" y="-177"/>
                      <a:pt x="-2958" y="3504"/>
                      <a:pt x="4912" y="3618"/>
                    </a:cubicBezTo>
                    <a:cubicBezTo>
                      <a:pt x="11352" y="3801"/>
                      <a:pt x="13844" y="120"/>
                      <a:pt x="598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5" name="Frihandsfigur: Form 2014">
                <a:extLst>
                  <a:ext uri="{FF2B5EF4-FFF2-40B4-BE49-F238E27FC236}">
                    <a16:creationId xmlns:a16="http://schemas.microsoft.com/office/drawing/2014/main" id="{481DD60F-DFF1-056A-A2AD-B6277BF9C819}"/>
                  </a:ext>
                </a:extLst>
              </p:cNvPr>
              <p:cNvSpPr/>
              <p:nvPr/>
            </p:nvSpPr>
            <p:spPr>
              <a:xfrm>
                <a:off x="5037353" y="6640241"/>
                <a:ext cx="9770" cy="947"/>
              </a:xfrm>
              <a:custGeom>
                <a:avLst/>
                <a:gdLst>
                  <a:gd name="csX0" fmla="*/ 5224 w 9770"/>
                  <a:gd name="csY0" fmla="*/ 46 h 947"/>
                  <a:gd name="csX1" fmla="*/ 0 w 9770"/>
                  <a:gd name="csY1" fmla="*/ 280 h 947"/>
                  <a:gd name="csX2" fmla="*/ 5224 w 9770"/>
                  <a:gd name="csY2" fmla="*/ 46 h 9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0" h="947">
                    <a:moveTo>
                      <a:pt x="5224" y="46"/>
                    </a:moveTo>
                    <a:cubicBezTo>
                      <a:pt x="2560" y="-69"/>
                      <a:pt x="223" y="40"/>
                      <a:pt x="0" y="280"/>
                    </a:cubicBezTo>
                    <a:cubicBezTo>
                      <a:pt x="897" y="1423"/>
                      <a:pt x="17596" y="932"/>
                      <a:pt x="5224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6" name="Frihandsfigur: Form 2015">
                <a:extLst>
                  <a:ext uri="{FF2B5EF4-FFF2-40B4-BE49-F238E27FC236}">
                    <a16:creationId xmlns:a16="http://schemas.microsoft.com/office/drawing/2014/main" id="{23DC0D17-5427-5D1D-CB96-4A85EEC19E88}"/>
                  </a:ext>
                </a:extLst>
              </p:cNvPr>
              <p:cNvSpPr/>
              <p:nvPr/>
            </p:nvSpPr>
            <p:spPr>
              <a:xfrm>
                <a:off x="5011967" y="6659422"/>
                <a:ext cx="10091" cy="564"/>
              </a:xfrm>
              <a:custGeom>
                <a:avLst/>
                <a:gdLst>
                  <a:gd name="csX0" fmla="*/ 5378 w 10091"/>
                  <a:gd name="csY0" fmla="*/ 38 h 564"/>
                  <a:gd name="csX1" fmla="*/ 0 w 10091"/>
                  <a:gd name="csY1" fmla="*/ 147 h 564"/>
                  <a:gd name="csX2" fmla="*/ 5378 w 10091"/>
                  <a:gd name="csY2" fmla="*/ 38 h 5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91" h="564">
                    <a:moveTo>
                      <a:pt x="5378" y="38"/>
                    </a:moveTo>
                    <a:cubicBezTo>
                      <a:pt x="2640" y="-42"/>
                      <a:pt x="234" y="9"/>
                      <a:pt x="0" y="147"/>
                    </a:cubicBezTo>
                    <a:cubicBezTo>
                      <a:pt x="829" y="792"/>
                      <a:pt x="18225" y="638"/>
                      <a:pt x="537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7" name="Frihandsfigur: Form 2016">
                <a:extLst>
                  <a:ext uri="{FF2B5EF4-FFF2-40B4-BE49-F238E27FC236}">
                    <a16:creationId xmlns:a16="http://schemas.microsoft.com/office/drawing/2014/main" id="{204375DF-CFBF-F3C9-D4F9-4717CB4671BD}"/>
                  </a:ext>
                </a:extLst>
              </p:cNvPr>
              <p:cNvSpPr/>
              <p:nvPr/>
            </p:nvSpPr>
            <p:spPr>
              <a:xfrm>
                <a:off x="4926751" y="6775812"/>
                <a:ext cx="10892" cy="3049"/>
              </a:xfrm>
              <a:custGeom>
                <a:avLst/>
                <a:gdLst>
                  <a:gd name="csX0" fmla="*/ 5898 w 10892"/>
                  <a:gd name="csY0" fmla="*/ 0 h 3049"/>
                  <a:gd name="csX1" fmla="*/ 0 w 10892"/>
                  <a:gd name="csY1" fmla="*/ 1503 h 3049"/>
                  <a:gd name="csX2" fmla="*/ 5898 w 10892"/>
                  <a:gd name="csY2" fmla="*/ 0 h 3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2" h="3049">
                    <a:moveTo>
                      <a:pt x="5898" y="0"/>
                    </a:moveTo>
                    <a:cubicBezTo>
                      <a:pt x="2920" y="6"/>
                      <a:pt x="280" y="675"/>
                      <a:pt x="0" y="1503"/>
                    </a:cubicBezTo>
                    <a:cubicBezTo>
                      <a:pt x="994" y="5343"/>
                      <a:pt x="19551" y="937"/>
                      <a:pt x="5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8" name="Frihandsfigur: Form 2017">
                <a:extLst>
                  <a:ext uri="{FF2B5EF4-FFF2-40B4-BE49-F238E27FC236}">
                    <a16:creationId xmlns:a16="http://schemas.microsoft.com/office/drawing/2014/main" id="{BFD8344B-ECB7-8C12-E2AF-E59DC2C9E7D2}"/>
                  </a:ext>
                </a:extLst>
              </p:cNvPr>
              <p:cNvSpPr/>
              <p:nvPr/>
            </p:nvSpPr>
            <p:spPr>
              <a:xfrm>
                <a:off x="4786435" y="7241256"/>
                <a:ext cx="12012" cy="4406"/>
              </a:xfrm>
              <a:custGeom>
                <a:avLst/>
                <a:gdLst>
                  <a:gd name="csX0" fmla="*/ 6664 w 12012"/>
                  <a:gd name="csY0" fmla="*/ 8 h 4406"/>
                  <a:gd name="csX1" fmla="*/ 5355 w 12012"/>
                  <a:gd name="csY1" fmla="*/ 4398 h 4406"/>
                  <a:gd name="csX2" fmla="*/ 6664 w 12012"/>
                  <a:gd name="csY2" fmla="*/ 8 h 44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12" h="4406">
                    <a:moveTo>
                      <a:pt x="6664" y="8"/>
                    </a:moveTo>
                    <a:cubicBezTo>
                      <a:pt x="-365" y="-220"/>
                      <a:pt x="-3354" y="4249"/>
                      <a:pt x="5355" y="4398"/>
                    </a:cubicBezTo>
                    <a:cubicBezTo>
                      <a:pt x="12385" y="4626"/>
                      <a:pt x="15357" y="157"/>
                      <a:pt x="666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9" name="Frihandsfigur: Form 2018">
                <a:extLst>
                  <a:ext uri="{FF2B5EF4-FFF2-40B4-BE49-F238E27FC236}">
                    <a16:creationId xmlns:a16="http://schemas.microsoft.com/office/drawing/2014/main" id="{66A35B03-4D24-993D-9DEC-6E0481C6FDE6}"/>
                  </a:ext>
                </a:extLst>
              </p:cNvPr>
              <p:cNvSpPr/>
              <p:nvPr/>
            </p:nvSpPr>
            <p:spPr>
              <a:xfrm>
                <a:off x="4745119" y="7378730"/>
                <a:ext cx="12442" cy="4721"/>
              </a:xfrm>
              <a:custGeom>
                <a:avLst/>
                <a:gdLst>
                  <a:gd name="csX0" fmla="*/ 6924 w 12442"/>
                  <a:gd name="csY0" fmla="*/ 9 h 4721"/>
                  <a:gd name="csX1" fmla="*/ 5518 w 12442"/>
                  <a:gd name="csY1" fmla="*/ 4713 h 4721"/>
                  <a:gd name="csX2" fmla="*/ 6924 w 12442"/>
                  <a:gd name="csY2" fmla="*/ 9 h 4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42" h="4721">
                    <a:moveTo>
                      <a:pt x="6924" y="9"/>
                    </a:moveTo>
                    <a:cubicBezTo>
                      <a:pt x="-334" y="-237"/>
                      <a:pt x="-3500" y="4547"/>
                      <a:pt x="5518" y="4713"/>
                    </a:cubicBezTo>
                    <a:cubicBezTo>
                      <a:pt x="12782" y="4958"/>
                      <a:pt x="15937" y="175"/>
                      <a:pt x="692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0" name="Frihandsfigur: Form 2019">
                <a:extLst>
                  <a:ext uri="{FF2B5EF4-FFF2-40B4-BE49-F238E27FC236}">
                    <a16:creationId xmlns:a16="http://schemas.microsoft.com/office/drawing/2014/main" id="{053B896D-FFFD-4679-2F43-CFA1A3496B0C}"/>
                  </a:ext>
                </a:extLst>
              </p:cNvPr>
              <p:cNvSpPr/>
              <p:nvPr/>
            </p:nvSpPr>
            <p:spPr>
              <a:xfrm>
                <a:off x="4861217" y="6992786"/>
                <a:ext cx="11244" cy="3855"/>
              </a:xfrm>
              <a:custGeom>
                <a:avLst/>
                <a:gdLst>
                  <a:gd name="csX0" fmla="*/ 6200 w 11244"/>
                  <a:gd name="csY0" fmla="*/ 7 h 3855"/>
                  <a:gd name="csX1" fmla="*/ 5051 w 11244"/>
                  <a:gd name="csY1" fmla="*/ 3848 h 3855"/>
                  <a:gd name="csX2" fmla="*/ 6200 w 11244"/>
                  <a:gd name="csY2" fmla="*/ 7 h 38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44" h="3855">
                    <a:moveTo>
                      <a:pt x="6200" y="7"/>
                    </a:moveTo>
                    <a:cubicBezTo>
                      <a:pt x="-429" y="-193"/>
                      <a:pt x="-3081" y="3728"/>
                      <a:pt x="5051" y="3848"/>
                    </a:cubicBezTo>
                    <a:cubicBezTo>
                      <a:pt x="11675" y="4047"/>
                      <a:pt x="14321" y="133"/>
                      <a:pt x="620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1" name="Frihandsfigur: Form 2020">
                <a:extLst>
                  <a:ext uri="{FF2B5EF4-FFF2-40B4-BE49-F238E27FC236}">
                    <a16:creationId xmlns:a16="http://schemas.microsoft.com/office/drawing/2014/main" id="{F0BB2DE8-CA5A-4088-AA1E-C22A67DBD365}"/>
                  </a:ext>
                </a:extLst>
              </p:cNvPr>
              <p:cNvSpPr/>
              <p:nvPr/>
            </p:nvSpPr>
            <p:spPr>
              <a:xfrm>
                <a:off x="4825069" y="7112886"/>
                <a:ext cx="11615" cy="4118"/>
              </a:xfrm>
              <a:custGeom>
                <a:avLst/>
                <a:gdLst>
                  <a:gd name="csX0" fmla="*/ 6424 w 11615"/>
                  <a:gd name="csY0" fmla="*/ 8 h 4118"/>
                  <a:gd name="csX1" fmla="*/ 5195 w 11615"/>
                  <a:gd name="csY1" fmla="*/ 4111 h 4118"/>
                  <a:gd name="csX2" fmla="*/ 6424 w 11615"/>
                  <a:gd name="csY2" fmla="*/ 8 h 4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5" h="4118">
                    <a:moveTo>
                      <a:pt x="6424" y="8"/>
                    </a:moveTo>
                    <a:cubicBezTo>
                      <a:pt x="-399" y="-204"/>
                      <a:pt x="-3211" y="3974"/>
                      <a:pt x="5195" y="4111"/>
                    </a:cubicBezTo>
                    <a:cubicBezTo>
                      <a:pt x="12019" y="4323"/>
                      <a:pt x="14820" y="145"/>
                      <a:pt x="642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2" name="Frihandsfigur: Form 2021">
                <a:extLst>
                  <a:ext uri="{FF2B5EF4-FFF2-40B4-BE49-F238E27FC236}">
                    <a16:creationId xmlns:a16="http://schemas.microsoft.com/office/drawing/2014/main" id="{112A3E0B-8D8F-7F19-7EAE-09CA6F9D7164}"/>
                  </a:ext>
                </a:extLst>
              </p:cNvPr>
              <p:cNvSpPr/>
              <p:nvPr/>
            </p:nvSpPr>
            <p:spPr>
              <a:xfrm>
                <a:off x="4956754" y="6708941"/>
                <a:ext cx="10580" cy="1589"/>
              </a:xfrm>
              <a:custGeom>
                <a:avLst/>
                <a:gdLst>
                  <a:gd name="csX0" fmla="*/ 5715 w 10580"/>
                  <a:gd name="csY0" fmla="*/ 0 h 1589"/>
                  <a:gd name="csX1" fmla="*/ 0 w 10580"/>
                  <a:gd name="csY1" fmla="*/ 772 h 1589"/>
                  <a:gd name="csX2" fmla="*/ 5715 w 10580"/>
                  <a:gd name="csY2" fmla="*/ 0 h 15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0" h="1589">
                    <a:moveTo>
                      <a:pt x="5715" y="0"/>
                    </a:moveTo>
                    <a:cubicBezTo>
                      <a:pt x="2823" y="-6"/>
                      <a:pt x="269" y="338"/>
                      <a:pt x="0" y="772"/>
                    </a:cubicBezTo>
                    <a:cubicBezTo>
                      <a:pt x="1029" y="2766"/>
                      <a:pt x="18979" y="555"/>
                      <a:pt x="5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3" name="Frihandsfigur: Form 2022">
                <a:extLst>
                  <a:ext uri="{FF2B5EF4-FFF2-40B4-BE49-F238E27FC236}">
                    <a16:creationId xmlns:a16="http://schemas.microsoft.com/office/drawing/2014/main" id="{CDBD1F34-8B4A-62DD-DF6E-02E9F435F075}"/>
                  </a:ext>
                </a:extLst>
              </p:cNvPr>
              <p:cNvSpPr/>
              <p:nvPr/>
            </p:nvSpPr>
            <p:spPr>
              <a:xfrm>
                <a:off x="5232591" y="6023182"/>
                <a:ext cx="7462" cy="2425"/>
              </a:xfrm>
              <a:custGeom>
                <a:avLst/>
                <a:gdLst>
                  <a:gd name="csX0" fmla="*/ 3981 w 7462"/>
                  <a:gd name="csY0" fmla="*/ 422 h 2425"/>
                  <a:gd name="csX1" fmla="*/ 3484 w 7462"/>
                  <a:gd name="csY1" fmla="*/ 2022 h 2425"/>
                  <a:gd name="csX2" fmla="*/ 3981 w 7462"/>
                  <a:gd name="csY2" fmla="*/ 422 h 24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62" h="2425">
                    <a:moveTo>
                      <a:pt x="3981" y="422"/>
                    </a:moveTo>
                    <a:cubicBezTo>
                      <a:pt x="-316" y="1330"/>
                      <a:pt x="-2048" y="3262"/>
                      <a:pt x="3484" y="2022"/>
                    </a:cubicBezTo>
                    <a:cubicBezTo>
                      <a:pt x="7765" y="1079"/>
                      <a:pt x="9519" y="-853"/>
                      <a:pt x="3981" y="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4" name="Frihandsfigur: Form 2023">
                <a:extLst>
                  <a:ext uri="{FF2B5EF4-FFF2-40B4-BE49-F238E27FC236}">
                    <a16:creationId xmlns:a16="http://schemas.microsoft.com/office/drawing/2014/main" id="{360E4D76-774B-BB0A-EBAF-3A4145B46335}"/>
                  </a:ext>
                </a:extLst>
              </p:cNvPr>
              <p:cNvSpPr/>
              <p:nvPr/>
            </p:nvSpPr>
            <p:spPr>
              <a:xfrm>
                <a:off x="5216958" y="6072895"/>
                <a:ext cx="7907" cy="2747"/>
              </a:xfrm>
              <a:custGeom>
                <a:avLst/>
                <a:gdLst>
                  <a:gd name="csX0" fmla="*/ 4183 w 7907"/>
                  <a:gd name="csY0" fmla="*/ 521 h 2747"/>
                  <a:gd name="csX1" fmla="*/ 0 w 7907"/>
                  <a:gd name="csY1" fmla="*/ 2424 h 2747"/>
                  <a:gd name="csX2" fmla="*/ 4183 w 7907"/>
                  <a:gd name="csY2" fmla="*/ 521 h 27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7" h="2747">
                    <a:moveTo>
                      <a:pt x="4183" y="521"/>
                    </a:moveTo>
                    <a:cubicBezTo>
                      <a:pt x="2017" y="1115"/>
                      <a:pt x="143" y="1955"/>
                      <a:pt x="0" y="2424"/>
                    </a:cubicBezTo>
                    <a:cubicBezTo>
                      <a:pt x="1137" y="4155"/>
                      <a:pt x="14127" y="-1731"/>
                      <a:pt x="4183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5" name="Frihandsfigur: Form 2024">
                <a:extLst>
                  <a:ext uri="{FF2B5EF4-FFF2-40B4-BE49-F238E27FC236}">
                    <a16:creationId xmlns:a16="http://schemas.microsoft.com/office/drawing/2014/main" id="{E9381F8A-5195-9789-707B-633A72945487}"/>
                  </a:ext>
                </a:extLst>
              </p:cNvPr>
              <p:cNvSpPr/>
              <p:nvPr/>
            </p:nvSpPr>
            <p:spPr>
              <a:xfrm>
                <a:off x="5200619" y="6126512"/>
                <a:ext cx="8097" cy="2978"/>
              </a:xfrm>
              <a:custGeom>
                <a:avLst/>
                <a:gdLst>
                  <a:gd name="csX0" fmla="*/ 4292 w 8097"/>
                  <a:gd name="csY0" fmla="*/ 562 h 2978"/>
                  <a:gd name="csX1" fmla="*/ 0 w 8097"/>
                  <a:gd name="csY1" fmla="*/ 2625 h 2978"/>
                  <a:gd name="csX2" fmla="*/ 4292 w 8097"/>
                  <a:gd name="csY2" fmla="*/ 562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97" h="2978">
                    <a:moveTo>
                      <a:pt x="4292" y="562"/>
                    </a:moveTo>
                    <a:cubicBezTo>
                      <a:pt x="2075" y="1201"/>
                      <a:pt x="149" y="2116"/>
                      <a:pt x="0" y="2625"/>
                    </a:cubicBezTo>
                    <a:cubicBezTo>
                      <a:pt x="1183" y="4511"/>
                      <a:pt x="14453" y="-1873"/>
                      <a:pt x="4292" y="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6" name="Frihandsfigur: Form 2025">
                <a:extLst>
                  <a:ext uri="{FF2B5EF4-FFF2-40B4-BE49-F238E27FC236}">
                    <a16:creationId xmlns:a16="http://schemas.microsoft.com/office/drawing/2014/main" id="{A70B08C4-9DA2-AC52-87A7-766DE099BB61}"/>
                  </a:ext>
                </a:extLst>
              </p:cNvPr>
              <p:cNvSpPr/>
              <p:nvPr/>
            </p:nvSpPr>
            <p:spPr>
              <a:xfrm>
                <a:off x="5084393" y="6530571"/>
                <a:ext cx="9260" cy="2683"/>
              </a:xfrm>
              <a:custGeom>
                <a:avLst/>
                <a:gdLst>
                  <a:gd name="csX0" fmla="*/ 4961 w 9260"/>
                  <a:gd name="csY0" fmla="*/ 11 h 2683"/>
                  <a:gd name="csX1" fmla="*/ 0 w 9260"/>
                  <a:gd name="csY1" fmla="*/ 1160 h 2683"/>
                  <a:gd name="csX2" fmla="*/ 4961 w 9260"/>
                  <a:gd name="csY2" fmla="*/ 11 h 26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60" h="2683">
                    <a:moveTo>
                      <a:pt x="4961" y="11"/>
                    </a:moveTo>
                    <a:cubicBezTo>
                      <a:pt x="2429" y="-81"/>
                      <a:pt x="212" y="433"/>
                      <a:pt x="0" y="1160"/>
                    </a:cubicBezTo>
                    <a:cubicBezTo>
                      <a:pt x="892" y="4594"/>
                      <a:pt x="16654" y="1337"/>
                      <a:pt x="496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7" name="Frihandsfigur: Form 2026">
                <a:extLst>
                  <a:ext uri="{FF2B5EF4-FFF2-40B4-BE49-F238E27FC236}">
                    <a16:creationId xmlns:a16="http://schemas.microsoft.com/office/drawing/2014/main" id="{B995990A-25BA-7524-DC52-3C0A90DA9521}"/>
                  </a:ext>
                </a:extLst>
              </p:cNvPr>
              <p:cNvSpPr/>
              <p:nvPr/>
            </p:nvSpPr>
            <p:spPr>
              <a:xfrm>
                <a:off x="5183571" y="6183874"/>
                <a:ext cx="8287" cy="2994"/>
              </a:xfrm>
              <a:custGeom>
                <a:avLst/>
                <a:gdLst>
                  <a:gd name="csX0" fmla="*/ 4389 w 8287"/>
                  <a:gd name="csY0" fmla="*/ 562 h 2994"/>
                  <a:gd name="csX1" fmla="*/ 0 w 8287"/>
                  <a:gd name="csY1" fmla="*/ 2636 h 2994"/>
                  <a:gd name="csX2" fmla="*/ 4389 w 8287"/>
                  <a:gd name="csY2" fmla="*/ 562 h 29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7" h="2994">
                    <a:moveTo>
                      <a:pt x="4389" y="562"/>
                    </a:moveTo>
                    <a:cubicBezTo>
                      <a:pt x="2120" y="1202"/>
                      <a:pt x="154" y="2116"/>
                      <a:pt x="0" y="2636"/>
                    </a:cubicBezTo>
                    <a:cubicBezTo>
                      <a:pt x="1206" y="4540"/>
                      <a:pt x="14796" y="-1879"/>
                      <a:pt x="4389" y="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8" name="Frihandsfigur: Form 2027">
                <a:extLst>
                  <a:ext uri="{FF2B5EF4-FFF2-40B4-BE49-F238E27FC236}">
                    <a16:creationId xmlns:a16="http://schemas.microsoft.com/office/drawing/2014/main" id="{7447AB9F-B084-09B3-D748-22625D37A6E8}"/>
                  </a:ext>
                </a:extLst>
              </p:cNvPr>
              <p:cNvSpPr/>
              <p:nvPr/>
            </p:nvSpPr>
            <p:spPr>
              <a:xfrm>
                <a:off x="5247465" y="5975843"/>
                <a:ext cx="7278" cy="2146"/>
              </a:xfrm>
              <a:custGeom>
                <a:avLst/>
                <a:gdLst>
                  <a:gd name="csX0" fmla="*/ 3880 w 7278"/>
                  <a:gd name="csY0" fmla="*/ 309 h 2146"/>
                  <a:gd name="csX1" fmla="*/ 3400 w 7278"/>
                  <a:gd name="csY1" fmla="*/ 1852 h 2146"/>
                  <a:gd name="csX2" fmla="*/ 3880 w 7278"/>
                  <a:gd name="csY2" fmla="*/ 309 h 21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8" h="2146">
                    <a:moveTo>
                      <a:pt x="3880" y="309"/>
                    </a:moveTo>
                    <a:cubicBezTo>
                      <a:pt x="-355" y="1046"/>
                      <a:pt x="-1961" y="2852"/>
                      <a:pt x="3400" y="1852"/>
                    </a:cubicBezTo>
                    <a:cubicBezTo>
                      <a:pt x="7624" y="1086"/>
                      <a:pt x="9247" y="-720"/>
                      <a:pt x="3880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9" name="Frihandsfigur: Form 2028">
                <a:extLst>
                  <a:ext uri="{FF2B5EF4-FFF2-40B4-BE49-F238E27FC236}">
                    <a16:creationId xmlns:a16="http://schemas.microsoft.com/office/drawing/2014/main" id="{F4AC08D0-716B-980C-92BB-BD545500C27F}"/>
                  </a:ext>
                </a:extLst>
              </p:cNvPr>
              <p:cNvSpPr/>
              <p:nvPr/>
            </p:nvSpPr>
            <p:spPr>
              <a:xfrm>
                <a:off x="5147017" y="6311952"/>
                <a:ext cx="8373" cy="2722"/>
              </a:xfrm>
              <a:custGeom>
                <a:avLst/>
                <a:gdLst>
                  <a:gd name="csX0" fmla="*/ 4505 w 8373"/>
                  <a:gd name="csY0" fmla="*/ 247 h 2722"/>
                  <a:gd name="csX1" fmla="*/ 3870 w 8373"/>
                  <a:gd name="csY1" fmla="*/ 2494 h 2722"/>
                  <a:gd name="csX2" fmla="*/ 4505 w 8373"/>
                  <a:gd name="csY2" fmla="*/ 247 h 27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73" h="2722">
                    <a:moveTo>
                      <a:pt x="4505" y="247"/>
                    </a:moveTo>
                    <a:cubicBezTo>
                      <a:pt x="-296" y="968"/>
                      <a:pt x="-2336" y="3488"/>
                      <a:pt x="3870" y="2494"/>
                    </a:cubicBezTo>
                    <a:cubicBezTo>
                      <a:pt x="8654" y="1767"/>
                      <a:pt x="10723" y="-799"/>
                      <a:pt x="4505" y="2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0" name="Frihandsfigur: Form 2029">
                <a:extLst>
                  <a:ext uri="{FF2B5EF4-FFF2-40B4-BE49-F238E27FC236}">
                    <a16:creationId xmlns:a16="http://schemas.microsoft.com/office/drawing/2014/main" id="{493CCB8A-C58E-EC3F-2A2D-F15B29DC1B2E}"/>
                  </a:ext>
                </a:extLst>
              </p:cNvPr>
              <p:cNvSpPr/>
              <p:nvPr/>
            </p:nvSpPr>
            <p:spPr>
              <a:xfrm>
                <a:off x="5106719" y="6447015"/>
                <a:ext cx="8774" cy="2809"/>
              </a:xfrm>
              <a:custGeom>
                <a:avLst/>
                <a:gdLst>
                  <a:gd name="csX0" fmla="*/ 4746 w 8774"/>
                  <a:gd name="csY0" fmla="*/ 104 h 2809"/>
                  <a:gd name="csX1" fmla="*/ 4032 w 8774"/>
                  <a:gd name="csY1" fmla="*/ 2716 h 2809"/>
                  <a:gd name="csX2" fmla="*/ 4746 w 8774"/>
                  <a:gd name="csY2" fmla="*/ 104 h 2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4" h="2809">
                    <a:moveTo>
                      <a:pt x="4746" y="104"/>
                    </a:moveTo>
                    <a:cubicBezTo>
                      <a:pt x="-340" y="556"/>
                      <a:pt x="-2420" y="3350"/>
                      <a:pt x="4032" y="2716"/>
                    </a:cubicBezTo>
                    <a:cubicBezTo>
                      <a:pt x="9107" y="2276"/>
                      <a:pt x="11199" y="-576"/>
                      <a:pt x="4746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1" name="Frihandsfigur: Form 2030">
                <a:extLst>
                  <a:ext uri="{FF2B5EF4-FFF2-40B4-BE49-F238E27FC236}">
                    <a16:creationId xmlns:a16="http://schemas.microsoft.com/office/drawing/2014/main" id="{B5736115-C587-F8B6-285E-7A5D35CCE418}"/>
                  </a:ext>
                </a:extLst>
              </p:cNvPr>
              <p:cNvSpPr/>
              <p:nvPr/>
            </p:nvSpPr>
            <p:spPr>
              <a:xfrm>
                <a:off x="5127449" y="6379649"/>
                <a:ext cx="8563" cy="2506"/>
              </a:xfrm>
              <a:custGeom>
                <a:avLst/>
                <a:gdLst>
                  <a:gd name="csX0" fmla="*/ 4608 w 8563"/>
                  <a:gd name="csY0" fmla="*/ 165 h 2506"/>
                  <a:gd name="csX1" fmla="*/ 3962 w 8563"/>
                  <a:gd name="csY1" fmla="*/ 2354 h 2506"/>
                  <a:gd name="csX2" fmla="*/ 4608 w 8563"/>
                  <a:gd name="csY2" fmla="*/ 165 h 25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3" h="2506">
                    <a:moveTo>
                      <a:pt x="4608" y="165"/>
                    </a:moveTo>
                    <a:cubicBezTo>
                      <a:pt x="-365" y="719"/>
                      <a:pt x="-2342" y="3131"/>
                      <a:pt x="3962" y="2354"/>
                    </a:cubicBezTo>
                    <a:cubicBezTo>
                      <a:pt x="8917" y="1776"/>
                      <a:pt x="10911" y="-647"/>
                      <a:pt x="4608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2" name="Frihandsfigur: Form 2031">
                <a:extLst>
                  <a:ext uri="{FF2B5EF4-FFF2-40B4-BE49-F238E27FC236}">
                    <a16:creationId xmlns:a16="http://schemas.microsoft.com/office/drawing/2014/main" id="{B8F9B1FE-4CA4-B33D-65FB-6D5CFF924A2B}"/>
                  </a:ext>
                </a:extLst>
              </p:cNvPr>
              <p:cNvSpPr/>
              <p:nvPr/>
            </p:nvSpPr>
            <p:spPr>
              <a:xfrm>
                <a:off x="5261803" y="5929342"/>
                <a:ext cx="7116" cy="1991"/>
              </a:xfrm>
              <a:custGeom>
                <a:avLst/>
                <a:gdLst>
                  <a:gd name="csX0" fmla="*/ 3789 w 7116"/>
                  <a:gd name="csY0" fmla="*/ 233 h 1991"/>
                  <a:gd name="csX1" fmla="*/ 3326 w 7116"/>
                  <a:gd name="csY1" fmla="*/ 1770 h 1991"/>
                  <a:gd name="csX2" fmla="*/ 3789 w 7116"/>
                  <a:gd name="csY2" fmla="*/ 233 h 19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6" h="1991">
                    <a:moveTo>
                      <a:pt x="3789" y="233"/>
                    </a:moveTo>
                    <a:cubicBezTo>
                      <a:pt x="-371" y="851"/>
                      <a:pt x="-1897" y="2605"/>
                      <a:pt x="3326" y="1770"/>
                    </a:cubicBezTo>
                    <a:cubicBezTo>
                      <a:pt x="7481" y="1131"/>
                      <a:pt x="9019" y="-629"/>
                      <a:pt x="3789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3" name="Frihandsfigur: Form 2032">
                <a:extLst>
                  <a:ext uri="{FF2B5EF4-FFF2-40B4-BE49-F238E27FC236}">
                    <a16:creationId xmlns:a16="http://schemas.microsoft.com/office/drawing/2014/main" id="{317993CB-4933-9F12-265B-6D9C449B8944}"/>
                  </a:ext>
                </a:extLst>
              </p:cNvPr>
              <p:cNvSpPr/>
              <p:nvPr/>
            </p:nvSpPr>
            <p:spPr>
              <a:xfrm>
                <a:off x="5165803" y="6244993"/>
                <a:ext cx="8479" cy="2993"/>
              </a:xfrm>
              <a:custGeom>
                <a:avLst/>
                <a:gdLst>
                  <a:gd name="csX0" fmla="*/ 4509 w 8479"/>
                  <a:gd name="csY0" fmla="*/ 399 h 2993"/>
                  <a:gd name="csX1" fmla="*/ 0 w 8479"/>
                  <a:gd name="csY1" fmla="*/ 2485 h 2993"/>
                  <a:gd name="csX2" fmla="*/ 4509 w 8479"/>
                  <a:gd name="csY2" fmla="*/ 399 h 29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9" h="2993">
                    <a:moveTo>
                      <a:pt x="4509" y="399"/>
                    </a:moveTo>
                    <a:cubicBezTo>
                      <a:pt x="2189" y="970"/>
                      <a:pt x="166" y="1896"/>
                      <a:pt x="0" y="2485"/>
                    </a:cubicBezTo>
                    <a:cubicBezTo>
                      <a:pt x="1206" y="4794"/>
                      <a:pt x="15133" y="-1619"/>
                      <a:pt x="4509" y="3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4" name="Frihandsfigur: Form 2033">
                <a:extLst>
                  <a:ext uri="{FF2B5EF4-FFF2-40B4-BE49-F238E27FC236}">
                    <a16:creationId xmlns:a16="http://schemas.microsoft.com/office/drawing/2014/main" id="{3843F4DF-0CFA-BE5A-E0DC-3C85AAAEA971}"/>
                  </a:ext>
                </a:extLst>
              </p:cNvPr>
              <p:cNvSpPr/>
              <p:nvPr/>
            </p:nvSpPr>
            <p:spPr>
              <a:xfrm>
                <a:off x="4700813" y="7526123"/>
                <a:ext cx="12794" cy="5249"/>
              </a:xfrm>
              <a:custGeom>
                <a:avLst/>
                <a:gdLst>
                  <a:gd name="csX0" fmla="*/ 7311 w 12794"/>
                  <a:gd name="csY0" fmla="*/ 23 h 5249"/>
                  <a:gd name="csX1" fmla="*/ 1378 w 12794"/>
                  <a:gd name="csY1" fmla="*/ 4326 h 5249"/>
                  <a:gd name="csX2" fmla="*/ 7311 w 12794"/>
                  <a:gd name="csY2" fmla="*/ 23 h 52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94" h="5249">
                    <a:moveTo>
                      <a:pt x="7311" y="23"/>
                    </a:moveTo>
                    <a:cubicBezTo>
                      <a:pt x="4784" y="-229"/>
                      <a:pt x="-3171" y="1634"/>
                      <a:pt x="1378" y="4326"/>
                    </a:cubicBezTo>
                    <a:cubicBezTo>
                      <a:pt x="6865" y="7675"/>
                      <a:pt x="20295" y="902"/>
                      <a:pt x="731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5" name="Frihandsfigur: Form 2034">
                <a:extLst>
                  <a:ext uri="{FF2B5EF4-FFF2-40B4-BE49-F238E27FC236}">
                    <a16:creationId xmlns:a16="http://schemas.microsoft.com/office/drawing/2014/main" id="{0AB87B4D-2857-BE0F-021C-8C78388F76E0}"/>
                  </a:ext>
                </a:extLst>
              </p:cNvPr>
              <p:cNvSpPr/>
              <p:nvPr/>
            </p:nvSpPr>
            <p:spPr>
              <a:xfrm>
                <a:off x="5080080" y="5909519"/>
                <a:ext cx="6753" cy="2659"/>
              </a:xfrm>
              <a:custGeom>
                <a:avLst/>
                <a:gdLst>
                  <a:gd name="csX0" fmla="*/ 3787 w 6753"/>
                  <a:gd name="csY0" fmla="*/ 528 h 2659"/>
                  <a:gd name="csX1" fmla="*/ 770 w 6753"/>
                  <a:gd name="csY1" fmla="*/ 2659 h 2659"/>
                  <a:gd name="csX2" fmla="*/ 3787 w 6753"/>
                  <a:gd name="csY2" fmla="*/ 528 h 26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53" h="2659">
                    <a:moveTo>
                      <a:pt x="3787" y="528"/>
                    </a:moveTo>
                    <a:cubicBezTo>
                      <a:pt x="2856" y="768"/>
                      <a:pt x="-1813" y="2682"/>
                      <a:pt x="770" y="2659"/>
                    </a:cubicBezTo>
                    <a:cubicBezTo>
                      <a:pt x="3427" y="2654"/>
                      <a:pt x="10851" y="-1421"/>
                      <a:pt x="3787" y="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6" name="Frihandsfigur: Form 2035">
                <a:extLst>
                  <a:ext uri="{FF2B5EF4-FFF2-40B4-BE49-F238E27FC236}">
                    <a16:creationId xmlns:a16="http://schemas.microsoft.com/office/drawing/2014/main" id="{C42B72D1-05F9-70B8-526F-01F1EFB0C60D}"/>
                  </a:ext>
                </a:extLst>
              </p:cNvPr>
              <p:cNvSpPr/>
              <p:nvPr/>
            </p:nvSpPr>
            <p:spPr>
              <a:xfrm>
                <a:off x="4591289" y="6880125"/>
                <a:ext cx="10935" cy="3629"/>
              </a:xfrm>
              <a:custGeom>
                <a:avLst/>
                <a:gdLst>
                  <a:gd name="csX0" fmla="*/ 6157 w 10935"/>
                  <a:gd name="csY0" fmla="*/ 9 h 3629"/>
                  <a:gd name="csX1" fmla="*/ 4774 w 10935"/>
                  <a:gd name="csY1" fmla="*/ 3621 h 3629"/>
                  <a:gd name="csX2" fmla="*/ 6157 w 10935"/>
                  <a:gd name="csY2" fmla="*/ 9 h 36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35" h="3629">
                    <a:moveTo>
                      <a:pt x="6157" y="9"/>
                    </a:moveTo>
                    <a:cubicBezTo>
                      <a:pt x="-49" y="-208"/>
                      <a:pt x="-3238" y="3461"/>
                      <a:pt x="4774" y="3621"/>
                    </a:cubicBezTo>
                    <a:cubicBezTo>
                      <a:pt x="10992" y="3832"/>
                      <a:pt x="14170" y="169"/>
                      <a:pt x="615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7" name="Frihandsfigur: Form 2036">
                <a:extLst>
                  <a:ext uri="{FF2B5EF4-FFF2-40B4-BE49-F238E27FC236}">
                    <a16:creationId xmlns:a16="http://schemas.microsoft.com/office/drawing/2014/main" id="{B76DFA85-6D70-EDAF-3DBF-A68DE1142D26}"/>
                  </a:ext>
                </a:extLst>
              </p:cNvPr>
              <p:cNvSpPr/>
              <p:nvPr/>
            </p:nvSpPr>
            <p:spPr>
              <a:xfrm>
                <a:off x="4670390" y="6708812"/>
                <a:ext cx="10287" cy="1800"/>
              </a:xfrm>
              <a:custGeom>
                <a:avLst/>
                <a:gdLst>
                  <a:gd name="csX0" fmla="*/ 5757 w 10287"/>
                  <a:gd name="csY0" fmla="*/ 37 h 1800"/>
                  <a:gd name="csX1" fmla="*/ 4529 w 10287"/>
                  <a:gd name="csY1" fmla="*/ 1768 h 1800"/>
                  <a:gd name="csX2" fmla="*/ 5757 w 10287"/>
                  <a:gd name="csY2" fmla="*/ 37 h 1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87" h="1800">
                    <a:moveTo>
                      <a:pt x="5757" y="37"/>
                    </a:moveTo>
                    <a:cubicBezTo>
                      <a:pt x="-9" y="-272"/>
                      <a:pt x="-3084" y="1449"/>
                      <a:pt x="4529" y="1768"/>
                    </a:cubicBezTo>
                    <a:cubicBezTo>
                      <a:pt x="10301" y="2054"/>
                      <a:pt x="13370" y="351"/>
                      <a:pt x="575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8" name="Frihandsfigur: Form 2037">
                <a:extLst>
                  <a:ext uri="{FF2B5EF4-FFF2-40B4-BE49-F238E27FC236}">
                    <a16:creationId xmlns:a16="http://schemas.microsoft.com/office/drawing/2014/main" id="{9D9690D4-B663-EDDA-CB9E-1CA1CD5F4474}"/>
                  </a:ext>
                </a:extLst>
              </p:cNvPr>
              <p:cNvSpPr/>
              <p:nvPr/>
            </p:nvSpPr>
            <p:spPr>
              <a:xfrm>
                <a:off x="4741450" y="6640809"/>
                <a:ext cx="9681" cy="1912"/>
              </a:xfrm>
              <a:custGeom>
                <a:avLst/>
                <a:gdLst>
                  <a:gd name="csX0" fmla="*/ 5392 w 9681"/>
                  <a:gd name="csY0" fmla="*/ 552 h 1912"/>
                  <a:gd name="csX1" fmla="*/ 4290 w 9681"/>
                  <a:gd name="csY1" fmla="*/ 1376 h 1912"/>
                  <a:gd name="csX2" fmla="*/ 5392 w 9681"/>
                  <a:gd name="csY2" fmla="*/ 552 h 19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81" h="1912">
                    <a:moveTo>
                      <a:pt x="5392" y="552"/>
                    </a:moveTo>
                    <a:cubicBezTo>
                      <a:pt x="-145" y="-516"/>
                      <a:pt x="-2809" y="78"/>
                      <a:pt x="4290" y="1376"/>
                    </a:cubicBezTo>
                    <a:cubicBezTo>
                      <a:pt x="9833" y="2410"/>
                      <a:pt x="12485" y="1849"/>
                      <a:pt x="5392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9" name="Frihandsfigur: Form 2038">
                <a:extLst>
                  <a:ext uri="{FF2B5EF4-FFF2-40B4-BE49-F238E27FC236}">
                    <a16:creationId xmlns:a16="http://schemas.microsoft.com/office/drawing/2014/main" id="{141E0D8D-AA0C-640B-7470-0C215362276F}"/>
                  </a:ext>
                </a:extLst>
              </p:cNvPr>
              <p:cNvSpPr/>
              <p:nvPr/>
            </p:nvSpPr>
            <p:spPr>
              <a:xfrm>
                <a:off x="4706769" y="6668151"/>
                <a:ext cx="10318" cy="1399"/>
              </a:xfrm>
              <a:custGeom>
                <a:avLst/>
                <a:gdLst>
                  <a:gd name="csX0" fmla="*/ 5681 w 10318"/>
                  <a:gd name="csY0" fmla="*/ 196 h 1399"/>
                  <a:gd name="csX1" fmla="*/ 0 w 10318"/>
                  <a:gd name="csY1" fmla="*/ 224 h 1399"/>
                  <a:gd name="csX2" fmla="*/ 5681 w 10318"/>
                  <a:gd name="csY2" fmla="*/ 196 h 13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18" h="1399">
                    <a:moveTo>
                      <a:pt x="5681" y="196"/>
                    </a:moveTo>
                    <a:cubicBezTo>
                      <a:pt x="2869" y="-73"/>
                      <a:pt x="326" y="-67"/>
                      <a:pt x="0" y="224"/>
                    </a:cubicBezTo>
                    <a:cubicBezTo>
                      <a:pt x="794" y="1791"/>
                      <a:pt x="18488" y="1802"/>
                      <a:pt x="5681" y="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0" name="Frihandsfigur: Form 2039">
                <a:extLst>
                  <a:ext uri="{FF2B5EF4-FFF2-40B4-BE49-F238E27FC236}">
                    <a16:creationId xmlns:a16="http://schemas.microsoft.com/office/drawing/2014/main" id="{57B42C0C-D53D-173C-EC13-0431AAC11A7C}"/>
                  </a:ext>
                </a:extLst>
              </p:cNvPr>
              <p:cNvSpPr/>
              <p:nvPr/>
            </p:nvSpPr>
            <p:spPr>
              <a:xfrm>
                <a:off x="4631940" y="6777141"/>
                <a:ext cx="10608" cy="2913"/>
              </a:xfrm>
              <a:custGeom>
                <a:avLst/>
                <a:gdLst>
                  <a:gd name="csX0" fmla="*/ 5951 w 10608"/>
                  <a:gd name="csY0" fmla="*/ 9 h 2913"/>
                  <a:gd name="csX1" fmla="*/ 4654 w 10608"/>
                  <a:gd name="csY1" fmla="*/ 2906 h 2913"/>
                  <a:gd name="csX2" fmla="*/ 5951 w 10608"/>
                  <a:gd name="csY2" fmla="*/ 9 h 29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8" h="2913">
                    <a:moveTo>
                      <a:pt x="5951" y="9"/>
                    </a:moveTo>
                    <a:cubicBezTo>
                      <a:pt x="-55" y="-180"/>
                      <a:pt x="-3141" y="2769"/>
                      <a:pt x="4654" y="2906"/>
                    </a:cubicBezTo>
                    <a:cubicBezTo>
                      <a:pt x="10666" y="3078"/>
                      <a:pt x="13752" y="134"/>
                      <a:pt x="595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1" name="Frihandsfigur: Form 2040">
                <a:extLst>
                  <a:ext uri="{FF2B5EF4-FFF2-40B4-BE49-F238E27FC236}">
                    <a16:creationId xmlns:a16="http://schemas.microsoft.com/office/drawing/2014/main" id="{7DC68DB6-3A5A-A75A-AF33-D800D49369C8}"/>
                  </a:ext>
                </a:extLst>
              </p:cNvPr>
              <p:cNvSpPr/>
              <p:nvPr/>
            </p:nvSpPr>
            <p:spPr>
              <a:xfrm>
                <a:off x="4451377" y="7241264"/>
                <a:ext cx="12441" cy="4459"/>
              </a:xfrm>
              <a:custGeom>
                <a:avLst/>
                <a:gdLst>
                  <a:gd name="csX0" fmla="*/ 6978 w 12441"/>
                  <a:gd name="csY0" fmla="*/ 0 h 4459"/>
                  <a:gd name="csX1" fmla="*/ 0 w 12441"/>
                  <a:gd name="csY1" fmla="*/ 2195 h 4459"/>
                  <a:gd name="csX2" fmla="*/ 6978 w 12441"/>
                  <a:gd name="csY2" fmla="*/ 0 h 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41" h="4459">
                    <a:moveTo>
                      <a:pt x="6978" y="0"/>
                    </a:moveTo>
                    <a:cubicBezTo>
                      <a:pt x="3595" y="0"/>
                      <a:pt x="469" y="983"/>
                      <a:pt x="0" y="2195"/>
                    </a:cubicBezTo>
                    <a:cubicBezTo>
                      <a:pt x="674" y="7835"/>
                      <a:pt x="22271" y="1326"/>
                      <a:pt x="6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2" name="Frihandsfigur: Form 2041">
                <a:extLst>
                  <a:ext uri="{FF2B5EF4-FFF2-40B4-BE49-F238E27FC236}">
                    <a16:creationId xmlns:a16="http://schemas.microsoft.com/office/drawing/2014/main" id="{B573EB6F-EC84-1E87-271C-D6F97BFB63D5}"/>
                  </a:ext>
                </a:extLst>
              </p:cNvPr>
              <p:cNvSpPr/>
              <p:nvPr/>
            </p:nvSpPr>
            <p:spPr>
              <a:xfrm>
                <a:off x="4398368" y="7378726"/>
                <a:ext cx="12549" cy="4728"/>
              </a:xfrm>
              <a:custGeom>
                <a:avLst/>
                <a:gdLst>
                  <a:gd name="csX0" fmla="*/ 7174 w 12549"/>
                  <a:gd name="csY0" fmla="*/ 13 h 4728"/>
                  <a:gd name="csX1" fmla="*/ 5374 w 12549"/>
                  <a:gd name="csY1" fmla="*/ 4716 h 4728"/>
                  <a:gd name="csX2" fmla="*/ 7174 w 12549"/>
                  <a:gd name="csY2" fmla="*/ 13 h 47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9" h="4728">
                    <a:moveTo>
                      <a:pt x="7174" y="13"/>
                    </a:moveTo>
                    <a:cubicBezTo>
                      <a:pt x="179" y="-279"/>
                      <a:pt x="-3856" y="4487"/>
                      <a:pt x="5374" y="4716"/>
                    </a:cubicBezTo>
                    <a:cubicBezTo>
                      <a:pt x="12381" y="5002"/>
                      <a:pt x="16398" y="241"/>
                      <a:pt x="7174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3" name="Frihandsfigur: Form 2042">
                <a:extLst>
                  <a:ext uri="{FF2B5EF4-FFF2-40B4-BE49-F238E27FC236}">
                    <a16:creationId xmlns:a16="http://schemas.microsoft.com/office/drawing/2014/main" id="{1EF4D36A-6C8C-14FB-CDB4-2B98F97B3279}"/>
                  </a:ext>
                </a:extLst>
              </p:cNvPr>
              <p:cNvSpPr/>
              <p:nvPr/>
            </p:nvSpPr>
            <p:spPr>
              <a:xfrm>
                <a:off x="4774017" y="6612786"/>
                <a:ext cx="9763" cy="2660"/>
              </a:xfrm>
              <a:custGeom>
                <a:avLst/>
                <a:gdLst>
                  <a:gd name="csX0" fmla="*/ 5338 w 9763"/>
                  <a:gd name="csY0" fmla="*/ 812 h 2660"/>
                  <a:gd name="csX1" fmla="*/ 0 w 9763"/>
                  <a:gd name="csY1" fmla="*/ 115 h 2660"/>
                  <a:gd name="csX2" fmla="*/ 5338 w 9763"/>
                  <a:gd name="csY2" fmla="*/ 812 h 26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63" h="2660">
                    <a:moveTo>
                      <a:pt x="5338" y="812"/>
                    </a:moveTo>
                    <a:cubicBezTo>
                      <a:pt x="2680" y="131"/>
                      <a:pt x="286" y="-188"/>
                      <a:pt x="0" y="115"/>
                    </a:cubicBezTo>
                    <a:cubicBezTo>
                      <a:pt x="594" y="1983"/>
                      <a:pt x="17585" y="4401"/>
                      <a:pt x="5338" y="8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4" name="Frihandsfigur: Form 2043">
                <a:extLst>
                  <a:ext uri="{FF2B5EF4-FFF2-40B4-BE49-F238E27FC236}">
                    <a16:creationId xmlns:a16="http://schemas.microsoft.com/office/drawing/2014/main" id="{D8CE6DFC-0EF1-4444-1784-468B80FCED6C}"/>
                  </a:ext>
                </a:extLst>
              </p:cNvPr>
              <p:cNvSpPr/>
              <p:nvPr/>
            </p:nvSpPr>
            <p:spPr>
              <a:xfrm>
                <a:off x="4547769" y="6992784"/>
                <a:ext cx="11295" cy="3860"/>
              </a:xfrm>
              <a:custGeom>
                <a:avLst/>
                <a:gdLst>
                  <a:gd name="csX0" fmla="*/ 6386 w 11295"/>
                  <a:gd name="csY0" fmla="*/ 10 h 3860"/>
                  <a:gd name="csX1" fmla="*/ 4906 w 11295"/>
                  <a:gd name="csY1" fmla="*/ 3851 h 3860"/>
                  <a:gd name="csX2" fmla="*/ 6386 w 11295"/>
                  <a:gd name="csY2" fmla="*/ 10 h 38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95" h="3860">
                    <a:moveTo>
                      <a:pt x="6386" y="10"/>
                    </a:moveTo>
                    <a:cubicBezTo>
                      <a:pt x="8" y="-224"/>
                      <a:pt x="-3381" y="3679"/>
                      <a:pt x="4906" y="3851"/>
                    </a:cubicBezTo>
                    <a:cubicBezTo>
                      <a:pt x="11295" y="4084"/>
                      <a:pt x="14673" y="187"/>
                      <a:pt x="638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5" name="Frihandsfigur: Form 2044">
                <a:extLst>
                  <a:ext uri="{FF2B5EF4-FFF2-40B4-BE49-F238E27FC236}">
                    <a16:creationId xmlns:a16="http://schemas.microsoft.com/office/drawing/2014/main" id="{BCAA4D47-AF56-F772-A9FC-DD6AEAD24E6D}"/>
                  </a:ext>
                </a:extLst>
              </p:cNvPr>
              <p:cNvSpPr/>
              <p:nvPr/>
            </p:nvSpPr>
            <p:spPr>
              <a:xfrm>
                <a:off x="4501120" y="7112894"/>
                <a:ext cx="12020" cy="4168"/>
              </a:xfrm>
              <a:custGeom>
                <a:avLst/>
                <a:gdLst>
                  <a:gd name="csX0" fmla="*/ 6721 w 12020"/>
                  <a:gd name="csY0" fmla="*/ 0 h 4168"/>
                  <a:gd name="csX1" fmla="*/ 0 w 12020"/>
                  <a:gd name="csY1" fmla="*/ 2052 h 4168"/>
                  <a:gd name="csX2" fmla="*/ 6721 w 12020"/>
                  <a:gd name="csY2" fmla="*/ 0 h 4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20" h="4168">
                    <a:moveTo>
                      <a:pt x="6721" y="0"/>
                    </a:moveTo>
                    <a:cubicBezTo>
                      <a:pt x="3452" y="0"/>
                      <a:pt x="440" y="915"/>
                      <a:pt x="0" y="2052"/>
                    </a:cubicBezTo>
                    <a:cubicBezTo>
                      <a:pt x="709" y="7321"/>
                      <a:pt x="21517" y="1246"/>
                      <a:pt x="6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6" name="Frihandsfigur: Form 2045">
                <a:extLst>
                  <a:ext uri="{FF2B5EF4-FFF2-40B4-BE49-F238E27FC236}">
                    <a16:creationId xmlns:a16="http://schemas.microsoft.com/office/drawing/2014/main" id="{4D76B572-31F2-3B66-DB42-47E2D54F43FD}"/>
                  </a:ext>
                </a:extLst>
              </p:cNvPr>
              <p:cNvSpPr/>
              <p:nvPr/>
            </p:nvSpPr>
            <p:spPr>
              <a:xfrm>
                <a:off x="5003903" y="6103797"/>
                <a:ext cx="7851" cy="2698"/>
              </a:xfrm>
              <a:custGeom>
                <a:avLst/>
                <a:gdLst>
                  <a:gd name="csX0" fmla="*/ 4229 w 7851"/>
                  <a:gd name="csY0" fmla="*/ 457 h 2698"/>
                  <a:gd name="csX1" fmla="*/ 0 w 7851"/>
                  <a:gd name="csY1" fmla="*/ 2372 h 2698"/>
                  <a:gd name="csX2" fmla="*/ 4229 w 7851"/>
                  <a:gd name="csY2" fmla="*/ 457 h 26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1" h="2698">
                    <a:moveTo>
                      <a:pt x="4229" y="457"/>
                    </a:moveTo>
                    <a:cubicBezTo>
                      <a:pt x="2086" y="1029"/>
                      <a:pt x="189" y="1892"/>
                      <a:pt x="0" y="2372"/>
                    </a:cubicBezTo>
                    <a:cubicBezTo>
                      <a:pt x="1017" y="4086"/>
                      <a:pt x="14002" y="-1606"/>
                      <a:pt x="4229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7" name="Frihandsfigur: Form 2046">
                <a:extLst>
                  <a:ext uri="{FF2B5EF4-FFF2-40B4-BE49-F238E27FC236}">
                    <a16:creationId xmlns:a16="http://schemas.microsoft.com/office/drawing/2014/main" id="{41D7A724-D1A8-20D4-C70C-455E55BB4E49}"/>
                  </a:ext>
                </a:extLst>
              </p:cNvPr>
              <p:cNvSpPr/>
              <p:nvPr/>
            </p:nvSpPr>
            <p:spPr>
              <a:xfrm>
                <a:off x="4982832" y="6157973"/>
                <a:ext cx="8025" cy="2720"/>
              </a:xfrm>
              <a:custGeom>
                <a:avLst/>
                <a:gdLst>
                  <a:gd name="csX0" fmla="*/ 4332 w 8025"/>
                  <a:gd name="csY0" fmla="*/ 413 h 2720"/>
                  <a:gd name="csX1" fmla="*/ 0 w 8025"/>
                  <a:gd name="csY1" fmla="*/ 2345 h 2720"/>
                  <a:gd name="csX2" fmla="*/ 4332 w 8025"/>
                  <a:gd name="csY2" fmla="*/ 413 h 27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25" h="2720">
                    <a:moveTo>
                      <a:pt x="4332" y="413"/>
                    </a:moveTo>
                    <a:cubicBezTo>
                      <a:pt x="2137" y="962"/>
                      <a:pt x="200" y="1837"/>
                      <a:pt x="0" y="2345"/>
                    </a:cubicBezTo>
                    <a:cubicBezTo>
                      <a:pt x="1023" y="4202"/>
                      <a:pt x="14310" y="-1547"/>
                      <a:pt x="4332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8" name="Frihandsfigur: Form 2047">
                <a:extLst>
                  <a:ext uri="{FF2B5EF4-FFF2-40B4-BE49-F238E27FC236}">
                    <a16:creationId xmlns:a16="http://schemas.microsoft.com/office/drawing/2014/main" id="{B79FD319-18D6-47E3-4478-CE226C6A65F9}"/>
                  </a:ext>
                </a:extLst>
              </p:cNvPr>
              <p:cNvSpPr/>
              <p:nvPr/>
            </p:nvSpPr>
            <p:spPr>
              <a:xfrm>
                <a:off x="5024174" y="6052402"/>
                <a:ext cx="7679" cy="2710"/>
              </a:xfrm>
              <a:custGeom>
                <a:avLst/>
                <a:gdLst>
                  <a:gd name="csX0" fmla="*/ 4132 w 7679"/>
                  <a:gd name="csY0" fmla="*/ 514 h 2710"/>
                  <a:gd name="csX1" fmla="*/ 0 w 7679"/>
                  <a:gd name="csY1" fmla="*/ 2429 h 2710"/>
                  <a:gd name="csX2" fmla="*/ 4132 w 7679"/>
                  <a:gd name="csY2" fmla="*/ 514 h 2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9" h="2710">
                    <a:moveTo>
                      <a:pt x="4132" y="514"/>
                    </a:moveTo>
                    <a:cubicBezTo>
                      <a:pt x="2034" y="1109"/>
                      <a:pt x="177" y="1972"/>
                      <a:pt x="0" y="2429"/>
                    </a:cubicBezTo>
                    <a:cubicBezTo>
                      <a:pt x="1012" y="4012"/>
                      <a:pt x="13693" y="-1692"/>
                      <a:pt x="4132" y="5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9" name="Frihandsfigur: Form 2048">
                <a:extLst>
                  <a:ext uri="{FF2B5EF4-FFF2-40B4-BE49-F238E27FC236}">
                    <a16:creationId xmlns:a16="http://schemas.microsoft.com/office/drawing/2014/main" id="{7F7AC1F7-3870-F064-6AE4-312A20F57510}"/>
                  </a:ext>
                </a:extLst>
              </p:cNvPr>
              <p:cNvSpPr/>
              <p:nvPr/>
            </p:nvSpPr>
            <p:spPr>
              <a:xfrm>
                <a:off x="5043622" y="6003233"/>
                <a:ext cx="7518" cy="2745"/>
              </a:xfrm>
              <a:custGeom>
                <a:avLst/>
                <a:gdLst>
                  <a:gd name="csX0" fmla="*/ 4041 w 7518"/>
                  <a:gd name="csY0" fmla="*/ 569 h 2745"/>
                  <a:gd name="csX1" fmla="*/ 0 w 7518"/>
                  <a:gd name="csY1" fmla="*/ 2500 h 2745"/>
                  <a:gd name="csX2" fmla="*/ 4041 w 7518"/>
                  <a:gd name="csY2" fmla="*/ 569 h 27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8" h="2745">
                    <a:moveTo>
                      <a:pt x="4041" y="569"/>
                    </a:moveTo>
                    <a:cubicBezTo>
                      <a:pt x="1983" y="1191"/>
                      <a:pt x="171" y="2060"/>
                      <a:pt x="0" y="2500"/>
                    </a:cubicBezTo>
                    <a:cubicBezTo>
                      <a:pt x="1012" y="3975"/>
                      <a:pt x="13402" y="-1774"/>
                      <a:pt x="4041" y="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0" name="Frihandsfigur: Form 2049">
                <a:extLst>
                  <a:ext uri="{FF2B5EF4-FFF2-40B4-BE49-F238E27FC236}">
                    <a16:creationId xmlns:a16="http://schemas.microsoft.com/office/drawing/2014/main" id="{497A2E9D-97CA-7CB0-9C44-9BAF163DF3FA}"/>
                  </a:ext>
                </a:extLst>
              </p:cNvPr>
              <p:cNvSpPr/>
              <p:nvPr/>
            </p:nvSpPr>
            <p:spPr>
              <a:xfrm>
                <a:off x="4804855" y="6569965"/>
                <a:ext cx="9504" cy="3316"/>
              </a:xfrm>
              <a:custGeom>
                <a:avLst/>
                <a:gdLst>
                  <a:gd name="csX0" fmla="*/ 5183 w 9504"/>
                  <a:gd name="csY0" fmla="*/ 799 h 3316"/>
                  <a:gd name="csX1" fmla="*/ 0 w 9504"/>
                  <a:gd name="csY1" fmla="*/ 256 h 3316"/>
                  <a:gd name="csX2" fmla="*/ 5183 w 9504"/>
                  <a:gd name="csY2" fmla="*/ 799 h 3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04" h="3316">
                    <a:moveTo>
                      <a:pt x="5183" y="799"/>
                    </a:moveTo>
                    <a:cubicBezTo>
                      <a:pt x="2595" y="10"/>
                      <a:pt x="274" y="-241"/>
                      <a:pt x="0" y="256"/>
                    </a:cubicBezTo>
                    <a:cubicBezTo>
                      <a:pt x="440" y="3068"/>
                      <a:pt x="17179" y="5188"/>
                      <a:pt x="5183" y="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1" name="Frihandsfigur: Form 2050">
                <a:extLst>
                  <a:ext uri="{FF2B5EF4-FFF2-40B4-BE49-F238E27FC236}">
                    <a16:creationId xmlns:a16="http://schemas.microsoft.com/office/drawing/2014/main" id="{879E9A97-99F0-FE00-8C52-822A5C1BF73F}"/>
                  </a:ext>
                </a:extLst>
              </p:cNvPr>
              <p:cNvSpPr/>
              <p:nvPr/>
            </p:nvSpPr>
            <p:spPr>
              <a:xfrm>
                <a:off x="4960852" y="6216147"/>
                <a:ext cx="8201" cy="2791"/>
              </a:xfrm>
              <a:custGeom>
                <a:avLst/>
                <a:gdLst>
                  <a:gd name="csX0" fmla="*/ 4441 w 8201"/>
                  <a:gd name="csY0" fmla="*/ 377 h 2791"/>
                  <a:gd name="csX1" fmla="*/ 0 w 8201"/>
                  <a:gd name="csY1" fmla="*/ 2361 h 2791"/>
                  <a:gd name="csX2" fmla="*/ 4441 w 8201"/>
                  <a:gd name="csY2" fmla="*/ 377 h 27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1" h="2791">
                    <a:moveTo>
                      <a:pt x="4441" y="377"/>
                    </a:moveTo>
                    <a:cubicBezTo>
                      <a:pt x="2200" y="920"/>
                      <a:pt x="212" y="1818"/>
                      <a:pt x="0" y="2361"/>
                    </a:cubicBezTo>
                    <a:cubicBezTo>
                      <a:pt x="1029" y="4390"/>
                      <a:pt x="14619" y="-1508"/>
                      <a:pt x="4441" y="3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2" name="Frihandsfigur: Form 2051">
                <a:extLst>
                  <a:ext uri="{FF2B5EF4-FFF2-40B4-BE49-F238E27FC236}">
                    <a16:creationId xmlns:a16="http://schemas.microsoft.com/office/drawing/2014/main" id="{B7AD002C-5AB3-A050-25BF-F704EDB3400E}"/>
                  </a:ext>
                </a:extLst>
              </p:cNvPr>
              <p:cNvSpPr/>
              <p:nvPr/>
            </p:nvSpPr>
            <p:spPr>
              <a:xfrm>
                <a:off x="5062242" y="5955751"/>
                <a:ext cx="7360" cy="2774"/>
              </a:xfrm>
              <a:custGeom>
                <a:avLst/>
                <a:gdLst>
                  <a:gd name="csX0" fmla="*/ 3949 w 7360"/>
                  <a:gd name="csY0" fmla="*/ 610 h 2774"/>
                  <a:gd name="csX1" fmla="*/ 0 w 7360"/>
                  <a:gd name="csY1" fmla="*/ 2553 h 2774"/>
                  <a:gd name="csX2" fmla="*/ 3949 w 7360"/>
                  <a:gd name="csY2" fmla="*/ 610 h 27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0" h="2774">
                    <a:moveTo>
                      <a:pt x="3949" y="610"/>
                    </a:moveTo>
                    <a:cubicBezTo>
                      <a:pt x="1937" y="1250"/>
                      <a:pt x="166" y="2130"/>
                      <a:pt x="0" y="2553"/>
                    </a:cubicBezTo>
                    <a:cubicBezTo>
                      <a:pt x="1006" y="3953"/>
                      <a:pt x="13122" y="-1836"/>
                      <a:pt x="3949" y="6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3" name="Frihandsfigur: Form 2052">
                <a:extLst>
                  <a:ext uri="{FF2B5EF4-FFF2-40B4-BE49-F238E27FC236}">
                    <a16:creationId xmlns:a16="http://schemas.microsoft.com/office/drawing/2014/main" id="{4CB762B2-3B21-F1DE-4779-AFFC5BD4AA24}"/>
                  </a:ext>
                </a:extLst>
              </p:cNvPr>
              <p:cNvSpPr/>
              <p:nvPr/>
            </p:nvSpPr>
            <p:spPr>
              <a:xfrm>
                <a:off x="4833670" y="6502092"/>
                <a:ext cx="9283" cy="3116"/>
              </a:xfrm>
              <a:custGeom>
                <a:avLst/>
                <a:gdLst>
                  <a:gd name="csX0" fmla="*/ 5046 w 9283"/>
                  <a:gd name="csY0" fmla="*/ 623 h 3116"/>
                  <a:gd name="csX1" fmla="*/ 0 w 9283"/>
                  <a:gd name="csY1" fmla="*/ 331 h 3116"/>
                  <a:gd name="csX2" fmla="*/ 5046 w 9283"/>
                  <a:gd name="csY2" fmla="*/ 623 h 3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83" h="3116">
                    <a:moveTo>
                      <a:pt x="5046" y="623"/>
                    </a:moveTo>
                    <a:cubicBezTo>
                      <a:pt x="2515" y="-68"/>
                      <a:pt x="257" y="-212"/>
                      <a:pt x="0" y="331"/>
                    </a:cubicBezTo>
                    <a:cubicBezTo>
                      <a:pt x="474" y="3303"/>
                      <a:pt x="16779" y="4601"/>
                      <a:pt x="5046" y="6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4" name="Frihandsfigur: Form 2053">
                <a:extLst>
                  <a:ext uri="{FF2B5EF4-FFF2-40B4-BE49-F238E27FC236}">
                    <a16:creationId xmlns:a16="http://schemas.microsoft.com/office/drawing/2014/main" id="{C9D81F06-7E0B-693B-8147-64D7A275F378}"/>
                  </a:ext>
                </a:extLst>
              </p:cNvPr>
              <p:cNvSpPr/>
              <p:nvPr/>
            </p:nvSpPr>
            <p:spPr>
              <a:xfrm>
                <a:off x="4937420" y="6271808"/>
                <a:ext cx="8412" cy="2272"/>
              </a:xfrm>
              <a:custGeom>
                <a:avLst/>
                <a:gdLst>
                  <a:gd name="csX0" fmla="*/ 4561 w 8412"/>
                  <a:gd name="csY0" fmla="*/ 227 h 2272"/>
                  <a:gd name="csX1" fmla="*/ 0 w 8412"/>
                  <a:gd name="csY1" fmla="*/ 1833 h 2272"/>
                  <a:gd name="csX2" fmla="*/ 4561 w 8412"/>
                  <a:gd name="csY2" fmla="*/ 227 h 22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2" h="2272">
                    <a:moveTo>
                      <a:pt x="4561" y="227"/>
                    </a:moveTo>
                    <a:cubicBezTo>
                      <a:pt x="2263" y="633"/>
                      <a:pt x="217" y="1359"/>
                      <a:pt x="0" y="1833"/>
                    </a:cubicBezTo>
                    <a:cubicBezTo>
                      <a:pt x="972" y="3702"/>
                      <a:pt x="15019" y="-1071"/>
                      <a:pt x="4561" y="2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5" name="Frihandsfigur: Form 2054">
                <a:extLst>
                  <a:ext uri="{FF2B5EF4-FFF2-40B4-BE49-F238E27FC236}">
                    <a16:creationId xmlns:a16="http://schemas.microsoft.com/office/drawing/2014/main" id="{CF412E99-A265-CB4D-135A-C2ED9C2CE380}"/>
                  </a:ext>
                </a:extLst>
              </p:cNvPr>
              <p:cNvSpPr/>
              <p:nvPr/>
            </p:nvSpPr>
            <p:spPr>
              <a:xfrm>
                <a:off x="4861028" y="6452403"/>
                <a:ext cx="8768" cy="1865"/>
              </a:xfrm>
              <a:custGeom>
                <a:avLst/>
                <a:gdLst>
                  <a:gd name="csX0" fmla="*/ 4818 w 8768"/>
                  <a:gd name="csY0" fmla="*/ 60 h 1865"/>
                  <a:gd name="csX1" fmla="*/ 3943 w 8768"/>
                  <a:gd name="csY1" fmla="*/ 1797 h 1865"/>
                  <a:gd name="csX2" fmla="*/ 4818 w 8768"/>
                  <a:gd name="csY2" fmla="*/ 60 h 18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8" h="1865">
                    <a:moveTo>
                      <a:pt x="4818" y="60"/>
                    </a:moveTo>
                    <a:cubicBezTo>
                      <a:pt x="-343" y="-335"/>
                      <a:pt x="-2395" y="1334"/>
                      <a:pt x="3943" y="1797"/>
                    </a:cubicBezTo>
                    <a:cubicBezTo>
                      <a:pt x="9150" y="2232"/>
                      <a:pt x="11138" y="472"/>
                      <a:pt x="4818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6" name="Frihandsfigur: Form 2055">
                <a:extLst>
                  <a:ext uri="{FF2B5EF4-FFF2-40B4-BE49-F238E27FC236}">
                    <a16:creationId xmlns:a16="http://schemas.microsoft.com/office/drawing/2014/main" id="{80701924-9958-C949-1D87-20716028023E}"/>
                  </a:ext>
                </a:extLst>
              </p:cNvPr>
              <p:cNvSpPr/>
              <p:nvPr/>
            </p:nvSpPr>
            <p:spPr>
              <a:xfrm>
                <a:off x="4887178" y="6385012"/>
                <a:ext cx="8586" cy="2212"/>
              </a:xfrm>
              <a:custGeom>
                <a:avLst/>
                <a:gdLst>
                  <a:gd name="csX0" fmla="*/ 4722 w 8586"/>
                  <a:gd name="csY0" fmla="*/ 3 h 2212"/>
                  <a:gd name="csX1" fmla="*/ 3865 w 8586"/>
                  <a:gd name="csY1" fmla="*/ 2209 h 2212"/>
                  <a:gd name="csX2" fmla="*/ 4722 w 8586"/>
                  <a:gd name="csY2" fmla="*/ 3 h 22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6" h="2212">
                    <a:moveTo>
                      <a:pt x="4722" y="3"/>
                    </a:moveTo>
                    <a:cubicBezTo>
                      <a:pt x="-284" y="-95"/>
                      <a:pt x="-2387" y="2157"/>
                      <a:pt x="3865" y="2209"/>
                    </a:cubicBezTo>
                    <a:cubicBezTo>
                      <a:pt x="8877" y="2312"/>
                      <a:pt x="10969" y="43"/>
                      <a:pt x="47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7" name="Frihandsfigur: Form 2056">
                <a:extLst>
                  <a:ext uri="{FF2B5EF4-FFF2-40B4-BE49-F238E27FC236}">
                    <a16:creationId xmlns:a16="http://schemas.microsoft.com/office/drawing/2014/main" id="{CDF25F25-28B4-FB8A-0E33-4DFF16CB8F1F}"/>
                  </a:ext>
                </a:extLst>
              </p:cNvPr>
              <p:cNvSpPr/>
              <p:nvPr/>
            </p:nvSpPr>
            <p:spPr>
              <a:xfrm>
                <a:off x="4912777" y="6325067"/>
                <a:ext cx="8640" cy="1932"/>
              </a:xfrm>
              <a:custGeom>
                <a:avLst/>
                <a:gdLst>
                  <a:gd name="csX0" fmla="*/ 4692 w 8640"/>
                  <a:gd name="csY0" fmla="*/ 9 h 1932"/>
                  <a:gd name="csX1" fmla="*/ 0 w 8640"/>
                  <a:gd name="csY1" fmla="*/ 1231 h 1932"/>
                  <a:gd name="csX2" fmla="*/ 4692 w 8640"/>
                  <a:gd name="csY2" fmla="*/ 9 h 19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0" h="1932">
                    <a:moveTo>
                      <a:pt x="4692" y="9"/>
                    </a:moveTo>
                    <a:cubicBezTo>
                      <a:pt x="2332" y="186"/>
                      <a:pt x="234" y="734"/>
                      <a:pt x="0" y="1231"/>
                    </a:cubicBezTo>
                    <a:cubicBezTo>
                      <a:pt x="892" y="3409"/>
                      <a:pt x="15459" y="-197"/>
                      <a:pt x="469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8" name="Frihandsfigur: Form 2057">
                <a:extLst>
                  <a:ext uri="{FF2B5EF4-FFF2-40B4-BE49-F238E27FC236}">
                    <a16:creationId xmlns:a16="http://schemas.microsoft.com/office/drawing/2014/main" id="{5A3B1F44-819C-CE01-64DC-28EF420DFD72}"/>
                  </a:ext>
                </a:extLst>
              </p:cNvPr>
              <p:cNvSpPr/>
              <p:nvPr/>
            </p:nvSpPr>
            <p:spPr>
              <a:xfrm>
                <a:off x="4341722" y="7526128"/>
                <a:ext cx="12862" cy="5241"/>
              </a:xfrm>
              <a:custGeom>
                <a:avLst/>
                <a:gdLst>
                  <a:gd name="csX0" fmla="*/ 7533 w 12862"/>
                  <a:gd name="csY0" fmla="*/ 18 h 5241"/>
                  <a:gd name="csX1" fmla="*/ 1246 w 12862"/>
                  <a:gd name="csY1" fmla="*/ 4321 h 5241"/>
                  <a:gd name="csX2" fmla="*/ 7533 w 12862"/>
                  <a:gd name="csY2" fmla="*/ 18 h 52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62" h="5241">
                    <a:moveTo>
                      <a:pt x="7533" y="18"/>
                    </a:moveTo>
                    <a:cubicBezTo>
                      <a:pt x="5070" y="-199"/>
                      <a:pt x="-3085" y="1544"/>
                      <a:pt x="1246" y="4321"/>
                    </a:cubicBezTo>
                    <a:cubicBezTo>
                      <a:pt x="6482" y="7647"/>
                      <a:pt x="20455" y="955"/>
                      <a:pt x="753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9" name="Frihandsfigur: Form 2058">
                <a:extLst>
                  <a:ext uri="{FF2B5EF4-FFF2-40B4-BE49-F238E27FC236}">
                    <a16:creationId xmlns:a16="http://schemas.microsoft.com/office/drawing/2014/main" id="{37C484DC-DEDF-5B99-BF52-8980C6CBE090}"/>
                  </a:ext>
                </a:extLst>
              </p:cNvPr>
              <p:cNvSpPr/>
              <p:nvPr/>
            </p:nvSpPr>
            <p:spPr>
              <a:xfrm>
                <a:off x="4884984" y="6002280"/>
                <a:ext cx="6074" cy="3823"/>
              </a:xfrm>
              <a:custGeom>
                <a:avLst/>
                <a:gdLst>
                  <a:gd name="csX0" fmla="*/ 3288 w 6074"/>
                  <a:gd name="csY0" fmla="*/ 1178 h 3823"/>
                  <a:gd name="csX1" fmla="*/ 659 w 6074"/>
                  <a:gd name="csY1" fmla="*/ 2818 h 3823"/>
                  <a:gd name="csX2" fmla="*/ 3288 w 6074"/>
                  <a:gd name="csY2" fmla="*/ 1178 h 38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074" h="3823">
                    <a:moveTo>
                      <a:pt x="3288" y="1178"/>
                    </a:moveTo>
                    <a:cubicBezTo>
                      <a:pt x="2345" y="1710"/>
                      <a:pt x="1390" y="2310"/>
                      <a:pt x="659" y="2818"/>
                    </a:cubicBezTo>
                    <a:cubicBezTo>
                      <a:pt x="-3285" y="6968"/>
                      <a:pt x="12140" y="-3359"/>
                      <a:pt x="3288" y="1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0" name="Frihandsfigur: Form 2059">
                <a:extLst>
                  <a:ext uri="{FF2B5EF4-FFF2-40B4-BE49-F238E27FC236}">
                    <a16:creationId xmlns:a16="http://schemas.microsoft.com/office/drawing/2014/main" id="{3A92BA07-5C44-020F-3554-C4FCBA9F4154}"/>
                  </a:ext>
                </a:extLst>
              </p:cNvPr>
              <p:cNvSpPr/>
              <p:nvPr/>
            </p:nvSpPr>
            <p:spPr>
              <a:xfrm>
                <a:off x="4383614" y="6691773"/>
                <a:ext cx="10630" cy="2524"/>
              </a:xfrm>
              <a:custGeom>
                <a:avLst/>
                <a:gdLst>
                  <a:gd name="csX0" fmla="*/ 5995 w 10630"/>
                  <a:gd name="csY0" fmla="*/ 63 h 2524"/>
                  <a:gd name="csX1" fmla="*/ 0 w 10630"/>
                  <a:gd name="csY1" fmla="*/ 875 h 2524"/>
                  <a:gd name="csX2" fmla="*/ 5995 w 10630"/>
                  <a:gd name="csY2" fmla="*/ 63 h 2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30" h="2524">
                    <a:moveTo>
                      <a:pt x="5995" y="63"/>
                    </a:moveTo>
                    <a:cubicBezTo>
                      <a:pt x="3103" y="-154"/>
                      <a:pt x="417" y="206"/>
                      <a:pt x="0" y="875"/>
                    </a:cubicBezTo>
                    <a:cubicBezTo>
                      <a:pt x="486" y="4155"/>
                      <a:pt x="19031" y="1824"/>
                      <a:pt x="59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1" name="Frihandsfigur: Form 2060">
                <a:extLst>
                  <a:ext uri="{FF2B5EF4-FFF2-40B4-BE49-F238E27FC236}">
                    <a16:creationId xmlns:a16="http://schemas.microsoft.com/office/drawing/2014/main" id="{49F4E11B-02E9-8DB0-2169-68D061F5B97C}"/>
                  </a:ext>
                </a:extLst>
              </p:cNvPr>
              <p:cNvSpPr/>
              <p:nvPr/>
            </p:nvSpPr>
            <p:spPr>
              <a:xfrm>
                <a:off x="4336934" y="6775258"/>
                <a:ext cx="10663" cy="3203"/>
              </a:xfrm>
              <a:custGeom>
                <a:avLst/>
                <a:gdLst>
                  <a:gd name="csX0" fmla="*/ 6115 w 10663"/>
                  <a:gd name="csY0" fmla="*/ 17 h 3203"/>
                  <a:gd name="csX1" fmla="*/ 4543 w 10663"/>
                  <a:gd name="csY1" fmla="*/ 3188 h 3203"/>
                  <a:gd name="csX2" fmla="*/ 6115 w 10663"/>
                  <a:gd name="csY2" fmla="*/ 17 h 3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63" h="3203">
                    <a:moveTo>
                      <a:pt x="6115" y="17"/>
                    </a:moveTo>
                    <a:cubicBezTo>
                      <a:pt x="268" y="-258"/>
                      <a:pt x="-3350" y="2943"/>
                      <a:pt x="4543" y="3188"/>
                    </a:cubicBezTo>
                    <a:cubicBezTo>
                      <a:pt x="10401" y="3451"/>
                      <a:pt x="14013" y="262"/>
                      <a:pt x="61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2" name="Frihandsfigur: Form 2061">
                <a:extLst>
                  <a:ext uri="{FF2B5EF4-FFF2-40B4-BE49-F238E27FC236}">
                    <a16:creationId xmlns:a16="http://schemas.microsoft.com/office/drawing/2014/main" id="{474C1AAA-8E63-A213-A850-29997ACBB913}"/>
                  </a:ext>
                </a:extLst>
              </p:cNvPr>
              <p:cNvSpPr/>
              <p:nvPr/>
            </p:nvSpPr>
            <p:spPr>
              <a:xfrm>
                <a:off x="4428271" y="6626759"/>
                <a:ext cx="10326" cy="2566"/>
              </a:xfrm>
              <a:custGeom>
                <a:avLst/>
                <a:gdLst>
                  <a:gd name="csX0" fmla="*/ 5807 w 10326"/>
                  <a:gd name="csY0" fmla="*/ 355 h 2566"/>
                  <a:gd name="csX1" fmla="*/ 0 w 10326"/>
                  <a:gd name="csY1" fmla="*/ 424 h 2566"/>
                  <a:gd name="csX2" fmla="*/ 5807 w 10326"/>
                  <a:gd name="csY2" fmla="*/ 355 h 25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26" h="2566">
                    <a:moveTo>
                      <a:pt x="5807" y="355"/>
                    </a:moveTo>
                    <a:cubicBezTo>
                      <a:pt x="2995" y="-143"/>
                      <a:pt x="394" y="-114"/>
                      <a:pt x="0" y="424"/>
                    </a:cubicBezTo>
                    <a:cubicBezTo>
                      <a:pt x="400" y="3281"/>
                      <a:pt x="18528" y="3303"/>
                      <a:pt x="5807" y="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3" name="Frihandsfigur: Form 2062">
                <a:extLst>
                  <a:ext uri="{FF2B5EF4-FFF2-40B4-BE49-F238E27FC236}">
                    <a16:creationId xmlns:a16="http://schemas.microsoft.com/office/drawing/2014/main" id="{8C52A7B0-B1DA-60DF-41CE-3B2F18CD74F9}"/>
                  </a:ext>
                </a:extLst>
              </p:cNvPr>
              <p:cNvSpPr/>
              <p:nvPr/>
            </p:nvSpPr>
            <p:spPr>
              <a:xfrm>
                <a:off x="4470790" y="6571675"/>
                <a:ext cx="9732" cy="3386"/>
              </a:xfrm>
              <a:custGeom>
                <a:avLst/>
                <a:gdLst>
                  <a:gd name="csX0" fmla="*/ 5544 w 9732"/>
                  <a:gd name="csY0" fmla="*/ 832 h 3386"/>
                  <a:gd name="csX1" fmla="*/ 4184 w 9732"/>
                  <a:gd name="csY1" fmla="*/ 2563 h 3386"/>
                  <a:gd name="csX2" fmla="*/ 5544 w 9732"/>
                  <a:gd name="csY2" fmla="*/ 832 h 3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32" h="3386">
                    <a:moveTo>
                      <a:pt x="5544" y="832"/>
                    </a:moveTo>
                    <a:cubicBezTo>
                      <a:pt x="-193" y="-997"/>
                      <a:pt x="-2754" y="466"/>
                      <a:pt x="4184" y="2563"/>
                    </a:cubicBezTo>
                    <a:cubicBezTo>
                      <a:pt x="9934" y="4363"/>
                      <a:pt x="12483" y="2952"/>
                      <a:pt x="5544" y="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4" name="Frihandsfigur: Form 2063">
                <a:extLst>
                  <a:ext uri="{FF2B5EF4-FFF2-40B4-BE49-F238E27FC236}">
                    <a16:creationId xmlns:a16="http://schemas.microsoft.com/office/drawing/2014/main" id="{CF2C7232-8E18-393F-15DD-98F72109031E}"/>
                  </a:ext>
                </a:extLst>
              </p:cNvPr>
              <p:cNvSpPr/>
              <p:nvPr/>
            </p:nvSpPr>
            <p:spPr>
              <a:xfrm>
                <a:off x="4510807" y="6518124"/>
                <a:ext cx="9770" cy="4321"/>
              </a:xfrm>
              <a:custGeom>
                <a:avLst/>
                <a:gdLst>
                  <a:gd name="csX0" fmla="*/ 5452 w 9770"/>
                  <a:gd name="csY0" fmla="*/ 1285 h 4321"/>
                  <a:gd name="csX1" fmla="*/ 0 w 9770"/>
                  <a:gd name="csY1" fmla="*/ 198 h 4321"/>
                  <a:gd name="csX2" fmla="*/ 5452 w 9770"/>
                  <a:gd name="csY2" fmla="*/ 1285 h 4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0" h="4321">
                    <a:moveTo>
                      <a:pt x="5452" y="1285"/>
                    </a:moveTo>
                    <a:cubicBezTo>
                      <a:pt x="2795" y="182"/>
                      <a:pt x="354" y="-305"/>
                      <a:pt x="0" y="198"/>
                    </a:cubicBezTo>
                    <a:cubicBezTo>
                      <a:pt x="154" y="3228"/>
                      <a:pt x="17648" y="7159"/>
                      <a:pt x="5452" y="12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5" name="Frihandsfigur: Form 2064">
                <a:extLst>
                  <a:ext uri="{FF2B5EF4-FFF2-40B4-BE49-F238E27FC236}">
                    <a16:creationId xmlns:a16="http://schemas.microsoft.com/office/drawing/2014/main" id="{19FFC293-36F0-ACC9-FDCC-3AC73CE2EBDD}"/>
                  </a:ext>
                </a:extLst>
              </p:cNvPr>
              <p:cNvSpPr/>
              <p:nvPr/>
            </p:nvSpPr>
            <p:spPr>
              <a:xfrm>
                <a:off x="4177217" y="7112894"/>
                <a:ext cx="12042" cy="4172"/>
              </a:xfrm>
              <a:custGeom>
                <a:avLst/>
                <a:gdLst>
                  <a:gd name="csX0" fmla="*/ 6892 w 12042"/>
                  <a:gd name="csY0" fmla="*/ 0 h 4172"/>
                  <a:gd name="csX1" fmla="*/ 0 w 12042"/>
                  <a:gd name="csY1" fmla="*/ 2052 h 4172"/>
                  <a:gd name="csX2" fmla="*/ 6892 w 12042"/>
                  <a:gd name="csY2" fmla="*/ 0 h 41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42" h="4172">
                    <a:moveTo>
                      <a:pt x="6892" y="0"/>
                    </a:moveTo>
                    <a:cubicBezTo>
                      <a:pt x="3623" y="0"/>
                      <a:pt x="537" y="915"/>
                      <a:pt x="0" y="2052"/>
                    </a:cubicBezTo>
                    <a:cubicBezTo>
                      <a:pt x="389" y="7338"/>
                      <a:pt x="21517" y="1223"/>
                      <a:pt x="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6" name="Frihandsfigur: Form 2065">
                <a:extLst>
                  <a:ext uri="{FF2B5EF4-FFF2-40B4-BE49-F238E27FC236}">
                    <a16:creationId xmlns:a16="http://schemas.microsoft.com/office/drawing/2014/main" id="{869740BE-1CA6-30D8-00E7-CCA2552734F8}"/>
                  </a:ext>
                </a:extLst>
              </p:cNvPr>
              <p:cNvSpPr/>
              <p:nvPr/>
            </p:nvSpPr>
            <p:spPr>
              <a:xfrm>
                <a:off x="4051307" y="7378723"/>
                <a:ext cx="12639" cy="4735"/>
              </a:xfrm>
              <a:custGeom>
                <a:avLst/>
                <a:gdLst>
                  <a:gd name="csX0" fmla="*/ 7415 w 12639"/>
                  <a:gd name="csY0" fmla="*/ 16 h 4735"/>
                  <a:gd name="csX1" fmla="*/ 5215 w 12639"/>
                  <a:gd name="csY1" fmla="*/ 4719 h 4735"/>
                  <a:gd name="csX2" fmla="*/ 7415 w 12639"/>
                  <a:gd name="csY2" fmla="*/ 16 h 47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39" h="4735">
                    <a:moveTo>
                      <a:pt x="7415" y="16"/>
                    </a:moveTo>
                    <a:cubicBezTo>
                      <a:pt x="695" y="-310"/>
                      <a:pt x="-4169" y="4428"/>
                      <a:pt x="5215" y="4719"/>
                    </a:cubicBezTo>
                    <a:cubicBezTo>
                      <a:pt x="11959" y="5045"/>
                      <a:pt x="16805" y="307"/>
                      <a:pt x="741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7" name="Frihandsfigur: Form 2066">
                <a:extLst>
                  <a:ext uri="{FF2B5EF4-FFF2-40B4-BE49-F238E27FC236}">
                    <a16:creationId xmlns:a16="http://schemas.microsoft.com/office/drawing/2014/main" id="{73ABB9C9-9C93-D126-BA7C-EAC02223A20E}"/>
                  </a:ext>
                </a:extLst>
              </p:cNvPr>
              <p:cNvSpPr/>
              <p:nvPr/>
            </p:nvSpPr>
            <p:spPr>
              <a:xfrm>
                <a:off x="4287596" y="6880134"/>
                <a:ext cx="11273" cy="3671"/>
              </a:xfrm>
              <a:custGeom>
                <a:avLst/>
                <a:gdLst>
                  <a:gd name="csX0" fmla="*/ 6395 w 11273"/>
                  <a:gd name="csY0" fmla="*/ 0 h 3671"/>
                  <a:gd name="csX1" fmla="*/ 0 w 11273"/>
                  <a:gd name="csY1" fmla="*/ 1805 h 3671"/>
                  <a:gd name="csX2" fmla="*/ 6395 w 11273"/>
                  <a:gd name="csY2" fmla="*/ 0 h 3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73" h="3671">
                    <a:moveTo>
                      <a:pt x="6395" y="0"/>
                    </a:moveTo>
                    <a:cubicBezTo>
                      <a:pt x="3332" y="0"/>
                      <a:pt x="469" y="806"/>
                      <a:pt x="0" y="1805"/>
                    </a:cubicBezTo>
                    <a:cubicBezTo>
                      <a:pt x="497" y="6452"/>
                      <a:pt x="20151" y="1091"/>
                      <a:pt x="6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8" name="Frihandsfigur: Form 2067">
                <a:extLst>
                  <a:ext uri="{FF2B5EF4-FFF2-40B4-BE49-F238E27FC236}">
                    <a16:creationId xmlns:a16="http://schemas.microsoft.com/office/drawing/2014/main" id="{ECF7B834-FC0F-9DE2-5FBC-A4964B21EF7F}"/>
                  </a:ext>
                </a:extLst>
              </p:cNvPr>
              <p:cNvSpPr/>
              <p:nvPr/>
            </p:nvSpPr>
            <p:spPr>
              <a:xfrm>
                <a:off x="4116164" y="7241264"/>
                <a:ext cx="12471" cy="4463"/>
              </a:xfrm>
              <a:custGeom>
                <a:avLst/>
                <a:gdLst>
                  <a:gd name="csX0" fmla="*/ 7167 w 12471"/>
                  <a:gd name="csY0" fmla="*/ 0 h 4463"/>
                  <a:gd name="csX1" fmla="*/ 0 w 12471"/>
                  <a:gd name="csY1" fmla="*/ 2195 h 4463"/>
                  <a:gd name="csX2" fmla="*/ 7167 w 12471"/>
                  <a:gd name="csY2" fmla="*/ 0 h 44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71" h="4463">
                    <a:moveTo>
                      <a:pt x="7167" y="0"/>
                    </a:moveTo>
                    <a:cubicBezTo>
                      <a:pt x="3783" y="0"/>
                      <a:pt x="577" y="983"/>
                      <a:pt x="0" y="2195"/>
                    </a:cubicBezTo>
                    <a:cubicBezTo>
                      <a:pt x="343" y="7853"/>
                      <a:pt x="22277" y="1303"/>
                      <a:pt x="7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9" name="Frihandsfigur: Form 2068">
                <a:extLst>
                  <a:ext uri="{FF2B5EF4-FFF2-40B4-BE49-F238E27FC236}">
                    <a16:creationId xmlns:a16="http://schemas.microsoft.com/office/drawing/2014/main" id="{D82B08AC-9822-1F57-369F-8D4F7BEF7010}"/>
                  </a:ext>
                </a:extLst>
              </p:cNvPr>
              <p:cNvSpPr/>
              <p:nvPr/>
            </p:nvSpPr>
            <p:spPr>
              <a:xfrm>
                <a:off x="4548540" y="6457713"/>
                <a:ext cx="9193" cy="5178"/>
              </a:xfrm>
              <a:custGeom>
                <a:avLst/>
                <a:gdLst>
                  <a:gd name="csX0" fmla="*/ 5192 w 9193"/>
                  <a:gd name="csY0" fmla="*/ 1494 h 5178"/>
                  <a:gd name="csX1" fmla="*/ 3998 w 9193"/>
                  <a:gd name="csY1" fmla="*/ 3683 h 5178"/>
                  <a:gd name="csX2" fmla="*/ 5192 w 9193"/>
                  <a:gd name="csY2" fmla="*/ 1494 h 51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3" h="5178">
                    <a:moveTo>
                      <a:pt x="5192" y="1494"/>
                    </a:moveTo>
                    <a:cubicBezTo>
                      <a:pt x="-797" y="-1609"/>
                      <a:pt x="-2135" y="614"/>
                      <a:pt x="3998" y="3683"/>
                    </a:cubicBezTo>
                    <a:cubicBezTo>
                      <a:pt x="9998" y="6781"/>
                      <a:pt x="11324" y="4580"/>
                      <a:pt x="5192" y="1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0" name="Frihandsfigur: Form 2069">
                <a:extLst>
                  <a:ext uri="{FF2B5EF4-FFF2-40B4-BE49-F238E27FC236}">
                    <a16:creationId xmlns:a16="http://schemas.microsoft.com/office/drawing/2014/main" id="{F8801E5B-E5B3-416F-0C52-D92C1EF188E8}"/>
                  </a:ext>
                </a:extLst>
              </p:cNvPr>
              <p:cNvSpPr/>
              <p:nvPr/>
            </p:nvSpPr>
            <p:spPr>
              <a:xfrm>
                <a:off x="4234384" y="6992794"/>
                <a:ext cx="11640" cy="3909"/>
              </a:xfrm>
              <a:custGeom>
                <a:avLst/>
                <a:gdLst>
                  <a:gd name="csX0" fmla="*/ 6635 w 11640"/>
                  <a:gd name="csY0" fmla="*/ 0 h 3909"/>
                  <a:gd name="csX1" fmla="*/ 0 w 11640"/>
                  <a:gd name="csY1" fmla="*/ 1920 h 3909"/>
                  <a:gd name="csX2" fmla="*/ 6635 w 11640"/>
                  <a:gd name="csY2" fmla="*/ 0 h 3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40" h="3909">
                    <a:moveTo>
                      <a:pt x="6635" y="0"/>
                    </a:moveTo>
                    <a:cubicBezTo>
                      <a:pt x="3475" y="0"/>
                      <a:pt x="503" y="857"/>
                      <a:pt x="0" y="1920"/>
                    </a:cubicBezTo>
                    <a:cubicBezTo>
                      <a:pt x="440" y="6874"/>
                      <a:pt x="20803" y="1154"/>
                      <a:pt x="66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1" name="Frihandsfigur: Form 2070">
                <a:extLst>
                  <a:ext uri="{FF2B5EF4-FFF2-40B4-BE49-F238E27FC236}">
                    <a16:creationId xmlns:a16="http://schemas.microsoft.com/office/drawing/2014/main" id="{D2E5CBE4-5681-8409-0D8C-62E23F5C0414}"/>
                  </a:ext>
                </a:extLst>
              </p:cNvPr>
              <p:cNvSpPr/>
              <p:nvPr/>
            </p:nvSpPr>
            <p:spPr>
              <a:xfrm>
                <a:off x="4816091" y="6137511"/>
                <a:ext cx="7675" cy="3971"/>
              </a:xfrm>
              <a:custGeom>
                <a:avLst/>
                <a:gdLst>
                  <a:gd name="csX0" fmla="*/ 4206 w 7675"/>
                  <a:gd name="csY0" fmla="*/ 1256 h 3971"/>
                  <a:gd name="csX1" fmla="*/ 0 w 7675"/>
                  <a:gd name="csY1" fmla="*/ 3879 h 3971"/>
                  <a:gd name="csX2" fmla="*/ 4206 w 7675"/>
                  <a:gd name="csY2" fmla="*/ 1256 h 39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5" h="3971">
                    <a:moveTo>
                      <a:pt x="4206" y="1256"/>
                    </a:moveTo>
                    <a:cubicBezTo>
                      <a:pt x="2109" y="2279"/>
                      <a:pt x="223" y="3451"/>
                      <a:pt x="0" y="3879"/>
                    </a:cubicBezTo>
                    <a:cubicBezTo>
                      <a:pt x="989" y="4897"/>
                      <a:pt x="13625" y="-2967"/>
                      <a:pt x="4206" y="1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2" name="Frihandsfigur: Form 2071">
                <a:extLst>
                  <a:ext uri="{FF2B5EF4-FFF2-40B4-BE49-F238E27FC236}">
                    <a16:creationId xmlns:a16="http://schemas.microsoft.com/office/drawing/2014/main" id="{4836EA16-402B-BA68-C42A-5ED8B8746832}"/>
                  </a:ext>
                </a:extLst>
              </p:cNvPr>
              <p:cNvSpPr/>
              <p:nvPr/>
            </p:nvSpPr>
            <p:spPr>
              <a:xfrm>
                <a:off x="4839974" y="6091666"/>
                <a:ext cx="7514" cy="4077"/>
              </a:xfrm>
              <a:custGeom>
                <a:avLst/>
                <a:gdLst>
                  <a:gd name="csX0" fmla="*/ 4109 w 7514"/>
                  <a:gd name="csY0" fmla="*/ 1341 h 4077"/>
                  <a:gd name="csX1" fmla="*/ 0 w 7514"/>
                  <a:gd name="csY1" fmla="*/ 4004 h 4077"/>
                  <a:gd name="csX2" fmla="*/ 4109 w 7514"/>
                  <a:gd name="csY2" fmla="*/ 1341 h 40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4" h="4077">
                    <a:moveTo>
                      <a:pt x="4109" y="1341"/>
                    </a:moveTo>
                    <a:cubicBezTo>
                      <a:pt x="2052" y="2399"/>
                      <a:pt x="217" y="3593"/>
                      <a:pt x="0" y="4004"/>
                    </a:cubicBezTo>
                    <a:cubicBezTo>
                      <a:pt x="989" y="4913"/>
                      <a:pt x="13339" y="-3077"/>
                      <a:pt x="4109" y="13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3" name="Frihandsfigur: Form 2072">
                <a:extLst>
                  <a:ext uri="{FF2B5EF4-FFF2-40B4-BE49-F238E27FC236}">
                    <a16:creationId xmlns:a16="http://schemas.microsoft.com/office/drawing/2014/main" id="{66D9D930-C70C-34E4-EA02-F40B908F8817}"/>
                  </a:ext>
                </a:extLst>
              </p:cNvPr>
              <p:cNvSpPr/>
              <p:nvPr/>
            </p:nvSpPr>
            <p:spPr>
              <a:xfrm>
                <a:off x="4791231" y="6185690"/>
                <a:ext cx="7848" cy="3891"/>
              </a:xfrm>
              <a:custGeom>
                <a:avLst/>
                <a:gdLst>
                  <a:gd name="csX0" fmla="*/ 4303 w 7848"/>
                  <a:gd name="csY0" fmla="*/ 1162 h 3891"/>
                  <a:gd name="csX1" fmla="*/ 0 w 7848"/>
                  <a:gd name="csY1" fmla="*/ 3769 h 3891"/>
                  <a:gd name="csX2" fmla="*/ 4303 w 7848"/>
                  <a:gd name="csY2" fmla="*/ 1162 h 38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48" h="3891">
                    <a:moveTo>
                      <a:pt x="4303" y="1162"/>
                    </a:moveTo>
                    <a:cubicBezTo>
                      <a:pt x="2160" y="2145"/>
                      <a:pt x="229" y="3311"/>
                      <a:pt x="0" y="3769"/>
                    </a:cubicBezTo>
                    <a:cubicBezTo>
                      <a:pt x="1006" y="4946"/>
                      <a:pt x="13933" y="-2861"/>
                      <a:pt x="4303" y="1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4" name="Frihandsfigur: Form 2073">
                <a:extLst>
                  <a:ext uri="{FF2B5EF4-FFF2-40B4-BE49-F238E27FC236}">
                    <a16:creationId xmlns:a16="http://schemas.microsoft.com/office/drawing/2014/main" id="{A63BE202-4D0C-6C47-6A7D-B463DFEE0412}"/>
                  </a:ext>
                </a:extLst>
              </p:cNvPr>
              <p:cNvSpPr/>
              <p:nvPr/>
            </p:nvSpPr>
            <p:spPr>
              <a:xfrm>
                <a:off x="4583302" y="6404960"/>
                <a:ext cx="9408" cy="4229"/>
              </a:xfrm>
              <a:custGeom>
                <a:avLst/>
                <a:gdLst>
                  <a:gd name="csX0" fmla="*/ 5132 w 9408"/>
                  <a:gd name="csY0" fmla="*/ 2046 h 4229"/>
                  <a:gd name="csX1" fmla="*/ 0 w 9408"/>
                  <a:gd name="csY1" fmla="*/ 0 h 4229"/>
                  <a:gd name="csX2" fmla="*/ 5132 w 9408"/>
                  <a:gd name="csY2" fmla="*/ 2046 h 42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8" h="4229">
                    <a:moveTo>
                      <a:pt x="5132" y="2046"/>
                    </a:moveTo>
                    <a:cubicBezTo>
                      <a:pt x="2606" y="920"/>
                      <a:pt x="309" y="-6"/>
                      <a:pt x="0" y="0"/>
                    </a:cubicBezTo>
                    <a:cubicBezTo>
                      <a:pt x="411" y="857"/>
                      <a:pt x="17013" y="7624"/>
                      <a:pt x="5132" y="20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5" name="Frihandsfigur: Form 2074">
                <a:extLst>
                  <a:ext uri="{FF2B5EF4-FFF2-40B4-BE49-F238E27FC236}">
                    <a16:creationId xmlns:a16="http://schemas.microsoft.com/office/drawing/2014/main" id="{5010A16B-8A63-8C7F-EA3A-D5DED826E975}"/>
                  </a:ext>
                </a:extLst>
              </p:cNvPr>
              <p:cNvSpPr/>
              <p:nvPr/>
            </p:nvSpPr>
            <p:spPr>
              <a:xfrm>
                <a:off x="4862765" y="6046919"/>
                <a:ext cx="7358" cy="4180"/>
              </a:xfrm>
              <a:custGeom>
                <a:avLst/>
                <a:gdLst>
                  <a:gd name="csX0" fmla="*/ 4012 w 7358"/>
                  <a:gd name="csY0" fmla="*/ 1402 h 4180"/>
                  <a:gd name="csX1" fmla="*/ 0 w 7358"/>
                  <a:gd name="csY1" fmla="*/ 4117 h 4180"/>
                  <a:gd name="csX2" fmla="*/ 4012 w 7358"/>
                  <a:gd name="csY2" fmla="*/ 1402 h 41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8" h="4180">
                    <a:moveTo>
                      <a:pt x="4012" y="1402"/>
                    </a:moveTo>
                    <a:cubicBezTo>
                      <a:pt x="2000" y="2494"/>
                      <a:pt x="200" y="3711"/>
                      <a:pt x="0" y="4117"/>
                    </a:cubicBezTo>
                    <a:cubicBezTo>
                      <a:pt x="994" y="4974"/>
                      <a:pt x="13065" y="-3169"/>
                      <a:pt x="4012" y="1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6" name="Frihandsfigur: Form 2075">
                <a:extLst>
                  <a:ext uri="{FF2B5EF4-FFF2-40B4-BE49-F238E27FC236}">
                    <a16:creationId xmlns:a16="http://schemas.microsoft.com/office/drawing/2014/main" id="{72AAB72A-7EEF-0115-A0E8-FD5A900DD3D9}"/>
                  </a:ext>
                </a:extLst>
              </p:cNvPr>
              <p:cNvSpPr/>
              <p:nvPr/>
            </p:nvSpPr>
            <p:spPr>
              <a:xfrm>
                <a:off x="4765519" y="6237448"/>
                <a:ext cx="8016" cy="3857"/>
              </a:xfrm>
              <a:custGeom>
                <a:avLst/>
                <a:gdLst>
                  <a:gd name="csX0" fmla="*/ 4400 w 8016"/>
                  <a:gd name="csY0" fmla="*/ 1073 h 3857"/>
                  <a:gd name="csX1" fmla="*/ 0 w 8016"/>
                  <a:gd name="csY1" fmla="*/ 3691 h 3857"/>
                  <a:gd name="csX2" fmla="*/ 4400 w 8016"/>
                  <a:gd name="csY2" fmla="*/ 1073 h 3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6" h="3857">
                    <a:moveTo>
                      <a:pt x="4400" y="1073"/>
                    </a:moveTo>
                    <a:cubicBezTo>
                      <a:pt x="2206" y="2028"/>
                      <a:pt x="234" y="3205"/>
                      <a:pt x="0" y="3691"/>
                    </a:cubicBezTo>
                    <a:cubicBezTo>
                      <a:pt x="1017" y="5080"/>
                      <a:pt x="14230" y="-2778"/>
                      <a:pt x="4400" y="10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7" name="Frihandsfigur: Form 2076">
                <a:extLst>
                  <a:ext uri="{FF2B5EF4-FFF2-40B4-BE49-F238E27FC236}">
                    <a16:creationId xmlns:a16="http://schemas.microsoft.com/office/drawing/2014/main" id="{EF401B1A-27F8-B3A1-349C-24F162CEBC04}"/>
                  </a:ext>
                </a:extLst>
              </p:cNvPr>
              <p:cNvSpPr/>
              <p:nvPr/>
            </p:nvSpPr>
            <p:spPr>
              <a:xfrm>
                <a:off x="4679685" y="6351855"/>
                <a:ext cx="8603" cy="1450"/>
              </a:xfrm>
              <a:custGeom>
                <a:avLst/>
                <a:gdLst>
                  <a:gd name="csX0" fmla="*/ 4761 w 8603"/>
                  <a:gd name="csY0" fmla="*/ 287 h 1450"/>
                  <a:gd name="csX1" fmla="*/ 0 w 8603"/>
                  <a:gd name="csY1" fmla="*/ 1304 h 1450"/>
                  <a:gd name="csX2" fmla="*/ 4761 w 8603"/>
                  <a:gd name="csY2" fmla="*/ 287 h 1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03" h="1450">
                    <a:moveTo>
                      <a:pt x="4761" y="287"/>
                    </a:moveTo>
                    <a:cubicBezTo>
                      <a:pt x="2412" y="619"/>
                      <a:pt x="280" y="1071"/>
                      <a:pt x="0" y="1304"/>
                    </a:cubicBezTo>
                    <a:cubicBezTo>
                      <a:pt x="794" y="2139"/>
                      <a:pt x="15345" y="-924"/>
                      <a:pt x="4761" y="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8" name="Frihandsfigur: Form 2077">
                <a:extLst>
                  <a:ext uri="{FF2B5EF4-FFF2-40B4-BE49-F238E27FC236}">
                    <a16:creationId xmlns:a16="http://schemas.microsoft.com/office/drawing/2014/main" id="{58525569-743E-4C6B-F6CD-A729B140263E}"/>
                  </a:ext>
                </a:extLst>
              </p:cNvPr>
              <p:cNvSpPr/>
              <p:nvPr/>
            </p:nvSpPr>
            <p:spPr>
              <a:xfrm>
                <a:off x="4616460" y="6427398"/>
                <a:ext cx="9025" cy="1203"/>
              </a:xfrm>
              <a:custGeom>
                <a:avLst/>
                <a:gdLst>
                  <a:gd name="csX0" fmla="*/ 4989 w 9025"/>
                  <a:gd name="csY0" fmla="*/ 783 h 1203"/>
                  <a:gd name="csX1" fmla="*/ 0 w 9025"/>
                  <a:gd name="csY1" fmla="*/ 22 h 1203"/>
                  <a:gd name="csX2" fmla="*/ 4989 w 9025"/>
                  <a:gd name="csY2" fmla="*/ 783 h 1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25" h="1203">
                    <a:moveTo>
                      <a:pt x="4989" y="783"/>
                    </a:moveTo>
                    <a:cubicBezTo>
                      <a:pt x="2526" y="480"/>
                      <a:pt x="291" y="142"/>
                      <a:pt x="0" y="22"/>
                    </a:cubicBezTo>
                    <a:cubicBezTo>
                      <a:pt x="794" y="-252"/>
                      <a:pt x="16116" y="2143"/>
                      <a:pt x="4989" y="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9" name="Frihandsfigur: Form 2078">
                <a:extLst>
                  <a:ext uri="{FF2B5EF4-FFF2-40B4-BE49-F238E27FC236}">
                    <a16:creationId xmlns:a16="http://schemas.microsoft.com/office/drawing/2014/main" id="{14A35ECF-B536-0078-E598-E6E30C27FEDF}"/>
                  </a:ext>
                </a:extLst>
              </p:cNvPr>
              <p:cNvSpPr/>
              <p:nvPr/>
            </p:nvSpPr>
            <p:spPr>
              <a:xfrm>
                <a:off x="4710095" y="6327706"/>
                <a:ext cx="8395" cy="2503"/>
              </a:xfrm>
              <a:custGeom>
                <a:avLst/>
                <a:gdLst>
                  <a:gd name="csX0" fmla="*/ 4640 w 8395"/>
                  <a:gd name="csY0" fmla="*/ 867 h 2503"/>
                  <a:gd name="csX1" fmla="*/ 0 w 8395"/>
                  <a:gd name="csY1" fmla="*/ 2473 h 2503"/>
                  <a:gd name="csX2" fmla="*/ 4640 w 8395"/>
                  <a:gd name="csY2" fmla="*/ 867 h 25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5" h="2503">
                    <a:moveTo>
                      <a:pt x="4640" y="867"/>
                    </a:moveTo>
                    <a:cubicBezTo>
                      <a:pt x="2349" y="1530"/>
                      <a:pt x="274" y="2250"/>
                      <a:pt x="0" y="2473"/>
                    </a:cubicBezTo>
                    <a:cubicBezTo>
                      <a:pt x="834" y="2930"/>
                      <a:pt x="14956" y="-1916"/>
                      <a:pt x="4640" y="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0" name="Frihandsfigur: Form 2079">
                <a:extLst>
                  <a:ext uri="{FF2B5EF4-FFF2-40B4-BE49-F238E27FC236}">
                    <a16:creationId xmlns:a16="http://schemas.microsoft.com/office/drawing/2014/main" id="{67DDE307-8200-2F6F-8A33-6BBADF47FAF9}"/>
                  </a:ext>
                </a:extLst>
              </p:cNvPr>
              <p:cNvSpPr/>
              <p:nvPr/>
            </p:nvSpPr>
            <p:spPr>
              <a:xfrm>
                <a:off x="4648150" y="6389049"/>
                <a:ext cx="8817" cy="1778"/>
              </a:xfrm>
              <a:custGeom>
                <a:avLst/>
                <a:gdLst>
                  <a:gd name="csX0" fmla="*/ 4881 w 8817"/>
                  <a:gd name="csY0" fmla="*/ 0 h 1778"/>
                  <a:gd name="csX1" fmla="*/ 0 w 8817"/>
                  <a:gd name="csY1" fmla="*/ 961 h 1778"/>
                  <a:gd name="csX2" fmla="*/ 4881 w 8817"/>
                  <a:gd name="csY2" fmla="*/ 0 h 1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17" h="1778">
                    <a:moveTo>
                      <a:pt x="4881" y="0"/>
                    </a:moveTo>
                    <a:cubicBezTo>
                      <a:pt x="2475" y="57"/>
                      <a:pt x="292" y="480"/>
                      <a:pt x="0" y="961"/>
                    </a:cubicBezTo>
                    <a:cubicBezTo>
                      <a:pt x="709" y="3144"/>
                      <a:pt x="15762" y="297"/>
                      <a:pt x="48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1" name="Frihandsfigur: Form 2080">
                <a:extLst>
                  <a:ext uri="{FF2B5EF4-FFF2-40B4-BE49-F238E27FC236}">
                    <a16:creationId xmlns:a16="http://schemas.microsoft.com/office/drawing/2014/main" id="{C9AEC746-CDF4-D7D3-8B6E-216A9E7977DC}"/>
                  </a:ext>
                </a:extLst>
              </p:cNvPr>
              <p:cNvSpPr/>
              <p:nvPr/>
            </p:nvSpPr>
            <p:spPr>
              <a:xfrm>
                <a:off x="4738858" y="6292685"/>
                <a:ext cx="8195" cy="3623"/>
              </a:xfrm>
              <a:custGeom>
                <a:avLst/>
                <a:gdLst>
                  <a:gd name="csX0" fmla="*/ 4515 w 8195"/>
                  <a:gd name="csY0" fmla="*/ 1049 h 3623"/>
                  <a:gd name="csX1" fmla="*/ 0 w 8195"/>
                  <a:gd name="csY1" fmla="*/ 3495 h 3623"/>
                  <a:gd name="csX2" fmla="*/ 4515 w 8195"/>
                  <a:gd name="csY2" fmla="*/ 1049 h 36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95" h="3623">
                    <a:moveTo>
                      <a:pt x="4515" y="1049"/>
                    </a:moveTo>
                    <a:cubicBezTo>
                      <a:pt x="2275" y="1964"/>
                      <a:pt x="251" y="3061"/>
                      <a:pt x="0" y="3495"/>
                    </a:cubicBezTo>
                    <a:cubicBezTo>
                      <a:pt x="977" y="4667"/>
                      <a:pt x="14556" y="-2637"/>
                      <a:pt x="4515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2" name="Frihandsfigur: Form 2081">
                <a:extLst>
                  <a:ext uri="{FF2B5EF4-FFF2-40B4-BE49-F238E27FC236}">
                    <a16:creationId xmlns:a16="http://schemas.microsoft.com/office/drawing/2014/main" id="{26C44F5E-8E75-63EF-D9D2-348B4CC58681}"/>
                  </a:ext>
                </a:extLst>
              </p:cNvPr>
              <p:cNvSpPr/>
              <p:nvPr/>
            </p:nvSpPr>
            <p:spPr>
              <a:xfrm>
                <a:off x="3983005" y="7526070"/>
                <a:ext cx="12400" cy="5197"/>
              </a:xfrm>
              <a:custGeom>
                <a:avLst/>
                <a:gdLst>
                  <a:gd name="csX0" fmla="*/ 7360 w 12400"/>
                  <a:gd name="csY0" fmla="*/ 76 h 5197"/>
                  <a:gd name="csX1" fmla="*/ 5040 w 12400"/>
                  <a:gd name="csY1" fmla="*/ 5122 h 5197"/>
                  <a:gd name="csX2" fmla="*/ 7360 w 12400"/>
                  <a:gd name="csY2" fmla="*/ 76 h 5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00" h="5197">
                    <a:moveTo>
                      <a:pt x="7360" y="76"/>
                    </a:moveTo>
                    <a:cubicBezTo>
                      <a:pt x="1136" y="-730"/>
                      <a:pt x="-4356" y="5162"/>
                      <a:pt x="5040" y="5122"/>
                    </a:cubicBezTo>
                    <a:cubicBezTo>
                      <a:pt x="11269" y="5928"/>
                      <a:pt x="16755" y="30"/>
                      <a:pt x="7360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3" name="Frihandsfigur: Form 2082">
                <a:extLst>
                  <a:ext uri="{FF2B5EF4-FFF2-40B4-BE49-F238E27FC236}">
                    <a16:creationId xmlns:a16="http://schemas.microsoft.com/office/drawing/2014/main" id="{463E7377-492F-82DF-CBA3-5EA9618D92E2}"/>
                  </a:ext>
                </a:extLst>
              </p:cNvPr>
              <p:cNvSpPr/>
              <p:nvPr/>
            </p:nvSpPr>
            <p:spPr>
              <a:xfrm>
                <a:off x="4688801" y="6104119"/>
                <a:ext cx="6699" cy="3060"/>
              </a:xfrm>
              <a:custGeom>
                <a:avLst/>
                <a:gdLst>
                  <a:gd name="csX0" fmla="*/ 3881 w 6699"/>
                  <a:gd name="csY0" fmla="*/ 763 h 3060"/>
                  <a:gd name="csX1" fmla="*/ 657 w 6699"/>
                  <a:gd name="csY1" fmla="*/ 3049 h 3060"/>
                  <a:gd name="csX2" fmla="*/ 3881 w 6699"/>
                  <a:gd name="csY2" fmla="*/ 763 h 30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99" h="3060">
                    <a:moveTo>
                      <a:pt x="3881" y="763"/>
                    </a:moveTo>
                    <a:cubicBezTo>
                      <a:pt x="3006" y="1089"/>
                      <a:pt x="-1709" y="3232"/>
                      <a:pt x="657" y="3049"/>
                    </a:cubicBezTo>
                    <a:cubicBezTo>
                      <a:pt x="3172" y="2786"/>
                      <a:pt x="10773" y="-1768"/>
                      <a:pt x="3881" y="7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4" name="Frihandsfigur: Form 2083">
                <a:extLst>
                  <a:ext uri="{FF2B5EF4-FFF2-40B4-BE49-F238E27FC236}">
                    <a16:creationId xmlns:a16="http://schemas.microsoft.com/office/drawing/2014/main" id="{D950B6F1-BEC4-D0FD-B346-D5C549239419}"/>
                  </a:ext>
                </a:extLst>
              </p:cNvPr>
              <p:cNvSpPr/>
              <p:nvPr/>
            </p:nvSpPr>
            <p:spPr>
              <a:xfrm>
                <a:off x="4041891" y="6772909"/>
                <a:ext cx="10971" cy="3571"/>
              </a:xfrm>
              <a:custGeom>
                <a:avLst/>
                <a:gdLst>
                  <a:gd name="csX0" fmla="*/ 6321 w 10971"/>
                  <a:gd name="csY0" fmla="*/ 0 h 3571"/>
                  <a:gd name="csX1" fmla="*/ 0 w 10971"/>
                  <a:gd name="csY1" fmla="*/ 1738 h 3571"/>
                  <a:gd name="csX2" fmla="*/ 6321 w 10971"/>
                  <a:gd name="csY2" fmla="*/ 0 h 35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71" h="3571">
                    <a:moveTo>
                      <a:pt x="6321" y="0"/>
                    </a:moveTo>
                    <a:cubicBezTo>
                      <a:pt x="3338" y="-11"/>
                      <a:pt x="509" y="766"/>
                      <a:pt x="0" y="1738"/>
                    </a:cubicBezTo>
                    <a:cubicBezTo>
                      <a:pt x="291" y="6275"/>
                      <a:pt x="19585" y="1097"/>
                      <a:pt x="6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5" name="Frihandsfigur: Form 2084">
                <a:extLst>
                  <a:ext uri="{FF2B5EF4-FFF2-40B4-BE49-F238E27FC236}">
                    <a16:creationId xmlns:a16="http://schemas.microsoft.com/office/drawing/2014/main" id="{E07DC7B0-3511-72A5-1D32-92D40B309C7B}"/>
                  </a:ext>
                </a:extLst>
              </p:cNvPr>
              <p:cNvSpPr/>
              <p:nvPr/>
            </p:nvSpPr>
            <p:spPr>
              <a:xfrm>
                <a:off x="4096938" y="6672591"/>
                <a:ext cx="10656" cy="3204"/>
              </a:xfrm>
              <a:custGeom>
                <a:avLst/>
                <a:gdLst>
                  <a:gd name="csX0" fmla="*/ 6132 w 10656"/>
                  <a:gd name="csY0" fmla="*/ 20 h 3204"/>
                  <a:gd name="csX1" fmla="*/ 0 w 10656"/>
                  <a:gd name="csY1" fmla="*/ 1351 h 3204"/>
                  <a:gd name="csX2" fmla="*/ 6132 w 10656"/>
                  <a:gd name="csY2" fmla="*/ 20 h 3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56" h="3204">
                    <a:moveTo>
                      <a:pt x="6132" y="20"/>
                    </a:moveTo>
                    <a:cubicBezTo>
                      <a:pt x="3235" y="-118"/>
                      <a:pt x="492" y="482"/>
                      <a:pt x="0" y="1351"/>
                    </a:cubicBezTo>
                    <a:cubicBezTo>
                      <a:pt x="246" y="5511"/>
                      <a:pt x="19042" y="1591"/>
                      <a:pt x="613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6" name="Frihandsfigur: Form 2085">
                <a:extLst>
                  <a:ext uri="{FF2B5EF4-FFF2-40B4-BE49-F238E27FC236}">
                    <a16:creationId xmlns:a16="http://schemas.microsoft.com/office/drawing/2014/main" id="{B4D113D6-12D2-8D99-8632-F05D54BD5C16}"/>
                  </a:ext>
                </a:extLst>
              </p:cNvPr>
              <p:cNvSpPr/>
              <p:nvPr/>
            </p:nvSpPr>
            <p:spPr>
              <a:xfrm>
                <a:off x="3984013" y="6880120"/>
                <a:ext cx="11064" cy="3640"/>
              </a:xfrm>
              <a:custGeom>
                <a:avLst/>
                <a:gdLst>
                  <a:gd name="csX0" fmla="*/ 6529 w 11064"/>
                  <a:gd name="csY0" fmla="*/ 14 h 3640"/>
                  <a:gd name="csX1" fmla="*/ 4540 w 11064"/>
                  <a:gd name="csY1" fmla="*/ 3626 h 3640"/>
                  <a:gd name="csX2" fmla="*/ 6529 w 11064"/>
                  <a:gd name="csY2" fmla="*/ 14 h 3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64" h="3640">
                    <a:moveTo>
                      <a:pt x="6529" y="14"/>
                    </a:moveTo>
                    <a:cubicBezTo>
                      <a:pt x="751" y="-254"/>
                      <a:pt x="-3736" y="3375"/>
                      <a:pt x="4540" y="3626"/>
                    </a:cubicBezTo>
                    <a:cubicBezTo>
                      <a:pt x="10312" y="3894"/>
                      <a:pt x="14798" y="265"/>
                      <a:pt x="6529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7" name="Frihandsfigur: Form 2086">
                <a:extLst>
                  <a:ext uri="{FF2B5EF4-FFF2-40B4-BE49-F238E27FC236}">
                    <a16:creationId xmlns:a16="http://schemas.microsoft.com/office/drawing/2014/main" id="{D2175200-01A8-557E-23CA-25C79EE175CC}"/>
                  </a:ext>
                </a:extLst>
              </p:cNvPr>
              <p:cNvSpPr/>
              <p:nvPr/>
            </p:nvSpPr>
            <p:spPr>
              <a:xfrm>
                <a:off x="4247591" y="6417178"/>
                <a:ext cx="9782" cy="3853"/>
              </a:xfrm>
              <a:custGeom>
                <a:avLst/>
                <a:gdLst>
                  <a:gd name="csX0" fmla="*/ 5572 w 9782"/>
                  <a:gd name="csY0" fmla="*/ 675 h 3853"/>
                  <a:gd name="csX1" fmla="*/ 0 w 9782"/>
                  <a:gd name="csY1" fmla="*/ 498 h 3853"/>
                  <a:gd name="csX2" fmla="*/ 5572 w 9782"/>
                  <a:gd name="csY2" fmla="*/ 675 h 38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2" h="3853">
                    <a:moveTo>
                      <a:pt x="5572" y="675"/>
                    </a:moveTo>
                    <a:cubicBezTo>
                      <a:pt x="2915" y="-154"/>
                      <a:pt x="417" y="-227"/>
                      <a:pt x="0" y="498"/>
                    </a:cubicBezTo>
                    <a:cubicBezTo>
                      <a:pt x="0" y="4407"/>
                      <a:pt x="17614" y="5436"/>
                      <a:pt x="5572" y="6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8" name="Frihandsfigur: Form 2087">
                <a:extLst>
                  <a:ext uri="{FF2B5EF4-FFF2-40B4-BE49-F238E27FC236}">
                    <a16:creationId xmlns:a16="http://schemas.microsoft.com/office/drawing/2014/main" id="{068C19C8-C4D6-6FEA-740D-77BB64059D9A}"/>
                  </a:ext>
                </a:extLst>
              </p:cNvPr>
              <p:cNvSpPr/>
              <p:nvPr/>
            </p:nvSpPr>
            <p:spPr>
              <a:xfrm>
                <a:off x="4200077" y="6497626"/>
                <a:ext cx="10057" cy="3361"/>
              </a:xfrm>
              <a:custGeom>
                <a:avLst/>
                <a:gdLst>
                  <a:gd name="csX0" fmla="*/ 5755 w 10057"/>
                  <a:gd name="csY0" fmla="*/ 380 h 3361"/>
                  <a:gd name="csX1" fmla="*/ 0 w 10057"/>
                  <a:gd name="csY1" fmla="*/ 654 h 3361"/>
                  <a:gd name="csX2" fmla="*/ 5755 w 10057"/>
                  <a:gd name="csY2" fmla="*/ 380 h 33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57" h="3361">
                    <a:moveTo>
                      <a:pt x="5755" y="380"/>
                    </a:moveTo>
                    <a:cubicBezTo>
                      <a:pt x="3017" y="-220"/>
                      <a:pt x="446" y="-95"/>
                      <a:pt x="0" y="654"/>
                    </a:cubicBezTo>
                    <a:cubicBezTo>
                      <a:pt x="69" y="4552"/>
                      <a:pt x="18059" y="4049"/>
                      <a:pt x="5755" y="3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9" name="Frihandsfigur: Form 2088">
                <a:extLst>
                  <a:ext uri="{FF2B5EF4-FFF2-40B4-BE49-F238E27FC236}">
                    <a16:creationId xmlns:a16="http://schemas.microsoft.com/office/drawing/2014/main" id="{24CAE285-41A3-C081-87F4-86672FEADD53}"/>
                  </a:ext>
                </a:extLst>
              </p:cNvPr>
              <p:cNvSpPr/>
              <p:nvPr/>
            </p:nvSpPr>
            <p:spPr>
              <a:xfrm>
                <a:off x="4149762" y="6581821"/>
                <a:ext cx="10350" cy="3093"/>
              </a:xfrm>
              <a:custGeom>
                <a:avLst/>
                <a:gdLst>
                  <a:gd name="csX0" fmla="*/ 5944 w 10350"/>
                  <a:gd name="csY0" fmla="*/ 132 h 3093"/>
                  <a:gd name="csX1" fmla="*/ 0 w 10350"/>
                  <a:gd name="csY1" fmla="*/ 943 h 3093"/>
                  <a:gd name="csX2" fmla="*/ 5944 w 10350"/>
                  <a:gd name="csY2" fmla="*/ 132 h 30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50" h="3093">
                    <a:moveTo>
                      <a:pt x="5944" y="132"/>
                    </a:moveTo>
                    <a:cubicBezTo>
                      <a:pt x="3126" y="-217"/>
                      <a:pt x="469" y="150"/>
                      <a:pt x="0" y="943"/>
                    </a:cubicBezTo>
                    <a:cubicBezTo>
                      <a:pt x="160" y="4904"/>
                      <a:pt x="18534" y="2646"/>
                      <a:pt x="5944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0" name="Frihandsfigur: Form 2089">
                <a:extLst>
                  <a:ext uri="{FF2B5EF4-FFF2-40B4-BE49-F238E27FC236}">
                    <a16:creationId xmlns:a16="http://schemas.microsoft.com/office/drawing/2014/main" id="{F31152AE-5CD3-D05F-ED60-20712A34F5F3}"/>
                  </a:ext>
                </a:extLst>
              </p:cNvPr>
              <p:cNvSpPr/>
              <p:nvPr/>
            </p:nvSpPr>
            <p:spPr>
              <a:xfrm>
                <a:off x="3921085" y="6992778"/>
                <a:ext cx="11448" cy="3872"/>
              </a:xfrm>
              <a:custGeom>
                <a:avLst/>
                <a:gdLst>
                  <a:gd name="csX0" fmla="*/ 6804 w 11448"/>
                  <a:gd name="csY0" fmla="*/ 16 h 3872"/>
                  <a:gd name="csX1" fmla="*/ 4649 w 11448"/>
                  <a:gd name="csY1" fmla="*/ 3856 h 3872"/>
                  <a:gd name="csX2" fmla="*/ 6804 w 11448"/>
                  <a:gd name="csY2" fmla="*/ 16 h 38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48" h="3872">
                    <a:moveTo>
                      <a:pt x="6804" y="16"/>
                    </a:moveTo>
                    <a:cubicBezTo>
                      <a:pt x="895" y="-276"/>
                      <a:pt x="-3923" y="3581"/>
                      <a:pt x="4649" y="3856"/>
                    </a:cubicBezTo>
                    <a:cubicBezTo>
                      <a:pt x="10559" y="4153"/>
                      <a:pt x="15365" y="295"/>
                      <a:pt x="6804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1" name="Frihandsfigur: Form 2090">
                <a:extLst>
                  <a:ext uri="{FF2B5EF4-FFF2-40B4-BE49-F238E27FC236}">
                    <a16:creationId xmlns:a16="http://schemas.microsoft.com/office/drawing/2014/main" id="{E680FBE9-0883-508D-A01A-6450DC5350A1}"/>
                  </a:ext>
                </a:extLst>
              </p:cNvPr>
              <p:cNvSpPr/>
              <p:nvPr/>
            </p:nvSpPr>
            <p:spPr>
              <a:xfrm>
                <a:off x="3704245" y="7378719"/>
                <a:ext cx="12735" cy="4743"/>
              </a:xfrm>
              <a:custGeom>
                <a:avLst/>
                <a:gdLst>
                  <a:gd name="csX0" fmla="*/ 7668 w 12735"/>
                  <a:gd name="csY0" fmla="*/ 20 h 4743"/>
                  <a:gd name="csX1" fmla="*/ 5073 w 12735"/>
                  <a:gd name="csY1" fmla="*/ 4724 h 4743"/>
                  <a:gd name="csX2" fmla="*/ 7668 w 12735"/>
                  <a:gd name="csY2" fmla="*/ 20 h 47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35" h="4743">
                    <a:moveTo>
                      <a:pt x="7668" y="20"/>
                    </a:moveTo>
                    <a:cubicBezTo>
                      <a:pt x="1210" y="-346"/>
                      <a:pt x="-4460" y="4369"/>
                      <a:pt x="5073" y="4724"/>
                    </a:cubicBezTo>
                    <a:cubicBezTo>
                      <a:pt x="11531" y="5084"/>
                      <a:pt x="17189" y="375"/>
                      <a:pt x="766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2" name="Frihandsfigur: Form 2091">
                <a:extLst>
                  <a:ext uri="{FF2B5EF4-FFF2-40B4-BE49-F238E27FC236}">
                    <a16:creationId xmlns:a16="http://schemas.microsoft.com/office/drawing/2014/main" id="{F2214125-69B6-D87B-42CA-D92CCA7912B6}"/>
                  </a:ext>
                </a:extLst>
              </p:cNvPr>
              <p:cNvSpPr/>
              <p:nvPr/>
            </p:nvSpPr>
            <p:spPr>
              <a:xfrm>
                <a:off x="3780932" y="7241246"/>
                <a:ext cx="12285" cy="4426"/>
              </a:xfrm>
              <a:custGeom>
                <a:avLst/>
                <a:gdLst>
                  <a:gd name="csX0" fmla="*/ 7373 w 12285"/>
                  <a:gd name="csY0" fmla="*/ 18 h 4426"/>
                  <a:gd name="csX1" fmla="*/ 4921 w 12285"/>
                  <a:gd name="csY1" fmla="*/ 4408 h 4426"/>
                  <a:gd name="csX2" fmla="*/ 7373 w 12285"/>
                  <a:gd name="csY2" fmla="*/ 18 h 44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85" h="4426">
                    <a:moveTo>
                      <a:pt x="7373" y="18"/>
                    </a:moveTo>
                    <a:cubicBezTo>
                      <a:pt x="1121" y="-319"/>
                      <a:pt x="-4285" y="4076"/>
                      <a:pt x="4921" y="4408"/>
                    </a:cubicBezTo>
                    <a:cubicBezTo>
                      <a:pt x="11168" y="4750"/>
                      <a:pt x="16563" y="350"/>
                      <a:pt x="737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3" name="Frihandsfigur: Form 2092">
                <a:extLst>
                  <a:ext uri="{FF2B5EF4-FFF2-40B4-BE49-F238E27FC236}">
                    <a16:creationId xmlns:a16="http://schemas.microsoft.com/office/drawing/2014/main" id="{B13BD432-B8F0-E5F0-9692-AA8D9D531BDD}"/>
                  </a:ext>
                </a:extLst>
              </p:cNvPr>
              <p:cNvSpPr/>
              <p:nvPr/>
            </p:nvSpPr>
            <p:spPr>
              <a:xfrm>
                <a:off x="3853303" y="7112877"/>
                <a:ext cx="11855" cy="4137"/>
              </a:xfrm>
              <a:custGeom>
                <a:avLst/>
                <a:gdLst>
                  <a:gd name="csX0" fmla="*/ 7085 w 11855"/>
                  <a:gd name="csY0" fmla="*/ 17 h 4137"/>
                  <a:gd name="csX1" fmla="*/ 4776 w 11855"/>
                  <a:gd name="csY1" fmla="*/ 4121 h 4137"/>
                  <a:gd name="csX2" fmla="*/ 7085 w 11855"/>
                  <a:gd name="csY2" fmla="*/ 17 h 4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55" h="4137">
                    <a:moveTo>
                      <a:pt x="7085" y="17"/>
                    </a:moveTo>
                    <a:cubicBezTo>
                      <a:pt x="1016" y="-297"/>
                      <a:pt x="-4105" y="3818"/>
                      <a:pt x="4776" y="4121"/>
                    </a:cubicBezTo>
                    <a:cubicBezTo>
                      <a:pt x="10840" y="4435"/>
                      <a:pt x="15955" y="321"/>
                      <a:pt x="708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4" name="Frihandsfigur: Form 2093">
                <a:extLst>
                  <a:ext uri="{FF2B5EF4-FFF2-40B4-BE49-F238E27FC236}">
                    <a16:creationId xmlns:a16="http://schemas.microsoft.com/office/drawing/2014/main" id="{E8BE4BBA-B99E-D1CA-677C-8D41929F3D43}"/>
                  </a:ext>
                </a:extLst>
              </p:cNvPr>
              <p:cNvSpPr/>
              <p:nvPr/>
            </p:nvSpPr>
            <p:spPr>
              <a:xfrm>
                <a:off x="4333265" y="6300971"/>
                <a:ext cx="9244" cy="3666"/>
              </a:xfrm>
              <a:custGeom>
                <a:avLst/>
                <a:gdLst>
                  <a:gd name="csX0" fmla="*/ 5241 w 9244"/>
                  <a:gd name="csY0" fmla="*/ 2845 h 3666"/>
                  <a:gd name="csX1" fmla="*/ 0 w 9244"/>
                  <a:gd name="csY1" fmla="*/ 273 h 3666"/>
                  <a:gd name="csX2" fmla="*/ 5241 w 9244"/>
                  <a:gd name="csY2" fmla="*/ 2845 h 36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4" h="3666">
                    <a:moveTo>
                      <a:pt x="5241" y="2845"/>
                    </a:moveTo>
                    <a:cubicBezTo>
                      <a:pt x="2715" y="2005"/>
                      <a:pt x="371" y="845"/>
                      <a:pt x="0" y="273"/>
                    </a:cubicBezTo>
                    <a:cubicBezTo>
                      <a:pt x="817" y="-1504"/>
                      <a:pt x="16385" y="6102"/>
                      <a:pt x="5241" y="28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5" name="Frihandsfigur: Form 2094">
                <a:extLst>
                  <a:ext uri="{FF2B5EF4-FFF2-40B4-BE49-F238E27FC236}">
                    <a16:creationId xmlns:a16="http://schemas.microsoft.com/office/drawing/2014/main" id="{C7F0451E-C3F5-7643-B7D8-FD0D8695E9D5}"/>
                  </a:ext>
                </a:extLst>
              </p:cNvPr>
              <p:cNvSpPr/>
              <p:nvPr/>
            </p:nvSpPr>
            <p:spPr>
              <a:xfrm>
                <a:off x="4548262" y="6324961"/>
                <a:ext cx="7825" cy="3007"/>
              </a:xfrm>
              <a:custGeom>
                <a:avLst/>
                <a:gdLst>
                  <a:gd name="csX0" fmla="*/ 4419 w 7825"/>
                  <a:gd name="csY0" fmla="*/ 652 h 3007"/>
                  <a:gd name="csX1" fmla="*/ 3408 w 7825"/>
                  <a:gd name="csY1" fmla="*/ 2367 h 3007"/>
                  <a:gd name="csX2" fmla="*/ 4419 w 7825"/>
                  <a:gd name="csY2" fmla="*/ 652 h 30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5" h="3007">
                    <a:moveTo>
                      <a:pt x="4419" y="652"/>
                    </a:moveTo>
                    <a:cubicBezTo>
                      <a:pt x="430" y="1778"/>
                      <a:pt x="-2644" y="4144"/>
                      <a:pt x="3408" y="2367"/>
                    </a:cubicBezTo>
                    <a:cubicBezTo>
                      <a:pt x="7391" y="1229"/>
                      <a:pt x="10472" y="-1148"/>
                      <a:pt x="4419" y="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6" name="Frihandsfigur: Form 2095">
                <a:extLst>
                  <a:ext uri="{FF2B5EF4-FFF2-40B4-BE49-F238E27FC236}">
                    <a16:creationId xmlns:a16="http://schemas.microsoft.com/office/drawing/2014/main" id="{B5473335-642D-79DA-C7AF-8A7337DC5D8A}"/>
                  </a:ext>
                </a:extLst>
              </p:cNvPr>
              <p:cNvSpPr/>
              <p:nvPr/>
            </p:nvSpPr>
            <p:spPr>
              <a:xfrm>
                <a:off x="4578558" y="6275869"/>
                <a:ext cx="7855" cy="2989"/>
              </a:xfrm>
              <a:custGeom>
                <a:avLst/>
                <a:gdLst>
                  <a:gd name="csX0" fmla="*/ 4383 w 7855"/>
                  <a:gd name="csY0" fmla="*/ 750 h 2989"/>
                  <a:gd name="csX1" fmla="*/ 0 w 7855"/>
                  <a:gd name="csY1" fmla="*/ 2801 h 2989"/>
                  <a:gd name="csX2" fmla="*/ 4383 w 7855"/>
                  <a:gd name="csY2" fmla="*/ 750 h 29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5" h="2989">
                    <a:moveTo>
                      <a:pt x="4383" y="750"/>
                    </a:moveTo>
                    <a:cubicBezTo>
                      <a:pt x="2235" y="1464"/>
                      <a:pt x="274" y="2379"/>
                      <a:pt x="0" y="2801"/>
                    </a:cubicBezTo>
                    <a:cubicBezTo>
                      <a:pt x="812" y="4128"/>
                      <a:pt x="13945" y="-2085"/>
                      <a:pt x="4383" y="7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7" name="Frihandsfigur: Form 2096">
                <a:extLst>
                  <a:ext uri="{FF2B5EF4-FFF2-40B4-BE49-F238E27FC236}">
                    <a16:creationId xmlns:a16="http://schemas.microsoft.com/office/drawing/2014/main" id="{A6189E1E-354D-FCAF-6AB9-2235EB45FA13}"/>
                  </a:ext>
                </a:extLst>
              </p:cNvPr>
              <p:cNvSpPr/>
              <p:nvPr/>
            </p:nvSpPr>
            <p:spPr>
              <a:xfrm>
                <a:off x="4663295" y="6147148"/>
                <a:ext cx="7361" cy="3173"/>
              </a:xfrm>
              <a:custGeom>
                <a:avLst/>
                <a:gdLst>
                  <a:gd name="csX0" fmla="*/ 4080 w 7361"/>
                  <a:gd name="csY0" fmla="*/ 928 h 3173"/>
                  <a:gd name="csX1" fmla="*/ 0 w 7361"/>
                  <a:gd name="csY1" fmla="*/ 3054 h 3173"/>
                  <a:gd name="csX2" fmla="*/ 4080 w 7361"/>
                  <a:gd name="csY2" fmla="*/ 928 h 3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1" h="3173">
                    <a:moveTo>
                      <a:pt x="4080" y="928"/>
                    </a:moveTo>
                    <a:cubicBezTo>
                      <a:pt x="2063" y="1728"/>
                      <a:pt x="240" y="2671"/>
                      <a:pt x="0" y="3054"/>
                    </a:cubicBezTo>
                    <a:cubicBezTo>
                      <a:pt x="829" y="4117"/>
                      <a:pt x="13070" y="-2330"/>
                      <a:pt x="4080" y="9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8" name="Frihandsfigur: Form 2097">
                <a:extLst>
                  <a:ext uri="{FF2B5EF4-FFF2-40B4-BE49-F238E27FC236}">
                    <a16:creationId xmlns:a16="http://schemas.microsoft.com/office/drawing/2014/main" id="{166D978D-150D-9FB9-478B-6FBEDB5042DE}"/>
                  </a:ext>
                </a:extLst>
              </p:cNvPr>
              <p:cNvSpPr/>
              <p:nvPr/>
            </p:nvSpPr>
            <p:spPr>
              <a:xfrm>
                <a:off x="4516968" y="6376489"/>
                <a:ext cx="8198" cy="2662"/>
              </a:xfrm>
              <a:custGeom>
                <a:avLst/>
                <a:gdLst>
                  <a:gd name="csX0" fmla="*/ 4589 w 8198"/>
                  <a:gd name="csY0" fmla="*/ 782 h 2662"/>
                  <a:gd name="csX1" fmla="*/ 0 w 8198"/>
                  <a:gd name="csY1" fmla="*/ 2571 h 2662"/>
                  <a:gd name="csX2" fmla="*/ 4589 w 8198"/>
                  <a:gd name="csY2" fmla="*/ 782 h 26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98" h="2662">
                    <a:moveTo>
                      <a:pt x="4589" y="782"/>
                    </a:moveTo>
                    <a:cubicBezTo>
                      <a:pt x="2349" y="1456"/>
                      <a:pt x="291" y="2257"/>
                      <a:pt x="0" y="2571"/>
                    </a:cubicBezTo>
                    <a:cubicBezTo>
                      <a:pt x="771" y="3417"/>
                      <a:pt x="14567" y="-1949"/>
                      <a:pt x="4589" y="7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9" name="Frihandsfigur: Form 2098">
                <a:extLst>
                  <a:ext uri="{FF2B5EF4-FFF2-40B4-BE49-F238E27FC236}">
                    <a16:creationId xmlns:a16="http://schemas.microsoft.com/office/drawing/2014/main" id="{514DF96D-9E2E-3E65-7849-C8B30AE0CDF2}"/>
                  </a:ext>
                </a:extLst>
              </p:cNvPr>
              <p:cNvSpPr/>
              <p:nvPr/>
            </p:nvSpPr>
            <p:spPr>
              <a:xfrm>
                <a:off x="4608002" y="6231167"/>
                <a:ext cx="7686" cy="3019"/>
              </a:xfrm>
              <a:custGeom>
                <a:avLst/>
                <a:gdLst>
                  <a:gd name="csX0" fmla="*/ 4280 w 7686"/>
                  <a:gd name="csY0" fmla="*/ 829 h 3019"/>
                  <a:gd name="csX1" fmla="*/ 0 w 7686"/>
                  <a:gd name="csY1" fmla="*/ 2875 h 3019"/>
                  <a:gd name="csX2" fmla="*/ 4280 w 7686"/>
                  <a:gd name="csY2" fmla="*/ 829 h 30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86" h="3019">
                    <a:moveTo>
                      <a:pt x="4280" y="829"/>
                    </a:moveTo>
                    <a:cubicBezTo>
                      <a:pt x="2177" y="1572"/>
                      <a:pt x="263" y="2480"/>
                      <a:pt x="0" y="2875"/>
                    </a:cubicBezTo>
                    <a:cubicBezTo>
                      <a:pt x="812" y="4029"/>
                      <a:pt x="13647" y="-2172"/>
                      <a:pt x="4280" y="8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0" name="Frihandsfigur: Form 2099">
                <a:extLst>
                  <a:ext uri="{FF2B5EF4-FFF2-40B4-BE49-F238E27FC236}">
                    <a16:creationId xmlns:a16="http://schemas.microsoft.com/office/drawing/2014/main" id="{27D9F9D9-9CA7-F9F7-405B-744B7C109901}"/>
                  </a:ext>
                </a:extLst>
              </p:cNvPr>
              <p:cNvSpPr/>
              <p:nvPr/>
            </p:nvSpPr>
            <p:spPr>
              <a:xfrm>
                <a:off x="4483261" y="6388606"/>
                <a:ext cx="8390" cy="1796"/>
              </a:xfrm>
              <a:custGeom>
                <a:avLst/>
                <a:gdLst>
                  <a:gd name="csX0" fmla="*/ 4721 w 8390"/>
                  <a:gd name="csY0" fmla="*/ 981 h 1796"/>
                  <a:gd name="csX1" fmla="*/ 0 w 8390"/>
                  <a:gd name="csY1" fmla="*/ 1793 h 1796"/>
                  <a:gd name="csX2" fmla="*/ 4721 w 8390"/>
                  <a:gd name="csY2" fmla="*/ 981 h 1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0" h="1796">
                    <a:moveTo>
                      <a:pt x="4721" y="981"/>
                    </a:moveTo>
                    <a:cubicBezTo>
                      <a:pt x="2429" y="1478"/>
                      <a:pt x="320" y="1838"/>
                      <a:pt x="0" y="1793"/>
                    </a:cubicBezTo>
                    <a:cubicBezTo>
                      <a:pt x="560" y="1158"/>
                      <a:pt x="14968" y="-1368"/>
                      <a:pt x="4721" y="9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1" name="Frihandsfigur: Form 2100">
                <a:extLst>
                  <a:ext uri="{FF2B5EF4-FFF2-40B4-BE49-F238E27FC236}">
                    <a16:creationId xmlns:a16="http://schemas.microsoft.com/office/drawing/2014/main" id="{7081CBC2-7824-C92C-85E0-D3985E0C8974}"/>
                  </a:ext>
                </a:extLst>
              </p:cNvPr>
              <p:cNvSpPr/>
              <p:nvPr/>
            </p:nvSpPr>
            <p:spPr>
              <a:xfrm>
                <a:off x="4372978" y="6398300"/>
                <a:ext cx="9011" cy="2824"/>
              </a:xfrm>
              <a:custGeom>
                <a:avLst/>
                <a:gdLst>
                  <a:gd name="csX0" fmla="*/ 5086 w 9011"/>
                  <a:gd name="csY0" fmla="*/ 2820 h 2824"/>
                  <a:gd name="csX1" fmla="*/ 0 w 9011"/>
                  <a:gd name="csY1" fmla="*/ 1117 h 2824"/>
                  <a:gd name="csX2" fmla="*/ 5086 w 9011"/>
                  <a:gd name="csY2" fmla="*/ 2820 h 2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11" h="2824">
                    <a:moveTo>
                      <a:pt x="5086" y="2820"/>
                    </a:moveTo>
                    <a:cubicBezTo>
                      <a:pt x="2629" y="2620"/>
                      <a:pt x="354" y="1871"/>
                      <a:pt x="0" y="1117"/>
                    </a:cubicBezTo>
                    <a:cubicBezTo>
                      <a:pt x="543" y="-2221"/>
                      <a:pt x="16082" y="3003"/>
                      <a:pt x="5086" y="28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2" name="Frihandsfigur: Form 2101">
                <a:extLst>
                  <a:ext uri="{FF2B5EF4-FFF2-40B4-BE49-F238E27FC236}">
                    <a16:creationId xmlns:a16="http://schemas.microsoft.com/office/drawing/2014/main" id="{DC533850-4378-53D3-940E-0DA59FEBC6F6}"/>
                  </a:ext>
                </a:extLst>
              </p:cNvPr>
              <p:cNvSpPr/>
              <p:nvPr/>
            </p:nvSpPr>
            <p:spPr>
              <a:xfrm>
                <a:off x="4636320" y="6188908"/>
                <a:ext cx="7523" cy="3091"/>
              </a:xfrm>
              <a:custGeom>
                <a:avLst/>
                <a:gdLst>
                  <a:gd name="csX0" fmla="*/ 4183 w 7523"/>
                  <a:gd name="csY0" fmla="*/ 894 h 3091"/>
                  <a:gd name="csX1" fmla="*/ 0 w 7523"/>
                  <a:gd name="csY1" fmla="*/ 2969 h 3091"/>
                  <a:gd name="csX2" fmla="*/ 4183 w 7523"/>
                  <a:gd name="csY2" fmla="*/ 894 h 30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23" h="3091">
                    <a:moveTo>
                      <a:pt x="4183" y="894"/>
                    </a:moveTo>
                    <a:cubicBezTo>
                      <a:pt x="2126" y="1665"/>
                      <a:pt x="251" y="2591"/>
                      <a:pt x="0" y="2969"/>
                    </a:cubicBezTo>
                    <a:cubicBezTo>
                      <a:pt x="817" y="4032"/>
                      <a:pt x="13356" y="-2261"/>
                      <a:pt x="4183" y="8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3" name="Frihandsfigur: Form 2102">
                <a:extLst>
                  <a:ext uri="{FF2B5EF4-FFF2-40B4-BE49-F238E27FC236}">
                    <a16:creationId xmlns:a16="http://schemas.microsoft.com/office/drawing/2014/main" id="{6B12083C-5848-3B60-7A27-B23479790911}"/>
                  </a:ext>
                </a:extLst>
              </p:cNvPr>
              <p:cNvSpPr/>
              <p:nvPr/>
            </p:nvSpPr>
            <p:spPr>
              <a:xfrm>
                <a:off x="4292097" y="6337685"/>
                <a:ext cx="9244" cy="4413"/>
              </a:xfrm>
              <a:custGeom>
                <a:avLst/>
                <a:gdLst>
                  <a:gd name="csX0" fmla="*/ 5329 w 9244"/>
                  <a:gd name="csY0" fmla="*/ 883 h 4413"/>
                  <a:gd name="csX1" fmla="*/ 3917 w 9244"/>
                  <a:gd name="csY1" fmla="*/ 3518 h 4413"/>
                  <a:gd name="csX2" fmla="*/ 5329 w 9244"/>
                  <a:gd name="csY2" fmla="*/ 883 h 44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4" h="4413">
                    <a:moveTo>
                      <a:pt x="5329" y="883"/>
                    </a:moveTo>
                    <a:cubicBezTo>
                      <a:pt x="-449" y="-1380"/>
                      <a:pt x="-2403" y="1146"/>
                      <a:pt x="3917" y="3518"/>
                    </a:cubicBezTo>
                    <a:cubicBezTo>
                      <a:pt x="9713" y="5798"/>
                      <a:pt x="11633" y="3284"/>
                      <a:pt x="5329" y="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4" name="Frihandsfigur: Form 2103">
                <a:extLst>
                  <a:ext uri="{FF2B5EF4-FFF2-40B4-BE49-F238E27FC236}">
                    <a16:creationId xmlns:a16="http://schemas.microsoft.com/office/drawing/2014/main" id="{7E5A7A09-885D-EC80-88D0-D6CA4D7D0CDA}"/>
                  </a:ext>
                </a:extLst>
              </p:cNvPr>
              <p:cNvSpPr/>
              <p:nvPr/>
            </p:nvSpPr>
            <p:spPr>
              <a:xfrm>
                <a:off x="4410529" y="6393843"/>
                <a:ext cx="8545" cy="1197"/>
              </a:xfrm>
              <a:custGeom>
                <a:avLst/>
                <a:gdLst>
                  <a:gd name="csX0" fmla="*/ 4889 w 8545"/>
                  <a:gd name="csY0" fmla="*/ 2 h 1197"/>
                  <a:gd name="csX1" fmla="*/ 3660 w 8545"/>
                  <a:gd name="csY1" fmla="*/ 1196 h 1197"/>
                  <a:gd name="csX2" fmla="*/ 4889 w 8545"/>
                  <a:gd name="csY2" fmla="*/ 2 h 1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5" h="1197">
                    <a:moveTo>
                      <a:pt x="4889" y="2"/>
                    </a:moveTo>
                    <a:cubicBezTo>
                      <a:pt x="351" y="-49"/>
                      <a:pt x="-2786" y="1168"/>
                      <a:pt x="3660" y="1196"/>
                    </a:cubicBezTo>
                    <a:cubicBezTo>
                      <a:pt x="8186" y="1242"/>
                      <a:pt x="11335" y="-4"/>
                      <a:pt x="488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5" name="Frihandsfigur: Form 2104">
                <a:extLst>
                  <a:ext uri="{FF2B5EF4-FFF2-40B4-BE49-F238E27FC236}">
                    <a16:creationId xmlns:a16="http://schemas.microsoft.com/office/drawing/2014/main" id="{CE34FAC7-5A2E-362C-20CA-2D3034133C36}"/>
                  </a:ext>
                </a:extLst>
              </p:cNvPr>
              <p:cNvSpPr/>
              <p:nvPr/>
            </p:nvSpPr>
            <p:spPr>
              <a:xfrm>
                <a:off x="4447451" y="6381335"/>
                <a:ext cx="8584" cy="824"/>
              </a:xfrm>
              <a:custGeom>
                <a:avLst/>
                <a:gdLst>
                  <a:gd name="csX0" fmla="*/ 4846 w 8584"/>
                  <a:gd name="csY0" fmla="*/ 484 h 824"/>
                  <a:gd name="csX1" fmla="*/ 0 w 8584"/>
                  <a:gd name="csY1" fmla="*/ 816 h 824"/>
                  <a:gd name="csX2" fmla="*/ 4846 w 8584"/>
                  <a:gd name="csY2" fmla="*/ 484 h 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4" h="824">
                    <a:moveTo>
                      <a:pt x="4846" y="484"/>
                    </a:moveTo>
                    <a:cubicBezTo>
                      <a:pt x="2503" y="713"/>
                      <a:pt x="331" y="862"/>
                      <a:pt x="0" y="816"/>
                    </a:cubicBezTo>
                    <a:cubicBezTo>
                      <a:pt x="623" y="445"/>
                      <a:pt x="15282" y="-612"/>
                      <a:pt x="4846" y="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6" name="Frihandsfigur: Form 2105">
                <a:extLst>
                  <a:ext uri="{FF2B5EF4-FFF2-40B4-BE49-F238E27FC236}">
                    <a16:creationId xmlns:a16="http://schemas.microsoft.com/office/drawing/2014/main" id="{08CD76A4-8EEE-8462-4692-ECCD70534285}"/>
                  </a:ext>
                </a:extLst>
              </p:cNvPr>
              <p:cNvSpPr/>
              <p:nvPr/>
            </p:nvSpPr>
            <p:spPr>
              <a:xfrm>
                <a:off x="3623836" y="7526065"/>
                <a:ext cx="12549" cy="5207"/>
              </a:xfrm>
              <a:custGeom>
                <a:avLst/>
                <a:gdLst>
                  <a:gd name="csX0" fmla="*/ 7638 w 12549"/>
                  <a:gd name="csY0" fmla="*/ 81 h 5207"/>
                  <a:gd name="csX1" fmla="*/ 4918 w 12549"/>
                  <a:gd name="csY1" fmla="*/ 5127 h 5207"/>
                  <a:gd name="csX2" fmla="*/ 7638 w 12549"/>
                  <a:gd name="csY2" fmla="*/ 81 h 5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9" h="5207">
                    <a:moveTo>
                      <a:pt x="7638" y="81"/>
                    </a:moveTo>
                    <a:cubicBezTo>
                      <a:pt x="1689" y="-748"/>
                      <a:pt x="-4661" y="5076"/>
                      <a:pt x="4918" y="5127"/>
                    </a:cubicBezTo>
                    <a:cubicBezTo>
                      <a:pt x="10855" y="5955"/>
                      <a:pt x="17211" y="132"/>
                      <a:pt x="7638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7" name="Frihandsfigur: Form 2106">
                <a:extLst>
                  <a:ext uri="{FF2B5EF4-FFF2-40B4-BE49-F238E27FC236}">
                    <a16:creationId xmlns:a16="http://schemas.microsoft.com/office/drawing/2014/main" id="{ED87674A-FD54-09DF-CF88-141097C47935}"/>
                  </a:ext>
                </a:extLst>
              </p:cNvPr>
              <p:cNvSpPr/>
              <p:nvPr/>
            </p:nvSpPr>
            <p:spPr>
              <a:xfrm>
                <a:off x="4493081" y="6136652"/>
                <a:ext cx="6847" cy="1915"/>
              </a:xfrm>
              <a:custGeom>
                <a:avLst/>
                <a:gdLst>
                  <a:gd name="csX0" fmla="*/ 3999 w 6847"/>
                  <a:gd name="csY0" fmla="*/ 308 h 1915"/>
                  <a:gd name="csX1" fmla="*/ 672 w 6847"/>
                  <a:gd name="csY1" fmla="*/ 977 h 1915"/>
                  <a:gd name="csX2" fmla="*/ 3999 w 6847"/>
                  <a:gd name="csY2" fmla="*/ 308 h 19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47" h="1915">
                    <a:moveTo>
                      <a:pt x="3999" y="308"/>
                    </a:moveTo>
                    <a:cubicBezTo>
                      <a:pt x="2970" y="23"/>
                      <a:pt x="-1722" y="-446"/>
                      <a:pt x="672" y="977"/>
                    </a:cubicBezTo>
                    <a:cubicBezTo>
                      <a:pt x="3113" y="2566"/>
                      <a:pt x="11039" y="2000"/>
                      <a:pt x="3999" y="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8" name="Frihandsfigur: Form 2107">
                <a:extLst>
                  <a:ext uri="{FF2B5EF4-FFF2-40B4-BE49-F238E27FC236}">
                    <a16:creationId xmlns:a16="http://schemas.microsoft.com/office/drawing/2014/main" id="{DFD4A0D5-656E-CFA0-93C2-FD6AA8CA07D8}"/>
                  </a:ext>
                </a:extLst>
              </p:cNvPr>
              <p:cNvSpPr/>
              <p:nvPr/>
            </p:nvSpPr>
            <p:spPr>
              <a:xfrm>
                <a:off x="3929448" y="6472053"/>
                <a:ext cx="9889" cy="3105"/>
              </a:xfrm>
              <a:custGeom>
                <a:avLst/>
                <a:gdLst>
                  <a:gd name="csX0" fmla="*/ 5876 w 9889"/>
                  <a:gd name="csY0" fmla="*/ 7 h 3105"/>
                  <a:gd name="csX1" fmla="*/ 4013 w 9889"/>
                  <a:gd name="csY1" fmla="*/ 3098 h 3105"/>
                  <a:gd name="csX2" fmla="*/ 5876 w 9889"/>
                  <a:gd name="csY2" fmla="*/ 7 h 3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9" h="3105">
                    <a:moveTo>
                      <a:pt x="5876" y="7"/>
                    </a:moveTo>
                    <a:cubicBezTo>
                      <a:pt x="938" y="46"/>
                      <a:pt x="-3491" y="3281"/>
                      <a:pt x="4013" y="3098"/>
                    </a:cubicBezTo>
                    <a:cubicBezTo>
                      <a:pt x="8973" y="3075"/>
                      <a:pt x="13368" y="-165"/>
                      <a:pt x="587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9" name="Frihandsfigur: Form 2108">
                <a:extLst>
                  <a:ext uri="{FF2B5EF4-FFF2-40B4-BE49-F238E27FC236}">
                    <a16:creationId xmlns:a16="http://schemas.microsoft.com/office/drawing/2014/main" id="{325B5190-CF8C-BF49-F392-B151EF2C234C}"/>
                  </a:ext>
                </a:extLst>
              </p:cNvPr>
              <p:cNvSpPr/>
              <p:nvPr/>
            </p:nvSpPr>
            <p:spPr>
              <a:xfrm>
                <a:off x="3746961" y="6773219"/>
                <a:ext cx="10793" cy="3557"/>
              </a:xfrm>
              <a:custGeom>
                <a:avLst/>
                <a:gdLst>
                  <a:gd name="csX0" fmla="*/ 6460 w 10793"/>
                  <a:gd name="csY0" fmla="*/ 21 h 3557"/>
                  <a:gd name="csX1" fmla="*/ 4334 w 10793"/>
                  <a:gd name="csY1" fmla="*/ 3537 h 3557"/>
                  <a:gd name="csX2" fmla="*/ 6460 w 10793"/>
                  <a:gd name="csY2" fmla="*/ 21 h 35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93" h="3557">
                    <a:moveTo>
                      <a:pt x="6460" y="21"/>
                    </a:moveTo>
                    <a:cubicBezTo>
                      <a:pt x="968" y="-304"/>
                      <a:pt x="-3758" y="3205"/>
                      <a:pt x="4334" y="3537"/>
                    </a:cubicBezTo>
                    <a:cubicBezTo>
                      <a:pt x="9832" y="3856"/>
                      <a:pt x="14547" y="359"/>
                      <a:pt x="646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0" name="Frihandsfigur: Form 2109">
                <a:extLst>
                  <a:ext uri="{FF2B5EF4-FFF2-40B4-BE49-F238E27FC236}">
                    <a16:creationId xmlns:a16="http://schemas.microsoft.com/office/drawing/2014/main" id="{4EBCFDA6-B284-E274-D678-23F7B86A5C2C}"/>
                  </a:ext>
                </a:extLst>
              </p:cNvPr>
              <p:cNvSpPr/>
              <p:nvPr/>
            </p:nvSpPr>
            <p:spPr>
              <a:xfrm>
                <a:off x="3680261" y="6880117"/>
                <a:ext cx="11164" cy="3645"/>
              </a:xfrm>
              <a:custGeom>
                <a:avLst/>
                <a:gdLst>
                  <a:gd name="csX0" fmla="*/ 6729 w 11164"/>
                  <a:gd name="csY0" fmla="*/ 17 h 3645"/>
                  <a:gd name="csX1" fmla="*/ 4437 w 11164"/>
                  <a:gd name="csY1" fmla="*/ 3629 h 3645"/>
                  <a:gd name="csX2" fmla="*/ 6729 w 11164"/>
                  <a:gd name="csY2" fmla="*/ 17 h 3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64" h="3645">
                    <a:moveTo>
                      <a:pt x="6729" y="17"/>
                    </a:moveTo>
                    <a:cubicBezTo>
                      <a:pt x="1156" y="-280"/>
                      <a:pt x="-3964" y="3332"/>
                      <a:pt x="4437" y="3629"/>
                    </a:cubicBezTo>
                    <a:cubicBezTo>
                      <a:pt x="10015" y="3921"/>
                      <a:pt x="15124" y="308"/>
                      <a:pt x="672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1" name="Frihandsfigur: Form 2110">
                <a:extLst>
                  <a:ext uri="{FF2B5EF4-FFF2-40B4-BE49-F238E27FC236}">
                    <a16:creationId xmlns:a16="http://schemas.microsoft.com/office/drawing/2014/main" id="{2E16675C-6393-242A-023C-D6124C2E4569}"/>
                  </a:ext>
                </a:extLst>
              </p:cNvPr>
              <p:cNvSpPr/>
              <p:nvPr/>
            </p:nvSpPr>
            <p:spPr>
              <a:xfrm>
                <a:off x="3810397" y="6668656"/>
                <a:ext cx="10469" cy="3441"/>
              </a:xfrm>
              <a:custGeom>
                <a:avLst/>
                <a:gdLst>
                  <a:gd name="csX0" fmla="*/ 6260 w 10469"/>
                  <a:gd name="csY0" fmla="*/ 23 h 3441"/>
                  <a:gd name="csX1" fmla="*/ 4209 w 10469"/>
                  <a:gd name="csY1" fmla="*/ 3418 h 3441"/>
                  <a:gd name="csX2" fmla="*/ 6260 w 10469"/>
                  <a:gd name="csY2" fmla="*/ 23 h 34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69" h="3441">
                    <a:moveTo>
                      <a:pt x="6260" y="23"/>
                    </a:moveTo>
                    <a:cubicBezTo>
                      <a:pt x="917" y="-309"/>
                      <a:pt x="-3632" y="3063"/>
                      <a:pt x="4209" y="3418"/>
                    </a:cubicBezTo>
                    <a:cubicBezTo>
                      <a:pt x="9563" y="3755"/>
                      <a:pt x="14095" y="377"/>
                      <a:pt x="626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2" name="Frihandsfigur: Form 2111">
                <a:extLst>
                  <a:ext uri="{FF2B5EF4-FFF2-40B4-BE49-F238E27FC236}">
                    <a16:creationId xmlns:a16="http://schemas.microsoft.com/office/drawing/2014/main" id="{06326393-3721-0C7F-DE91-9A19D629DD21}"/>
                  </a:ext>
                </a:extLst>
              </p:cNvPr>
              <p:cNvSpPr/>
              <p:nvPr/>
            </p:nvSpPr>
            <p:spPr>
              <a:xfrm>
                <a:off x="3871345" y="6568066"/>
                <a:ext cx="10174" cy="3265"/>
              </a:xfrm>
              <a:custGeom>
                <a:avLst/>
                <a:gdLst>
                  <a:gd name="csX0" fmla="*/ 6068 w 10174"/>
                  <a:gd name="csY0" fmla="*/ 6 h 3265"/>
                  <a:gd name="csX1" fmla="*/ 4102 w 10174"/>
                  <a:gd name="csY1" fmla="*/ 3258 h 3265"/>
                  <a:gd name="csX2" fmla="*/ 6068 w 10174"/>
                  <a:gd name="csY2" fmla="*/ 6 h 32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4" h="3265">
                    <a:moveTo>
                      <a:pt x="6068" y="6"/>
                    </a:moveTo>
                    <a:cubicBezTo>
                      <a:pt x="925" y="-165"/>
                      <a:pt x="-3556" y="3126"/>
                      <a:pt x="4102" y="3258"/>
                    </a:cubicBezTo>
                    <a:cubicBezTo>
                      <a:pt x="9269" y="3447"/>
                      <a:pt x="13721" y="149"/>
                      <a:pt x="606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3" name="Frihandsfigur: Form 2112">
                <a:extLst>
                  <a:ext uri="{FF2B5EF4-FFF2-40B4-BE49-F238E27FC236}">
                    <a16:creationId xmlns:a16="http://schemas.microsoft.com/office/drawing/2014/main" id="{29B6E166-AB16-82E0-FB3A-9E8719957200}"/>
                  </a:ext>
                </a:extLst>
              </p:cNvPr>
              <p:cNvSpPr/>
              <p:nvPr/>
            </p:nvSpPr>
            <p:spPr>
              <a:xfrm>
                <a:off x="3529389" y="7112874"/>
                <a:ext cx="11949" cy="4144"/>
              </a:xfrm>
              <a:custGeom>
                <a:avLst/>
                <a:gdLst>
                  <a:gd name="csX0" fmla="*/ 7308 w 11949"/>
                  <a:gd name="csY0" fmla="*/ 20 h 4144"/>
                  <a:gd name="csX1" fmla="*/ 4645 w 11949"/>
                  <a:gd name="csY1" fmla="*/ 4124 h 4144"/>
                  <a:gd name="csX2" fmla="*/ 7308 w 11949"/>
                  <a:gd name="csY2" fmla="*/ 20 h 41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9" h="4144">
                    <a:moveTo>
                      <a:pt x="7308" y="20"/>
                    </a:moveTo>
                    <a:cubicBezTo>
                      <a:pt x="1490" y="-322"/>
                      <a:pt x="-4351" y="3764"/>
                      <a:pt x="4645" y="4124"/>
                    </a:cubicBezTo>
                    <a:cubicBezTo>
                      <a:pt x="10462" y="4467"/>
                      <a:pt x="16297" y="375"/>
                      <a:pt x="730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4" name="Frihandsfigur: Form 2113">
                <a:extLst>
                  <a:ext uri="{FF2B5EF4-FFF2-40B4-BE49-F238E27FC236}">
                    <a16:creationId xmlns:a16="http://schemas.microsoft.com/office/drawing/2014/main" id="{44AA9F01-8D19-FBE5-654A-07C78C6F1CB2}"/>
                  </a:ext>
                </a:extLst>
              </p:cNvPr>
              <p:cNvSpPr/>
              <p:nvPr/>
            </p:nvSpPr>
            <p:spPr>
              <a:xfrm>
                <a:off x="3357372" y="7378715"/>
                <a:ext cx="12817" cy="4750"/>
              </a:xfrm>
              <a:custGeom>
                <a:avLst/>
                <a:gdLst>
                  <a:gd name="csX0" fmla="*/ 7904 w 12817"/>
                  <a:gd name="csY0" fmla="*/ 24 h 4750"/>
                  <a:gd name="csX1" fmla="*/ 4915 w 12817"/>
                  <a:gd name="csY1" fmla="*/ 4727 h 4750"/>
                  <a:gd name="csX2" fmla="*/ 7904 w 12817"/>
                  <a:gd name="csY2" fmla="*/ 24 h 47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17" h="4750">
                    <a:moveTo>
                      <a:pt x="7904" y="24"/>
                    </a:moveTo>
                    <a:cubicBezTo>
                      <a:pt x="1732" y="-371"/>
                      <a:pt x="-4715" y="4310"/>
                      <a:pt x="4915" y="4727"/>
                    </a:cubicBezTo>
                    <a:cubicBezTo>
                      <a:pt x="11093" y="5121"/>
                      <a:pt x="17528" y="441"/>
                      <a:pt x="790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5" name="Frihandsfigur: Form 2114">
                <a:extLst>
                  <a:ext uri="{FF2B5EF4-FFF2-40B4-BE49-F238E27FC236}">
                    <a16:creationId xmlns:a16="http://schemas.microsoft.com/office/drawing/2014/main" id="{B9D4EAD8-B14D-1CDF-A6CD-398A93DB8E5C}"/>
                  </a:ext>
                </a:extLst>
              </p:cNvPr>
              <p:cNvSpPr/>
              <p:nvPr/>
            </p:nvSpPr>
            <p:spPr>
              <a:xfrm>
                <a:off x="3607661" y="6992775"/>
                <a:ext cx="11549" cy="3878"/>
              </a:xfrm>
              <a:custGeom>
                <a:avLst/>
                <a:gdLst>
                  <a:gd name="csX0" fmla="*/ 7017 w 11549"/>
                  <a:gd name="csY0" fmla="*/ 19 h 3878"/>
                  <a:gd name="csX1" fmla="*/ 4531 w 11549"/>
                  <a:gd name="csY1" fmla="*/ 3859 h 3878"/>
                  <a:gd name="csX2" fmla="*/ 7017 w 11549"/>
                  <a:gd name="csY2" fmla="*/ 19 h 38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49" h="3878">
                    <a:moveTo>
                      <a:pt x="7017" y="19"/>
                    </a:moveTo>
                    <a:cubicBezTo>
                      <a:pt x="1337" y="-301"/>
                      <a:pt x="-4161" y="3534"/>
                      <a:pt x="4531" y="3859"/>
                    </a:cubicBezTo>
                    <a:cubicBezTo>
                      <a:pt x="10218" y="4179"/>
                      <a:pt x="15710" y="344"/>
                      <a:pt x="7017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6" name="Frihandsfigur: Form 2115">
                <a:extLst>
                  <a:ext uri="{FF2B5EF4-FFF2-40B4-BE49-F238E27FC236}">
                    <a16:creationId xmlns:a16="http://schemas.microsoft.com/office/drawing/2014/main" id="{943140E9-DCEE-2E61-185E-262B5D897C81}"/>
                  </a:ext>
                </a:extLst>
              </p:cNvPr>
              <p:cNvSpPr/>
              <p:nvPr/>
            </p:nvSpPr>
            <p:spPr>
              <a:xfrm>
                <a:off x="3984296" y="6381257"/>
                <a:ext cx="9809" cy="3070"/>
              </a:xfrm>
              <a:custGeom>
                <a:avLst/>
                <a:gdLst>
                  <a:gd name="csX0" fmla="*/ 5698 w 9809"/>
                  <a:gd name="csY0" fmla="*/ 9 h 3070"/>
                  <a:gd name="csX1" fmla="*/ 0 w 9809"/>
                  <a:gd name="csY1" fmla="*/ 1923 h 3070"/>
                  <a:gd name="csX2" fmla="*/ 5698 w 9809"/>
                  <a:gd name="csY2" fmla="*/ 9 h 30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9" h="3070">
                    <a:moveTo>
                      <a:pt x="5698" y="9"/>
                    </a:moveTo>
                    <a:cubicBezTo>
                      <a:pt x="3035" y="254"/>
                      <a:pt x="486" y="1117"/>
                      <a:pt x="0" y="1923"/>
                    </a:cubicBezTo>
                    <a:cubicBezTo>
                      <a:pt x="343" y="5432"/>
                      <a:pt x="17436" y="-249"/>
                      <a:pt x="569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7" name="Frihandsfigur: Form 2116">
                <a:extLst>
                  <a:ext uri="{FF2B5EF4-FFF2-40B4-BE49-F238E27FC236}">
                    <a16:creationId xmlns:a16="http://schemas.microsoft.com/office/drawing/2014/main" id="{85A541D8-585A-9E52-9D98-08E594A0D113}"/>
                  </a:ext>
                </a:extLst>
              </p:cNvPr>
              <p:cNvSpPr/>
              <p:nvPr/>
            </p:nvSpPr>
            <p:spPr>
              <a:xfrm>
                <a:off x="3445834" y="7241242"/>
                <a:ext cx="12368" cy="4434"/>
              </a:xfrm>
              <a:custGeom>
                <a:avLst/>
                <a:gdLst>
                  <a:gd name="csX0" fmla="*/ 7601 w 12368"/>
                  <a:gd name="csY0" fmla="*/ 22 h 4434"/>
                  <a:gd name="csX1" fmla="*/ 4766 w 12368"/>
                  <a:gd name="csY1" fmla="*/ 4412 h 4434"/>
                  <a:gd name="csX2" fmla="*/ 7601 w 12368"/>
                  <a:gd name="csY2" fmla="*/ 22 h 44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68" h="4434">
                    <a:moveTo>
                      <a:pt x="7601" y="22"/>
                    </a:moveTo>
                    <a:cubicBezTo>
                      <a:pt x="1623" y="-349"/>
                      <a:pt x="-4532" y="4023"/>
                      <a:pt x="4766" y="4412"/>
                    </a:cubicBezTo>
                    <a:cubicBezTo>
                      <a:pt x="10750" y="4783"/>
                      <a:pt x="16899" y="411"/>
                      <a:pt x="7601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8" name="Frihandsfigur: Form 2117">
                <a:extLst>
                  <a:ext uri="{FF2B5EF4-FFF2-40B4-BE49-F238E27FC236}">
                    <a16:creationId xmlns:a16="http://schemas.microsoft.com/office/drawing/2014/main" id="{14D4A031-E7D1-2A2C-01EC-3ABB72D369F9}"/>
                  </a:ext>
                </a:extLst>
              </p:cNvPr>
              <p:cNvSpPr/>
              <p:nvPr/>
            </p:nvSpPr>
            <p:spPr>
              <a:xfrm>
                <a:off x="4130064" y="6390790"/>
                <a:ext cx="8837" cy="3578"/>
              </a:xfrm>
              <a:custGeom>
                <a:avLst/>
                <a:gdLst>
                  <a:gd name="csX0" fmla="*/ 5165 w 8837"/>
                  <a:gd name="csY0" fmla="*/ 3569 h 3578"/>
                  <a:gd name="csX1" fmla="*/ 3673 w 8837"/>
                  <a:gd name="csY1" fmla="*/ 8 h 3578"/>
                  <a:gd name="csX2" fmla="*/ 5165 w 8837"/>
                  <a:gd name="csY2" fmla="*/ 3569 h 35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7" h="3578">
                    <a:moveTo>
                      <a:pt x="5165" y="3569"/>
                    </a:moveTo>
                    <a:cubicBezTo>
                      <a:pt x="387" y="3786"/>
                      <a:pt x="-2859" y="214"/>
                      <a:pt x="3673" y="8"/>
                    </a:cubicBezTo>
                    <a:cubicBezTo>
                      <a:pt x="8416" y="-197"/>
                      <a:pt x="11720" y="3432"/>
                      <a:pt x="5165" y="3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9" name="Frihandsfigur: Form 2118">
                <a:extLst>
                  <a:ext uri="{FF2B5EF4-FFF2-40B4-BE49-F238E27FC236}">
                    <a16:creationId xmlns:a16="http://schemas.microsoft.com/office/drawing/2014/main" id="{2A9C8B07-82FE-A6AD-224F-FE42EB5B3B70}"/>
                  </a:ext>
                </a:extLst>
              </p:cNvPr>
              <p:cNvSpPr/>
              <p:nvPr/>
            </p:nvSpPr>
            <p:spPr>
              <a:xfrm>
                <a:off x="4365943" y="6307600"/>
                <a:ext cx="7877" cy="1592"/>
              </a:xfrm>
              <a:custGeom>
                <a:avLst/>
                <a:gdLst>
                  <a:gd name="csX0" fmla="*/ 4458 w 7877"/>
                  <a:gd name="csY0" fmla="*/ 28 h 1592"/>
                  <a:gd name="csX1" fmla="*/ 0 w 7877"/>
                  <a:gd name="csY1" fmla="*/ 577 h 1592"/>
                  <a:gd name="csX2" fmla="*/ 4458 w 7877"/>
                  <a:gd name="csY2" fmla="*/ 28 h 15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7" h="1592">
                    <a:moveTo>
                      <a:pt x="4458" y="28"/>
                    </a:moveTo>
                    <a:cubicBezTo>
                      <a:pt x="2309" y="-86"/>
                      <a:pt x="320" y="154"/>
                      <a:pt x="0" y="577"/>
                    </a:cubicBezTo>
                    <a:cubicBezTo>
                      <a:pt x="394" y="2691"/>
                      <a:pt x="14076" y="1000"/>
                      <a:pt x="445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" name="Frihandsfigur: Form 2119">
                <a:extLst>
                  <a:ext uri="{FF2B5EF4-FFF2-40B4-BE49-F238E27FC236}">
                    <a16:creationId xmlns:a16="http://schemas.microsoft.com/office/drawing/2014/main" id="{64D91342-6994-BC3A-374B-4490271F27D3}"/>
                  </a:ext>
                </a:extLst>
              </p:cNvPr>
              <p:cNvSpPr/>
              <p:nvPr/>
            </p:nvSpPr>
            <p:spPr>
              <a:xfrm>
                <a:off x="4330939" y="6356110"/>
                <a:ext cx="8049" cy="1712"/>
              </a:xfrm>
              <a:custGeom>
                <a:avLst/>
                <a:gdLst>
                  <a:gd name="csX0" fmla="*/ 4555 w 8049"/>
                  <a:gd name="csY0" fmla="*/ 9 h 1712"/>
                  <a:gd name="csX1" fmla="*/ 0 w 8049"/>
                  <a:gd name="csY1" fmla="*/ 713 h 1712"/>
                  <a:gd name="csX2" fmla="*/ 4555 w 8049"/>
                  <a:gd name="csY2" fmla="*/ 9 h 1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49" h="1712">
                    <a:moveTo>
                      <a:pt x="4555" y="9"/>
                    </a:moveTo>
                    <a:cubicBezTo>
                      <a:pt x="2360" y="-59"/>
                      <a:pt x="326" y="249"/>
                      <a:pt x="0" y="713"/>
                    </a:cubicBezTo>
                    <a:cubicBezTo>
                      <a:pt x="417" y="2964"/>
                      <a:pt x="14379" y="826"/>
                      <a:pt x="455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" name="Frihandsfigur: Form 2120">
                <a:extLst>
                  <a:ext uri="{FF2B5EF4-FFF2-40B4-BE49-F238E27FC236}">
                    <a16:creationId xmlns:a16="http://schemas.microsoft.com/office/drawing/2014/main" id="{595DBF46-619D-8684-DBD1-6BA32416E804}"/>
                  </a:ext>
                </a:extLst>
              </p:cNvPr>
              <p:cNvSpPr/>
              <p:nvPr/>
            </p:nvSpPr>
            <p:spPr>
              <a:xfrm>
                <a:off x="4295094" y="6406709"/>
                <a:ext cx="8230" cy="1207"/>
              </a:xfrm>
              <a:custGeom>
                <a:avLst/>
                <a:gdLst>
                  <a:gd name="csX0" fmla="*/ 4669 w 8230"/>
                  <a:gd name="csY0" fmla="*/ 56 h 1207"/>
                  <a:gd name="csX1" fmla="*/ 0 w 8230"/>
                  <a:gd name="csY1" fmla="*/ 354 h 1207"/>
                  <a:gd name="csX2" fmla="*/ 4669 w 8230"/>
                  <a:gd name="csY2" fmla="*/ 56 h 1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0" h="1207">
                    <a:moveTo>
                      <a:pt x="4669" y="56"/>
                    </a:moveTo>
                    <a:cubicBezTo>
                      <a:pt x="2423" y="-86"/>
                      <a:pt x="337" y="51"/>
                      <a:pt x="0" y="354"/>
                    </a:cubicBezTo>
                    <a:cubicBezTo>
                      <a:pt x="451" y="1897"/>
                      <a:pt x="14682" y="1068"/>
                      <a:pt x="4669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" name="Frihandsfigur: Form 2121">
                <a:extLst>
                  <a:ext uri="{FF2B5EF4-FFF2-40B4-BE49-F238E27FC236}">
                    <a16:creationId xmlns:a16="http://schemas.microsoft.com/office/drawing/2014/main" id="{8053B98E-6E3B-267C-DDB8-A580FE110156}"/>
                  </a:ext>
                </a:extLst>
              </p:cNvPr>
              <p:cNvSpPr/>
              <p:nvPr/>
            </p:nvSpPr>
            <p:spPr>
              <a:xfrm>
                <a:off x="4035571" y="6296276"/>
                <a:ext cx="9349" cy="2817"/>
              </a:xfrm>
              <a:custGeom>
                <a:avLst/>
                <a:gdLst>
                  <a:gd name="csX0" fmla="*/ 5486 w 9349"/>
                  <a:gd name="csY0" fmla="*/ 53 h 2817"/>
                  <a:gd name="csX1" fmla="*/ 3863 w 9349"/>
                  <a:gd name="csY1" fmla="*/ 2756 h 2817"/>
                  <a:gd name="csX2" fmla="*/ 5486 w 9349"/>
                  <a:gd name="csY2" fmla="*/ 53 h 28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49" h="2817">
                    <a:moveTo>
                      <a:pt x="5486" y="53"/>
                    </a:moveTo>
                    <a:cubicBezTo>
                      <a:pt x="822" y="316"/>
                      <a:pt x="-3287" y="3277"/>
                      <a:pt x="3863" y="2756"/>
                    </a:cubicBezTo>
                    <a:cubicBezTo>
                      <a:pt x="8549" y="2511"/>
                      <a:pt x="12624" y="-427"/>
                      <a:pt x="548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3" name="Frihandsfigur: Form 2122">
                <a:extLst>
                  <a:ext uri="{FF2B5EF4-FFF2-40B4-BE49-F238E27FC236}">
                    <a16:creationId xmlns:a16="http://schemas.microsoft.com/office/drawing/2014/main" id="{F2B8E512-14CE-F3CB-2953-C1D7CFB20F41}"/>
                  </a:ext>
                </a:extLst>
              </p:cNvPr>
              <p:cNvSpPr/>
              <p:nvPr/>
            </p:nvSpPr>
            <p:spPr>
              <a:xfrm>
                <a:off x="4432691" y="6219878"/>
                <a:ext cx="7344" cy="1940"/>
              </a:xfrm>
              <a:custGeom>
                <a:avLst/>
                <a:gdLst>
                  <a:gd name="csX0" fmla="*/ 4198 w 7344"/>
                  <a:gd name="csY0" fmla="*/ 293 h 1940"/>
                  <a:gd name="csX1" fmla="*/ 3147 w 7344"/>
                  <a:gd name="csY1" fmla="*/ 1676 h 1940"/>
                  <a:gd name="csX2" fmla="*/ 4198 w 7344"/>
                  <a:gd name="csY2" fmla="*/ 293 h 19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4" h="1940">
                    <a:moveTo>
                      <a:pt x="4198" y="293"/>
                    </a:moveTo>
                    <a:cubicBezTo>
                      <a:pt x="20" y="-570"/>
                      <a:pt x="-2197" y="648"/>
                      <a:pt x="3147" y="1676"/>
                    </a:cubicBezTo>
                    <a:cubicBezTo>
                      <a:pt x="7307" y="2482"/>
                      <a:pt x="9553" y="1282"/>
                      <a:pt x="4198" y="2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4" name="Frihandsfigur: Form 2123">
                <a:extLst>
                  <a:ext uri="{FF2B5EF4-FFF2-40B4-BE49-F238E27FC236}">
                    <a16:creationId xmlns:a16="http://schemas.microsoft.com/office/drawing/2014/main" id="{49129A18-9DFA-691C-A8BB-E9F0E8E96DE1}"/>
                  </a:ext>
                </a:extLst>
              </p:cNvPr>
              <p:cNvSpPr/>
              <p:nvPr/>
            </p:nvSpPr>
            <p:spPr>
              <a:xfrm>
                <a:off x="4399936" y="6262616"/>
                <a:ext cx="7714" cy="1636"/>
              </a:xfrm>
              <a:custGeom>
                <a:avLst/>
                <a:gdLst>
                  <a:gd name="csX0" fmla="*/ 4355 w 7714"/>
                  <a:gd name="csY0" fmla="*/ 121 h 1636"/>
                  <a:gd name="csX1" fmla="*/ 0 w 7714"/>
                  <a:gd name="csY1" fmla="*/ 400 h 1636"/>
                  <a:gd name="csX2" fmla="*/ 4355 w 7714"/>
                  <a:gd name="csY2" fmla="*/ 121 h 16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14" h="1636">
                    <a:moveTo>
                      <a:pt x="4355" y="121"/>
                    </a:moveTo>
                    <a:cubicBezTo>
                      <a:pt x="2252" y="-114"/>
                      <a:pt x="303" y="1"/>
                      <a:pt x="0" y="400"/>
                    </a:cubicBezTo>
                    <a:cubicBezTo>
                      <a:pt x="331" y="2475"/>
                      <a:pt x="13813" y="1629"/>
                      <a:pt x="4355" y="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5" name="Frihandsfigur: Form 2124">
                <a:extLst>
                  <a:ext uri="{FF2B5EF4-FFF2-40B4-BE49-F238E27FC236}">
                    <a16:creationId xmlns:a16="http://schemas.microsoft.com/office/drawing/2014/main" id="{50C7802E-5AE1-B274-0E99-7B43D7026E33}"/>
                  </a:ext>
                </a:extLst>
              </p:cNvPr>
              <p:cNvSpPr/>
              <p:nvPr/>
            </p:nvSpPr>
            <p:spPr>
              <a:xfrm>
                <a:off x="4083470" y="6263743"/>
                <a:ext cx="9073" cy="3005"/>
              </a:xfrm>
              <a:custGeom>
                <a:avLst/>
                <a:gdLst>
                  <a:gd name="csX0" fmla="*/ 5319 w 9073"/>
                  <a:gd name="csY0" fmla="*/ 2897 h 3005"/>
                  <a:gd name="csX1" fmla="*/ 3758 w 9073"/>
                  <a:gd name="csY1" fmla="*/ 119 h 3005"/>
                  <a:gd name="csX2" fmla="*/ 5319 w 9073"/>
                  <a:gd name="csY2" fmla="*/ 2897 h 30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3" h="3005">
                    <a:moveTo>
                      <a:pt x="5319" y="2897"/>
                    </a:moveTo>
                    <a:cubicBezTo>
                      <a:pt x="341" y="3571"/>
                      <a:pt x="-2894" y="931"/>
                      <a:pt x="3758" y="119"/>
                    </a:cubicBezTo>
                    <a:cubicBezTo>
                      <a:pt x="8759" y="-589"/>
                      <a:pt x="11948" y="2068"/>
                      <a:pt x="5319" y="2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6" name="Frihandsfigur: Form 2125">
                <a:extLst>
                  <a:ext uri="{FF2B5EF4-FFF2-40B4-BE49-F238E27FC236}">
                    <a16:creationId xmlns:a16="http://schemas.microsoft.com/office/drawing/2014/main" id="{F0F9DFBF-9333-4F16-FDA4-693EBBC784D5}"/>
                  </a:ext>
                </a:extLst>
              </p:cNvPr>
              <p:cNvSpPr/>
              <p:nvPr/>
            </p:nvSpPr>
            <p:spPr>
              <a:xfrm>
                <a:off x="4256655" y="6411103"/>
                <a:ext cx="8393" cy="687"/>
              </a:xfrm>
              <a:custGeom>
                <a:avLst/>
                <a:gdLst>
                  <a:gd name="csX0" fmla="*/ 4801 w 8393"/>
                  <a:gd name="csY0" fmla="*/ 635 h 687"/>
                  <a:gd name="csX1" fmla="*/ 0 w 8393"/>
                  <a:gd name="csY1" fmla="*/ 149 h 687"/>
                  <a:gd name="csX2" fmla="*/ 4801 w 8393"/>
                  <a:gd name="csY2" fmla="*/ 635 h 6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3" h="687">
                    <a:moveTo>
                      <a:pt x="4801" y="635"/>
                    </a:moveTo>
                    <a:cubicBezTo>
                      <a:pt x="2509" y="521"/>
                      <a:pt x="360" y="298"/>
                      <a:pt x="0" y="149"/>
                    </a:cubicBezTo>
                    <a:cubicBezTo>
                      <a:pt x="543" y="-451"/>
                      <a:pt x="14905" y="973"/>
                      <a:pt x="4801" y="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7" name="Frihandsfigur: Form 2126">
                <a:extLst>
                  <a:ext uri="{FF2B5EF4-FFF2-40B4-BE49-F238E27FC236}">
                    <a16:creationId xmlns:a16="http://schemas.microsoft.com/office/drawing/2014/main" id="{E202FE6F-482D-08E8-D819-03D1E1862041}"/>
                  </a:ext>
                </a:extLst>
              </p:cNvPr>
              <p:cNvSpPr/>
              <p:nvPr/>
            </p:nvSpPr>
            <p:spPr>
              <a:xfrm>
                <a:off x="4463819" y="6178280"/>
                <a:ext cx="7189" cy="2114"/>
              </a:xfrm>
              <a:custGeom>
                <a:avLst/>
                <a:gdLst>
                  <a:gd name="csX0" fmla="*/ 4091 w 7189"/>
                  <a:gd name="csY0" fmla="*/ 389 h 2114"/>
                  <a:gd name="csX1" fmla="*/ 3096 w 7189"/>
                  <a:gd name="csY1" fmla="*/ 1755 h 2114"/>
                  <a:gd name="csX2" fmla="*/ 4091 w 7189"/>
                  <a:gd name="csY2" fmla="*/ 389 h 21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9" h="2114">
                    <a:moveTo>
                      <a:pt x="4091" y="389"/>
                    </a:moveTo>
                    <a:cubicBezTo>
                      <a:pt x="-81" y="-634"/>
                      <a:pt x="-2081" y="549"/>
                      <a:pt x="3096" y="1755"/>
                    </a:cubicBezTo>
                    <a:cubicBezTo>
                      <a:pt x="7251" y="2727"/>
                      <a:pt x="9286" y="1544"/>
                      <a:pt x="4091" y="3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8" name="Frihandsfigur: Form 2127">
                <a:extLst>
                  <a:ext uri="{FF2B5EF4-FFF2-40B4-BE49-F238E27FC236}">
                    <a16:creationId xmlns:a16="http://schemas.microsoft.com/office/drawing/2014/main" id="{E0D1157A-C246-24A4-8BA2-651EF4FFDC9D}"/>
                  </a:ext>
                </a:extLst>
              </p:cNvPr>
              <p:cNvSpPr/>
              <p:nvPr/>
            </p:nvSpPr>
            <p:spPr>
              <a:xfrm>
                <a:off x="4215753" y="6390223"/>
                <a:ext cx="8574" cy="575"/>
              </a:xfrm>
              <a:custGeom>
                <a:avLst/>
                <a:gdLst>
                  <a:gd name="csX0" fmla="*/ 4921 w 8574"/>
                  <a:gd name="csY0" fmla="*/ 575 h 575"/>
                  <a:gd name="csX1" fmla="*/ 0 w 8574"/>
                  <a:gd name="csY1" fmla="*/ 255 h 575"/>
                  <a:gd name="csX2" fmla="*/ 4921 w 8574"/>
                  <a:gd name="csY2" fmla="*/ 575 h 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74" h="575">
                    <a:moveTo>
                      <a:pt x="4921" y="575"/>
                    </a:moveTo>
                    <a:cubicBezTo>
                      <a:pt x="2583" y="552"/>
                      <a:pt x="377" y="409"/>
                      <a:pt x="0" y="255"/>
                    </a:cubicBezTo>
                    <a:cubicBezTo>
                      <a:pt x="515" y="-431"/>
                      <a:pt x="15225" y="473"/>
                      <a:pt x="4921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9" name="Frihandsfigur: Form 2128">
                <a:extLst>
                  <a:ext uri="{FF2B5EF4-FFF2-40B4-BE49-F238E27FC236}">
                    <a16:creationId xmlns:a16="http://schemas.microsoft.com/office/drawing/2014/main" id="{1B1AF0F6-F890-7AFA-F128-C564DDF6814C}"/>
                  </a:ext>
                </a:extLst>
              </p:cNvPr>
              <p:cNvSpPr/>
              <p:nvPr/>
            </p:nvSpPr>
            <p:spPr>
              <a:xfrm>
                <a:off x="4173519" y="6393919"/>
                <a:ext cx="8774" cy="1117"/>
              </a:xfrm>
              <a:custGeom>
                <a:avLst/>
                <a:gdLst>
                  <a:gd name="csX0" fmla="*/ 5029 w 8774"/>
                  <a:gd name="csY0" fmla="*/ 0 h 1117"/>
                  <a:gd name="csX1" fmla="*/ 0 w 8774"/>
                  <a:gd name="csY1" fmla="*/ 577 h 1117"/>
                  <a:gd name="csX2" fmla="*/ 5029 w 8774"/>
                  <a:gd name="csY2" fmla="*/ 0 h 11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4" h="1117">
                    <a:moveTo>
                      <a:pt x="5029" y="0"/>
                    </a:moveTo>
                    <a:cubicBezTo>
                      <a:pt x="2635" y="23"/>
                      <a:pt x="389" y="274"/>
                      <a:pt x="0" y="577"/>
                    </a:cubicBezTo>
                    <a:cubicBezTo>
                      <a:pt x="469" y="1995"/>
                      <a:pt x="15608" y="200"/>
                      <a:pt x="50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0" name="Frihandsfigur: Form 2129">
                <a:extLst>
                  <a:ext uri="{FF2B5EF4-FFF2-40B4-BE49-F238E27FC236}">
                    <a16:creationId xmlns:a16="http://schemas.microsoft.com/office/drawing/2014/main" id="{5B42353F-85EC-0506-20AC-EB4BA0B3D829}"/>
                  </a:ext>
                </a:extLst>
              </p:cNvPr>
              <p:cNvSpPr/>
              <p:nvPr/>
            </p:nvSpPr>
            <p:spPr>
              <a:xfrm>
                <a:off x="3264457" y="7526146"/>
                <a:ext cx="13119" cy="5276"/>
              </a:xfrm>
              <a:custGeom>
                <a:avLst/>
                <a:gdLst>
                  <a:gd name="csX0" fmla="*/ 8138 w 13119"/>
                  <a:gd name="csY0" fmla="*/ 0 h 5276"/>
                  <a:gd name="csX1" fmla="*/ 0 w 13119"/>
                  <a:gd name="csY1" fmla="*/ 2521 h 5276"/>
                  <a:gd name="csX2" fmla="*/ 8138 w 13119"/>
                  <a:gd name="csY2" fmla="*/ 0 h 52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19" h="5276">
                    <a:moveTo>
                      <a:pt x="8138" y="0"/>
                    </a:moveTo>
                    <a:cubicBezTo>
                      <a:pt x="5526" y="17"/>
                      <a:pt x="1434" y="634"/>
                      <a:pt x="0" y="2521"/>
                    </a:cubicBezTo>
                    <a:cubicBezTo>
                      <a:pt x="532" y="9538"/>
                      <a:pt x="22780" y="1069"/>
                      <a:pt x="8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1" name="Frihandsfigur: Form 2130">
                <a:extLst>
                  <a:ext uri="{FF2B5EF4-FFF2-40B4-BE49-F238E27FC236}">
                    <a16:creationId xmlns:a16="http://schemas.microsoft.com/office/drawing/2014/main" id="{2C17A0B8-BDAF-4945-EA81-BD3328B9ACDB}"/>
                  </a:ext>
                </a:extLst>
              </p:cNvPr>
              <p:cNvSpPr/>
              <p:nvPr/>
            </p:nvSpPr>
            <p:spPr>
              <a:xfrm>
                <a:off x="4297775" y="6016357"/>
                <a:ext cx="6337" cy="5975"/>
              </a:xfrm>
              <a:custGeom>
                <a:avLst/>
                <a:gdLst>
                  <a:gd name="csX0" fmla="*/ 3703 w 6337"/>
                  <a:gd name="csY0" fmla="*/ 2361 h 5975"/>
                  <a:gd name="csX1" fmla="*/ 2640 w 6337"/>
                  <a:gd name="csY1" fmla="*/ 3641 h 5975"/>
                  <a:gd name="csX2" fmla="*/ 3703 w 6337"/>
                  <a:gd name="csY2" fmla="*/ 2361 h 59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337" h="5975">
                    <a:moveTo>
                      <a:pt x="3703" y="2361"/>
                    </a:moveTo>
                    <a:cubicBezTo>
                      <a:pt x="-326" y="-1742"/>
                      <a:pt x="-1623" y="35"/>
                      <a:pt x="2640" y="3641"/>
                    </a:cubicBezTo>
                    <a:cubicBezTo>
                      <a:pt x="6658" y="7699"/>
                      <a:pt x="7961" y="5944"/>
                      <a:pt x="3703" y="2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2" name="Frihandsfigur: Form 2131">
                <a:extLst>
                  <a:ext uri="{FF2B5EF4-FFF2-40B4-BE49-F238E27FC236}">
                    <a16:creationId xmlns:a16="http://schemas.microsoft.com/office/drawing/2014/main" id="{E7BDE1AC-4B14-D8BE-3DC7-5176BCC1B3E5}"/>
                  </a:ext>
                </a:extLst>
              </p:cNvPr>
              <p:cNvSpPr/>
              <p:nvPr/>
            </p:nvSpPr>
            <p:spPr>
              <a:xfrm>
                <a:off x="3524374" y="6675345"/>
                <a:ext cx="10546" cy="2995"/>
              </a:xfrm>
              <a:custGeom>
                <a:avLst/>
                <a:gdLst>
                  <a:gd name="csX0" fmla="*/ 6437 w 10546"/>
                  <a:gd name="csY0" fmla="*/ 4 h 2995"/>
                  <a:gd name="csX1" fmla="*/ 4111 w 10546"/>
                  <a:gd name="csY1" fmla="*/ 2992 h 2995"/>
                  <a:gd name="csX2" fmla="*/ 6437 w 10546"/>
                  <a:gd name="csY2" fmla="*/ 4 h 2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46" h="2995">
                    <a:moveTo>
                      <a:pt x="6437" y="4"/>
                    </a:moveTo>
                    <a:cubicBezTo>
                      <a:pt x="1499" y="-3"/>
                      <a:pt x="-3953" y="3107"/>
                      <a:pt x="4111" y="2992"/>
                    </a:cubicBezTo>
                    <a:cubicBezTo>
                      <a:pt x="9054" y="3021"/>
                      <a:pt x="14495" y="-123"/>
                      <a:pt x="643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3" name="Frihandsfigur: Form 2132">
                <a:extLst>
                  <a:ext uri="{FF2B5EF4-FFF2-40B4-BE49-F238E27FC236}">
                    <a16:creationId xmlns:a16="http://schemas.microsoft.com/office/drawing/2014/main" id="{E5E9076F-CBE5-DE38-0C08-5C8B039A3F03}"/>
                  </a:ext>
                </a:extLst>
              </p:cNvPr>
              <p:cNvSpPr/>
              <p:nvPr/>
            </p:nvSpPr>
            <p:spPr>
              <a:xfrm>
                <a:off x="3452256" y="6772858"/>
                <a:ext cx="11024" cy="3562"/>
              </a:xfrm>
              <a:custGeom>
                <a:avLst/>
                <a:gdLst>
                  <a:gd name="csX0" fmla="*/ 6608 w 11024"/>
                  <a:gd name="csY0" fmla="*/ 0 h 3562"/>
                  <a:gd name="csX1" fmla="*/ 2 w 11024"/>
                  <a:gd name="csY1" fmla="*/ 1771 h 3562"/>
                  <a:gd name="csX2" fmla="*/ 6608 w 11024"/>
                  <a:gd name="csY2" fmla="*/ 0 h 35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4" h="3562">
                    <a:moveTo>
                      <a:pt x="6608" y="0"/>
                    </a:moveTo>
                    <a:cubicBezTo>
                      <a:pt x="3631" y="17"/>
                      <a:pt x="676" y="806"/>
                      <a:pt x="2" y="1771"/>
                    </a:cubicBezTo>
                    <a:cubicBezTo>
                      <a:pt x="-210" y="6292"/>
                      <a:pt x="19593" y="943"/>
                      <a:pt x="6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4" name="Frihandsfigur: Form 2133">
                <a:extLst>
                  <a:ext uri="{FF2B5EF4-FFF2-40B4-BE49-F238E27FC236}">
                    <a16:creationId xmlns:a16="http://schemas.microsoft.com/office/drawing/2014/main" id="{BC16EFEA-FEA0-C6D7-4789-E32719A484A1}"/>
                  </a:ext>
                </a:extLst>
              </p:cNvPr>
              <p:cNvSpPr/>
              <p:nvPr/>
            </p:nvSpPr>
            <p:spPr>
              <a:xfrm>
                <a:off x="3593338" y="6590515"/>
                <a:ext cx="10368" cy="2978"/>
              </a:xfrm>
              <a:custGeom>
                <a:avLst/>
                <a:gdLst>
                  <a:gd name="csX0" fmla="*/ 6195 w 10368"/>
                  <a:gd name="csY0" fmla="*/ 103 h 2978"/>
                  <a:gd name="csX1" fmla="*/ 0 w 10368"/>
                  <a:gd name="csY1" fmla="*/ 2097 h 2978"/>
                  <a:gd name="csX2" fmla="*/ 6195 w 10368"/>
                  <a:gd name="csY2" fmla="*/ 103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8" h="2978">
                    <a:moveTo>
                      <a:pt x="6195" y="103"/>
                    </a:moveTo>
                    <a:cubicBezTo>
                      <a:pt x="3383" y="480"/>
                      <a:pt x="611" y="1372"/>
                      <a:pt x="0" y="2097"/>
                    </a:cubicBezTo>
                    <a:cubicBezTo>
                      <a:pt x="131" y="5166"/>
                      <a:pt x="18339" y="-846"/>
                      <a:pt x="6195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5" name="Frihandsfigur: Form 2134">
                <a:extLst>
                  <a:ext uri="{FF2B5EF4-FFF2-40B4-BE49-F238E27FC236}">
                    <a16:creationId xmlns:a16="http://schemas.microsoft.com/office/drawing/2014/main" id="{E86407EF-2710-F426-F5B5-21BD420AFC84}"/>
                  </a:ext>
                </a:extLst>
              </p:cNvPr>
              <p:cNvSpPr/>
              <p:nvPr/>
            </p:nvSpPr>
            <p:spPr>
              <a:xfrm>
                <a:off x="3658843" y="6513358"/>
                <a:ext cx="10077" cy="3355"/>
              </a:xfrm>
              <a:custGeom>
                <a:avLst/>
                <a:gdLst>
                  <a:gd name="csX0" fmla="*/ 6001 w 10077"/>
                  <a:gd name="csY0" fmla="*/ 422 h 3355"/>
                  <a:gd name="csX1" fmla="*/ 0 w 10077"/>
                  <a:gd name="csY1" fmla="*/ 2799 h 3355"/>
                  <a:gd name="csX2" fmla="*/ 6001 w 10077"/>
                  <a:gd name="csY2" fmla="*/ 422 h 33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77" h="3355">
                    <a:moveTo>
                      <a:pt x="6001" y="422"/>
                    </a:moveTo>
                    <a:cubicBezTo>
                      <a:pt x="3263" y="1056"/>
                      <a:pt x="577" y="2119"/>
                      <a:pt x="0" y="2799"/>
                    </a:cubicBezTo>
                    <a:cubicBezTo>
                      <a:pt x="286" y="5337"/>
                      <a:pt x="17791" y="-1756"/>
                      <a:pt x="6001" y="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6" name="Frihandsfigur: Form 2135">
                <a:extLst>
                  <a:ext uri="{FF2B5EF4-FFF2-40B4-BE49-F238E27FC236}">
                    <a16:creationId xmlns:a16="http://schemas.microsoft.com/office/drawing/2014/main" id="{6C413D16-2259-9DA0-BB7C-E1D4350B1AAB}"/>
                  </a:ext>
                </a:extLst>
              </p:cNvPr>
              <p:cNvSpPr/>
              <p:nvPr/>
            </p:nvSpPr>
            <p:spPr>
              <a:xfrm>
                <a:off x="3376182" y="6880134"/>
                <a:ext cx="11385" cy="3681"/>
              </a:xfrm>
              <a:custGeom>
                <a:avLst/>
                <a:gdLst>
                  <a:gd name="csX0" fmla="*/ 6867 w 11385"/>
                  <a:gd name="csY0" fmla="*/ 0 h 3681"/>
                  <a:gd name="csX1" fmla="*/ 4 w 11385"/>
                  <a:gd name="csY1" fmla="*/ 1805 h 3681"/>
                  <a:gd name="csX2" fmla="*/ 6867 w 11385"/>
                  <a:gd name="csY2" fmla="*/ 0 h 36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5" h="3681">
                    <a:moveTo>
                      <a:pt x="6867" y="0"/>
                    </a:moveTo>
                    <a:cubicBezTo>
                      <a:pt x="3793" y="0"/>
                      <a:pt x="724" y="806"/>
                      <a:pt x="4" y="1805"/>
                    </a:cubicBezTo>
                    <a:cubicBezTo>
                      <a:pt x="-316" y="6498"/>
                      <a:pt x="20223" y="1034"/>
                      <a:pt x="6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7" name="Frihandsfigur: Form 2136">
                <a:extLst>
                  <a:ext uri="{FF2B5EF4-FFF2-40B4-BE49-F238E27FC236}">
                    <a16:creationId xmlns:a16="http://schemas.microsoft.com/office/drawing/2014/main" id="{0DF5C08E-6915-CE00-6A59-F4376DAFE6E9}"/>
                  </a:ext>
                </a:extLst>
              </p:cNvPr>
              <p:cNvSpPr/>
              <p:nvPr/>
            </p:nvSpPr>
            <p:spPr>
              <a:xfrm>
                <a:off x="3011275" y="7378712"/>
                <a:ext cx="12940" cy="4757"/>
              </a:xfrm>
              <a:custGeom>
                <a:avLst/>
                <a:gdLst>
                  <a:gd name="csX0" fmla="*/ 8168 w 12940"/>
                  <a:gd name="csY0" fmla="*/ 27 h 4757"/>
                  <a:gd name="csX1" fmla="*/ 4774 w 12940"/>
                  <a:gd name="csY1" fmla="*/ 4731 h 4757"/>
                  <a:gd name="csX2" fmla="*/ 8168 w 12940"/>
                  <a:gd name="csY2" fmla="*/ 27 h 47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40" h="4757">
                    <a:moveTo>
                      <a:pt x="8168" y="27"/>
                    </a:moveTo>
                    <a:cubicBezTo>
                      <a:pt x="2259" y="-396"/>
                      <a:pt x="-4959" y="4256"/>
                      <a:pt x="4774" y="4731"/>
                    </a:cubicBezTo>
                    <a:cubicBezTo>
                      <a:pt x="10689" y="5153"/>
                      <a:pt x="17895" y="502"/>
                      <a:pt x="8168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8" name="Frihandsfigur: Form 2137">
                <a:extLst>
                  <a:ext uri="{FF2B5EF4-FFF2-40B4-BE49-F238E27FC236}">
                    <a16:creationId xmlns:a16="http://schemas.microsoft.com/office/drawing/2014/main" id="{186E82E3-6FA7-905D-9879-FB4114FAACDD}"/>
                  </a:ext>
                </a:extLst>
              </p:cNvPr>
              <p:cNvSpPr/>
              <p:nvPr/>
            </p:nvSpPr>
            <p:spPr>
              <a:xfrm>
                <a:off x="3720737" y="6439175"/>
                <a:ext cx="9806" cy="3949"/>
              </a:xfrm>
              <a:custGeom>
                <a:avLst/>
                <a:gdLst>
                  <a:gd name="csX0" fmla="*/ 5812 w 9806"/>
                  <a:gd name="csY0" fmla="*/ 767 h 3949"/>
                  <a:gd name="csX1" fmla="*/ 0 w 9806"/>
                  <a:gd name="csY1" fmla="*/ 3562 h 3949"/>
                  <a:gd name="csX2" fmla="*/ 5812 w 9806"/>
                  <a:gd name="csY2" fmla="*/ 767 h 39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6" h="3949">
                    <a:moveTo>
                      <a:pt x="5812" y="767"/>
                    </a:moveTo>
                    <a:cubicBezTo>
                      <a:pt x="3149" y="1635"/>
                      <a:pt x="549" y="2893"/>
                      <a:pt x="0" y="3562"/>
                    </a:cubicBezTo>
                    <a:cubicBezTo>
                      <a:pt x="417" y="5796"/>
                      <a:pt x="17294" y="-2485"/>
                      <a:pt x="5812" y="7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9" name="Frihandsfigur: Form 2138">
                <a:extLst>
                  <a:ext uri="{FF2B5EF4-FFF2-40B4-BE49-F238E27FC236}">
                    <a16:creationId xmlns:a16="http://schemas.microsoft.com/office/drawing/2014/main" id="{DA8CCDDD-FCB2-EC40-B4B6-D3C19117656F}"/>
                  </a:ext>
                </a:extLst>
              </p:cNvPr>
              <p:cNvSpPr/>
              <p:nvPr/>
            </p:nvSpPr>
            <p:spPr>
              <a:xfrm>
                <a:off x="3111548" y="7241264"/>
                <a:ext cx="12582" cy="4472"/>
              </a:xfrm>
              <a:custGeom>
                <a:avLst/>
                <a:gdLst>
                  <a:gd name="csX0" fmla="*/ 7737 w 12582"/>
                  <a:gd name="csY0" fmla="*/ 0 h 4472"/>
                  <a:gd name="csX1" fmla="*/ 16 w 12582"/>
                  <a:gd name="csY1" fmla="*/ 2195 h 4472"/>
                  <a:gd name="csX2" fmla="*/ 7737 w 12582"/>
                  <a:gd name="csY2" fmla="*/ 0 h 44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82" h="4472">
                    <a:moveTo>
                      <a:pt x="7737" y="0"/>
                    </a:moveTo>
                    <a:cubicBezTo>
                      <a:pt x="4359" y="0"/>
                      <a:pt x="902" y="983"/>
                      <a:pt x="16" y="2195"/>
                    </a:cubicBezTo>
                    <a:cubicBezTo>
                      <a:pt x="-687" y="7898"/>
                      <a:pt x="22304" y="1246"/>
                      <a:pt x="7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0" name="Frihandsfigur: Form 2139">
                <a:extLst>
                  <a:ext uri="{FF2B5EF4-FFF2-40B4-BE49-F238E27FC236}">
                    <a16:creationId xmlns:a16="http://schemas.microsoft.com/office/drawing/2014/main" id="{954E5473-9956-B23E-BFE8-453A2ECEB4EC}"/>
                  </a:ext>
                </a:extLst>
              </p:cNvPr>
              <p:cNvSpPr/>
              <p:nvPr/>
            </p:nvSpPr>
            <p:spPr>
              <a:xfrm>
                <a:off x="3293959" y="6992772"/>
                <a:ext cx="11640" cy="3884"/>
              </a:xfrm>
              <a:custGeom>
                <a:avLst/>
                <a:gdLst>
                  <a:gd name="csX0" fmla="*/ 7223 w 11640"/>
                  <a:gd name="csY0" fmla="*/ 22 h 3884"/>
                  <a:gd name="csX1" fmla="*/ 4416 w 11640"/>
                  <a:gd name="csY1" fmla="*/ 3862 h 3884"/>
                  <a:gd name="csX2" fmla="*/ 7223 w 11640"/>
                  <a:gd name="csY2" fmla="*/ 22 h 38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40" h="3884">
                    <a:moveTo>
                      <a:pt x="7223" y="22"/>
                    </a:moveTo>
                    <a:cubicBezTo>
                      <a:pt x="1759" y="-321"/>
                      <a:pt x="-4368" y="3496"/>
                      <a:pt x="4416" y="3862"/>
                    </a:cubicBezTo>
                    <a:cubicBezTo>
                      <a:pt x="9886" y="4205"/>
                      <a:pt x="16006" y="393"/>
                      <a:pt x="7223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1" name="Frihandsfigur: Form 2140">
                <a:extLst>
                  <a:ext uri="{FF2B5EF4-FFF2-40B4-BE49-F238E27FC236}">
                    <a16:creationId xmlns:a16="http://schemas.microsoft.com/office/drawing/2014/main" id="{A46A08C2-B049-D5DF-362B-DB499D72B95B}"/>
                  </a:ext>
                </a:extLst>
              </p:cNvPr>
              <p:cNvSpPr/>
              <p:nvPr/>
            </p:nvSpPr>
            <p:spPr>
              <a:xfrm>
                <a:off x="3205793" y="7112894"/>
                <a:ext cx="12159" cy="4181"/>
              </a:xfrm>
              <a:custGeom>
                <a:avLst/>
                <a:gdLst>
                  <a:gd name="csX0" fmla="*/ 7435 w 12159"/>
                  <a:gd name="csY0" fmla="*/ 0 h 4181"/>
                  <a:gd name="csX1" fmla="*/ 11 w 12159"/>
                  <a:gd name="csY1" fmla="*/ 2052 h 4181"/>
                  <a:gd name="csX2" fmla="*/ 7435 w 12159"/>
                  <a:gd name="csY2" fmla="*/ 0 h 41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59" h="4181">
                    <a:moveTo>
                      <a:pt x="7435" y="0"/>
                    </a:moveTo>
                    <a:cubicBezTo>
                      <a:pt x="4166" y="0"/>
                      <a:pt x="840" y="915"/>
                      <a:pt x="11" y="2052"/>
                    </a:cubicBezTo>
                    <a:cubicBezTo>
                      <a:pt x="-566" y="7384"/>
                      <a:pt x="21568" y="1166"/>
                      <a:pt x="7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2" name="Frihandsfigur: Form 2141">
                <a:extLst>
                  <a:ext uri="{FF2B5EF4-FFF2-40B4-BE49-F238E27FC236}">
                    <a16:creationId xmlns:a16="http://schemas.microsoft.com/office/drawing/2014/main" id="{E7795933-EC86-A6E1-62BE-5530D951BAE8}"/>
                  </a:ext>
                </a:extLst>
              </p:cNvPr>
              <p:cNvSpPr/>
              <p:nvPr/>
            </p:nvSpPr>
            <p:spPr>
              <a:xfrm>
                <a:off x="3833767" y="6323712"/>
                <a:ext cx="9312" cy="3537"/>
              </a:xfrm>
              <a:custGeom>
                <a:avLst/>
                <a:gdLst>
                  <a:gd name="csX0" fmla="*/ 5465 w 9312"/>
                  <a:gd name="csY0" fmla="*/ 2546 h 3537"/>
                  <a:gd name="csX1" fmla="*/ 2 w 9312"/>
                  <a:gd name="csY1" fmla="*/ 3352 h 3537"/>
                  <a:gd name="csX2" fmla="*/ 5465 w 9312"/>
                  <a:gd name="csY2" fmla="*/ 2546 h 35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12" h="3537">
                    <a:moveTo>
                      <a:pt x="5465" y="2546"/>
                    </a:moveTo>
                    <a:cubicBezTo>
                      <a:pt x="2945" y="3432"/>
                      <a:pt x="499" y="3786"/>
                      <a:pt x="2" y="3352"/>
                    </a:cubicBezTo>
                    <a:cubicBezTo>
                      <a:pt x="-187" y="592"/>
                      <a:pt x="16672" y="-2163"/>
                      <a:pt x="5465" y="25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3" name="Frihandsfigur: Form 2142">
                <a:extLst>
                  <a:ext uri="{FF2B5EF4-FFF2-40B4-BE49-F238E27FC236}">
                    <a16:creationId xmlns:a16="http://schemas.microsoft.com/office/drawing/2014/main" id="{F0B07DFC-CA4E-9E98-161C-24CDED2A7D1A}"/>
                  </a:ext>
                </a:extLst>
              </p:cNvPr>
              <p:cNvSpPr/>
              <p:nvPr/>
            </p:nvSpPr>
            <p:spPr>
              <a:xfrm>
                <a:off x="4153624" y="6253823"/>
                <a:ext cx="7898" cy="3709"/>
              </a:xfrm>
              <a:custGeom>
                <a:avLst/>
                <a:gdLst>
                  <a:gd name="csX0" fmla="*/ 4528 w 7898"/>
                  <a:gd name="csY0" fmla="*/ 838 h 3709"/>
                  <a:gd name="csX1" fmla="*/ 2 w 7898"/>
                  <a:gd name="csY1" fmla="*/ 335 h 3709"/>
                  <a:gd name="csX2" fmla="*/ 4528 w 7898"/>
                  <a:gd name="csY2" fmla="*/ 838 h 3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8" h="3709">
                    <a:moveTo>
                      <a:pt x="4528" y="838"/>
                    </a:moveTo>
                    <a:cubicBezTo>
                      <a:pt x="2385" y="-36"/>
                      <a:pt x="356" y="-265"/>
                      <a:pt x="2" y="335"/>
                    </a:cubicBezTo>
                    <a:cubicBezTo>
                      <a:pt x="-181" y="3673"/>
                      <a:pt x="14255" y="5645"/>
                      <a:pt x="4528" y="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4" name="Frihandsfigur: Form 2143">
                <a:extLst>
                  <a:ext uri="{FF2B5EF4-FFF2-40B4-BE49-F238E27FC236}">
                    <a16:creationId xmlns:a16="http://schemas.microsoft.com/office/drawing/2014/main" id="{6A1B335B-163A-B0EB-01B5-02B51CFB6A66}"/>
                  </a:ext>
                </a:extLst>
              </p:cNvPr>
              <p:cNvSpPr/>
              <p:nvPr/>
            </p:nvSpPr>
            <p:spPr>
              <a:xfrm>
                <a:off x="4192044" y="6187000"/>
                <a:ext cx="7508" cy="4709"/>
              </a:xfrm>
              <a:custGeom>
                <a:avLst/>
                <a:gdLst>
                  <a:gd name="csX0" fmla="*/ 4375 w 7508"/>
                  <a:gd name="csY0" fmla="*/ 1265 h 4709"/>
                  <a:gd name="csX1" fmla="*/ 3135 w 7508"/>
                  <a:gd name="csY1" fmla="*/ 3465 h 4709"/>
                  <a:gd name="csX2" fmla="*/ 4375 w 7508"/>
                  <a:gd name="csY2" fmla="*/ 1265 h 4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8" h="4709">
                    <a:moveTo>
                      <a:pt x="4375" y="1265"/>
                    </a:moveTo>
                    <a:cubicBezTo>
                      <a:pt x="-522" y="-1513"/>
                      <a:pt x="-1820" y="768"/>
                      <a:pt x="3135" y="3465"/>
                    </a:cubicBezTo>
                    <a:cubicBezTo>
                      <a:pt x="8027" y="6191"/>
                      <a:pt x="9330" y="3974"/>
                      <a:pt x="4375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5" name="Frihandsfigur: Form 2144">
                <a:extLst>
                  <a:ext uri="{FF2B5EF4-FFF2-40B4-BE49-F238E27FC236}">
                    <a16:creationId xmlns:a16="http://schemas.microsoft.com/office/drawing/2014/main" id="{C429A220-5084-7480-B9DF-EA811A80FB2B}"/>
                  </a:ext>
                </a:extLst>
              </p:cNvPr>
              <p:cNvSpPr/>
              <p:nvPr/>
            </p:nvSpPr>
            <p:spPr>
              <a:xfrm>
                <a:off x="4264103" y="6062702"/>
                <a:ext cx="7188" cy="6315"/>
              </a:xfrm>
              <a:custGeom>
                <a:avLst/>
                <a:gdLst>
                  <a:gd name="csX0" fmla="*/ 4159 w 7188"/>
                  <a:gd name="csY0" fmla="*/ 2289 h 6315"/>
                  <a:gd name="csX1" fmla="*/ 3034 w 7188"/>
                  <a:gd name="csY1" fmla="*/ 4049 h 6315"/>
                  <a:gd name="csX2" fmla="*/ 4159 w 7188"/>
                  <a:gd name="csY2" fmla="*/ 2289 h 63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8" h="6315">
                    <a:moveTo>
                      <a:pt x="4159" y="2289"/>
                    </a:moveTo>
                    <a:cubicBezTo>
                      <a:pt x="-716" y="-1883"/>
                      <a:pt x="-1578" y="215"/>
                      <a:pt x="3034" y="4049"/>
                    </a:cubicBezTo>
                    <a:cubicBezTo>
                      <a:pt x="7903" y="8170"/>
                      <a:pt x="8766" y="6119"/>
                      <a:pt x="4159" y="22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6" name="Frihandsfigur: Form 2145">
                <a:extLst>
                  <a:ext uri="{FF2B5EF4-FFF2-40B4-BE49-F238E27FC236}">
                    <a16:creationId xmlns:a16="http://schemas.microsoft.com/office/drawing/2014/main" id="{F5D7FC81-AE15-40D2-783F-0A6A4E109700}"/>
                  </a:ext>
                </a:extLst>
              </p:cNvPr>
              <p:cNvSpPr/>
              <p:nvPr/>
            </p:nvSpPr>
            <p:spPr>
              <a:xfrm>
                <a:off x="4228915" y="6121492"/>
                <a:ext cx="7347" cy="5611"/>
              </a:xfrm>
              <a:custGeom>
                <a:avLst/>
                <a:gdLst>
                  <a:gd name="csX0" fmla="*/ 4269 w 7347"/>
                  <a:gd name="csY0" fmla="*/ 1782 h 5611"/>
                  <a:gd name="csX1" fmla="*/ 3081 w 7347"/>
                  <a:gd name="csY1" fmla="*/ 3851 h 5611"/>
                  <a:gd name="csX2" fmla="*/ 4269 w 7347"/>
                  <a:gd name="csY2" fmla="*/ 1782 h 56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7" h="5611">
                    <a:moveTo>
                      <a:pt x="4269" y="1782"/>
                    </a:moveTo>
                    <a:cubicBezTo>
                      <a:pt x="-686" y="-1778"/>
                      <a:pt x="-1646" y="564"/>
                      <a:pt x="3081" y="3851"/>
                    </a:cubicBezTo>
                    <a:cubicBezTo>
                      <a:pt x="8030" y="7360"/>
                      <a:pt x="8996" y="5074"/>
                      <a:pt x="4269" y="17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7" name="Frihandsfigur: Form 2146">
                <a:extLst>
                  <a:ext uri="{FF2B5EF4-FFF2-40B4-BE49-F238E27FC236}">
                    <a16:creationId xmlns:a16="http://schemas.microsoft.com/office/drawing/2014/main" id="{F5961886-0C15-1809-3741-5594D59ADFDB}"/>
                  </a:ext>
                </a:extLst>
              </p:cNvPr>
              <p:cNvSpPr/>
              <p:nvPr/>
            </p:nvSpPr>
            <p:spPr>
              <a:xfrm>
                <a:off x="4113929" y="6316608"/>
                <a:ext cx="8075" cy="2969"/>
              </a:xfrm>
              <a:custGeom>
                <a:avLst/>
                <a:gdLst>
                  <a:gd name="csX0" fmla="*/ 4635 w 8075"/>
                  <a:gd name="csY0" fmla="*/ 564 h 2969"/>
                  <a:gd name="csX1" fmla="*/ 0 w 8075"/>
                  <a:gd name="csY1" fmla="*/ 347 h 2969"/>
                  <a:gd name="csX2" fmla="*/ 4635 w 8075"/>
                  <a:gd name="csY2" fmla="*/ 564 h 29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75" h="2969">
                    <a:moveTo>
                      <a:pt x="4635" y="564"/>
                    </a:moveTo>
                    <a:cubicBezTo>
                      <a:pt x="2440" y="-93"/>
                      <a:pt x="366" y="-190"/>
                      <a:pt x="0" y="347"/>
                    </a:cubicBezTo>
                    <a:cubicBezTo>
                      <a:pt x="-46" y="3308"/>
                      <a:pt x="14522" y="4256"/>
                      <a:pt x="4635" y="5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8" name="Frihandsfigur: Form 2147">
                <a:extLst>
                  <a:ext uri="{FF2B5EF4-FFF2-40B4-BE49-F238E27FC236}">
                    <a16:creationId xmlns:a16="http://schemas.microsoft.com/office/drawing/2014/main" id="{A602F1EC-C1E2-FABD-FD6E-327CD39E2311}"/>
                  </a:ext>
                </a:extLst>
              </p:cNvPr>
              <p:cNvSpPr/>
              <p:nvPr/>
            </p:nvSpPr>
            <p:spPr>
              <a:xfrm>
                <a:off x="3936930" y="6393487"/>
                <a:ext cx="8789" cy="1268"/>
              </a:xfrm>
              <a:custGeom>
                <a:avLst/>
                <a:gdLst>
                  <a:gd name="csX0" fmla="*/ 5121 w 8789"/>
                  <a:gd name="csY0" fmla="*/ 2 h 1268"/>
                  <a:gd name="csX1" fmla="*/ 0 w 8789"/>
                  <a:gd name="csY1" fmla="*/ 568 h 1268"/>
                  <a:gd name="csX2" fmla="*/ 5121 w 8789"/>
                  <a:gd name="csY2" fmla="*/ 2 h 12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89" h="1268">
                    <a:moveTo>
                      <a:pt x="5121" y="2"/>
                    </a:moveTo>
                    <a:cubicBezTo>
                      <a:pt x="2726" y="-26"/>
                      <a:pt x="434" y="225"/>
                      <a:pt x="0" y="568"/>
                    </a:cubicBezTo>
                    <a:cubicBezTo>
                      <a:pt x="297" y="2231"/>
                      <a:pt x="15613" y="471"/>
                      <a:pt x="512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9" name="Frihandsfigur: Form 2148">
                <a:extLst>
                  <a:ext uri="{FF2B5EF4-FFF2-40B4-BE49-F238E27FC236}">
                    <a16:creationId xmlns:a16="http://schemas.microsoft.com/office/drawing/2014/main" id="{ED74D810-ACEF-C4FE-B900-19087D5E0973}"/>
                  </a:ext>
                </a:extLst>
              </p:cNvPr>
              <p:cNvSpPr/>
              <p:nvPr/>
            </p:nvSpPr>
            <p:spPr>
              <a:xfrm>
                <a:off x="3778836" y="6363240"/>
                <a:ext cx="9545" cy="4483"/>
              </a:xfrm>
              <a:custGeom>
                <a:avLst/>
                <a:gdLst>
                  <a:gd name="csX0" fmla="*/ 5624 w 9545"/>
                  <a:gd name="csY0" fmla="*/ 978 h 4483"/>
                  <a:gd name="csX1" fmla="*/ 0 w 9545"/>
                  <a:gd name="csY1" fmla="*/ 4132 h 4483"/>
                  <a:gd name="csX2" fmla="*/ 5624 w 9545"/>
                  <a:gd name="csY2" fmla="*/ 978 h 44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45" h="4483">
                    <a:moveTo>
                      <a:pt x="5624" y="978"/>
                    </a:moveTo>
                    <a:cubicBezTo>
                      <a:pt x="3029" y="2007"/>
                      <a:pt x="514" y="3424"/>
                      <a:pt x="0" y="4132"/>
                    </a:cubicBezTo>
                    <a:cubicBezTo>
                      <a:pt x="526" y="6367"/>
                      <a:pt x="16825" y="-2948"/>
                      <a:pt x="5624" y="9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0" name="Frihandsfigur: Form 2149">
                <a:extLst>
                  <a:ext uri="{FF2B5EF4-FFF2-40B4-BE49-F238E27FC236}">
                    <a16:creationId xmlns:a16="http://schemas.microsoft.com/office/drawing/2014/main" id="{AA73BC2A-918D-0549-F271-079F2AD79A36}"/>
                  </a:ext>
                </a:extLst>
              </p:cNvPr>
              <p:cNvSpPr/>
              <p:nvPr/>
            </p:nvSpPr>
            <p:spPr>
              <a:xfrm>
                <a:off x="3887152" y="6403330"/>
                <a:ext cx="9057" cy="2308"/>
              </a:xfrm>
              <a:custGeom>
                <a:avLst/>
                <a:gdLst>
                  <a:gd name="csX0" fmla="*/ 5303 w 9057"/>
                  <a:gd name="csY0" fmla="*/ 2236 h 2308"/>
                  <a:gd name="csX1" fmla="*/ 0 w 9057"/>
                  <a:gd name="csY1" fmla="*/ 1579 h 2308"/>
                  <a:gd name="csX2" fmla="*/ 5303 w 9057"/>
                  <a:gd name="csY2" fmla="*/ 2236 h 23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57" h="2308">
                    <a:moveTo>
                      <a:pt x="5303" y="2236"/>
                    </a:moveTo>
                    <a:cubicBezTo>
                      <a:pt x="2846" y="2453"/>
                      <a:pt x="474" y="2168"/>
                      <a:pt x="0" y="1579"/>
                    </a:cubicBezTo>
                    <a:cubicBezTo>
                      <a:pt x="29" y="-1479"/>
                      <a:pt x="16156" y="556"/>
                      <a:pt x="5303" y="22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1" name="Frihandsfigur: Form 2150">
                <a:extLst>
                  <a:ext uri="{FF2B5EF4-FFF2-40B4-BE49-F238E27FC236}">
                    <a16:creationId xmlns:a16="http://schemas.microsoft.com/office/drawing/2014/main" id="{9802BFC6-F877-BA7B-F873-0957D4B69E43}"/>
                  </a:ext>
                </a:extLst>
              </p:cNvPr>
              <p:cNvSpPr/>
              <p:nvPr/>
            </p:nvSpPr>
            <p:spPr>
              <a:xfrm>
                <a:off x="4073118" y="6368781"/>
                <a:ext cx="8252" cy="2321"/>
              </a:xfrm>
              <a:custGeom>
                <a:avLst/>
                <a:gdLst>
                  <a:gd name="csX0" fmla="*/ 4749 w 8252"/>
                  <a:gd name="csY0" fmla="*/ 592 h 2321"/>
                  <a:gd name="csX1" fmla="*/ 0 w 8252"/>
                  <a:gd name="csY1" fmla="*/ 158 h 2321"/>
                  <a:gd name="csX2" fmla="*/ 4749 w 8252"/>
                  <a:gd name="csY2" fmla="*/ 592 h 2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52" h="2321">
                    <a:moveTo>
                      <a:pt x="4749" y="592"/>
                    </a:moveTo>
                    <a:cubicBezTo>
                      <a:pt x="2503" y="26"/>
                      <a:pt x="383" y="-168"/>
                      <a:pt x="0" y="158"/>
                    </a:cubicBezTo>
                    <a:cubicBezTo>
                      <a:pt x="160" y="2146"/>
                      <a:pt x="14756" y="3621"/>
                      <a:pt x="4749" y="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2" name="Frihandsfigur: Form 2151">
                <a:extLst>
                  <a:ext uri="{FF2B5EF4-FFF2-40B4-BE49-F238E27FC236}">
                    <a16:creationId xmlns:a16="http://schemas.microsoft.com/office/drawing/2014/main" id="{E0C89D54-856B-253A-7F29-0E7D67A5F11D}"/>
                  </a:ext>
                </a:extLst>
              </p:cNvPr>
              <p:cNvSpPr/>
              <p:nvPr/>
            </p:nvSpPr>
            <p:spPr>
              <a:xfrm>
                <a:off x="4029998" y="6382997"/>
                <a:ext cx="8403" cy="1502"/>
              </a:xfrm>
              <a:custGeom>
                <a:avLst/>
                <a:gdLst>
                  <a:gd name="csX0" fmla="*/ 4881 w 8403"/>
                  <a:gd name="csY0" fmla="*/ 777 h 1502"/>
                  <a:gd name="csX1" fmla="*/ 0 w 8403"/>
                  <a:gd name="csY1" fmla="*/ 0 h 1502"/>
                  <a:gd name="csX2" fmla="*/ 4881 w 8403"/>
                  <a:gd name="csY2" fmla="*/ 777 h 15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03" h="1502">
                    <a:moveTo>
                      <a:pt x="4881" y="777"/>
                    </a:moveTo>
                    <a:cubicBezTo>
                      <a:pt x="2589" y="360"/>
                      <a:pt x="406" y="11"/>
                      <a:pt x="0" y="0"/>
                    </a:cubicBezTo>
                    <a:cubicBezTo>
                      <a:pt x="440" y="354"/>
                      <a:pt x="14888" y="2646"/>
                      <a:pt x="4881" y="7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3" name="Frihandsfigur: Form 2152">
                <a:extLst>
                  <a:ext uri="{FF2B5EF4-FFF2-40B4-BE49-F238E27FC236}">
                    <a16:creationId xmlns:a16="http://schemas.microsoft.com/office/drawing/2014/main" id="{FF46F7F6-BC86-8DAD-30F3-169B7E28981C}"/>
                  </a:ext>
                </a:extLst>
              </p:cNvPr>
              <p:cNvSpPr/>
              <p:nvPr/>
            </p:nvSpPr>
            <p:spPr>
              <a:xfrm>
                <a:off x="3984330" y="6378734"/>
                <a:ext cx="8581" cy="701"/>
              </a:xfrm>
              <a:custGeom>
                <a:avLst/>
                <a:gdLst>
                  <a:gd name="csX0" fmla="*/ 5006 w 8581"/>
                  <a:gd name="csY0" fmla="*/ 371 h 701"/>
                  <a:gd name="csX1" fmla="*/ 0 w 8581"/>
                  <a:gd name="csY1" fmla="*/ 0 h 701"/>
                  <a:gd name="csX2" fmla="*/ 5006 w 8581"/>
                  <a:gd name="csY2" fmla="*/ 371 h 7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1" h="701">
                    <a:moveTo>
                      <a:pt x="5006" y="371"/>
                    </a:moveTo>
                    <a:cubicBezTo>
                      <a:pt x="2663" y="177"/>
                      <a:pt x="429" y="6"/>
                      <a:pt x="0" y="0"/>
                    </a:cubicBezTo>
                    <a:cubicBezTo>
                      <a:pt x="457" y="165"/>
                      <a:pt x="15179" y="1229"/>
                      <a:pt x="5006" y="3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4" name="Frihandsfigur: Form 2153">
                <a:extLst>
                  <a:ext uri="{FF2B5EF4-FFF2-40B4-BE49-F238E27FC236}">
                    <a16:creationId xmlns:a16="http://schemas.microsoft.com/office/drawing/2014/main" id="{77A4AD50-A185-7FB9-ADD4-7A4C7167D3B2}"/>
                  </a:ext>
                </a:extLst>
              </p:cNvPr>
              <p:cNvSpPr/>
              <p:nvPr/>
            </p:nvSpPr>
            <p:spPr>
              <a:xfrm>
                <a:off x="2905561" y="7526058"/>
                <a:ext cx="12896" cy="5222"/>
              </a:xfrm>
              <a:custGeom>
                <a:avLst/>
                <a:gdLst>
                  <a:gd name="csX0" fmla="*/ 8241 w 12896"/>
                  <a:gd name="csY0" fmla="*/ 88 h 5222"/>
                  <a:gd name="csX1" fmla="*/ 4658 w 12896"/>
                  <a:gd name="csY1" fmla="*/ 5134 h 5222"/>
                  <a:gd name="csX2" fmla="*/ 8241 w 12896"/>
                  <a:gd name="csY2" fmla="*/ 88 h 52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96" h="5222">
                    <a:moveTo>
                      <a:pt x="8241" y="88"/>
                    </a:moveTo>
                    <a:cubicBezTo>
                      <a:pt x="2875" y="-769"/>
                      <a:pt x="-5223" y="4889"/>
                      <a:pt x="4658" y="5134"/>
                    </a:cubicBezTo>
                    <a:cubicBezTo>
                      <a:pt x="10024" y="5992"/>
                      <a:pt x="18117" y="334"/>
                      <a:pt x="8241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5" name="Frihandsfigur: Form 2154">
                <a:extLst>
                  <a:ext uri="{FF2B5EF4-FFF2-40B4-BE49-F238E27FC236}">
                    <a16:creationId xmlns:a16="http://schemas.microsoft.com/office/drawing/2014/main" id="{103077A6-D845-8131-BAA4-F30BD4DA6BA6}"/>
                  </a:ext>
                </a:extLst>
              </p:cNvPr>
              <p:cNvSpPr/>
              <p:nvPr/>
            </p:nvSpPr>
            <p:spPr>
              <a:xfrm>
                <a:off x="4102055" y="5801390"/>
                <a:ext cx="6789" cy="8097"/>
              </a:xfrm>
              <a:custGeom>
                <a:avLst/>
                <a:gdLst>
                  <a:gd name="csX0" fmla="*/ 3810 w 6789"/>
                  <a:gd name="csY0" fmla="*/ 3152 h 8097"/>
                  <a:gd name="csX1" fmla="*/ 5319 w 6789"/>
                  <a:gd name="csY1" fmla="*/ 7444 h 8097"/>
                  <a:gd name="csX2" fmla="*/ 3810 w 6789"/>
                  <a:gd name="csY2" fmla="*/ 3152 h 80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89" h="8097">
                    <a:moveTo>
                      <a:pt x="3810" y="3152"/>
                    </a:moveTo>
                    <a:cubicBezTo>
                      <a:pt x="-3682" y="-5032"/>
                      <a:pt x="1547" y="5026"/>
                      <a:pt x="5319" y="7444"/>
                    </a:cubicBezTo>
                    <a:cubicBezTo>
                      <a:pt x="8896" y="10004"/>
                      <a:pt x="4970" y="4295"/>
                      <a:pt x="3810" y="31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6" name="Frihandsfigur: Form 2155">
                <a:extLst>
                  <a:ext uri="{FF2B5EF4-FFF2-40B4-BE49-F238E27FC236}">
                    <a16:creationId xmlns:a16="http://schemas.microsoft.com/office/drawing/2014/main" id="{96448B77-663C-84E0-5D94-86BA0080FCAA}"/>
                  </a:ext>
                </a:extLst>
              </p:cNvPr>
              <p:cNvSpPr/>
              <p:nvPr/>
            </p:nvSpPr>
            <p:spPr>
              <a:xfrm>
                <a:off x="3157456" y="6775220"/>
                <a:ext cx="10955" cy="3183"/>
              </a:xfrm>
              <a:custGeom>
                <a:avLst/>
                <a:gdLst>
                  <a:gd name="csX0" fmla="*/ 6840 w 10955"/>
                  <a:gd name="csY0" fmla="*/ 14 h 3183"/>
                  <a:gd name="csX1" fmla="*/ 4109 w 10955"/>
                  <a:gd name="csY1" fmla="*/ 3169 h 3183"/>
                  <a:gd name="csX2" fmla="*/ 6840 w 10955"/>
                  <a:gd name="csY2" fmla="*/ 14 h 31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55" h="3183">
                    <a:moveTo>
                      <a:pt x="6840" y="14"/>
                    </a:moveTo>
                    <a:cubicBezTo>
                      <a:pt x="1868" y="-237"/>
                      <a:pt x="-4207" y="2907"/>
                      <a:pt x="4109" y="3169"/>
                    </a:cubicBezTo>
                    <a:cubicBezTo>
                      <a:pt x="9098" y="3426"/>
                      <a:pt x="15161" y="261"/>
                      <a:pt x="684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7" name="Frihandsfigur: Form 2156">
                <a:extLst>
                  <a:ext uri="{FF2B5EF4-FFF2-40B4-BE49-F238E27FC236}">
                    <a16:creationId xmlns:a16="http://schemas.microsoft.com/office/drawing/2014/main" id="{F9F753FF-D3D7-4572-6EB6-C26F4D74DBDE}"/>
                  </a:ext>
                </a:extLst>
              </p:cNvPr>
              <p:cNvSpPr/>
              <p:nvPr/>
            </p:nvSpPr>
            <p:spPr>
              <a:xfrm>
                <a:off x="3315326" y="6634739"/>
                <a:ext cx="10389" cy="2454"/>
              </a:xfrm>
              <a:custGeom>
                <a:avLst/>
                <a:gdLst>
                  <a:gd name="csX0" fmla="*/ 6315 w 10389"/>
                  <a:gd name="csY0" fmla="*/ 364 h 2454"/>
                  <a:gd name="csX1" fmla="*/ 0 w 10389"/>
                  <a:gd name="csY1" fmla="*/ 2095 h 2454"/>
                  <a:gd name="csX2" fmla="*/ 6315 w 10389"/>
                  <a:gd name="csY2" fmla="*/ 364 h 24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89" h="2454">
                    <a:moveTo>
                      <a:pt x="6315" y="364"/>
                    </a:moveTo>
                    <a:cubicBezTo>
                      <a:pt x="3509" y="849"/>
                      <a:pt x="680" y="1627"/>
                      <a:pt x="0" y="2095"/>
                    </a:cubicBezTo>
                    <a:cubicBezTo>
                      <a:pt x="17" y="3833"/>
                      <a:pt x="18305" y="-1385"/>
                      <a:pt x="6315" y="3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8" name="Frihandsfigur: Form 2157">
                <a:extLst>
                  <a:ext uri="{FF2B5EF4-FFF2-40B4-BE49-F238E27FC236}">
                    <a16:creationId xmlns:a16="http://schemas.microsoft.com/office/drawing/2014/main" id="{767BCD10-5E7C-D7A0-4851-F0560B2B105F}"/>
                  </a:ext>
                </a:extLst>
              </p:cNvPr>
              <p:cNvSpPr/>
              <p:nvPr/>
            </p:nvSpPr>
            <p:spPr>
              <a:xfrm>
                <a:off x="3388244" y="6586115"/>
                <a:ext cx="10123" cy="3221"/>
              </a:xfrm>
              <a:custGeom>
                <a:avLst/>
                <a:gdLst>
                  <a:gd name="csX0" fmla="*/ 6115 w 10123"/>
                  <a:gd name="csY0" fmla="*/ 908 h 3221"/>
                  <a:gd name="csX1" fmla="*/ 0 w 10123"/>
                  <a:gd name="csY1" fmla="*/ 3092 h 3221"/>
                  <a:gd name="csX2" fmla="*/ 6115 w 10123"/>
                  <a:gd name="csY2" fmla="*/ 908 h 3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23" h="3221">
                    <a:moveTo>
                      <a:pt x="6115" y="908"/>
                    </a:moveTo>
                    <a:cubicBezTo>
                      <a:pt x="3383" y="1703"/>
                      <a:pt x="646" y="2680"/>
                      <a:pt x="0" y="3092"/>
                    </a:cubicBezTo>
                    <a:cubicBezTo>
                      <a:pt x="120" y="4206"/>
                      <a:pt x="17842" y="-2326"/>
                      <a:pt x="6115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9" name="Frihandsfigur: Form 2158">
                <a:extLst>
                  <a:ext uri="{FF2B5EF4-FFF2-40B4-BE49-F238E27FC236}">
                    <a16:creationId xmlns:a16="http://schemas.microsoft.com/office/drawing/2014/main" id="{DD69590E-2F88-15A1-9C77-3AFFBD14AC84}"/>
                  </a:ext>
                </a:extLst>
              </p:cNvPr>
              <p:cNvSpPr/>
              <p:nvPr/>
            </p:nvSpPr>
            <p:spPr>
              <a:xfrm>
                <a:off x="3457178" y="6538459"/>
                <a:ext cx="9767" cy="4091"/>
              </a:xfrm>
              <a:custGeom>
                <a:avLst/>
                <a:gdLst>
                  <a:gd name="csX0" fmla="*/ 5921 w 9767"/>
                  <a:gd name="csY0" fmla="*/ 1267 h 4091"/>
                  <a:gd name="csX1" fmla="*/ 0 w 9767"/>
                  <a:gd name="csY1" fmla="*/ 4038 h 4091"/>
                  <a:gd name="csX2" fmla="*/ 5921 w 9767"/>
                  <a:gd name="csY2" fmla="*/ 1267 h 40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67" h="4091">
                    <a:moveTo>
                      <a:pt x="5921" y="1267"/>
                    </a:moveTo>
                    <a:cubicBezTo>
                      <a:pt x="3263" y="2347"/>
                      <a:pt x="611" y="3587"/>
                      <a:pt x="0" y="4038"/>
                    </a:cubicBezTo>
                    <a:cubicBezTo>
                      <a:pt x="434" y="4799"/>
                      <a:pt x="17088" y="-2957"/>
                      <a:pt x="5921" y="12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0" name="Frihandsfigur: Form 2159">
                <a:extLst>
                  <a:ext uri="{FF2B5EF4-FFF2-40B4-BE49-F238E27FC236}">
                    <a16:creationId xmlns:a16="http://schemas.microsoft.com/office/drawing/2014/main" id="{02E39FD2-55AE-EF0B-18B8-3908ACF872C3}"/>
                  </a:ext>
                </a:extLst>
              </p:cNvPr>
              <p:cNvSpPr/>
              <p:nvPr/>
            </p:nvSpPr>
            <p:spPr>
              <a:xfrm>
                <a:off x="3238358" y="6694334"/>
                <a:ext cx="10601" cy="2333"/>
              </a:xfrm>
              <a:custGeom>
                <a:avLst/>
                <a:gdLst>
                  <a:gd name="csX0" fmla="*/ 6599 w 10601"/>
                  <a:gd name="csY0" fmla="*/ 34 h 2333"/>
                  <a:gd name="csX1" fmla="*/ 3999 w 10601"/>
                  <a:gd name="csY1" fmla="*/ 2303 h 2333"/>
                  <a:gd name="csX2" fmla="*/ 6599 w 10601"/>
                  <a:gd name="csY2" fmla="*/ 34 h 23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1" h="2333">
                    <a:moveTo>
                      <a:pt x="6599" y="34"/>
                    </a:moveTo>
                    <a:cubicBezTo>
                      <a:pt x="1982" y="160"/>
                      <a:pt x="-4179" y="2634"/>
                      <a:pt x="3999" y="2303"/>
                    </a:cubicBezTo>
                    <a:cubicBezTo>
                      <a:pt x="8628" y="2194"/>
                      <a:pt x="14778" y="-320"/>
                      <a:pt x="6599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" name="Frihandsfigur: Form 2160">
                <a:extLst>
                  <a:ext uri="{FF2B5EF4-FFF2-40B4-BE49-F238E27FC236}">
                    <a16:creationId xmlns:a16="http://schemas.microsoft.com/office/drawing/2014/main" id="{D0CC8774-ABE2-56F0-15B2-1BAD067A66D2}"/>
                  </a:ext>
                </a:extLst>
              </p:cNvPr>
              <p:cNvSpPr/>
              <p:nvPr/>
            </p:nvSpPr>
            <p:spPr>
              <a:xfrm>
                <a:off x="2665337" y="7378739"/>
                <a:ext cx="13104" cy="4792"/>
              </a:xfrm>
              <a:custGeom>
                <a:avLst/>
                <a:gdLst>
                  <a:gd name="csX0" fmla="*/ 8269 w 13104"/>
                  <a:gd name="csY0" fmla="*/ 0 h 4792"/>
                  <a:gd name="csX1" fmla="*/ 45 w 13104"/>
                  <a:gd name="csY1" fmla="*/ 2349 h 4792"/>
                  <a:gd name="csX2" fmla="*/ 8269 w 13104"/>
                  <a:gd name="csY2" fmla="*/ 0 h 47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04" h="4792">
                    <a:moveTo>
                      <a:pt x="8269" y="0"/>
                    </a:moveTo>
                    <a:cubicBezTo>
                      <a:pt x="4777" y="0"/>
                      <a:pt x="1096" y="1051"/>
                      <a:pt x="45" y="2349"/>
                    </a:cubicBezTo>
                    <a:cubicBezTo>
                      <a:pt x="-1178" y="8475"/>
                      <a:pt x="23151" y="1309"/>
                      <a:pt x="8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" name="Frihandsfigur: Form 2161">
                <a:extLst>
                  <a:ext uri="{FF2B5EF4-FFF2-40B4-BE49-F238E27FC236}">
                    <a16:creationId xmlns:a16="http://schemas.microsoft.com/office/drawing/2014/main" id="{789B69D9-B3AB-5DE3-E7A4-3E3FDEC85433}"/>
                  </a:ext>
                </a:extLst>
              </p:cNvPr>
              <p:cNvSpPr/>
              <p:nvPr/>
            </p:nvSpPr>
            <p:spPr>
              <a:xfrm>
                <a:off x="2777046" y="7241235"/>
                <a:ext cx="12586" cy="4447"/>
              </a:xfrm>
              <a:custGeom>
                <a:avLst/>
                <a:gdLst>
                  <a:gd name="csX0" fmla="*/ 8077 w 12586"/>
                  <a:gd name="csY0" fmla="*/ 29 h 4447"/>
                  <a:gd name="csX1" fmla="*/ 4505 w 12586"/>
                  <a:gd name="csY1" fmla="*/ 4419 h 4447"/>
                  <a:gd name="csX2" fmla="*/ 8077 w 12586"/>
                  <a:gd name="csY2" fmla="*/ 29 h 44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86" h="4447">
                    <a:moveTo>
                      <a:pt x="8077" y="29"/>
                    </a:moveTo>
                    <a:cubicBezTo>
                      <a:pt x="2585" y="-394"/>
                      <a:pt x="-4959" y="3927"/>
                      <a:pt x="4505" y="4419"/>
                    </a:cubicBezTo>
                    <a:cubicBezTo>
                      <a:pt x="10008" y="4841"/>
                      <a:pt x="17546" y="521"/>
                      <a:pt x="807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3" name="Frihandsfigur: Form 2162">
                <a:extLst>
                  <a:ext uri="{FF2B5EF4-FFF2-40B4-BE49-F238E27FC236}">
                    <a16:creationId xmlns:a16="http://schemas.microsoft.com/office/drawing/2014/main" id="{E2D62801-6C31-E6EA-9841-1F69F40882C4}"/>
                  </a:ext>
                </a:extLst>
              </p:cNvPr>
              <p:cNvSpPr/>
              <p:nvPr/>
            </p:nvSpPr>
            <p:spPr>
              <a:xfrm>
                <a:off x="2980251" y="6992770"/>
                <a:ext cx="11733" cy="3889"/>
              </a:xfrm>
              <a:custGeom>
                <a:avLst/>
                <a:gdLst>
                  <a:gd name="csX0" fmla="*/ 7428 w 11733"/>
                  <a:gd name="csY0" fmla="*/ 24 h 3889"/>
                  <a:gd name="csX1" fmla="*/ 4302 w 11733"/>
                  <a:gd name="csY1" fmla="*/ 3865 h 3889"/>
                  <a:gd name="csX2" fmla="*/ 7428 w 11733"/>
                  <a:gd name="csY2" fmla="*/ 24 h 38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33" h="3889">
                    <a:moveTo>
                      <a:pt x="7428" y="24"/>
                    </a:moveTo>
                    <a:cubicBezTo>
                      <a:pt x="2182" y="-337"/>
                      <a:pt x="-4556" y="3453"/>
                      <a:pt x="4302" y="3865"/>
                    </a:cubicBezTo>
                    <a:cubicBezTo>
                      <a:pt x="9560" y="4230"/>
                      <a:pt x="16287" y="435"/>
                      <a:pt x="7428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4" name="Frihandsfigur: Form 2163">
                <a:extLst>
                  <a:ext uri="{FF2B5EF4-FFF2-40B4-BE49-F238E27FC236}">
                    <a16:creationId xmlns:a16="http://schemas.microsoft.com/office/drawing/2014/main" id="{9A82760F-A3DC-FE38-90F6-432C60550ED9}"/>
                  </a:ext>
                </a:extLst>
              </p:cNvPr>
              <p:cNvSpPr/>
              <p:nvPr/>
            </p:nvSpPr>
            <p:spPr>
              <a:xfrm>
                <a:off x="2882004" y="7112868"/>
                <a:ext cx="12149" cy="4156"/>
              </a:xfrm>
              <a:custGeom>
                <a:avLst/>
                <a:gdLst>
                  <a:gd name="csX0" fmla="*/ 7744 w 12149"/>
                  <a:gd name="csY0" fmla="*/ 26 h 4156"/>
                  <a:gd name="csX1" fmla="*/ 4400 w 12149"/>
                  <a:gd name="csY1" fmla="*/ 4130 h 4156"/>
                  <a:gd name="csX2" fmla="*/ 7744 w 12149"/>
                  <a:gd name="csY2" fmla="*/ 26 h 4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49" h="4156">
                    <a:moveTo>
                      <a:pt x="7744" y="26"/>
                    </a:moveTo>
                    <a:cubicBezTo>
                      <a:pt x="2383" y="-362"/>
                      <a:pt x="-4755" y="3678"/>
                      <a:pt x="4400" y="4130"/>
                    </a:cubicBezTo>
                    <a:cubicBezTo>
                      <a:pt x="9772" y="4518"/>
                      <a:pt x="16905" y="478"/>
                      <a:pt x="7744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5" name="Frihandsfigur: Form 2164">
                <a:extLst>
                  <a:ext uri="{FF2B5EF4-FFF2-40B4-BE49-F238E27FC236}">
                    <a16:creationId xmlns:a16="http://schemas.microsoft.com/office/drawing/2014/main" id="{CD82AB40-4D30-3C6D-6264-240C752950C4}"/>
                  </a:ext>
                </a:extLst>
              </p:cNvPr>
              <p:cNvSpPr/>
              <p:nvPr/>
            </p:nvSpPr>
            <p:spPr>
              <a:xfrm>
                <a:off x="3522129" y="6481267"/>
                <a:ext cx="9574" cy="5063"/>
              </a:xfrm>
              <a:custGeom>
                <a:avLst/>
                <a:gdLst>
                  <a:gd name="csX0" fmla="*/ 5732 w 9574"/>
                  <a:gd name="csY0" fmla="*/ 1543 h 5063"/>
                  <a:gd name="csX1" fmla="*/ 0 w 9574"/>
                  <a:gd name="csY1" fmla="*/ 4938 h 5063"/>
                  <a:gd name="csX2" fmla="*/ 5732 w 9574"/>
                  <a:gd name="csY2" fmla="*/ 1543 h 50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4" h="5063">
                    <a:moveTo>
                      <a:pt x="5732" y="1543"/>
                    </a:moveTo>
                    <a:cubicBezTo>
                      <a:pt x="3143" y="2829"/>
                      <a:pt x="577" y="4349"/>
                      <a:pt x="0" y="4938"/>
                    </a:cubicBezTo>
                    <a:cubicBezTo>
                      <a:pt x="326" y="6281"/>
                      <a:pt x="16854" y="-3721"/>
                      <a:pt x="5732" y="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6" name="Frihandsfigur: Form 2165">
                <a:extLst>
                  <a:ext uri="{FF2B5EF4-FFF2-40B4-BE49-F238E27FC236}">
                    <a16:creationId xmlns:a16="http://schemas.microsoft.com/office/drawing/2014/main" id="{7735E298-A1AA-6303-0C50-81118F76F881}"/>
                  </a:ext>
                </a:extLst>
              </p:cNvPr>
              <p:cNvSpPr/>
              <p:nvPr/>
            </p:nvSpPr>
            <p:spPr>
              <a:xfrm>
                <a:off x="3072066" y="6880134"/>
                <a:ext cx="11431" cy="3683"/>
              </a:xfrm>
              <a:custGeom>
                <a:avLst/>
                <a:gdLst>
                  <a:gd name="csX0" fmla="*/ 7031 w 11431"/>
                  <a:gd name="csY0" fmla="*/ 0 h 3683"/>
                  <a:gd name="csX1" fmla="*/ 13 w 11431"/>
                  <a:gd name="csY1" fmla="*/ 1805 h 3683"/>
                  <a:gd name="csX2" fmla="*/ 7031 w 11431"/>
                  <a:gd name="csY2" fmla="*/ 0 h 36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1" h="3683">
                    <a:moveTo>
                      <a:pt x="7031" y="0"/>
                    </a:moveTo>
                    <a:cubicBezTo>
                      <a:pt x="3962" y="0"/>
                      <a:pt x="818" y="806"/>
                      <a:pt x="13" y="1805"/>
                    </a:cubicBezTo>
                    <a:cubicBezTo>
                      <a:pt x="-582" y="6509"/>
                      <a:pt x="20249" y="1017"/>
                      <a:pt x="70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7" name="Frihandsfigur: Form 2166">
                <a:extLst>
                  <a:ext uri="{FF2B5EF4-FFF2-40B4-BE49-F238E27FC236}">
                    <a16:creationId xmlns:a16="http://schemas.microsoft.com/office/drawing/2014/main" id="{4279E2FF-2778-D4F6-40F3-76A0A14D80FF}"/>
                  </a:ext>
                </a:extLst>
              </p:cNvPr>
              <p:cNvSpPr/>
              <p:nvPr/>
            </p:nvSpPr>
            <p:spPr>
              <a:xfrm>
                <a:off x="3896913" y="6238628"/>
                <a:ext cx="8097" cy="3874"/>
              </a:xfrm>
              <a:custGeom>
                <a:avLst/>
                <a:gdLst>
                  <a:gd name="csX0" fmla="*/ 4715 w 8097"/>
                  <a:gd name="csY0" fmla="*/ 718 h 3874"/>
                  <a:gd name="csX1" fmla="*/ 6 w 8097"/>
                  <a:gd name="csY1" fmla="*/ 472 h 3874"/>
                  <a:gd name="csX2" fmla="*/ 4715 w 8097"/>
                  <a:gd name="csY2" fmla="*/ 718 h 3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97" h="3874">
                    <a:moveTo>
                      <a:pt x="4715" y="718"/>
                    </a:moveTo>
                    <a:cubicBezTo>
                      <a:pt x="2526" y="-134"/>
                      <a:pt x="417" y="-242"/>
                      <a:pt x="6" y="472"/>
                    </a:cubicBezTo>
                    <a:cubicBezTo>
                      <a:pt x="-337" y="4341"/>
                      <a:pt x="14591" y="5535"/>
                      <a:pt x="4715" y="7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8" name="Frihandsfigur: Form 2167">
                <a:extLst>
                  <a:ext uri="{FF2B5EF4-FFF2-40B4-BE49-F238E27FC236}">
                    <a16:creationId xmlns:a16="http://schemas.microsoft.com/office/drawing/2014/main" id="{B2609D01-62BC-878D-F80A-DAE70C5EED40}"/>
                  </a:ext>
                </a:extLst>
              </p:cNvPr>
              <p:cNvSpPr/>
              <p:nvPr/>
            </p:nvSpPr>
            <p:spPr>
              <a:xfrm>
                <a:off x="3984080" y="6050620"/>
                <a:ext cx="7535" cy="6277"/>
              </a:xfrm>
              <a:custGeom>
                <a:avLst/>
                <a:gdLst>
                  <a:gd name="csX0" fmla="*/ 4456 w 7535"/>
                  <a:gd name="csY0" fmla="*/ 1473 h 6277"/>
                  <a:gd name="csX1" fmla="*/ 3073 w 7535"/>
                  <a:gd name="csY1" fmla="*/ 4811 h 6277"/>
                  <a:gd name="csX2" fmla="*/ 4456 w 7535"/>
                  <a:gd name="csY2" fmla="*/ 1473 h 62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35" h="6277">
                    <a:moveTo>
                      <a:pt x="4456" y="1473"/>
                    </a:moveTo>
                    <a:cubicBezTo>
                      <a:pt x="-893" y="-2202"/>
                      <a:pt x="-1516" y="1794"/>
                      <a:pt x="3073" y="4811"/>
                    </a:cubicBezTo>
                    <a:cubicBezTo>
                      <a:pt x="8440" y="8457"/>
                      <a:pt x="9045" y="4525"/>
                      <a:pt x="4456" y="1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9" name="Frihandsfigur: Form 2168">
                <a:extLst>
                  <a:ext uri="{FF2B5EF4-FFF2-40B4-BE49-F238E27FC236}">
                    <a16:creationId xmlns:a16="http://schemas.microsoft.com/office/drawing/2014/main" id="{30874CD9-8D6D-9B21-B1B9-0E59F4DFD9A0}"/>
                  </a:ext>
                </a:extLst>
              </p:cNvPr>
              <p:cNvSpPr/>
              <p:nvPr/>
            </p:nvSpPr>
            <p:spPr>
              <a:xfrm>
                <a:off x="3941327" y="6150401"/>
                <a:ext cx="7705" cy="5159"/>
              </a:xfrm>
              <a:custGeom>
                <a:avLst/>
                <a:gdLst>
                  <a:gd name="csX0" fmla="*/ 4569 w 7705"/>
                  <a:gd name="csY0" fmla="*/ 1008 h 5159"/>
                  <a:gd name="csX1" fmla="*/ 3135 w 7705"/>
                  <a:gd name="csY1" fmla="*/ 4156 h 5159"/>
                  <a:gd name="csX2" fmla="*/ 4569 w 7705"/>
                  <a:gd name="csY2" fmla="*/ 1008 h 5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05" h="5159">
                    <a:moveTo>
                      <a:pt x="4569" y="1008"/>
                    </a:moveTo>
                    <a:cubicBezTo>
                      <a:pt x="-557" y="-1708"/>
                      <a:pt x="-1831" y="1653"/>
                      <a:pt x="3135" y="4156"/>
                    </a:cubicBezTo>
                    <a:cubicBezTo>
                      <a:pt x="8273" y="6848"/>
                      <a:pt x="9530" y="3545"/>
                      <a:pt x="4569" y="10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0" name="Frihandsfigur: Form 2169">
                <a:extLst>
                  <a:ext uri="{FF2B5EF4-FFF2-40B4-BE49-F238E27FC236}">
                    <a16:creationId xmlns:a16="http://schemas.microsoft.com/office/drawing/2014/main" id="{C8D21466-0131-580A-9CA2-B4497B2DB499}"/>
                  </a:ext>
                </a:extLst>
              </p:cNvPr>
              <p:cNvSpPr/>
              <p:nvPr/>
            </p:nvSpPr>
            <p:spPr>
              <a:xfrm>
                <a:off x="4064281" y="5863900"/>
                <a:ext cx="7400" cy="8151"/>
              </a:xfrm>
              <a:custGeom>
                <a:avLst/>
                <a:gdLst>
                  <a:gd name="csX0" fmla="*/ 4322 w 7400"/>
                  <a:gd name="csY0" fmla="*/ 2896 h 8151"/>
                  <a:gd name="csX1" fmla="*/ 7345 w 7400"/>
                  <a:gd name="csY1" fmla="*/ 8040 h 8151"/>
                  <a:gd name="csX2" fmla="*/ 4322 w 7400"/>
                  <a:gd name="csY2" fmla="*/ 2896 h 81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0" h="8151">
                    <a:moveTo>
                      <a:pt x="4322" y="2896"/>
                    </a:moveTo>
                    <a:cubicBezTo>
                      <a:pt x="-5571" y="-6346"/>
                      <a:pt x="4179" y="9628"/>
                      <a:pt x="7345" y="8040"/>
                    </a:cubicBezTo>
                    <a:cubicBezTo>
                      <a:pt x="7694" y="7342"/>
                      <a:pt x="6340" y="5039"/>
                      <a:pt x="4322" y="28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1" name="Frihandsfigur: Form 2170">
                <a:extLst>
                  <a:ext uri="{FF2B5EF4-FFF2-40B4-BE49-F238E27FC236}">
                    <a16:creationId xmlns:a16="http://schemas.microsoft.com/office/drawing/2014/main" id="{5C728F8D-3D06-4A9F-CE82-4A2E8C712146}"/>
                  </a:ext>
                </a:extLst>
              </p:cNvPr>
              <p:cNvSpPr/>
              <p:nvPr/>
            </p:nvSpPr>
            <p:spPr>
              <a:xfrm>
                <a:off x="4025121" y="5951185"/>
                <a:ext cx="7372" cy="7282"/>
              </a:xfrm>
              <a:custGeom>
                <a:avLst/>
                <a:gdLst>
                  <a:gd name="csX0" fmla="*/ 4345 w 7372"/>
                  <a:gd name="csY0" fmla="*/ 2079 h 7282"/>
                  <a:gd name="csX1" fmla="*/ 3025 w 7372"/>
                  <a:gd name="csY1" fmla="*/ 5211 h 7282"/>
                  <a:gd name="csX2" fmla="*/ 4345 w 7372"/>
                  <a:gd name="csY2" fmla="*/ 2079 h 7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72" h="7282">
                    <a:moveTo>
                      <a:pt x="4345" y="2079"/>
                    </a:moveTo>
                    <a:cubicBezTo>
                      <a:pt x="-1049" y="-2596"/>
                      <a:pt x="-1341" y="1570"/>
                      <a:pt x="3025" y="5211"/>
                    </a:cubicBezTo>
                    <a:cubicBezTo>
                      <a:pt x="8432" y="9857"/>
                      <a:pt x="8706" y="5748"/>
                      <a:pt x="4345" y="2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2" name="Frihandsfigur: Form 2171">
                <a:extLst>
                  <a:ext uri="{FF2B5EF4-FFF2-40B4-BE49-F238E27FC236}">
                    <a16:creationId xmlns:a16="http://schemas.microsoft.com/office/drawing/2014/main" id="{8272B82D-59E7-1E45-62FA-02FBEE775EF9}"/>
                  </a:ext>
                </a:extLst>
              </p:cNvPr>
              <p:cNvSpPr/>
              <p:nvPr/>
            </p:nvSpPr>
            <p:spPr>
              <a:xfrm>
                <a:off x="3803187" y="6335206"/>
                <a:ext cx="8437" cy="1970"/>
              </a:xfrm>
              <a:custGeom>
                <a:avLst/>
                <a:gdLst>
                  <a:gd name="csX0" fmla="*/ 4961 w 8437"/>
                  <a:gd name="csY0" fmla="*/ 643 h 1970"/>
                  <a:gd name="csX1" fmla="*/ 0 w 8437"/>
                  <a:gd name="csY1" fmla="*/ 66 h 1970"/>
                  <a:gd name="csX2" fmla="*/ 4961 w 8437"/>
                  <a:gd name="csY2" fmla="*/ 643 h 19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7" h="1970">
                    <a:moveTo>
                      <a:pt x="4961" y="643"/>
                    </a:moveTo>
                    <a:cubicBezTo>
                      <a:pt x="2669" y="122"/>
                      <a:pt x="451" y="-129"/>
                      <a:pt x="0" y="66"/>
                    </a:cubicBezTo>
                    <a:cubicBezTo>
                      <a:pt x="114" y="1488"/>
                      <a:pt x="15002" y="3226"/>
                      <a:pt x="4961" y="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3" name="Frihandsfigur: Form 2172">
                <a:extLst>
                  <a:ext uri="{FF2B5EF4-FFF2-40B4-BE49-F238E27FC236}">
                    <a16:creationId xmlns:a16="http://schemas.microsoft.com/office/drawing/2014/main" id="{4002B373-B728-2127-02EF-276380C5E5D8}"/>
                  </a:ext>
                </a:extLst>
              </p:cNvPr>
              <p:cNvSpPr/>
              <p:nvPr/>
            </p:nvSpPr>
            <p:spPr>
              <a:xfrm>
                <a:off x="3699940" y="6389668"/>
                <a:ext cx="8836" cy="1700"/>
              </a:xfrm>
              <a:custGeom>
                <a:avLst/>
                <a:gdLst>
                  <a:gd name="csX0" fmla="*/ 5224 w 8836"/>
                  <a:gd name="csY0" fmla="*/ 4 h 1700"/>
                  <a:gd name="csX1" fmla="*/ 0 w 8836"/>
                  <a:gd name="csY1" fmla="*/ 753 h 1700"/>
                  <a:gd name="csX2" fmla="*/ 5224 w 8836"/>
                  <a:gd name="csY2" fmla="*/ 4 h 17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6" h="1700">
                    <a:moveTo>
                      <a:pt x="5224" y="4"/>
                    </a:moveTo>
                    <a:cubicBezTo>
                      <a:pt x="2829" y="-41"/>
                      <a:pt x="491" y="290"/>
                      <a:pt x="0" y="753"/>
                    </a:cubicBezTo>
                    <a:cubicBezTo>
                      <a:pt x="103" y="2982"/>
                      <a:pt x="15688" y="667"/>
                      <a:pt x="522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4" name="Frihandsfigur: Form 2173">
                <a:extLst>
                  <a:ext uri="{FF2B5EF4-FFF2-40B4-BE49-F238E27FC236}">
                    <a16:creationId xmlns:a16="http://schemas.microsoft.com/office/drawing/2014/main" id="{7DEB26C7-A5DC-D0D7-1DE4-C4ECC8899555}"/>
                  </a:ext>
                </a:extLst>
              </p:cNvPr>
              <p:cNvSpPr/>
              <p:nvPr/>
            </p:nvSpPr>
            <p:spPr>
              <a:xfrm>
                <a:off x="3643962" y="6431764"/>
                <a:ext cx="9038" cy="1119"/>
              </a:xfrm>
              <a:custGeom>
                <a:avLst/>
                <a:gdLst>
                  <a:gd name="csX0" fmla="*/ 5412 w 9038"/>
                  <a:gd name="csY0" fmla="*/ 520 h 1119"/>
                  <a:gd name="csX1" fmla="*/ 0 w 9038"/>
                  <a:gd name="csY1" fmla="*/ 1120 h 1119"/>
                  <a:gd name="csX2" fmla="*/ 5412 w 9038"/>
                  <a:gd name="csY2" fmla="*/ 520 h 1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8" h="1119">
                    <a:moveTo>
                      <a:pt x="5412" y="520"/>
                    </a:moveTo>
                    <a:cubicBezTo>
                      <a:pt x="2955" y="817"/>
                      <a:pt x="531" y="1091"/>
                      <a:pt x="0" y="1120"/>
                    </a:cubicBezTo>
                    <a:cubicBezTo>
                      <a:pt x="274" y="857"/>
                      <a:pt x="15922" y="-835"/>
                      <a:pt x="5412" y="5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5" name="Frihandsfigur: Form 2174">
                <a:extLst>
                  <a:ext uri="{FF2B5EF4-FFF2-40B4-BE49-F238E27FC236}">
                    <a16:creationId xmlns:a16="http://schemas.microsoft.com/office/drawing/2014/main" id="{33956C9C-F263-41E4-E7A3-67DE2342F601}"/>
                  </a:ext>
                </a:extLst>
              </p:cNvPr>
              <p:cNvSpPr/>
              <p:nvPr/>
            </p:nvSpPr>
            <p:spPr>
              <a:xfrm>
                <a:off x="3851113" y="6302992"/>
                <a:ext cx="8267" cy="2928"/>
              </a:xfrm>
              <a:custGeom>
                <a:avLst/>
                <a:gdLst>
                  <a:gd name="csX0" fmla="*/ 4824 w 8267"/>
                  <a:gd name="csY0" fmla="*/ 726 h 2928"/>
                  <a:gd name="csX1" fmla="*/ 0 w 8267"/>
                  <a:gd name="csY1" fmla="*/ 212 h 2928"/>
                  <a:gd name="csX2" fmla="*/ 4824 w 8267"/>
                  <a:gd name="csY2" fmla="*/ 726 h 2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67" h="2928">
                    <a:moveTo>
                      <a:pt x="4824" y="726"/>
                    </a:moveTo>
                    <a:cubicBezTo>
                      <a:pt x="2584" y="18"/>
                      <a:pt x="423" y="-211"/>
                      <a:pt x="0" y="212"/>
                    </a:cubicBezTo>
                    <a:cubicBezTo>
                      <a:pt x="-91" y="2761"/>
                      <a:pt x="14802" y="4539"/>
                      <a:pt x="4824" y="7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6" name="Frihandsfigur: Form 2175">
                <a:extLst>
                  <a:ext uri="{FF2B5EF4-FFF2-40B4-BE49-F238E27FC236}">
                    <a16:creationId xmlns:a16="http://schemas.microsoft.com/office/drawing/2014/main" id="{C0BDB585-FB90-D6B7-25A7-EE0F8DA97063}"/>
                  </a:ext>
                </a:extLst>
              </p:cNvPr>
              <p:cNvSpPr/>
              <p:nvPr/>
            </p:nvSpPr>
            <p:spPr>
              <a:xfrm>
                <a:off x="3752632" y="6355518"/>
                <a:ext cx="8621" cy="1158"/>
              </a:xfrm>
              <a:custGeom>
                <a:avLst/>
                <a:gdLst>
                  <a:gd name="csX0" fmla="*/ 5092 w 8621"/>
                  <a:gd name="csY0" fmla="*/ 219 h 1158"/>
                  <a:gd name="csX1" fmla="*/ 0 w 8621"/>
                  <a:gd name="csY1" fmla="*/ 138 h 1158"/>
                  <a:gd name="csX2" fmla="*/ 5092 w 8621"/>
                  <a:gd name="csY2" fmla="*/ 219 h 1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1" h="1158">
                    <a:moveTo>
                      <a:pt x="5092" y="219"/>
                    </a:moveTo>
                    <a:cubicBezTo>
                      <a:pt x="2755" y="-39"/>
                      <a:pt x="469" y="-73"/>
                      <a:pt x="0" y="138"/>
                    </a:cubicBezTo>
                    <a:cubicBezTo>
                      <a:pt x="171" y="1384"/>
                      <a:pt x="15288" y="1579"/>
                      <a:pt x="5092" y="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7" name="Frihandsfigur: Form 2176">
                <a:extLst>
                  <a:ext uri="{FF2B5EF4-FFF2-40B4-BE49-F238E27FC236}">
                    <a16:creationId xmlns:a16="http://schemas.microsoft.com/office/drawing/2014/main" id="{853F2033-5F75-2BC1-31CD-A85E7B671DE6}"/>
                  </a:ext>
                </a:extLst>
              </p:cNvPr>
              <p:cNvSpPr/>
              <p:nvPr/>
            </p:nvSpPr>
            <p:spPr>
              <a:xfrm>
                <a:off x="3583983" y="6425823"/>
                <a:ext cx="9308" cy="4049"/>
              </a:xfrm>
              <a:custGeom>
                <a:avLst/>
                <a:gdLst>
                  <a:gd name="csX0" fmla="*/ 5578 w 9308"/>
                  <a:gd name="csY0" fmla="*/ 1826 h 4049"/>
                  <a:gd name="csX1" fmla="*/ 0 w 9308"/>
                  <a:gd name="csY1" fmla="*/ 4049 h 4049"/>
                  <a:gd name="csX2" fmla="*/ 5578 w 9308"/>
                  <a:gd name="csY2" fmla="*/ 1826 h 4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08" h="4049">
                    <a:moveTo>
                      <a:pt x="5578" y="1826"/>
                    </a:moveTo>
                    <a:cubicBezTo>
                      <a:pt x="3058" y="2923"/>
                      <a:pt x="560" y="3906"/>
                      <a:pt x="0" y="4049"/>
                    </a:cubicBezTo>
                    <a:cubicBezTo>
                      <a:pt x="132" y="3466"/>
                      <a:pt x="16442" y="-3112"/>
                      <a:pt x="5578" y="1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8" name="Frihandsfigur: Form 2177">
                <a:extLst>
                  <a:ext uri="{FF2B5EF4-FFF2-40B4-BE49-F238E27FC236}">
                    <a16:creationId xmlns:a16="http://schemas.microsoft.com/office/drawing/2014/main" id="{21B9BA6A-1DC7-3F7C-0AD9-F091639FEF1D}"/>
                  </a:ext>
                </a:extLst>
              </p:cNvPr>
              <p:cNvSpPr/>
              <p:nvPr/>
            </p:nvSpPr>
            <p:spPr>
              <a:xfrm>
                <a:off x="2546441" y="7526055"/>
                <a:ext cx="13081" cy="5228"/>
              </a:xfrm>
              <a:custGeom>
                <a:avLst/>
                <a:gdLst>
                  <a:gd name="csX0" fmla="*/ 8556 w 13081"/>
                  <a:gd name="csY0" fmla="*/ 91 h 5228"/>
                  <a:gd name="csX1" fmla="*/ 4521 w 13081"/>
                  <a:gd name="csY1" fmla="*/ 5137 h 5228"/>
                  <a:gd name="csX2" fmla="*/ 8556 w 13081"/>
                  <a:gd name="csY2" fmla="*/ 91 h 52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81" h="5228">
                    <a:moveTo>
                      <a:pt x="8556" y="91"/>
                    </a:moveTo>
                    <a:cubicBezTo>
                      <a:pt x="3464" y="-772"/>
                      <a:pt x="-5457" y="4800"/>
                      <a:pt x="4521" y="5137"/>
                    </a:cubicBezTo>
                    <a:cubicBezTo>
                      <a:pt x="9613" y="6006"/>
                      <a:pt x="18546" y="428"/>
                      <a:pt x="8556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9" name="Frihandsfigur: Form 2178">
                <a:extLst>
                  <a:ext uri="{FF2B5EF4-FFF2-40B4-BE49-F238E27FC236}">
                    <a16:creationId xmlns:a16="http://schemas.microsoft.com/office/drawing/2014/main" id="{F8214B66-91CB-80F4-C50D-FAB389E0C571}"/>
                  </a:ext>
                </a:extLst>
              </p:cNvPr>
              <p:cNvSpPr/>
              <p:nvPr/>
            </p:nvSpPr>
            <p:spPr>
              <a:xfrm>
                <a:off x="3906366" y="5587464"/>
                <a:ext cx="6827" cy="6631"/>
              </a:xfrm>
              <a:custGeom>
                <a:avLst/>
                <a:gdLst>
                  <a:gd name="csX0" fmla="*/ 3897 w 6827"/>
                  <a:gd name="csY0" fmla="*/ 2326 h 6631"/>
                  <a:gd name="csX1" fmla="*/ 5292 w 6827"/>
                  <a:gd name="csY1" fmla="*/ 6241 h 6631"/>
                  <a:gd name="csX2" fmla="*/ 3897 w 6827"/>
                  <a:gd name="csY2" fmla="*/ 2326 h 66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27" h="6631">
                    <a:moveTo>
                      <a:pt x="3897" y="2326"/>
                    </a:moveTo>
                    <a:cubicBezTo>
                      <a:pt x="-3567" y="-4069"/>
                      <a:pt x="1280" y="4572"/>
                      <a:pt x="5292" y="6241"/>
                    </a:cubicBezTo>
                    <a:cubicBezTo>
                      <a:pt x="8904" y="8001"/>
                      <a:pt x="5183" y="3303"/>
                      <a:pt x="3897" y="23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0" name="Frihandsfigur: Form 2179">
                <a:extLst>
                  <a:ext uri="{FF2B5EF4-FFF2-40B4-BE49-F238E27FC236}">
                    <a16:creationId xmlns:a16="http://schemas.microsoft.com/office/drawing/2014/main" id="{4D277E33-CD0B-9635-1633-4D52E3253F88}"/>
                  </a:ext>
                </a:extLst>
              </p:cNvPr>
              <p:cNvSpPr/>
              <p:nvPr/>
            </p:nvSpPr>
            <p:spPr>
              <a:xfrm>
                <a:off x="2862813" y="6777624"/>
                <a:ext cx="11094" cy="2888"/>
              </a:xfrm>
              <a:custGeom>
                <a:avLst/>
                <a:gdLst>
                  <a:gd name="csX0" fmla="*/ 6926 w 11094"/>
                  <a:gd name="csY0" fmla="*/ 0 h 2888"/>
                  <a:gd name="csX1" fmla="*/ 17 w 11094"/>
                  <a:gd name="csY1" fmla="*/ 1429 h 2888"/>
                  <a:gd name="csX2" fmla="*/ 6926 w 11094"/>
                  <a:gd name="csY2" fmla="*/ 0 h 28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94" h="2888">
                    <a:moveTo>
                      <a:pt x="6926" y="0"/>
                    </a:moveTo>
                    <a:cubicBezTo>
                      <a:pt x="3948" y="17"/>
                      <a:pt x="857" y="652"/>
                      <a:pt x="17" y="1429"/>
                    </a:cubicBezTo>
                    <a:cubicBezTo>
                      <a:pt x="-658" y="5137"/>
                      <a:pt x="19573" y="691"/>
                      <a:pt x="6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1" name="Frihandsfigur: Form 2180">
                <a:extLst>
                  <a:ext uri="{FF2B5EF4-FFF2-40B4-BE49-F238E27FC236}">
                    <a16:creationId xmlns:a16="http://schemas.microsoft.com/office/drawing/2014/main" id="{FCFCFD12-9FB0-57BB-27B4-66781087B0B8}"/>
                  </a:ext>
                </a:extLst>
              </p:cNvPr>
              <p:cNvSpPr/>
              <p:nvPr/>
            </p:nvSpPr>
            <p:spPr>
              <a:xfrm>
                <a:off x="2952435" y="6713439"/>
                <a:ext cx="10742" cy="1661"/>
              </a:xfrm>
              <a:custGeom>
                <a:avLst/>
                <a:gdLst>
                  <a:gd name="csX0" fmla="*/ 6675 w 10742"/>
                  <a:gd name="csY0" fmla="*/ 22 h 1661"/>
                  <a:gd name="csX1" fmla="*/ 6 w 10742"/>
                  <a:gd name="csY1" fmla="*/ 1057 h 1661"/>
                  <a:gd name="csX2" fmla="*/ 6675 w 10742"/>
                  <a:gd name="csY2" fmla="*/ 22 h 1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42" h="1661">
                    <a:moveTo>
                      <a:pt x="6675" y="22"/>
                    </a:moveTo>
                    <a:cubicBezTo>
                      <a:pt x="3783" y="176"/>
                      <a:pt x="800" y="634"/>
                      <a:pt x="6" y="1057"/>
                    </a:cubicBezTo>
                    <a:cubicBezTo>
                      <a:pt x="-377" y="2971"/>
                      <a:pt x="18905" y="-298"/>
                      <a:pt x="6675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2" name="Frihandsfigur: Form 2181">
                <a:extLst>
                  <a:ext uri="{FF2B5EF4-FFF2-40B4-BE49-F238E27FC236}">
                    <a16:creationId xmlns:a16="http://schemas.microsoft.com/office/drawing/2014/main" id="{C855524C-9EC5-E15E-E0F9-4FE38787B5F9}"/>
                  </a:ext>
                </a:extLst>
              </p:cNvPr>
              <p:cNvSpPr/>
              <p:nvPr/>
            </p:nvSpPr>
            <p:spPr>
              <a:xfrm>
                <a:off x="3037313" y="6679290"/>
                <a:ext cx="10487" cy="1573"/>
              </a:xfrm>
              <a:custGeom>
                <a:avLst/>
                <a:gdLst>
                  <a:gd name="csX0" fmla="*/ 6448 w 10487"/>
                  <a:gd name="csY0" fmla="*/ 424 h 1573"/>
                  <a:gd name="csX1" fmla="*/ 1 w 10487"/>
                  <a:gd name="csY1" fmla="*/ 1493 h 1573"/>
                  <a:gd name="csX2" fmla="*/ 6448 w 10487"/>
                  <a:gd name="csY2" fmla="*/ 424 h 15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7" h="1573">
                    <a:moveTo>
                      <a:pt x="6448" y="424"/>
                    </a:moveTo>
                    <a:cubicBezTo>
                      <a:pt x="3636" y="801"/>
                      <a:pt x="756" y="1276"/>
                      <a:pt x="1" y="1493"/>
                    </a:cubicBezTo>
                    <a:cubicBezTo>
                      <a:pt x="-176" y="2116"/>
                      <a:pt x="18466" y="-1125"/>
                      <a:pt x="6448" y="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3" name="Frihandsfigur: Form 2182">
                <a:extLst>
                  <a:ext uri="{FF2B5EF4-FFF2-40B4-BE49-F238E27FC236}">
                    <a16:creationId xmlns:a16="http://schemas.microsoft.com/office/drawing/2014/main" id="{A8D71CAD-8BBF-138A-5293-D5E356EB5582}"/>
                  </a:ext>
                </a:extLst>
              </p:cNvPr>
              <p:cNvSpPr/>
              <p:nvPr/>
            </p:nvSpPr>
            <p:spPr>
              <a:xfrm>
                <a:off x="3193614" y="6638549"/>
                <a:ext cx="9809" cy="3217"/>
              </a:xfrm>
              <a:custGeom>
                <a:avLst/>
                <a:gdLst>
                  <a:gd name="csX0" fmla="*/ 6041 w 9809"/>
                  <a:gd name="csY0" fmla="*/ 1212 h 3217"/>
                  <a:gd name="csX1" fmla="*/ 0 w 9809"/>
                  <a:gd name="csY1" fmla="*/ 3217 h 3217"/>
                  <a:gd name="csX2" fmla="*/ 6041 w 9809"/>
                  <a:gd name="csY2" fmla="*/ 1212 h 32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9" h="3217">
                    <a:moveTo>
                      <a:pt x="6041" y="1212"/>
                    </a:moveTo>
                    <a:cubicBezTo>
                      <a:pt x="3378" y="2086"/>
                      <a:pt x="674" y="2984"/>
                      <a:pt x="0" y="3217"/>
                    </a:cubicBezTo>
                    <a:cubicBezTo>
                      <a:pt x="417" y="3195"/>
                      <a:pt x="17071" y="-2394"/>
                      <a:pt x="6041" y="1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4" name="Frihandsfigur: Form 2183">
                <a:extLst>
                  <a:ext uri="{FF2B5EF4-FFF2-40B4-BE49-F238E27FC236}">
                    <a16:creationId xmlns:a16="http://schemas.microsoft.com/office/drawing/2014/main" id="{BBC1A585-03D3-E0A7-2658-439AC0156B80}"/>
                  </a:ext>
                </a:extLst>
              </p:cNvPr>
              <p:cNvSpPr/>
              <p:nvPr/>
            </p:nvSpPr>
            <p:spPr>
              <a:xfrm>
                <a:off x="3117629" y="6659514"/>
                <a:ext cx="10258" cy="2370"/>
              </a:xfrm>
              <a:custGeom>
                <a:avLst/>
                <a:gdLst>
                  <a:gd name="csX0" fmla="*/ 6251 w 10258"/>
                  <a:gd name="csY0" fmla="*/ 941 h 2370"/>
                  <a:gd name="csX1" fmla="*/ 10 w 10258"/>
                  <a:gd name="csY1" fmla="*/ 2369 h 2370"/>
                  <a:gd name="csX2" fmla="*/ 6251 w 10258"/>
                  <a:gd name="csY2" fmla="*/ 941 h 23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58" h="2370">
                    <a:moveTo>
                      <a:pt x="6251" y="941"/>
                    </a:moveTo>
                    <a:cubicBezTo>
                      <a:pt x="3513" y="1581"/>
                      <a:pt x="724" y="2215"/>
                      <a:pt x="10" y="2369"/>
                    </a:cubicBezTo>
                    <a:cubicBezTo>
                      <a:pt x="-493" y="2461"/>
                      <a:pt x="18224" y="-1848"/>
                      <a:pt x="6251" y="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5" name="Frihandsfigur: Form 2184">
                <a:extLst>
                  <a:ext uri="{FF2B5EF4-FFF2-40B4-BE49-F238E27FC236}">
                    <a16:creationId xmlns:a16="http://schemas.microsoft.com/office/drawing/2014/main" id="{AF628B0B-CEB2-F75E-7F0E-B682B529052C}"/>
                  </a:ext>
                </a:extLst>
              </p:cNvPr>
              <p:cNvSpPr/>
              <p:nvPr/>
            </p:nvSpPr>
            <p:spPr>
              <a:xfrm>
                <a:off x="2319068" y="7378705"/>
                <a:ext cx="13201" cy="4772"/>
              </a:xfrm>
              <a:custGeom>
                <a:avLst/>
                <a:gdLst>
                  <a:gd name="csX0" fmla="*/ 8707 w 13201"/>
                  <a:gd name="csY0" fmla="*/ 34 h 4772"/>
                  <a:gd name="csX1" fmla="*/ 4500 w 13201"/>
                  <a:gd name="csY1" fmla="*/ 4738 h 4772"/>
                  <a:gd name="csX2" fmla="*/ 8707 w 13201"/>
                  <a:gd name="csY2" fmla="*/ 34 h 4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01" h="4772">
                    <a:moveTo>
                      <a:pt x="8707" y="34"/>
                    </a:moveTo>
                    <a:cubicBezTo>
                      <a:pt x="3300" y="-440"/>
                      <a:pt x="-5375" y="4149"/>
                      <a:pt x="4500" y="4738"/>
                    </a:cubicBezTo>
                    <a:cubicBezTo>
                      <a:pt x="9907" y="5212"/>
                      <a:pt x="18571" y="617"/>
                      <a:pt x="8707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6" name="Frihandsfigur: Form 2185">
                <a:extLst>
                  <a:ext uri="{FF2B5EF4-FFF2-40B4-BE49-F238E27FC236}">
                    <a16:creationId xmlns:a16="http://schemas.microsoft.com/office/drawing/2014/main" id="{A130D98E-71E7-AA2A-1D88-97A68EB0ADF3}"/>
                  </a:ext>
                </a:extLst>
              </p:cNvPr>
              <p:cNvSpPr/>
              <p:nvPr/>
            </p:nvSpPr>
            <p:spPr>
              <a:xfrm>
                <a:off x="2442647" y="7241233"/>
                <a:ext cx="12707" cy="4452"/>
              </a:xfrm>
              <a:custGeom>
                <a:avLst/>
                <a:gdLst>
                  <a:gd name="csX0" fmla="*/ 8326 w 12707"/>
                  <a:gd name="csY0" fmla="*/ 32 h 4452"/>
                  <a:gd name="csX1" fmla="*/ 4388 w 12707"/>
                  <a:gd name="csY1" fmla="*/ 4421 h 4452"/>
                  <a:gd name="csX2" fmla="*/ 8326 w 12707"/>
                  <a:gd name="csY2" fmla="*/ 32 h 44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07" h="4452">
                    <a:moveTo>
                      <a:pt x="8326" y="32"/>
                    </a:moveTo>
                    <a:cubicBezTo>
                      <a:pt x="3051" y="-409"/>
                      <a:pt x="-5145" y="3884"/>
                      <a:pt x="4388" y="4421"/>
                    </a:cubicBezTo>
                    <a:cubicBezTo>
                      <a:pt x="9657" y="4861"/>
                      <a:pt x="17847" y="569"/>
                      <a:pt x="8326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7" name="Frihandsfigur: Form 2186">
                <a:extLst>
                  <a:ext uri="{FF2B5EF4-FFF2-40B4-BE49-F238E27FC236}">
                    <a16:creationId xmlns:a16="http://schemas.microsoft.com/office/drawing/2014/main" id="{7282B50D-18FF-6586-8DAD-66DB7A734652}"/>
                  </a:ext>
                </a:extLst>
              </p:cNvPr>
              <p:cNvSpPr/>
              <p:nvPr/>
            </p:nvSpPr>
            <p:spPr>
              <a:xfrm>
                <a:off x="2558305" y="7112864"/>
                <a:ext cx="12258" cy="4162"/>
              </a:xfrm>
              <a:custGeom>
                <a:avLst/>
                <a:gdLst>
                  <a:gd name="csX0" fmla="*/ 7974 w 12258"/>
                  <a:gd name="csY0" fmla="*/ 29 h 4162"/>
                  <a:gd name="csX1" fmla="*/ 4287 w 12258"/>
                  <a:gd name="csY1" fmla="*/ 4133 h 4162"/>
                  <a:gd name="csX2" fmla="*/ 7974 w 12258"/>
                  <a:gd name="csY2" fmla="*/ 29 h 4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58" h="4162">
                    <a:moveTo>
                      <a:pt x="7974" y="29"/>
                    </a:moveTo>
                    <a:cubicBezTo>
                      <a:pt x="2819" y="-381"/>
                      <a:pt x="-4931" y="3636"/>
                      <a:pt x="4287" y="4133"/>
                    </a:cubicBezTo>
                    <a:cubicBezTo>
                      <a:pt x="9442" y="4545"/>
                      <a:pt x="17186" y="521"/>
                      <a:pt x="797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8" name="Frihandsfigur: Form 2187">
                <a:extLst>
                  <a:ext uri="{FF2B5EF4-FFF2-40B4-BE49-F238E27FC236}">
                    <a16:creationId xmlns:a16="http://schemas.microsoft.com/office/drawing/2014/main" id="{666471CC-A145-4335-3BF6-CCF897774522}"/>
                  </a:ext>
                </a:extLst>
              </p:cNvPr>
              <p:cNvSpPr/>
              <p:nvPr/>
            </p:nvSpPr>
            <p:spPr>
              <a:xfrm>
                <a:off x="2666682" y="6992794"/>
                <a:ext cx="11869" cy="3920"/>
              </a:xfrm>
              <a:custGeom>
                <a:avLst/>
                <a:gdLst>
                  <a:gd name="csX0" fmla="*/ 7501 w 11869"/>
                  <a:gd name="csY0" fmla="*/ 0 h 3920"/>
                  <a:gd name="csX1" fmla="*/ 37 w 11869"/>
                  <a:gd name="csY1" fmla="*/ 1920 h 3920"/>
                  <a:gd name="csX2" fmla="*/ 7501 w 11869"/>
                  <a:gd name="csY2" fmla="*/ 0 h 3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69" h="3920">
                    <a:moveTo>
                      <a:pt x="7501" y="0"/>
                    </a:moveTo>
                    <a:cubicBezTo>
                      <a:pt x="4329" y="0"/>
                      <a:pt x="992" y="857"/>
                      <a:pt x="37" y="1920"/>
                    </a:cubicBezTo>
                    <a:cubicBezTo>
                      <a:pt x="-1020" y="6938"/>
                      <a:pt x="20943" y="1062"/>
                      <a:pt x="7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9" name="Frihandsfigur: Form 2188">
                <a:extLst>
                  <a:ext uri="{FF2B5EF4-FFF2-40B4-BE49-F238E27FC236}">
                    <a16:creationId xmlns:a16="http://schemas.microsoft.com/office/drawing/2014/main" id="{0E9718CA-7AFC-22A6-1845-862A7E000433}"/>
                  </a:ext>
                </a:extLst>
              </p:cNvPr>
              <p:cNvSpPr/>
              <p:nvPr/>
            </p:nvSpPr>
            <p:spPr>
              <a:xfrm>
                <a:off x="2767826" y="6880109"/>
                <a:ext cx="11433" cy="3661"/>
              </a:xfrm>
              <a:custGeom>
                <a:avLst/>
                <a:gdLst>
                  <a:gd name="csX0" fmla="*/ 7336 w 11433"/>
                  <a:gd name="csY0" fmla="*/ 25 h 3661"/>
                  <a:gd name="csX1" fmla="*/ 4107 w 11433"/>
                  <a:gd name="csY1" fmla="*/ 3636 h 3661"/>
                  <a:gd name="csX2" fmla="*/ 7336 w 11433"/>
                  <a:gd name="csY2" fmla="*/ 25 h 3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3" h="3661">
                    <a:moveTo>
                      <a:pt x="7336" y="25"/>
                    </a:moveTo>
                    <a:cubicBezTo>
                      <a:pt x="2387" y="-330"/>
                      <a:pt x="-4534" y="3219"/>
                      <a:pt x="4107" y="3636"/>
                    </a:cubicBezTo>
                    <a:cubicBezTo>
                      <a:pt x="9050" y="3991"/>
                      <a:pt x="15960" y="442"/>
                      <a:pt x="7336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0" name="Frihandsfigur: Form 2189">
                <a:extLst>
                  <a:ext uri="{FF2B5EF4-FFF2-40B4-BE49-F238E27FC236}">
                    <a16:creationId xmlns:a16="http://schemas.microsoft.com/office/drawing/2014/main" id="{B8572112-DACB-1CDC-A192-52EABC948325}"/>
                  </a:ext>
                </a:extLst>
              </p:cNvPr>
              <p:cNvSpPr/>
              <p:nvPr/>
            </p:nvSpPr>
            <p:spPr>
              <a:xfrm>
                <a:off x="3576009" y="6287480"/>
                <a:ext cx="8483" cy="2061"/>
              </a:xfrm>
              <a:custGeom>
                <a:avLst/>
                <a:gdLst>
                  <a:gd name="csX0" fmla="*/ 5059 w 8483"/>
                  <a:gd name="csY0" fmla="*/ 317 h 2061"/>
                  <a:gd name="csX1" fmla="*/ 1 w 8483"/>
                  <a:gd name="csY1" fmla="*/ 305 h 2061"/>
                  <a:gd name="csX2" fmla="*/ 5059 w 8483"/>
                  <a:gd name="csY2" fmla="*/ 317 h 2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83" h="2061">
                    <a:moveTo>
                      <a:pt x="5059" y="317"/>
                    </a:moveTo>
                    <a:cubicBezTo>
                      <a:pt x="2761" y="-100"/>
                      <a:pt x="498" y="-107"/>
                      <a:pt x="1" y="305"/>
                    </a:cubicBezTo>
                    <a:cubicBezTo>
                      <a:pt x="-136" y="2608"/>
                      <a:pt x="15094" y="2682"/>
                      <a:pt x="5059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1" name="Frihandsfigur: Form 2190">
                <a:extLst>
                  <a:ext uri="{FF2B5EF4-FFF2-40B4-BE49-F238E27FC236}">
                    <a16:creationId xmlns:a16="http://schemas.microsoft.com/office/drawing/2014/main" id="{27AFE1B4-6F07-343E-5051-01C36A5820BF}"/>
                  </a:ext>
                </a:extLst>
              </p:cNvPr>
              <p:cNvSpPr/>
              <p:nvPr/>
            </p:nvSpPr>
            <p:spPr>
              <a:xfrm>
                <a:off x="3821328" y="5781514"/>
                <a:ext cx="7406" cy="6798"/>
              </a:xfrm>
              <a:custGeom>
                <a:avLst/>
                <a:gdLst>
                  <a:gd name="csX0" fmla="*/ 4433 w 7406"/>
                  <a:gd name="csY0" fmla="*/ 1300 h 6798"/>
                  <a:gd name="csX1" fmla="*/ 2976 w 7406"/>
                  <a:gd name="csY1" fmla="*/ 5495 h 6798"/>
                  <a:gd name="csX2" fmla="*/ 4433 w 7406"/>
                  <a:gd name="csY2" fmla="*/ 1300 h 67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6" h="6798">
                    <a:moveTo>
                      <a:pt x="4433" y="1300"/>
                    </a:moveTo>
                    <a:cubicBezTo>
                      <a:pt x="-1019" y="-2398"/>
                      <a:pt x="-1368" y="2683"/>
                      <a:pt x="2976" y="5495"/>
                    </a:cubicBezTo>
                    <a:cubicBezTo>
                      <a:pt x="8439" y="9192"/>
                      <a:pt x="8759" y="4140"/>
                      <a:pt x="4433" y="13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2" name="Frihandsfigur: Form 2191">
                <a:extLst>
                  <a:ext uri="{FF2B5EF4-FFF2-40B4-BE49-F238E27FC236}">
                    <a16:creationId xmlns:a16="http://schemas.microsoft.com/office/drawing/2014/main" id="{69232552-88B3-E932-0724-FD9323596F78}"/>
                  </a:ext>
                </a:extLst>
              </p:cNvPr>
              <p:cNvSpPr/>
              <p:nvPr/>
            </p:nvSpPr>
            <p:spPr>
              <a:xfrm>
                <a:off x="3776087" y="5914719"/>
                <a:ext cx="7693" cy="6252"/>
              </a:xfrm>
              <a:custGeom>
                <a:avLst/>
                <a:gdLst>
                  <a:gd name="csX0" fmla="*/ 4578 w 7693"/>
                  <a:gd name="csY0" fmla="*/ 831 h 6252"/>
                  <a:gd name="csX1" fmla="*/ 7618 w 7693"/>
                  <a:gd name="csY1" fmla="*/ 5197 h 6252"/>
                  <a:gd name="csX2" fmla="*/ 4578 w 7693"/>
                  <a:gd name="csY2" fmla="*/ 831 h 62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3" h="6252">
                    <a:moveTo>
                      <a:pt x="4578" y="831"/>
                    </a:moveTo>
                    <a:cubicBezTo>
                      <a:pt x="-5686" y="-3375"/>
                      <a:pt x="4006" y="9998"/>
                      <a:pt x="7618" y="5197"/>
                    </a:cubicBezTo>
                    <a:cubicBezTo>
                      <a:pt x="8035" y="3968"/>
                      <a:pt x="6675" y="2008"/>
                      <a:pt x="4578" y="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3" name="Frihandsfigur: Form 2192">
                <a:extLst>
                  <a:ext uri="{FF2B5EF4-FFF2-40B4-BE49-F238E27FC236}">
                    <a16:creationId xmlns:a16="http://schemas.microsoft.com/office/drawing/2014/main" id="{842DEABF-D5FD-028B-9837-939667EE66E7}"/>
                  </a:ext>
                </a:extLst>
              </p:cNvPr>
              <p:cNvSpPr/>
              <p:nvPr/>
            </p:nvSpPr>
            <p:spPr>
              <a:xfrm>
                <a:off x="3679899" y="6160894"/>
                <a:ext cx="8125" cy="3865"/>
              </a:xfrm>
              <a:custGeom>
                <a:avLst/>
                <a:gdLst>
                  <a:gd name="csX0" fmla="*/ 4805 w 8125"/>
                  <a:gd name="csY0" fmla="*/ 390 h 3865"/>
                  <a:gd name="csX1" fmla="*/ 10 w 8125"/>
                  <a:gd name="csY1" fmla="*/ 819 h 3865"/>
                  <a:gd name="csX2" fmla="*/ 4805 w 8125"/>
                  <a:gd name="csY2" fmla="*/ 390 h 38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5" h="3865">
                    <a:moveTo>
                      <a:pt x="4805" y="390"/>
                    </a:moveTo>
                    <a:cubicBezTo>
                      <a:pt x="2610" y="-268"/>
                      <a:pt x="467" y="-73"/>
                      <a:pt x="10" y="819"/>
                    </a:cubicBezTo>
                    <a:cubicBezTo>
                      <a:pt x="-436" y="5402"/>
                      <a:pt x="14600" y="4448"/>
                      <a:pt x="4805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4" name="Frihandsfigur: Form 2193">
                <a:extLst>
                  <a:ext uri="{FF2B5EF4-FFF2-40B4-BE49-F238E27FC236}">
                    <a16:creationId xmlns:a16="http://schemas.microsoft.com/office/drawing/2014/main" id="{AEC0D176-AA30-1598-4793-E844011B66CA}"/>
                  </a:ext>
                </a:extLst>
              </p:cNvPr>
              <p:cNvSpPr/>
              <p:nvPr/>
            </p:nvSpPr>
            <p:spPr>
              <a:xfrm>
                <a:off x="3728982" y="6047286"/>
                <a:ext cx="7747" cy="5282"/>
              </a:xfrm>
              <a:custGeom>
                <a:avLst/>
                <a:gdLst>
                  <a:gd name="csX0" fmla="*/ 4665 w 7747"/>
                  <a:gd name="csY0" fmla="*/ 566 h 5282"/>
                  <a:gd name="csX1" fmla="*/ 3082 w 7747"/>
                  <a:gd name="csY1" fmla="*/ 4716 h 5282"/>
                  <a:gd name="csX2" fmla="*/ 4665 w 7747"/>
                  <a:gd name="csY2" fmla="*/ 566 h 5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47" h="5282">
                    <a:moveTo>
                      <a:pt x="4665" y="566"/>
                    </a:moveTo>
                    <a:cubicBezTo>
                      <a:pt x="-404" y="-1536"/>
                      <a:pt x="-1941" y="2750"/>
                      <a:pt x="3082" y="4716"/>
                    </a:cubicBezTo>
                    <a:cubicBezTo>
                      <a:pt x="8174" y="6813"/>
                      <a:pt x="9672" y="2561"/>
                      <a:pt x="4665" y="5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5" name="Frihandsfigur: Form 2194">
                <a:extLst>
                  <a:ext uri="{FF2B5EF4-FFF2-40B4-BE49-F238E27FC236}">
                    <a16:creationId xmlns:a16="http://schemas.microsoft.com/office/drawing/2014/main" id="{08A7E58D-153E-C58F-7B00-746F8AD62CA5}"/>
                  </a:ext>
                </a:extLst>
              </p:cNvPr>
              <p:cNvSpPr/>
              <p:nvPr/>
            </p:nvSpPr>
            <p:spPr>
              <a:xfrm>
                <a:off x="3864576" y="5666151"/>
                <a:ext cx="7400" cy="7086"/>
              </a:xfrm>
              <a:custGeom>
                <a:avLst/>
                <a:gdLst>
                  <a:gd name="csX0" fmla="*/ 4380 w 7400"/>
                  <a:gd name="csY0" fmla="*/ 1934 h 7086"/>
                  <a:gd name="csX1" fmla="*/ 7334 w 7400"/>
                  <a:gd name="csY1" fmla="*/ 6718 h 7086"/>
                  <a:gd name="csX2" fmla="*/ 4380 w 7400"/>
                  <a:gd name="csY2" fmla="*/ 1934 h 70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0" h="7086">
                    <a:moveTo>
                      <a:pt x="4380" y="1934"/>
                    </a:moveTo>
                    <a:cubicBezTo>
                      <a:pt x="-5490" y="-5106"/>
                      <a:pt x="3928" y="9552"/>
                      <a:pt x="7334" y="6718"/>
                    </a:cubicBezTo>
                    <a:cubicBezTo>
                      <a:pt x="7717" y="5803"/>
                      <a:pt x="6391" y="3660"/>
                      <a:pt x="4380" y="19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6" name="Frihandsfigur: Form 2195">
                <a:extLst>
                  <a:ext uri="{FF2B5EF4-FFF2-40B4-BE49-F238E27FC236}">
                    <a16:creationId xmlns:a16="http://schemas.microsoft.com/office/drawing/2014/main" id="{7EE36513-4120-99D8-C358-F0498FFAF27A}"/>
                  </a:ext>
                </a:extLst>
              </p:cNvPr>
              <p:cNvSpPr/>
              <p:nvPr/>
            </p:nvSpPr>
            <p:spPr>
              <a:xfrm>
                <a:off x="3265417" y="6600484"/>
                <a:ext cx="9581" cy="4023"/>
              </a:xfrm>
              <a:custGeom>
                <a:avLst/>
                <a:gdLst>
                  <a:gd name="csX0" fmla="*/ 5846 w 9581"/>
                  <a:gd name="csY0" fmla="*/ 1220 h 4023"/>
                  <a:gd name="csX1" fmla="*/ 0 w 9581"/>
                  <a:gd name="csY1" fmla="*/ 3935 h 4023"/>
                  <a:gd name="csX2" fmla="*/ 5846 w 9581"/>
                  <a:gd name="csY2" fmla="*/ 1220 h 40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1" h="4023">
                    <a:moveTo>
                      <a:pt x="5846" y="1220"/>
                    </a:moveTo>
                    <a:cubicBezTo>
                      <a:pt x="3252" y="2254"/>
                      <a:pt x="634" y="3466"/>
                      <a:pt x="0" y="3935"/>
                    </a:cubicBezTo>
                    <a:cubicBezTo>
                      <a:pt x="103" y="4935"/>
                      <a:pt x="16831" y="-2935"/>
                      <a:pt x="5846" y="1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7" name="Frihandsfigur: Form 2196">
                <a:extLst>
                  <a:ext uri="{FF2B5EF4-FFF2-40B4-BE49-F238E27FC236}">
                    <a16:creationId xmlns:a16="http://schemas.microsoft.com/office/drawing/2014/main" id="{03DE69D6-E28C-8788-57CD-DB5615847B14}"/>
                  </a:ext>
                </a:extLst>
              </p:cNvPr>
              <p:cNvSpPr/>
              <p:nvPr/>
            </p:nvSpPr>
            <p:spPr>
              <a:xfrm>
                <a:off x="3520283" y="6332208"/>
                <a:ext cx="8684" cy="1696"/>
              </a:xfrm>
              <a:custGeom>
                <a:avLst/>
                <a:gdLst>
                  <a:gd name="csX0" fmla="*/ 5201 w 8684"/>
                  <a:gd name="csY0" fmla="*/ 80 h 1696"/>
                  <a:gd name="csX1" fmla="*/ 0 w 8684"/>
                  <a:gd name="csY1" fmla="*/ 503 h 1696"/>
                  <a:gd name="csX2" fmla="*/ 5201 w 8684"/>
                  <a:gd name="csY2" fmla="*/ 80 h 16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4" h="1696">
                    <a:moveTo>
                      <a:pt x="5201" y="80"/>
                    </a:moveTo>
                    <a:cubicBezTo>
                      <a:pt x="2846" y="-120"/>
                      <a:pt x="520" y="68"/>
                      <a:pt x="0" y="503"/>
                    </a:cubicBezTo>
                    <a:cubicBezTo>
                      <a:pt x="-74" y="2715"/>
                      <a:pt x="15408" y="1423"/>
                      <a:pt x="5201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8" name="Frihandsfigur: Form 2197">
                <a:extLst>
                  <a:ext uri="{FF2B5EF4-FFF2-40B4-BE49-F238E27FC236}">
                    <a16:creationId xmlns:a16="http://schemas.microsoft.com/office/drawing/2014/main" id="{21CC9A10-4203-4058-D15A-85CCA0C75E4B}"/>
                  </a:ext>
                </a:extLst>
              </p:cNvPr>
              <p:cNvSpPr/>
              <p:nvPr/>
            </p:nvSpPr>
            <p:spPr>
              <a:xfrm>
                <a:off x="3629019" y="6237427"/>
                <a:ext cx="8136" cy="2824"/>
              </a:xfrm>
              <a:custGeom>
                <a:avLst/>
                <a:gdLst>
                  <a:gd name="csX0" fmla="*/ 4919 w 8136"/>
                  <a:gd name="csY0" fmla="*/ 467 h 2824"/>
                  <a:gd name="csX1" fmla="*/ 3216 w 8136"/>
                  <a:gd name="csY1" fmla="*/ 2352 h 2824"/>
                  <a:gd name="csX2" fmla="*/ 4919 w 8136"/>
                  <a:gd name="csY2" fmla="*/ 467 h 2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36" h="2824">
                    <a:moveTo>
                      <a:pt x="4919" y="467"/>
                    </a:moveTo>
                    <a:cubicBezTo>
                      <a:pt x="570" y="-796"/>
                      <a:pt x="-2711" y="730"/>
                      <a:pt x="3216" y="2352"/>
                    </a:cubicBezTo>
                    <a:cubicBezTo>
                      <a:pt x="7582" y="3621"/>
                      <a:pt x="10839" y="2107"/>
                      <a:pt x="4919" y="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9" name="Frihandsfigur: Form 2198">
                <a:extLst>
                  <a:ext uri="{FF2B5EF4-FFF2-40B4-BE49-F238E27FC236}">
                    <a16:creationId xmlns:a16="http://schemas.microsoft.com/office/drawing/2014/main" id="{99898F45-1CF2-3ED1-DA45-19FE19D4D606}"/>
                  </a:ext>
                </a:extLst>
              </p:cNvPr>
              <p:cNvSpPr/>
              <p:nvPr/>
            </p:nvSpPr>
            <p:spPr>
              <a:xfrm>
                <a:off x="3399964" y="6459059"/>
                <a:ext cx="9038" cy="2417"/>
              </a:xfrm>
              <a:custGeom>
                <a:avLst/>
                <a:gdLst>
                  <a:gd name="csX0" fmla="*/ 5585 w 9038"/>
                  <a:gd name="csY0" fmla="*/ 39 h 2417"/>
                  <a:gd name="csX1" fmla="*/ 3459 w 9038"/>
                  <a:gd name="csY1" fmla="*/ 2371 h 2417"/>
                  <a:gd name="csX2" fmla="*/ 5585 w 9038"/>
                  <a:gd name="csY2" fmla="*/ 39 h 24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8" h="2417">
                    <a:moveTo>
                      <a:pt x="5585" y="39"/>
                    </a:moveTo>
                    <a:cubicBezTo>
                      <a:pt x="1544" y="171"/>
                      <a:pt x="-3508" y="2794"/>
                      <a:pt x="3459" y="2371"/>
                    </a:cubicBezTo>
                    <a:cubicBezTo>
                      <a:pt x="7488" y="2183"/>
                      <a:pt x="12546" y="-344"/>
                      <a:pt x="558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0" name="Frihandsfigur: Form 2199">
                <a:extLst>
                  <a:ext uri="{FF2B5EF4-FFF2-40B4-BE49-F238E27FC236}">
                    <a16:creationId xmlns:a16="http://schemas.microsoft.com/office/drawing/2014/main" id="{E581F78F-4ECA-B6A8-D1BE-EEFD0EA7E585}"/>
                  </a:ext>
                </a:extLst>
              </p:cNvPr>
              <p:cNvSpPr/>
              <p:nvPr/>
            </p:nvSpPr>
            <p:spPr>
              <a:xfrm>
                <a:off x="3462018" y="6385831"/>
                <a:ext cx="8902" cy="2133"/>
              </a:xfrm>
              <a:custGeom>
                <a:avLst/>
                <a:gdLst>
                  <a:gd name="csX0" fmla="*/ 5344 w 8902"/>
                  <a:gd name="csY0" fmla="*/ 1 h 2133"/>
                  <a:gd name="csX1" fmla="*/ 0 w 8902"/>
                  <a:gd name="csY1" fmla="*/ 996 h 2133"/>
                  <a:gd name="csX2" fmla="*/ 5344 w 8902"/>
                  <a:gd name="csY2" fmla="*/ 1 h 21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02" h="2133">
                    <a:moveTo>
                      <a:pt x="5344" y="1"/>
                    </a:moveTo>
                    <a:cubicBezTo>
                      <a:pt x="2932" y="-27"/>
                      <a:pt x="538" y="418"/>
                      <a:pt x="0" y="996"/>
                    </a:cubicBezTo>
                    <a:cubicBezTo>
                      <a:pt x="-102" y="3756"/>
                      <a:pt x="15791" y="716"/>
                      <a:pt x="53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1" name="Frihandsfigur: Form 2200">
                <a:extLst>
                  <a:ext uri="{FF2B5EF4-FFF2-40B4-BE49-F238E27FC236}">
                    <a16:creationId xmlns:a16="http://schemas.microsoft.com/office/drawing/2014/main" id="{B35F578A-CD29-D5DB-AF55-0D90B5AB4559}"/>
                  </a:ext>
                </a:extLst>
              </p:cNvPr>
              <p:cNvSpPr/>
              <p:nvPr/>
            </p:nvSpPr>
            <p:spPr>
              <a:xfrm>
                <a:off x="3333951" y="6528477"/>
                <a:ext cx="9350" cy="4084"/>
              </a:xfrm>
              <a:custGeom>
                <a:avLst/>
                <a:gdLst>
                  <a:gd name="csX0" fmla="*/ 5692 w 9350"/>
                  <a:gd name="csY0" fmla="*/ 818 h 4084"/>
                  <a:gd name="csX1" fmla="*/ 0 w 9350"/>
                  <a:gd name="csY1" fmla="*/ 3687 h 4084"/>
                  <a:gd name="csX2" fmla="*/ 5692 w 9350"/>
                  <a:gd name="csY2" fmla="*/ 818 h 40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0" h="4084">
                    <a:moveTo>
                      <a:pt x="5692" y="818"/>
                    </a:moveTo>
                    <a:cubicBezTo>
                      <a:pt x="3166" y="1710"/>
                      <a:pt x="617" y="2990"/>
                      <a:pt x="0" y="3687"/>
                    </a:cubicBezTo>
                    <a:cubicBezTo>
                      <a:pt x="69" y="5991"/>
                      <a:pt x="16448" y="-2610"/>
                      <a:pt x="5692" y="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2" name="Frihandsfigur: Form 2201">
                <a:extLst>
                  <a:ext uri="{FF2B5EF4-FFF2-40B4-BE49-F238E27FC236}">
                    <a16:creationId xmlns:a16="http://schemas.microsoft.com/office/drawing/2014/main" id="{80882124-E510-50BB-365F-D6B8004C7FC8}"/>
                  </a:ext>
                </a:extLst>
              </p:cNvPr>
              <p:cNvSpPr/>
              <p:nvPr/>
            </p:nvSpPr>
            <p:spPr>
              <a:xfrm>
                <a:off x="2187235" y="7526146"/>
                <a:ext cx="13351" cy="5198"/>
              </a:xfrm>
              <a:custGeom>
                <a:avLst/>
                <a:gdLst>
                  <a:gd name="csX0" fmla="*/ 8969 w 13351"/>
                  <a:gd name="csY0" fmla="*/ 0 h 5198"/>
                  <a:gd name="csX1" fmla="*/ 482 w 13351"/>
                  <a:gd name="csY1" fmla="*/ 4303 h 5198"/>
                  <a:gd name="csX2" fmla="*/ 8969 w 13351"/>
                  <a:gd name="csY2" fmla="*/ 0 h 51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51" h="5198">
                    <a:moveTo>
                      <a:pt x="8969" y="0"/>
                    </a:moveTo>
                    <a:cubicBezTo>
                      <a:pt x="6580" y="6"/>
                      <a:pt x="-2124" y="1046"/>
                      <a:pt x="482" y="4303"/>
                    </a:cubicBezTo>
                    <a:cubicBezTo>
                      <a:pt x="4442" y="7504"/>
                      <a:pt x="21170" y="1183"/>
                      <a:pt x="8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3" name="Frihandsfigur: Form 2202">
                <a:extLst>
                  <a:ext uri="{FF2B5EF4-FFF2-40B4-BE49-F238E27FC236}">
                    <a16:creationId xmlns:a16="http://schemas.microsoft.com/office/drawing/2014/main" id="{31AC0244-CDBC-7E3E-5AD1-08F5B634D83C}"/>
                  </a:ext>
                </a:extLst>
              </p:cNvPr>
              <p:cNvSpPr/>
              <p:nvPr/>
            </p:nvSpPr>
            <p:spPr>
              <a:xfrm>
                <a:off x="3710360" y="5469512"/>
                <a:ext cx="6972" cy="2209"/>
              </a:xfrm>
              <a:custGeom>
                <a:avLst/>
                <a:gdLst>
                  <a:gd name="csX0" fmla="*/ 4296 w 6972"/>
                  <a:gd name="csY0" fmla="*/ 274 h 2209"/>
                  <a:gd name="csX1" fmla="*/ 507 w 6972"/>
                  <a:gd name="csY1" fmla="*/ 1206 h 2209"/>
                  <a:gd name="csX2" fmla="*/ 4296 w 6972"/>
                  <a:gd name="csY2" fmla="*/ 274 h 2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72" h="2209">
                    <a:moveTo>
                      <a:pt x="4296" y="274"/>
                    </a:moveTo>
                    <a:cubicBezTo>
                      <a:pt x="3222" y="-35"/>
                      <a:pt x="-1545" y="-418"/>
                      <a:pt x="507" y="1206"/>
                    </a:cubicBezTo>
                    <a:cubicBezTo>
                      <a:pt x="2810" y="2994"/>
                      <a:pt x="11211" y="2211"/>
                      <a:pt x="429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4" name="Frihandsfigur: Form 2203">
                <a:extLst>
                  <a:ext uri="{FF2B5EF4-FFF2-40B4-BE49-F238E27FC236}">
                    <a16:creationId xmlns:a16="http://schemas.microsoft.com/office/drawing/2014/main" id="{18E0839E-1C36-62BC-8080-81CB150C5F82}"/>
                  </a:ext>
                </a:extLst>
              </p:cNvPr>
              <p:cNvSpPr/>
              <p:nvPr/>
            </p:nvSpPr>
            <p:spPr>
              <a:xfrm>
                <a:off x="2759179" y="6702624"/>
                <a:ext cx="10414" cy="243"/>
              </a:xfrm>
              <a:custGeom>
                <a:avLst/>
                <a:gdLst>
                  <a:gd name="csX0" fmla="*/ 6696 w 10414"/>
                  <a:gd name="csY0" fmla="*/ 36 h 243"/>
                  <a:gd name="csX1" fmla="*/ 3724 w 10414"/>
                  <a:gd name="csY1" fmla="*/ 219 h 243"/>
                  <a:gd name="csX2" fmla="*/ 6696 w 10414"/>
                  <a:gd name="csY2" fmla="*/ 36 h 2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14" h="243">
                    <a:moveTo>
                      <a:pt x="6696" y="36"/>
                    </a:moveTo>
                    <a:cubicBezTo>
                      <a:pt x="2655" y="88"/>
                      <a:pt x="-4368" y="317"/>
                      <a:pt x="3724" y="219"/>
                    </a:cubicBezTo>
                    <a:cubicBezTo>
                      <a:pt x="7765" y="168"/>
                      <a:pt x="14777" y="-95"/>
                      <a:pt x="6696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5" name="Frihandsfigur: Form 2204">
                <a:extLst>
                  <a:ext uri="{FF2B5EF4-FFF2-40B4-BE49-F238E27FC236}">
                    <a16:creationId xmlns:a16="http://schemas.microsoft.com/office/drawing/2014/main" id="{176CF968-25F1-11F0-C161-C91FC01A41D3}"/>
                  </a:ext>
                </a:extLst>
              </p:cNvPr>
              <p:cNvSpPr/>
              <p:nvPr/>
            </p:nvSpPr>
            <p:spPr>
              <a:xfrm>
                <a:off x="2567935" y="6777262"/>
                <a:ext cx="11139" cy="2854"/>
              </a:xfrm>
              <a:custGeom>
                <a:avLst/>
                <a:gdLst>
                  <a:gd name="csX0" fmla="*/ 7241 w 11139"/>
                  <a:gd name="csY0" fmla="*/ 31 h 2854"/>
                  <a:gd name="csX1" fmla="*/ 3904 w 11139"/>
                  <a:gd name="csY1" fmla="*/ 2825 h 2854"/>
                  <a:gd name="csX2" fmla="*/ 7241 w 11139"/>
                  <a:gd name="csY2" fmla="*/ 31 h 28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39" h="2854">
                    <a:moveTo>
                      <a:pt x="7241" y="31"/>
                    </a:moveTo>
                    <a:cubicBezTo>
                      <a:pt x="2686" y="-318"/>
                      <a:pt x="-4549" y="2385"/>
                      <a:pt x="3904" y="2825"/>
                    </a:cubicBezTo>
                    <a:cubicBezTo>
                      <a:pt x="8447" y="3163"/>
                      <a:pt x="15688" y="459"/>
                      <a:pt x="724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6" name="Frihandsfigur: Form 2205">
                <a:extLst>
                  <a:ext uri="{FF2B5EF4-FFF2-40B4-BE49-F238E27FC236}">
                    <a16:creationId xmlns:a16="http://schemas.microsoft.com/office/drawing/2014/main" id="{8FAA7FA0-B6AE-307E-FE2C-98B8A5CE2470}"/>
                  </a:ext>
                </a:extLst>
              </p:cNvPr>
              <p:cNvSpPr/>
              <p:nvPr/>
            </p:nvSpPr>
            <p:spPr>
              <a:xfrm>
                <a:off x="2930050" y="6698880"/>
                <a:ext cx="9797" cy="976"/>
              </a:xfrm>
              <a:custGeom>
                <a:avLst/>
                <a:gdLst>
                  <a:gd name="csX0" fmla="*/ 6155 w 9797"/>
                  <a:gd name="csY0" fmla="*/ 305 h 976"/>
                  <a:gd name="csX1" fmla="*/ 0 w 9797"/>
                  <a:gd name="csY1" fmla="*/ 963 h 976"/>
                  <a:gd name="csX2" fmla="*/ 6155 w 9797"/>
                  <a:gd name="csY2" fmla="*/ 305 h 9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97" h="976">
                    <a:moveTo>
                      <a:pt x="6155" y="305"/>
                    </a:moveTo>
                    <a:cubicBezTo>
                      <a:pt x="3492" y="562"/>
                      <a:pt x="737" y="848"/>
                      <a:pt x="0" y="963"/>
                    </a:cubicBezTo>
                    <a:cubicBezTo>
                      <a:pt x="6" y="1156"/>
                      <a:pt x="17059" y="-712"/>
                      <a:pt x="6155" y="3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7" name="Frihandsfigur: Form 2206">
                <a:extLst>
                  <a:ext uri="{FF2B5EF4-FFF2-40B4-BE49-F238E27FC236}">
                    <a16:creationId xmlns:a16="http://schemas.microsoft.com/office/drawing/2014/main" id="{3EFE907D-B26B-F278-11B6-3A9076775365}"/>
                  </a:ext>
                </a:extLst>
              </p:cNvPr>
              <p:cNvSpPr/>
              <p:nvPr/>
            </p:nvSpPr>
            <p:spPr>
              <a:xfrm>
                <a:off x="2846939" y="6702424"/>
                <a:ext cx="10105" cy="575"/>
              </a:xfrm>
              <a:custGeom>
                <a:avLst/>
                <a:gdLst>
                  <a:gd name="csX0" fmla="*/ 6461 w 10105"/>
                  <a:gd name="csY0" fmla="*/ 327 h 575"/>
                  <a:gd name="csX1" fmla="*/ 3649 w 10105"/>
                  <a:gd name="csY1" fmla="*/ 264 h 575"/>
                  <a:gd name="csX2" fmla="*/ 6461 w 10105"/>
                  <a:gd name="csY2" fmla="*/ 327 h 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5" h="575">
                    <a:moveTo>
                      <a:pt x="6461" y="327"/>
                    </a:moveTo>
                    <a:cubicBezTo>
                      <a:pt x="2466" y="590"/>
                      <a:pt x="-4203" y="744"/>
                      <a:pt x="3649" y="264"/>
                    </a:cubicBezTo>
                    <a:cubicBezTo>
                      <a:pt x="7644" y="1"/>
                      <a:pt x="14302" y="-193"/>
                      <a:pt x="6461" y="3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8" name="Frihandsfigur: Form 2207">
                <a:extLst>
                  <a:ext uri="{FF2B5EF4-FFF2-40B4-BE49-F238E27FC236}">
                    <a16:creationId xmlns:a16="http://schemas.microsoft.com/office/drawing/2014/main" id="{76A2A6C1-D2AC-776D-3AE1-83D9D3249335}"/>
                  </a:ext>
                </a:extLst>
              </p:cNvPr>
              <p:cNvSpPr/>
              <p:nvPr/>
            </p:nvSpPr>
            <p:spPr>
              <a:xfrm>
                <a:off x="2463829" y="6880134"/>
                <a:ext cx="11550" cy="3686"/>
              </a:xfrm>
              <a:custGeom>
                <a:avLst/>
                <a:gdLst>
                  <a:gd name="csX0" fmla="*/ 7386 w 11550"/>
                  <a:gd name="csY0" fmla="*/ 0 h 3686"/>
                  <a:gd name="csX1" fmla="*/ 48 w 11550"/>
                  <a:gd name="csY1" fmla="*/ 1805 h 3686"/>
                  <a:gd name="csX2" fmla="*/ 7386 w 11550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0" h="3686">
                    <a:moveTo>
                      <a:pt x="7386" y="0"/>
                    </a:moveTo>
                    <a:cubicBezTo>
                      <a:pt x="4311" y="0"/>
                      <a:pt x="1031" y="806"/>
                      <a:pt x="48" y="1805"/>
                    </a:cubicBezTo>
                    <a:cubicBezTo>
                      <a:pt x="-1141" y="6532"/>
                      <a:pt x="20330" y="983"/>
                      <a:pt x="7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9" name="Frihandsfigur: Form 2208">
                <a:extLst>
                  <a:ext uri="{FF2B5EF4-FFF2-40B4-BE49-F238E27FC236}">
                    <a16:creationId xmlns:a16="http://schemas.microsoft.com/office/drawing/2014/main" id="{63563211-4C1A-793A-F0FF-2769E3C71A59}"/>
                  </a:ext>
                </a:extLst>
              </p:cNvPr>
              <p:cNvSpPr/>
              <p:nvPr/>
            </p:nvSpPr>
            <p:spPr>
              <a:xfrm>
                <a:off x="2108235" y="7241230"/>
                <a:ext cx="12837" cy="4459"/>
              </a:xfrm>
              <a:custGeom>
                <a:avLst/>
                <a:gdLst>
                  <a:gd name="csX0" fmla="*/ 8575 w 12837"/>
                  <a:gd name="csY0" fmla="*/ 35 h 4459"/>
                  <a:gd name="csX1" fmla="*/ 4266 w 12837"/>
                  <a:gd name="csY1" fmla="*/ 4424 h 4459"/>
                  <a:gd name="csX2" fmla="*/ 8575 w 12837"/>
                  <a:gd name="csY2" fmla="*/ 35 h 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37" h="4459">
                    <a:moveTo>
                      <a:pt x="8575" y="35"/>
                    </a:moveTo>
                    <a:cubicBezTo>
                      <a:pt x="3523" y="-428"/>
                      <a:pt x="-5312" y="3841"/>
                      <a:pt x="4266" y="4424"/>
                    </a:cubicBezTo>
                    <a:cubicBezTo>
                      <a:pt x="9324" y="4887"/>
                      <a:pt x="18142" y="618"/>
                      <a:pt x="857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0" name="Frihandsfigur: Form 2209">
                <a:extLst>
                  <a:ext uri="{FF2B5EF4-FFF2-40B4-BE49-F238E27FC236}">
                    <a16:creationId xmlns:a16="http://schemas.microsoft.com/office/drawing/2014/main" id="{9C972BA6-5845-5AAB-C5A4-93D0D200305F}"/>
                  </a:ext>
                </a:extLst>
              </p:cNvPr>
              <p:cNvSpPr/>
              <p:nvPr/>
            </p:nvSpPr>
            <p:spPr>
              <a:xfrm>
                <a:off x="2352821" y="6992764"/>
                <a:ext cx="11943" cy="3900"/>
              </a:xfrm>
              <a:custGeom>
                <a:avLst/>
                <a:gdLst>
                  <a:gd name="csX0" fmla="*/ 7860 w 11943"/>
                  <a:gd name="csY0" fmla="*/ 30 h 3900"/>
                  <a:gd name="csX1" fmla="*/ 4088 w 11943"/>
                  <a:gd name="csY1" fmla="*/ 3870 h 3900"/>
                  <a:gd name="csX2" fmla="*/ 7860 w 11943"/>
                  <a:gd name="csY2" fmla="*/ 30 h 39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3" h="3900">
                    <a:moveTo>
                      <a:pt x="7860" y="30"/>
                    </a:moveTo>
                    <a:cubicBezTo>
                      <a:pt x="3008" y="-371"/>
                      <a:pt x="-4884" y="3384"/>
                      <a:pt x="4088" y="3870"/>
                    </a:cubicBezTo>
                    <a:cubicBezTo>
                      <a:pt x="8940" y="4270"/>
                      <a:pt x="16821" y="521"/>
                      <a:pt x="786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1" name="Frihandsfigur: Form 2210">
                <a:extLst>
                  <a:ext uri="{FF2B5EF4-FFF2-40B4-BE49-F238E27FC236}">
                    <a16:creationId xmlns:a16="http://schemas.microsoft.com/office/drawing/2014/main" id="{C5FB8483-8E81-0FBE-3A21-CDD13CD30734}"/>
                  </a:ext>
                </a:extLst>
              </p:cNvPr>
              <p:cNvSpPr/>
              <p:nvPr/>
            </p:nvSpPr>
            <p:spPr>
              <a:xfrm>
                <a:off x="1972956" y="7378701"/>
                <a:ext cx="13344" cy="4778"/>
              </a:xfrm>
              <a:custGeom>
                <a:avLst/>
                <a:gdLst>
                  <a:gd name="csX0" fmla="*/ 8981 w 13344"/>
                  <a:gd name="csY0" fmla="*/ 38 h 4778"/>
                  <a:gd name="csX1" fmla="*/ 4369 w 13344"/>
                  <a:gd name="csY1" fmla="*/ 4741 h 4778"/>
                  <a:gd name="csX2" fmla="*/ 8981 w 13344"/>
                  <a:gd name="csY2" fmla="*/ 38 h 4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44" h="4778">
                    <a:moveTo>
                      <a:pt x="8981" y="38"/>
                    </a:moveTo>
                    <a:cubicBezTo>
                      <a:pt x="3814" y="-460"/>
                      <a:pt x="-5552" y="4106"/>
                      <a:pt x="4369" y="4741"/>
                    </a:cubicBezTo>
                    <a:cubicBezTo>
                      <a:pt x="9535" y="5238"/>
                      <a:pt x="18891" y="672"/>
                      <a:pt x="898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2" name="Frihandsfigur: Form 2211">
                <a:extLst>
                  <a:ext uri="{FF2B5EF4-FFF2-40B4-BE49-F238E27FC236}">
                    <a16:creationId xmlns:a16="http://schemas.microsoft.com/office/drawing/2014/main" id="{1C94AD07-9D21-97F9-2894-EE9D48696303}"/>
                  </a:ext>
                </a:extLst>
              </p:cNvPr>
              <p:cNvSpPr/>
              <p:nvPr/>
            </p:nvSpPr>
            <p:spPr>
              <a:xfrm>
                <a:off x="3008702" y="6670395"/>
                <a:ext cx="9633" cy="1876"/>
              </a:xfrm>
              <a:custGeom>
                <a:avLst/>
                <a:gdLst>
                  <a:gd name="csX0" fmla="*/ 5964 w 9633"/>
                  <a:gd name="csY0" fmla="*/ 130 h 1876"/>
                  <a:gd name="csX1" fmla="*/ 3 w 9633"/>
                  <a:gd name="csY1" fmla="*/ 1398 h 1876"/>
                  <a:gd name="csX2" fmla="*/ 5964 w 9633"/>
                  <a:gd name="csY2" fmla="*/ 130 h 18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33" h="1876">
                    <a:moveTo>
                      <a:pt x="5964" y="130"/>
                    </a:moveTo>
                    <a:cubicBezTo>
                      <a:pt x="3369" y="404"/>
                      <a:pt x="700" y="964"/>
                      <a:pt x="3" y="1398"/>
                    </a:cubicBezTo>
                    <a:cubicBezTo>
                      <a:pt x="-271" y="3204"/>
                      <a:pt x="16954" y="-751"/>
                      <a:pt x="5964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3" name="Frihandsfigur: Form 2212">
                <a:extLst>
                  <a:ext uri="{FF2B5EF4-FFF2-40B4-BE49-F238E27FC236}">
                    <a16:creationId xmlns:a16="http://schemas.microsoft.com/office/drawing/2014/main" id="{657302C2-99C9-E351-8D3B-D2101FC8C724}"/>
                  </a:ext>
                </a:extLst>
              </p:cNvPr>
              <p:cNvSpPr/>
              <p:nvPr/>
            </p:nvSpPr>
            <p:spPr>
              <a:xfrm>
                <a:off x="2234602" y="7112862"/>
                <a:ext cx="12374" cy="4167"/>
              </a:xfrm>
              <a:custGeom>
                <a:avLst/>
                <a:gdLst>
                  <a:gd name="csX0" fmla="*/ 8201 w 12374"/>
                  <a:gd name="csY0" fmla="*/ 32 h 4167"/>
                  <a:gd name="csX1" fmla="*/ 4178 w 12374"/>
                  <a:gd name="csY1" fmla="*/ 4136 h 4167"/>
                  <a:gd name="csX2" fmla="*/ 8201 w 12374"/>
                  <a:gd name="csY2" fmla="*/ 32 h 4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74" h="4167">
                    <a:moveTo>
                      <a:pt x="8201" y="32"/>
                    </a:moveTo>
                    <a:cubicBezTo>
                      <a:pt x="3252" y="-396"/>
                      <a:pt x="-5092" y="3598"/>
                      <a:pt x="4178" y="4136"/>
                    </a:cubicBezTo>
                    <a:cubicBezTo>
                      <a:pt x="9127" y="4565"/>
                      <a:pt x="17460" y="564"/>
                      <a:pt x="820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4" name="Frihandsfigur: Form 2213">
                <a:extLst>
                  <a:ext uri="{FF2B5EF4-FFF2-40B4-BE49-F238E27FC236}">
                    <a16:creationId xmlns:a16="http://schemas.microsoft.com/office/drawing/2014/main" id="{9129C09E-2F4F-3A5A-9B0B-8F1DA46D7CBD}"/>
                  </a:ext>
                </a:extLst>
              </p:cNvPr>
              <p:cNvSpPr/>
              <p:nvPr/>
            </p:nvSpPr>
            <p:spPr>
              <a:xfrm>
                <a:off x="2666434" y="6720356"/>
                <a:ext cx="10840" cy="1168"/>
              </a:xfrm>
              <a:custGeom>
                <a:avLst/>
                <a:gdLst>
                  <a:gd name="csX0" fmla="*/ 6824 w 10840"/>
                  <a:gd name="csY0" fmla="*/ 4 h 1168"/>
                  <a:gd name="csX1" fmla="*/ 17 w 10840"/>
                  <a:gd name="csY1" fmla="*/ 501 h 1168"/>
                  <a:gd name="csX2" fmla="*/ 6824 w 10840"/>
                  <a:gd name="csY2" fmla="*/ 4 h 1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40" h="1168">
                    <a:moveTo>
                      <a:pt x="6824" y="4"/>
                    </a:moveTo>
                    <a:cubicBezTo>
                      <a:pt x="3932" y="-31"/>
                      <a:pt x="886" y="186"/>
                      <a:pt x="17" y="501"/>
                    </a:cubicBezTo>
                    <a:cubicBezTo>
                      <a:pt x="-657" y="2118"/>
                      <a:pt x="19071" y="329"/>
                      <a:pt x="682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5" name="Frihandsfigur: Form 2214">
                <a:extLst>
                  <a:ext uri="{FF2B5EF4-FFF2-40B4-BE49-F238E27FC236}">
                    <a16:creationId xmlns:a16="http://schemas.microsoft.com/office/drawing/2014/main" id="{AC25F44C-699F-84E5-D79D-48ABA4A2AE88}"/>
                  </a:ext>
                </a:extLst>
              </p:cNvPr>
              <p:cNvSpPr/>
              <p:nvPr/>
            </p:nvSpPr>
            <p:spPr>
              <a:xfrm>
                <a:off x="3516613" y="5993927"/>
                <a:ext cx="7833" cy="4851"/>
              </a:xfrm>
              <a:custGeom>
                <a:avLst/>
                <a:gdLst>
                  <a:gd name="csX0" fmla="*/ 4785 w 7833"/>
                  <a:gd name="csY0" fmla="*/ 39 h 4851"/>
                  <a:gd name="csX1" fmla="*/ 3053 w 7833"/>
                  <a:gd name="csY1" fmla="*/ 4811 h 4851"/>
                  <a:gd name="csX2" fmla="*/ 4785 w 7833"/>
                  <a:gd name="csY2" fmla="*/ 39 h 48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33" h="4851">
                    <a:moveTo>
                      <a:pt x="4785" y="39"/>
                    </a:moveTo>
                    <a:cubicBezTo>
                      <a:pt x="556" y="-475"/>
                      <a:pt x="-2599" y="4268"/>
                      <a:pt x="3053" y="4811"/>
                    </a:cubicBezTo>
                    <a:cubicBezTo>
                      <a:pt x="7311" y="5337"/>
                      <a:pt x="10409" y="622"/>
                      <a:pt x="478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6" name="Frihandsfigur: Form 2215">
                <a:extLst>
                  <a:ext uri="{FF2B5EF4-FFF2-40B4-BE49-F238E27FC236}">
                    <a16:creationId xmlns:a16="http://schemas.microsoft.com/office/drawing/2014/main" id="{A57E3D8B-B525-0AE9-57BB-F1B7CF76558F}"/>
                  </a:ext>
                </a:extLst>
              </p:cNvPr>
              <p:cNvSpPr/>
              <p:nvPr/>
            </p:nvSpPr>
            <p:spPr>
              <a:xfrm>
                <a:off x="3568145" y="5839907"/>
                <a:ext cx="7818" cy="5312"/>
              </a:xfrm>
              <a:custGeom>
                <a:avLst/>
                <a:gdLst>
                  <a:gd name="csX0" fmla="*/ 4642 w 7818"/>
                  <a:gd name="csY0" fmla="*/ 39 h 5312"/>
                  <a:gd name="csX1" fmla="*/ 7 w 7818"/>
                  <a:gd name="csY1" fmla="*/ 2234 h 5312"/>
                  <a:gd name="csX2" fmla="*/ 4642 w 7818"/>
                  <a:gd name="csY2" fmla="*/ 39 h 53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8" h="5312">
                    <a:moveTo>
                      <a:pt x="4642" y="39"/>
                    </a:moveTo>
                    <a:cubicBezTo>
                      <a:pt x="2539" y="-213"/>
                      <a:pt x="464" y="782"/>
                      <a:pt x="7" y="2234"/>
                    </a:cubicBezTo>
                    <a:cubicBezTo>
                      <a:pt x="-359" y="9155"/>
                      <a:pt x="14009" y="2605"/>
                      <a:pt x="4642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7" name="Frihandsfigur: Form 2216">
                <a:extLst>
                  <a:ext uri="{FF2B5EF4-FFF2-40B4-BE49-F238E27FC236}">
                    <a16:creationId xmlns:a16="http://schemas.microsoft.com/office/drawing/2014/main" id="{20843ECA-FC3E-A0AC-4C56-7A31307CCE4C}"/>
                  </a:ext>
                </a:extLst>
              </p:cNvPr>
              <p:cNvSpPr/>
              <p:nvPr/>
            </p:nvSpPr>
            <p:spPr>
              <a:xfrm>
                <a:off x="3617510" y="5684447"/>
                <a:ext cx="7473" cy="5160"/>
              </a:xfrm>
              <a:custGeom>
                <a:avLst/>
                <a:gdLst>
                  <a:gd name="csX0" fmla="*/ 4534 w 7473"/>
                  <a:gd name="csY0" fmla="*/ 132 h 5160"/>
                  <a:gd name="csX1" fmla="*/ 2940 w 7473"/>
                  <a:gd name="csY1" fmla="*/ 5024 h 5160"/>
                  <a:gd name="csX2" fmla="*/ 4534 w 7473"/>
                  <a:gd name="csY2" fmla="*/ 132 h 51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73" h="5160">
                    <a:moveTo>
                      <a:pt x="4534" y="132"/>
                    </a:moveTo>
                    <a:cubicBezTo>
                      <a:pt x="77" y="-857"/>
                      <a:pt x="-2192" y="4006"/>
                      <a:pt x="2940" y="5024"/>
                    </a:cubicBezTo>
                    <a:cubicBezTo>
                      <a:pt x="7438" y="6030"/>
                      <a:pt x="9638" y="1178"/>
                      <a:pt x="4534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8" name="Frihandsfigur: Form 2217">
                <a:extLst>
                  <a:ext uri="{FF2B5EF4-FFF2-40B4-BE49-F238E27FC236}">
                    <a16:creationId xmlns:a16="http://schemas.microsoft.com/office/drawing/2014/main" id="{4CF2F0E6-6FEB-359D-DAD6-4451B59C70E5}"/>
                  </a:ext>
                </a:extLst>
              </p:cNvPr>
              <p:cNvSpPr/>
              <p:nvPr/>
            </p:nvSpPr>
            <p:spPr>
              <a:xfrm>
                <a:off x="3462889" y="6121617"/>
                <a:ext cx="8140" cy="3526"/>
              </a:xfrm>
              <a:custGeom>
                <a:avLst/>
                <a:gdLst>
                  <a:gd name="csX0" fmla="*/ 4879 w 8140"/>
                  <a:gd name="csY0" fmla="*/ 5 h 3526"/>
                  <a:gd name="csX1" fmla="*/ 4 w 8140"/>
                  <a:gd name="csY1" fmla="*/ 1622 h 3526"/>
                  <a:gd name="csX2" fmla="*/ 4879 w 8140"/>
                  <a:gd name="csY2" fmla="*/ 5 h 35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40" h="3526">
                    <a:moveTo>
                      <a:pt x="4879" y="5"/>
                    </a:moveTo>
                    <a:cubicBezTo>
                      <a:pt x="2690" y="-69"/>
                      <a:pt x="507" y="662"/>
                      <a:pt x="4" y="1622"/>
                    </a:cubicBezTo>
                    <a:cubicBezTo>
                      <a:pt x="-276" y="6137"/>
                      <a:pt x="14509" y="1388"/>
                      <a:pt x="487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9" name="Frihandsfigur: Form 2218">
                <a:extLst>
                  <a:ext uri="{FF2B5EF4-FFF2-40B4-BE49-F238E27FC236}">
                    <a16:creationId xmlns:a16="http://schemas.microsoft.com/office/drawing/2014/main" id="{1543B966-D79E-BA35-5AA0-44C3A9271D9F}"/>
                  </a:ext>
                </a:extLst>
              </p:cNvPr>
              <p:cNvSpPr/>
              <p:nvPr/>
            </p:nvSpPr>
            <p:spPr>
              <a:xfrm>
                <a:off x="3083523" y="6589677"/>
                <a:ext cx="9419" cy="3867"/>
              </a:xfrm>
              <a:custGeom>
                <a:avLst/>
                <a:gdLst>
                  <a:gd name="csX0" fmla="*/ 5798 w 9419"/>
                  <a:gd name="csY0" fmla="*/ 4 h 3867"/>
                  <a:gd name="csX1" fmla="*/ 9 w 9419"/>
                  <a:gd name="csY1" fmla="*/ 2329 h 3867"/>
                  <a:gd name="csX2" fmla="*/ 5798 w 9419"/>
                  <a:gd name="csY2" fmla="*/ 4 h 3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19" h="3867">
                    <a:moveTo>
                      <a:pt x="5798" y="4"/>
                    </a:moveTo>
                    <a:cubicBezTo>
                      <a:pt x="3266" y="266"/>
                      <a:pt x="672" y="1300"/>
                      <a:pt x="9" y="2329"/>
                    </a:cubicBezTo>
                    <a:cubicBezTo>
                      <a:pt x="-443" y="6895"/>
                      <a:pt x="16668" y="-180"/>
                      <a:pt x="579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0" name="Frihandsfigur: Form 2219">
                <a:extLst>
                  <a:ext uri="{FF2B5EF4-FFF2-40B4-BE49-F238E27FC236}">
                    <a16:creationId xmlns:a16="http://schemas.microsoft.com/office/drawing/2014/main" id="{455FE6E8-EDC2-5AB8-0DDC-36A56B36D701}"/>
                  </a:ext>
                </a:extLst>
              </p:cNvPr>
              <p:cNvSpPr/>
              <p:nvPr/>
            </p:nvSpPr>
            <p:spPr>
              <a:xfrm>
                <a:off x="3406810" y="6199944"/>
                <a:ext cx="8313" cy="2054"/>
              </a:xfrm>
              <a:custGeom>
                <a:avLst/>
                <a:gdLst>
                  <a:gd name="csX0" fmla="*/ 5014 w 8313"/>
                  <a:gd name="csY0" fmla="*/ 36 h 2054"/>
                  <a:gd name="csX1" fmla="*/ 2 w 8313"/>
                  <a:gd name="csY1" fmla="*/ 762 h 2054"/>
                  <a:gd name="csX2" fmla="*/ 5014 w 8313"/>
                  <a:gd name="csY2" fmla="*/ 36 h 20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" h="2054">
                    <a:moveTo>
                      <a:pt x="5014" y="36"/>
                    </a:moveTo>
                    <a:cubicBezTo>
                      <a:pt x="2768" y="-113"/>
                      <a:pt x="528" y="218"/>
                      <a:pt x="2" y="762"/>
                    </a:cubicBezTo>
                    <a:cubicBezTo>
                      <a:pt x="-187" y="3453"/>
                      <a:pt x="14752" y="1305"/>
                      <a:pt x="50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1" name="Frihandsfigur: Form 2220">
                <a:extLst>
                  <a:ext uri="{FF2B5EF4-FFF2-40B4-BE49-F238E27FC236}">
                    <a16:creationId xmlns:a16="http://schemas.microsoft.com/office/drawing/2014/main" id="{12FAC9F4-981E-1D5A-66DA-FEE318769E69}"/>
                  </a:ext>
                </a:extLst>
              </p:cNvPr>
              <p:cNvSpPr/>
              <p:nvPr/>
            </p:nvSpPr>
            <p:spPr>
              <a:xfrm>
                <a:off x="3222603" y="6385346"/>
                <a:ext cx="8995" cy="2297"/>
              </a:xfrm>
              <a:custGeom>
                <a:avLst/>
                <a:gdLst>
                  <a:gd name="csX0" fmla="*/ 5484 w 8995"/>
                  <a:gd name="csY0" fmla="*/ 0 h 2297"/>
                  <a:gd name="csX1" fmla="*/ 3 w 8995"/>
                  <a:gd name="csY1" fmla="*/ 1166 h 2297"/>
                  <a:gd name="csX2" fmla="*/ 5484 w 8995"/>
                  <a:gd name="csY2" fmla="*/ 0 h 22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5" h="2297">
                    <a:moveTo>
                      <a:pt x="5484" y="0"/>
                    </a:moveTo>
                    <a:cubicBezTo>
                      <a:pt x="3055" y="23"/>
                      <a:pt x="603" y="543"/>
                      <a:pt x="3" y="1166"/>
                    </a:cubicBezTo>
                    <a:cubicBezTo>
                      <a:pt x="-254" y="4075"/>
                      <a:pt x="15919" y="520"/>
                      <a:pt x="5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2" name="Frihandsfigur: Form 2221">
                <a:extLst>
                  <a:ext uri="{FF2B5EF4-FFF2-40B4-BE49-F238E27FC236}">
                    <a16:creationId xmlns:a16="http://schemas.microsoft.com/office/drawing/2014/main" id="{3CF4599D-241E-4F50-7733-2EEDFF0E4ACE}"/>
                  </a:ext>
                </a:extLst>
              </p:cNvPr>
              <p:cNvSpPr/>
              <p:nvPr/>
            </p:nvSpPr>
            <p:spPr>
              <a:xfrm>
                <a:off x="3664871" y="5552677"/>
                <a:ext cx="7488" cy="3982"/>
              </a:xfrm>
              <a:custGeom>
                <a:avLst/>
                <a:gdLst>
                  <a:gd name="csX0" fmla="*/ 4425 w 7488"/>
                  <a:gd name="csY0" fmla="*/ 177 h 3982"/>
                  <a:gd name="csX1" fmla="*/ 7 w 7488"/>
                  <a:gd name="csY1" fmla="*/ 1223 h 3982"/>
                  <a:gd name="csX2" fmla="*/ 4425 w 7488"/>
                  <a:gd name="csY2" fmla="*/ 177 h 39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8" h="3982">
                    <a:moveTo>
                      <a:pt x="4425" y="177"/>
                    </a:moveTo>
                    <a:cubicBezTo>
                      <a:pt x="2407" y="-286"/>
                      <a:pt x="430" y="194"/>
                      <a:pt x="7" y="1223"/>
                    </a:cubicBezTo>
                    <a:cubicBezTo>
                      <a:pt x="-359" y="6309"/>
                      <a:pt x="13443" y="3406"/>
                      <a:pt x="4425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3" name="Frihandsfigur: Form 2222">
                <a:extLst>
                  <a:ext uri="{FF2B5EF4-FFF2-40B4-BE49-F238E27FC236}">
                    <a16:creationId xmlns:a16="http://schemas.microsoft.com/office/drawing/2014/main" id="{E1008DAA-879D-47B8-7F0D-BD22A1B4CF88}"/>
                  </a:ext>
                </a:extLst>
              </p:cNvPr>
              <p:cNvSpPr/>
              <p:nvPr/>
            </p:nvSpPr>
            <p:spPr>
              <a:xfrm>
                <a:off x="3154796" y="6470568"/>
                <a:ext cx="9157" cy="3773"/>
              </a:xfrm>
              <a:custGeom>
                <a:avLst/>
                <a:gdLst>
                  <a:gd name="csX0" fmla="*/ 5728 w 9157"/>
                  <a:gd name="csY0" fmla="*/ 23 h 3773"/>
                  <a:gd name="csX1" fmla="*/ 3431 w 9157"/>
                  <a:gd name="csY1" fmla="*/ 3755 h 3773"/>
                  <a:gd name="csX2" fmla="*/ 5728 w 9157"/>
                  <a:gd name="csY2" fmla="*/ 23 h 3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7" h="3773">
                    <a:moveTo>
                      <a:pt x="5728" y="23"/>
                    </a:moveTo>
                    <a:cubicBezTo>
                      <a:pt x="1374" y="-326"/>
                      <a:pt x="-3410" y="3384"/>
                      <a:pt x="3431" y="3755"/>
                    </a:cubicBezTo>
                    <a:cubicBezTo>
                      <a:pt x="7769" y="4069"/>
                      <a:pt x="12575" y="389"/>
                      <a:pt x="572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4" name="Frihandsfigur: Form 2223">
                <a:extLst>
                  <a:ext uri="{FF2B5EF4-FFF2-40B4-BE49-F238E27FC236}">
                    <a16:creationId xmlns:a16="http://schemas.microsoft.com/office/drawing/2014/main" id="{34B96384-3EC4-33A8-79F4-751E7100989D}"/>
                  </a:ext>
                </a:extLst>
              </p:cNvPr>
              <p:cNvSpPr/>
              <p:nvPr/>
            </p:nvSpPr>
            <p:spPr>
              <a:xfrm>
                <a:off x="3348254" y="6259450"/>
                <a:ext cx="8532" cy="2040"/>
              </a:xfrm>
              <a:custGeom>
                <a:avLst/>
                <a:gdLst>
                  <a:gd name="csX0" fmla="*/ 5163 w 8532"/>
                  <a:gd name="csY0" fmla="*/ 23 h 2040"/>
                  <a:gd name="csX1" fmla="*/ 2 w 8532"/>
                  <a:gd name="csY1" fmla="*/ 801 h 2040"/>
                  <a:gd name="csX2" fmla="*/ 5163 w 8532"/>
                  <a:gd name="csY2" fmla="*/ 23 h 20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32" h="2040">
                    <a:moveTo>
                      <a:pt x="5163" y="23"/>
                    </a:moveTo>
                    <a:cubicBezTo>
                      <a:pt x="2860" y="-97"/>
                      <a:pt x="551" y="258"/>
                      <a:pt x="2" y="801"/>
                    </a:cubicBezTo>
                    <a:cubicBezTo>
                      <a:pt x="-209" y="3486"/>
                      <a:pt x="15130" y="1137"/>
                      <a:pt x="5163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5" name="Frihandsfigur: Form 2224">
                <a:extLst>
                  <a:ext uri="{FF2B5EF4-FFF2-40B4-BE49-F238E27FC236}">
                    <a16:creationId xmlns:a16="http://schemas.microsoft.com/office/drawing/2014/main" id="{A24870B1-9572-E2D5-60D0-8BDD11961981}"/>
                  </a:ext>
                </a:extLst>
              </p:cNvPr>
              <p:cNvSpPr/>
              <p:nvPr/>
            </p:nvSpPr>
            <p:spPr>
              <a:xfrm>
                <a:off x="3286909" y="6320383"/>
                <a:ext cx="8753" cy="2112"/>
              </a:xfrm>
              <a:custGeom>
                <a:avLst/>
                <a:gdLst>
                  <a:gd name="csX0" fmla="*/ 5317 w 8753"/>
                  <a:gd name="csY0" fmla="*/ 1 h 2112"/>
                  <a:gd name="csX1" fmla="*/ 2 w 8753"/>
                  <a:gd name="csY1" fmla="*/ 996 h 2112"/>
                  <a:gd name="csX2" fmla="*/ 5317 w 8753"/>
                  <a:gd name="csY2" fmla="*/ 1 h 2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3" h="2112">
                    <a:moveTo>
                      <a:pt x="5317" y="1"/>
                    </a:moveTo>
                    <a:cubicBezTo>
                      <a:pt x="2951" y="-22"/>
                      <a:pt x="574" y="424"/>
                      <a:pt x="2" y="996"/>
                    </a:cubicBezTo>
                    <a:cubicBezTo>
                      <a:pt x="-221" y="3721"/>
                      <a:pt x="15501" y="687"/>
                      <a:pt x="5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6" name="Frihandsfigur: Form 2225">
                <a:extLst>
                  <a:ext uri="{FF2B5EF4-FFF2-40B4-BE49-F238E27FC236}">
                    <a16:creationId xmlns:a16="http://schemas.microsoft.com/office/drawing/2014/main" id="{E5C50D11-036D-102E-BBE9-4CA57E182B47}"/>
                  </a:ext>
                </a:extLst>
              </p:cNvPr>
              <p:cNvSpPr/>
              <p:nvPr/>
            </p:nvSpPr>
            <p:spPr>
              <a:xfrm>
                <a:off x="1828195" y="7526052"/>
                <a:ext cx="13470" cy="5234"/>
              </a:xfrm>
              <a:custGeom>
                <a:avLst/>
                <a:gdLst>
                  <a:gd name="csX0" fmla="*/ 9209 w 13470"/>
                  <a:gd name="csY0" fmla="*/ 94 h 5234"/>
                  <a:gd name="csX1" fmla="*/ 4265 w 13470"/>
                  <a:gd name="csY1" fmla="*/ 5140 h 5234"/>
                  <a:gd name="csX2" fmla="*/ 9209 w 13470"/>
                  <a:gd name="csY2" fmla="*/ 94 h 52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70" h="5234">
                    <a:moveTo>
                      <a:pt x="9209" y="94"/>
                    </a:moveTo>
                    <a:cubicBezTo>
                      <a:pt x="4614" y="-774"/>
                      <a:pt x="-5856" y="4626"/>
                      <a:pt x="4265" y="5140"/>
                    </a:cubicBezTo>
                    <a:cubicBezTo>
                      <a:pt x="8855" y="6010"/>
                      <a:pt x="19324" y="603"/>
                      <a:pt x="9209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7" name="Frihandsfigur: Form 2226">
                <a:extLst>
                  <a:ext uri="{FF2B5EF4-FFF2-40B4-BE49-F238E27FC236}">
                    <a16:creationId xmlns:a16="http://schemas.microsoft.com/office/drawing/2014/main" id="{6AF7BCBC-5677-73AA-40E2-9978F14B476F}"/>
                  </a:ext>
                </a:extLst>
              </p:cNvPr>
              <p:cNvSpPr/>
              <p:nvPr/>
            </p:nvSpPr>
            <p:spPr>
              <a:xfrm>
                <a:off x="3514988" y="5493968"/>
                <a:ext cx="6784" cy="3068"/>
              </a:xfrm>
              <a:custGeom>
                <a:avLst/>
                <a:gdLst>
                  <a:gd name="csX0" fmla="*/ 4278 w 6784"/>
                  <a:gd name="csY0" fmla="*/ 472 h 3068"/>
                  <a:gd name="csX1" fmla="*/ 391 w 6784"/>
                  <a:gd name="csY1" fmla="*/ 3067 h 3068"/>
                  <a:gd name="csX2" fmla="*/ 4278 w 6784"/>
                  <a:gd name="csY2" fmla="*/ 472 h 30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84" h="3068">
                    <a:moveTo>
                      <a:pt x="4278" y="472"/>
                    </a:moveTo>
                    <a:cubicBezTo>
                      <a:pt x="3323" y="832"/>
                      <a:pt x="-1369" y="2621"/>
                      <a:pt x="391" y="3067"/>
                    </a:cubicBezTo>
                    <a:cubicBezTo>
                      <a:pt x="2666" y="3170"/>
                      <a:pt x="10856" y="-1460"/>
                      <a:pt x="4278" y="4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8" name="Frihandsfigur: Form 2227">
                <a:extLst>
                  <a:ext uri="{FF2B5EF4-FFF2-40B4-BE49-F238E27FC236}">
                    <a16:creationId xmlns:a16="http://schemas.microsoft.com/office/drawing/2014/main" id="{FDB6D9DA-CEB9-FAE8-0F8B-CA6CE6A85B4A}"/>
                  </a:ext>
                </a:extLst>
              </p:cNvPr>
              <p:cNvSpPr/>
              <p:nvPr/>
            </p:nvSpPr>
            <p:spPr>
              <a:xfrm>
                <a:off x="2380203" y="6719062"/>
                <a:ext cx="10822" cy="1124"/>
              </a:xfrm>
              <a:custGeom>
                <a:avLst/>
                <a:gdLst>
                  <a:gd name="csX0" fmla="*/ 6962 w 10822"/>
                  <a:gd name="csY0" fmla="*/ 0 h 1124"/>
                  <a:gd name="csX1" fmla="*/ 18 w 10822"/>
                  <a:gd name="csY1" fmla="*/ 555 h 1124"/>
                  <a:gd name="csX2" fmla="*/ 6962 w 10822"/>
                  <a:gd name="csY2" fmla="*/ 0 h 11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22" h="1124">
                    <a:moveTo>
                      <a:pt x="6962" y="0"/>
                    </a:moveTo>
                    <a:cubicBezTo>
                      <a:pt x="4076" y="0"/>
                      <a:pt x="967" y="246"/>
                      <a:pt x="18" y="555"/>
                    </a:cubicBezTo>
                    <a:cubicBezTo>
                      <a:pt x="-679" y="1978"/>
                      <a:pt x="18883" y="326"/>
                      <a:pt x="69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9" name="Frihandsfigur: Form 2228">
                <a:extLst>
                  <a:ext uri="{FF2B5EF4-FFF2-40B4-BE49-F238E27FC236}">
                    <a16:creationId xmlns:a16="http://schemas.microsoft.com/office/drawing/2014/main" id="{4136405A-60BD-1AC6-6997-F4C00A75907A}"/>
                  </a:ext>
                </a:extLst>
              </p:cNvPr>
              <p:cNvSpPr/>
              <p:nvPr/>
            </p:nvSpPr>
            <p:spPr>
              <a:xfrm>
                <a:off x="2666484" y="6703723"/>
                <a:ext cx="9892" cy="361"/>
              </a:xfrm>
              <a:custGeom>
                <a:avLst/>
                <a:gdLst>
                  <a:gd name="csX0" fmla="*/ 6390 w 9892"/>
                  <a:gd name="csY0" fmla="*/ 0 h 361"/>
                  <a:gd name="csX1" fmla="*/ 3498 w 9892"/>
                  <a:gd name="csY1" fmla="*/ 360 h 361"/>
                  <a:gd name="csX2" fmla="*/ 6390 w 9892"/>
                  <a:gd name="csY2" fmla="*/ 0 h 3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92" h="361">
                    <a:moveTo>
                      <a:pt x="6390" y="0"/>
                    </a:moveTo>
                    <a:cubicBezTo>
                      <a:pt x="2601" y="-5"/>
                      <a:pt x="-4165" y="383"/>
                      <a:pt x="3498" y="360"/>
                    </a:cubicBezTo>
                    <a:cubicBezTo>
                      <a:pt x="7293" y="371"/>
                      <a:pt x="14060" y="-11"/>
                      <a:pt x="6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0" name="Frihandsfigur: Form 2229">
                <a:extLst>
                  <a:ext uri="{FF2B5EF4-FFF2-40B4-BE49-F238E27FC236}">
                    <a16:creationId xmlns:a16="http://schemas.microsoft.com/office/drawing/2014/main" id="{45942AD1-3D97-F5F8-72A3-A1967DF69E86}"/>
                  </a:ext>
                </a:extLst>
              </p:cNvPr>
              <p:cNvSpPr/>
              <p:nvPr/>
            </p:nvSpPr>
            <p:spPr>
              <a:xfrm>
                <a:off x="2576278" y="6705286"/>
                <a:ext cx="10198" cy="153"/>
              </a:xfrm>
              <a:custGeom>
                <a:avLst/>
                <a:gdLst>
                  <a:gd name="csX0" fmla="*/ 6625 w 10198"/>
                  <a:gd name="csY0" fmla="*/ 145 h 153"/>
                  <a:gd name="csX1" fmla="*/ 3568 w 10198"/>
                  <a:gd name="csY1" fmla="*/ 8 h 153"/>
                  <a:gd name="csX2" fmla="*/ 6625 w 10198"/>
                  <a:gd name="csY2" fmla="*/ 145 h 1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98" h="153">
                    <a:moveTo>
                      <a:pt x="6625" y="145"/>
                    </a:moveTo>
                    <a:cubicBezTo>
                      <a:pt x="2791" y="186"/>
                      <a:pt x="-4325" y="77"/>
                      <a:pt x="3568" y="8"/>
                    </a:cubicBezTo>
                    <a:cubicBezTo>
                      <a:pt x="7414" y="-32"/>
                      <a:pt x="14523" y="82"/>
                      <a:pt x="6625" y="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1" name="Frihandsfigur: Form 2230">
                <a:extLst>
                  <a:ext uri="{FF2B5EF4-FFF2-40B4-BE49-F238E27FC236}">
                    <a16:creationId xmlns:a16="http://schemas.microsoft.com/office/drawing/2014/main" id="{531BE88A-D32C-597C-64CB-B8E4117EFD61}"/>
                  </a:ext>
                </a:extLst>
              </p:cNvPr>
              <p:cNvSpPr/>
              <p:nvPr/>
            </p:nvSpPr>
            <p:spPr>
              <a:xfrm>
                <a:off x="2159880" y="6880134"/>
                <a:ext cx="11611" cy="3688"/>
              </a:xfrm>
              <a:custGeom>
                <a:avLst/>
                <a:gdLst>
                  <a:gd name="csX0" fmla="*/ 7554 w 11611"/>
                  <a:gd name="csY0" fmla="*/ 0 h 3688"/>
                  <a:gd name="csX1" fmla="*/ 73 w 11611"/>
                  <a:gd name="csY1" fmla="*/ 1805 h 3688"/>
                  <a:gd name="csX2" fmla="*/ 7554 w 11611"/>
                  <a:gd name="csY2" fmla="*/ 0 h 3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1" h="3688">
                    <a:moveTo>
                      <a:pt x="7554" y="0"/>
                    </a:moveTo>
                    <a:cubicBezTo>
                      <a:pt x="4491" y="0"/>
                      <a:pt x="1142" y="806"/>
                      <a:pt x="73" y="1805"/>
                    </a:cubicBezTo>
                    <a:cubicBezTo>
                      <a:pt x="-1413" y="6543"/>
                      <a:pt x="20373" y="966"/>
                      <a:pt x="75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2" name="Frihandsfigur: Form 2231">
                <a:extLst>
                  <a:ext uri="{FF2B5EF4-FFF2-40B4-BE49-F238E27FC236}">
                    <a16:creationId xmlns:a16="http://schemas.microsoft.com/office/drawing/2014/main" id="{D73A5A64-910C-5A24-5CBE-34578E5B3985}"/>
                  </a:ext>
                </a:extLst>
              </p:cNvPr>
              <p:cNvSpPr/>
              <p:nvPr/>
            </p:nvSpPr>
            <p:spPr>
              <a:xfrm>
                <a:off x="2480940" y="6702951"/>
                <a:ext cx="10518" cy="109"/>
              </a:xfrm>
              <a:custGeom>
                <a:avLst/>
                <a:gdLst>
                  <a:gd name="csX0" fmla="*/ 6871 w 10518"/>
                  <a:gd name="csY0" fmla="*/ 0 h 109"/>
                  <a:gd name="csX1" fmla="*/ 3642 w 10518"/>
                  <a:gd name="csY1" fmla="*/ 109 h 109"/>
                  <a:gd name="csX2" fmla="*/ 6871 w 10518"/>
                  <a:gd name="csY2" fmla="*/ 0 h 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18" h="109">
                    <a:moveTo>
                      <a:pt x="6871" y="0"/>
                    </a:moveTo>
                    <a:cubicBezTo>
                      <a:pt x="2985" y="0"/>
                      <a:pt x="-4490" y="115"/>
                      <a:pt x="3642" y="109"/>
                    </a:cubicBezTo>
                    <a:cubicBezTo>
                      <a:pt x="7540" y="115"/>
                      <a:pt x="15010" y="-5"/>
                      <a:pt x="6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3" name="Frihandsfigur: Form 2232">
                <a:extLst>
                  <a:ext uri="{FF2B5EF4-FFF2-40B4-BE49-F238E27FC236}">
                    <a16:creationId xmlns:a16="http://schemas.microsoft.com/office/drawing/2014/main" id="{0BC08198-1A39-714B-F65E-8177B92D422D}"/>
                  </a:ext>
                </a:extLst>
              </p:cNvPr>
              <p:cNvSpPr/>
              <p:nvPr/>
            </p:nvSpPr>
            <p:spPr>
              <a:xfrm>
                <a:off x="2273086" y="6776523"/>
                <a:ext cx="11236" cy="2918"/>
              </a:xfrm>
              <a:custGeom>
                <a:avLst/>
                <a:gdLst>
                  <a:gd name="csX0" fmla="*/ 7431 w 11236"/>
                  <a:gd name="csY0" fmla="*/ 26 h 2918"/>
                  <a:gd name="csX1" fmla="*/ 3802 w 11236"/>
                  <a:gd name="csY1" fmla="*/ 2895 h 2918"/>
                  <a:gd name="csX2" fmla="*/ 7431 w 11236"/>
                  <a:gd name="csY2" fmla="*/ 26 h 2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36" h="2918">
                    <a:moveTo>
                      <a:pt x="7431" y="26"/>
                    </a:moveTo>
                    <a:cubicBezTo>
                      <a:pt x="3070" y="-299"/>
                      <a:pt x="-4685" y="2484"/>
                      <a:pt x="3802" y="2895"/>
                    </a:cubicBezTo>
                    <a:cubicBezTo>
                      <a:pt x="8168" y="3203"/>
                      <a:pt x="15924" y="409"/>
                      <a:pt x="743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4" name="Frihandsfigur: Form 2233">
                <a:extLst>
                  <a:ext uri="{FF2B5EF4-FFF2-40B4-BE49-F238E27FC236}">
                    <a16:creationId xmlns:a16="http://schemas.microsoft.com/office/drawing/2014/main" id="{116FBC11-9520-7F9E-BAAC-52C7BAC96C04}"/>
                  </a:ext>
                </a:extLst>
              </p:cNvPr>
              <p:cNvSpPr/>
              <p:nvPr/>
            </p:nvSpPr>
            <p:spPr>
              <a:xfrm>
                <a:off x="1626502" y="7378698"/>
                <a:ext cx="13499" cy="4785"/>
              </a:xfrm>
              <a:custGeom>
                <a:avLst/>
                <a:gdLst>
                  <a:gd name="csX0" fmla="*/ 9255 w 13499"/>
                  <a:gd name="csY0" fmla="*/ 41 h 4785"/>
                  <a:gd name="csX1" fmla="*/ 4243 w 13499"/>
                  <a:gd name="csY1" fmla="*/ 4745 h 4785"/>
                  <a:gd name="csX2" fmla="*/ 9255 w 13499"/>
                  <a:gd name="csY2" fmla="*/ 41 h 47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99" h="4785">
                    <a:moveTo>
                      <a:pt x="9255" y="41"/>
                    </a:moveTo>
                    <a:cubicBezTo>
                      <a:pt x="4311" y="-479"/>
                      <a:pt x="-5707" y="4065"/>
                      <a:pt x="4243" y="4745"/>
                    </a:cubicBezTo>
                    <a:cubicBezTo>
                      <a:pt x="9198" y="5259"/>
                      <a:pt x="19205" y="722"/>
                      <a:pt x="925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5" name="Frihandsfigur: Form 2234">
                <a:extLst>
                  <a:ext uri="{FF2B5EF4-FFF2-40B4-BE49-F238E27FC236}">
                    <a16:creationId xmlns:a16="http://schemas.microsoft.com/office/drawing/2014/main" id="{C041D8E8-EB87-E474-AD2F-B2EC3D019210}"/>
                  </a:ext>
                </a:extLst>
              </p:cNvPr>
              <p:cNvSpPr/>
              <p:nvPr/>
            </p:nvSpPr>
            <p:spPr>
              <a:xfrm>
                <a:off x="2039228" y="6992761"/>
                <a:ext cx="12050" cy="3905"/>
              </a:xfrm>
              <a:custGeom>
                <a:avLst/>
                <a:gdLst>
                  <a:gd name="csX0" fmla="*/ 8071 w 12050"/>
                  <a:gd name="csY0" fmla="*/ 33 h 3905"/>
                  <a:gd name="csX1" fmla="*/ 3973 w 12050"/>
                  <a:gd name="csY1" fmla="*/ 3873 h 3905"/>
                  <a:gd name="csX2" fmla="*/ 8071 w 12050"/>
                  <a:gd name="csY2" fmla="*/ 33 h 39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50" h="3905">
                    <a:moveTo>
                      <a:pt x="8071" y="33"/>
                    </a:moveTo>
                    <a:cubicBezTo>
                      <a:pt x="3425" y="-385"/>
                      <a:pt x="-5022" y="3347"/>
                      <a:pt x="3973" y="3873"/>
                    </a:cubicBezTo>
                    <a:cubicBezTo>
                      <a:pt x="8637" y="4290"/>
                      <a:pt x="17072" y="558"/>
                      <a:pt x="807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6" name="Frihandsfigur: Form 2235">
                <a:extLst>
                  <a:ext uri="{FF2B5EF4-FFF2-40B4-BE49-F238E27FC236}">
                    <a16:creationId xmlns:a16="http://schemas.microsoft.com/office/drawing/2014/main" id="{AB974227-812D-E06A-6DA1-CDED74CD7445}"/>
                  </a:ext>
                </a:extLst>
              </p:cNvPr>
              <p:cNvSpPr/>
              <p:nvPr/>
            </p:nvSpPr>
            <p:spPr>
              <a:xfrm>
                <a:off x="1773520" y="7241227"/>
                <a:ext cx="12980" cy="4465"/>
              </a:xfrm>
              <a:custGeom>
                <a:avLst/>
                <a:gdLst>
                  <a:gd name="csX0" fmla="*/ 8826 w 12980"/>
                  <a:gd name="csY0" fmla="*/ 38 h 4465"/>
                  <a:gd name="csX1" fmla="*/ 4145 w 12980"/>
                  <a:gd name="csY1" fmla="*/ 4427 h 4465"/>
                  <a:gd name="csX2" fmla="*/ 8826 w 12980"/>
                  <a:gd name="csY2" fmla="*/ 38 h 44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80" h="4465">
                    <a:moveTo>
                      <a:pt x="8826" y="38"/>
                    </a:moveTo>
                    <a:cubicBezTo>
                      <a:pt x="3991" y="-442"/>
                      <a:pt x="-5462" y="3798"/>
                      <a:pt x="4145" y="4427"/>
                    </a:cubicBezTo>
                    <a:cubicBezTo>
                      <a:pt x="9003" y="4907"/>
                      <a:pt x="18444" y="661"/>
                      <a:pt x="8826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7" name="Frihandsfigur: Form 2236">
                <a:extLst>
                  <a:ext uri="{FF2B5EF4-FFF2-40B4-BE49-F238E27FC236}">
                    <a16:creationId xmlns:a16="http://schemas.microsoft.com/office/drawing/2014/main" id="{EF1624F3-3591-AB12-16FD-2208BB70506B}"/>
                  </a:ext>
                </a:extLst>
              </p:cNvPr>
              <p:cNvSpPr/>
              <p:nvPr/>
            </p:nvSpPr>
            <p:spPr>
              <a:xfrm>
                <a:off x="1910807" y="7112859"/>
                <a:ext cx="12493" cy="4173"/>
              </a:xfrm>
              <a:custGeom>
                <a:avLst/>
                <a:gdLst>
                  <a:gd name="csX0" fmla="*/ 8431 w 12493"/>
                  <a:gd name="csY0" fmla="*/ 35 h 4173"/>
                  <a:gd name="csX1" fmla="*/ 4059 w 12493"/>
                  <a:gd name="csY1" fmla="*/ 4138 h 4173"/>
                  <a:gd name="csX2" fmla="*/ 8431 w 12493"/>
                  <a:gd name="csY2" fmla="*/ 35 h 4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93" h="4173">
                    <a:moveTo>
                      <a:pt x="8431" y="35"/>
                    </a:moveTo>
                    <a:cubicBezTo>
                      <a:pt x="3693" y="-411"/>
                      <a:pt x="-5234" y="3561"/>
                      <a:pt x="4059" y="4138"/>
                    </a:cubicBezTo>
                    <a:cubicBezTo>
                      <a:pt x="8808" y="4584"/>
                      <a:pt x="17729" y="607"/>
                      <a:pt x="843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8" name="Frihandsfigur: Form 2237">
                <a:extLst>
                  <a:ext uri="{FF2B5EF4-FFF2-40B4-BE49-F238E27FC236}">
                    <a16:creationId xmlns:a16="http://schemas.microsoft.com/office/drawing/2014/main" id="{45F991A1-D418-658C-A590-F51EBF50BA5B}"/>
                  </a:ext>
                </a:extLst>
              </p:cNvPr>
              <p:cNvSpPr/>
              <p:nvPr/>
            </p:nvSpPr>
            <p:spPr>
              <a:xfrm>
                <a:off x="3360244" y="5849925"/>
                <a:ext cx="7810" cy="5041"/>
              </a:xfrm>
              <a:custGeom>
                <a:avLst/>
                <a:gdLst>
                  <a:gd name="csX0" fmla="*/ 4706 w 7810"/>
                  <a:gd name="csY0" fmla="*/ 0 h 5041"/>
                  <a:gd name="csX1" fmla="*/ 2 w 7810"/>
                  <a:gd name="csY1" fmla="*/ 3012 h 5041"/>
                  <a:gd name="csX2" fmla="*/ 4706 w 7810"/>
                  <a:gd name="csY2" fmla="*/ 0 h 50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0" h="5041">
                    <a:moveTo>
                      <a:pt x="4706" y="0"/>
                    </a:moveTo>
                    <a:cubicBezTo>
                      <a:pt x="2609" y="315"/>
                      <a:pt x="505" y="1669"/>
                      <a:pt x="2" y="3012"/>
                    </a:cubicBezTo>
                    <a:cubicBezTo>
                      <a:pt x="-215" y="8962"/>
                      <a:pt x="13879" y="-74"/>
                      <a:pt x="4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9" name="Frihandsfigur: Form 2238">
                <a:extLst>
                  <a:ext uri="{FF2B5EF4-FFF2-40B4-BE49-F238E27FC236}">
                    <a16:creationId xmlns:a16="http://schemas.microsoft.com/office/drawing/2014/main" id="{943B66BE-1B49-DA55-A527-2B6AC41E4B8C}"/>
                  </a:ext>
                </a:extLst>
              </p:cNvPr>
              <p:cNvSpPr/>
              <p:nvPr/>
            </p:nvSpPr>
            <p:spPr>
              <a:xfrm>
                <a:off x="3245672" y="6117048"/>
                <a:ext cx="8072" cy="3519"/>
              </a:xfrm>
              <a:custGeom>
                <a:avLst/>
                <a:gdLst>
                  <a:gd name="csX0" fmla="*/ 5018 w 8072"/>
                  <a:gd name="csY0" fmla="*/ 19 h 3519"/>
                  <a:gd name="csX1" fmla="*/ 3052 w 8072"/>
                  <a:gd name="csY1" fmla="*/ 3499 h 3519"/>
                  <a:gd name="csX2" fmla="*/ 5018 w 8072"/>
                  <a:gd name="csY2" fmla="*/ 19 h 35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72" h="3519">
                    <a:moveTo>
                      <a:pt x="5018" y="19"/>
                    </a:moveTo>
                    <a:cubicBezTo>
                      <a:pt x="1120" y="-284"/>
                      <a:pt x="-2966" y="3162"/>
                      <a:pt x="3052" y="3499"/>
                    </a:cubicBezTo>
                    <a:cubicBezTo>
                      <a:pt x="6972" y="3813"/>
                      <a:pt x="11030" y="367"/>
                      <a:pt x="50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0" name="Frihandsfigur: Form 2239">
                <a:extLst>
                  <a:ext uri="{FF2B5EF4-FFF2-40B4-BE49-F238E27FC236}">
                    <a16:creationId xmlns:a16="http://schemas.microsoft.com/office/drawing/2014/main" id="{ED98DAF6-5028-96D3-DBA2-9FB86059CF14}"/>
                  </a:ext>
                </a:extLst>
              </p:cNvPr>
              <p:cNvSpPr/>
              <p:nvPr/>
            </p:nvSpPr>
            <p:spPr>
              <a:xfrm>
                <a:off x="3184603" y="6198214"/>
                <a:ext cx="8325" cy="1973"/>
              </a:xfrm>
              <a:custGeom>
                <a:avLst/>
                <a:gdLst>
                  <a:gd name="csX0" fmla="*/ 5102 w 8325"/>
                  <a:gd name="csY0" fmla="*/ 0 h 1973"/>
                  <a:gd name="csX1" fmla="*/ 4 w 8325"/>
                  <a:gd name="csY1" fmla="*/ 966 h 1973"/>
                  <a:gd name="csX2" fmla="*/ 5102 w 8325"/>
                  <a:gd name="csY2" fmla="*/ 0 h 19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25" h="1973">
                    <a:moveTo>
                      <a:pt x="5102" y="0"/>
                    </a:moveTo>
                    <a:cubicBezTo>
                      <a:pt x="2861" y="0"/>
                      <a:pt x="581" y="428"/>
                      <a:pt x="4" y="966"/>
                    </a:cubicBezTo>
                    <a:cubicBezTo>
                      <a:pt x="-276" y="3497"/>
                      <a:pt x="14720" y="526"/>
                      <a:pt x="51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1" name="Frihandsfigur: Form 2240">
                <a:extLst>
                  <a:ext uri="{FF2B5EF4-FFF2-40B4-BE49-F238E27FC236}">
                    <a16:creationId xmlns:a16="http://schemas.microsoft.com/office/drawing/2014/main" id="{2325FA15-0D70-541A-6786-3F13A52DEF17}"/>
                  </a:ext>
                </a:extLst>
              </p:cNvPr>
              <p:cNvSpPr/>
              <p:nvPr/>
            </p:nvSpPr>
            <p:spPr>
              <a:xfrm>
                <a:off x="2752083" y="6675034"/>
                <a:ext cx="9670" cy="1667"/>
              </a:xfrm>
              <a:custGeom>
                <a:avLst/>
                <a:gdLst>
                  <a:gd name="csX0" fmla="*/ 6076 w 9670"/>
                  <a:gd name="csY0" fmla="*/ 0 h 1667"/>
                  <a:gd name="csX1" fmla="*/ 13 w 9670"/>
                  <a:gd name="csY1" fmla="*/ 863 h 1667"/>
                  <a:gd name="csX2" fmla="*/ 6076 w 9670"/>
                  <a:gd name="csY2" fmla="*/ 0 h 16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70" h="1667">
                    <a:moveTo>
                      <a:pt x="6076" y="0"/>
                    </a:moveTo>
                    <a:cubicBezTo>
                      <a:pt x="3487" y="29"/>
                      <a:pt x="773" y="417"/>
                      <a:pt x="13" y="863"/>
                    </a:cubicBezTo>
                    <a:cubicBezTo>
                      <a:pt x="-536" y="2977"/>
                      <a:pt x="17009" y="286"/>
                      <a:pt x="6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2" name="Frihandsfigur: Form 2241">
                <a:extLst>
                  <a:ext uri="{FF2B5EF4-FFF2-40B4-BE49-F238E27FC236}">
                    <a16:creationId xmlns:a16="http://schemas.microsoft.com/office/drawing/2014/main" id="{091D761F-34DE-DE3E-E80F-5E504F8840B7}"/>
                  </a:ext>
                </a:extLst>
              </p:cNvPr>
              <p:cNvSpPr/>
              <p:nvPr/>
            </p:nvSpPr>
            <p:spPr>
              <a:xfrm>
                <a:off x="3413984" y="5705210"/>
                <a:ext cx="7621" cy="4963"/>
              </a:xfrm>
              <a:custGeom>
                <a:avLst/>
                <a:gdLst>
                  <a:gd name="csX0" fmla="*/ 4584 w 7621"/>
                  <a:gd name="csY0" fmla="*/ 97 h 4963"/>
                  <a:gd name="csX1" fmla="*/ 0 w 7621"/>
                  <a:gd name="csY1" fmla="*/ 3360 h 4963"/>
                  <a:gd name="csX2" fmla="*/ 4584 w 7621"/>
                  <a:gd name="csY2" fmla="*/ 97 h 49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1" h="4963">
                    <a:moveTo>
                      <a:pt x="4584" y="97"/>
                    </a:moveTo>
                    <a:cubicBezTo>
                      <a:pt x="2532" y="634"/>
                      <a:pt x="480" y="2097"/>
                      <a:pt x="0" y="3360"/>
                    </a:cubicBezTo>
                    <a:cubicBezTo>
                      <a:pt x="-51" y="8686"/>
                      <a:pt x="13499" y="-1063"/>
                      <a:pt x="4584" y="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3" name="Frihandsfigur: Form 2242">
                <a:extLst>
                  <a:ext uri="{FF2B5EF4-FFF2-40B4-BE49-F238E27FC236}">
                    <a16:creationId xmlns:a16="http://schemas.microsoft.com/office/drawing/2014/main" id="{65A98B23-7559-0E65-5207-7EA5F3AFFC0E}"/>
                  </a:ext>
                </a:extLst>
              </p:cNvPr>
              <p:cNvSpPr/>
              <p:nvPr/>
            </p:nvSpPr>
            <p:spPr>
              <a:xfrm>
                <a:off x="3465499" y="5579786"/>
                <a:ext cx="7440" cy="4382"/>
              </a:xfrm>
              <a:custGeom>
                <a:avLst/>
                <a:gdLst>
                  <a:gd name="csX0" fmla="*/ 4475 w 7440"/>
                  <a:gd name="csY0" fmla="*/ 328 h 4382"/>
                  <a:gd name="csX1" fmla="*/ 0 w 7440"/>
                  <a:gd name="csY1" fmla="*/ 3391 h 4382"/>
                  <a:gd name="csX2" fmla="*/ 4475 w 7440"/>
                  <a:gd name="csY2" fmla="*/ 328 h 43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0" h="4382">
                    <a:moveTo>
                      <a:pt x="4475" y="328"/>
                    </a:moveTo>
                    <a:cubicBezTo>
                      <a:pt x="2463" y="1019"/>
                      <a:pt x="463" y="2397"/>
                      <a:pt x="0" y="3391"/>
                    </a:cubicBezTo>
                    <a:cubicBezTo>
                      <a:pt x="120" y="7311"/>
                      <a:pt x="13122" y="-1804"/>
                      <a:pt x="4475" y="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4" name="Frihandsfigur: Form 2243">
                <a:extLst>
                  <a:ext uri="{FF2B5EF4-FFF2-40B4-BE49-F238E27FC236}">
                    <a16:creationId xmlns:a16="http://schemas.microsoft.com/office/drawing/2014/main" id="{E8D68422-D084-CBB8-F107-F6A2B9BB76DD}"/>
                  </a:ext>
                </a:extLst>
              </p:cNvPr>
              <p:cNvSpPr/>
              <p:nvPr/>
            </p:nvSpPr>
            <p:spPr>
              <a:xfrm>
                <a:off x="3304133" y="5993871"/>
                <a:ext cx="7897" cy="4516"/>
              </a:xfrm>
              <a:custGeom>
                <a:avLst/>
                <a:gdLst>
                  <a:gd name="csX0" fmla="*/ 4890 w 7897"/>
                  <a:gd name="csY0" fmla="*/ 3 h 4516"/>
                  <a:gd name="csX1" fmla="*/ 3004 w 7897"/>
                  <a:gd name="csY1" fmla="*/ 4513 h 4516"/>
                  <a:gd name="csX2" fmla="*/ 4890 w 7897"/>
                  <a:gd name="csY2" fmla="*/ 3 h 45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4516">
                    <a:moveTo>
                      <a:pt x="4890" y="3"/>
                    </a:moveTo>
                    <a:cubicBezTo>
                      <a:pt x="1038" y="-134"/>
                      <a:pt x="-2877" y="4432"/>
                      <a:pt x="3004" y="4513"/>
                    </a:cubicBezTo>
                    <a:cubicBezTo>
                      <a:pt x="6879" y="4672"/>
                      <a:pt x="10765" y="83"/>
                      <a:pt x="489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5" name="Frihandsfigur: Form 2244">
                <a:extLst>
                  <a:ext uri="{FF2B5EF4-FFF2-40B4-BE49-F238E27FC236}">
                    <a16:creationId xmlns:a16="http://schemas.microsoft.com/office/drawing/2014/main" id="{3DF4D98B-45BA-5726-1D05-196E8DB46435}"/>
                  </a:ext>
                </a:extLst>
              </p:cNvPr>
              <p:cNvSpPr/>
              <p:nvPr/>
            </p:nvSpPr>
            <p:spPr>
              <a:xfrm>
                <a:off x="3120314" y="6257913"/>
                <a:ext cx="8536" cy="2061"/>
              </a:xfrm>
              <a:custGeom>
                <a:avLst/>
                <a:gdLst>
                  <a:gd name="csX0" fmla="*/ 5252 w 8536"/>
                  <a:gd name="csY0" fmla="*/ 0 h 2061"/>
                  <a:gd name="csX1" fmla="*/ 5 w 8536"/>
                  <a:gd name="csY1" fmla="*/ 1005 h 2061"/>
                  <a:gd name="csX2" fmla="*/ 5252 w 8536"/>
                  <a:gd name="csY2" fmla="*/ 0 h 2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36" h="2061">
                    <a:moveTo>
                      <a:pt x="5252" y="0"/>
                    </a:moveTo>
                    <a:cubicBezTo>
                      <a:pt x="2954" y="0"/>
                      <a:pt x="606" y="451"/>
                      <a:pt x="5" y="1005"/>
                    </a:cubicBezTo>
                    <a:cubicBezTo>
                      <a:pt x="-332" y="3657"/>
                      <a:pt x="15087" y="548"/>
                      <a:pt x="5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6" name="Frihandsfigur: Form 2245">
                <a:extLst>
                  <a:ext uri="{FF2B5EF4-FFF2-40B4-BE49-F238E27FC236}">
                    <a16:creationId xmlns:a16="http://schemas.microsoft.com/office/drawing/2014/main" id="{7C720179-0884-B869-B820-D91AE006E7DD}"/>
                  </a:ext>
                </a:extLst>
              </p:cNvPr>
              <p:cNvSpPr/>
              <p:nvPr/>
            </p:nvSpPr>
            <p:spPr>
              <a:xfrm>
                <a:off x="2832770" y="6594270"/>
                <a:ext cx="9406" cy="3829"/>
              </a:xfrm>
              <a:custGeom>
                <a:avLst/>
                <a:gdLst>
                  <a:gd name="csX0" fmla="*/ 5994 w 9406"/>
                  <a:gd name="csY0" fmla="*/ 17 h 3829"/>
                  <a:gd name="csX1" fmla="*/ 3411 w 9406"/>
                  <a:gd name="csY1" fmla="*/ 3812 h 3829"/>
                  <a:gd name="csX2" fmla="*/ 5994 w 9406"/>
                  <a:gd name="csY2" fmla="*/ 17 h 38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6" h="3829">
                    <a:moveTo>
                      <a:pt x="5994" y="17"/>
                    </a:moveTo>
                    <a:cubicBezTo>
                      <a:pt x="1765" y="-281"/>
                      <a:pt x="-3641" y="3497"/>
                      <a:pt x="3411" y="3812"/>
                    </a:cubicBezTo>
                    <a:cubicBezTo>
                      <a:pt x="7657" y="4120"/>
                      <a:pt x="13041" y="354"/>
                      <a:pt x="599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7" name="Frihandsfigur: Form 2246">
                <a:extLst>
                  <a:ext uri="{FF2B5EF4-FFF2-40B4-BE49-F238E27FC236}">
                    <a16:creationId xmlns:a16="http://schemas.microsoft.com/office/drawing/2014/main" id="{5A3B7116-452F-D986-E33A-D4255148F2CD}"/>
                  </a:ext>
                </a:extLst>
              </p:cNvPr>
              <p:cNvSpPr/>
              <p:nvPr/>
            </p:nvSpPr>
            <p:spPr>
              <a:xfrm>
                <a:off x="2909186" y="6469628"/>
                <a:ext cx="9180" cy="3902"/>
              </a:xfrm>
              <a:custGeom>
                <a:avLst/>
                <a:gdLst>
                  <a:gd name="csX0" fmla="*/ 5816 w 9180"/>
                  <a:gd name="csY0" fmla="*/ 20 h 3902"/>
                  <a:gd name="csX1" fmla="*/ 3358 w 9180"/>
                  <a:gd name="csY1" fmla="*/ 3884 h 3902"/>
                  <a:gd name="csX2" fmla="*/ 5816 w 9180"/>
                  <a:gd name="csY2" fmla="*/ 20 h 39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0" h="3902">
                    <a:moveTo>
                      <a:pt x="5816" y="20"/>
                    </a:moveTo>
                    <a:cubicBezTo>
                      <a:pt x="1586" y="-311"/>
                      <a:pt x="-3494" y="3512"/>
                      <a:pt x="3358" y="3884"/>
                    </a:cubicBezTo>
                    <a:cubicBezTo>
                      <a:pt x="7593" y="4204"/>
                      <a:pt x="12679" y="380"/>
                      <a:pt x="58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8" name="Frihandsfigur: Form 2247">
                <a:extLst>
                  <a:ext uri="{FF2B5EF4-FFF2-40B4-BE49-F238E27FC236}">
                    <a16:creationId xmlns:a16="http://schemas.microsoft.com/office/drawing/2014/main" id="{04EA07A7-5E03-7977-2E03-B560FDA08E02}"/>
                  </a:ext>
                </a:extLst>
              </p:cNvPr>
              <p:cNvSpPr/>
              <p:nvPr/>
            </p:nvSpPr>
            <p:spPr>
              <a:xfrm>
                <a:off x="2982487" y="6385952"/>
                <a:ext cx="8995" cy="2268"/>
              </a:xfrm>
              <a:custGeom>
                <a:avLst/>
                <a:gdLst>
                  <a:gd name="csX0" fmla="*/ 5576 w 8995"/>
                  <a:gd name="csY0" fmla="*/ 0 h 2268"/>
                  <a:gd name="csX1" fmla="*/ 9 w 8995"/>
                  <a:gd name="csY1" fmla="*/ 1109 h 2268"/>
                  <a:gd name="csX2" fmla="*/ 5576 w 8995"/>
                  <a:gd name="csY2" fmla="*/ 0 h 22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5" h="2268">
                    <a:moveTo>
                      <a:pt x="5576" y="0"/>
                    </a:moveTo>
                    <a:cubicBezTo>
                      <a:pt x="3158" y="0"/>
                      <a:pt x="672" y="497"/>
                      <a:pt x="9" y="1109"/>
                    </a:cubicBezTo>
                    <a:cubicBezTo>
                      <a:pt x="-448" y="4023"/>
                      <a:pt x="15886" y="600"/>
                      <a:pt x="55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9" name="Frihandsfigur: Form 2248">
                <a:extLst>
                  <a:ext uri="{FF2B5EF4-FFF2-40B4-BE49-F238E27FC236}">
                    <a16:creationId xmlns:a16="http://schemas.microsoft.com/office/drawing/2014/main" id="{6C9190E8-F158-9529-B169-E88BA456A51B}"/>
                  </a:ext>
                </a:extLst>
              </p:cNvPr>
              <p:cNvSpPr/>
              <p:nvPr/>
            </p:nvSpPr>
            <p:spPr>
              <a:xfrm>
                <a:off x="3053023" y="6320418"/>
                <a:ext cx="8760" cy="2162"/>
              </a:xfrm>
              <a:custGeom>
                <a:avLst/>
                <a:gdLst>
                  <a:gd name="csX0" fmla="*/ 5408 w 8760"/>
                  <a:gd name="csY0" fmla="*/ 0 h 2162"/>
                  <a:gd name="csX1" fmla="*/ 7 w 8760"/>
                  <a:gd name="csY1" fmla="*/ 1057 h 2162"/>
                  <a:gd name="csX2" fmla="*/ 5408 w 8760"/>
                  <a:gd name="csY2" fmla="*/ 0 h 2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0" h="2162">
                    <a:moveTo>
                      <a:pt x="5408" y="0"/>
                    </a:moveTo>
                    <a:cubicBezTo>
                      <a:pt x="3053" y="0"/>
                      <a:pt x="636" y="474"/>
                      <a:pt x="7" y="1057"/>
                    </a:cubicBezTo>
                    <a:cubicBezTo>
                      <a:pt x="-387" y="3834"/>
                      <a:pt x="15478" y="571"/>
                      <a:pt x="5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0" name="Frihandsfigur: Form 2249">
                <a:extLst>
                  <a:ext uri="{FF2B5EF4-FFF2-40B4-BE49-F238E27FC236}">
                    <a16:creationId xmlns:a16="http://schemas.microsoft.com/office/drawing/2014/main" id="{9A3ECA0B-4795-8CC7-BCBE-D2FC77E03F12}"/>
                  </a:ext>
                </a:extLst>
              </p:cNvPr>
              <p:cNvSpPr/>
              <p:nvPr/>
            </p:nvSpPr>
            <p:spPr>
              <a:xfrm>
                <a:off x="1469052" y="7526050"/>
                <a:ext cx="13659" cy="5235"/>
              </a:xfrm>
              <a:custGeom>
                <a:avLst/>
                <a:gdLst>
                  <a:gd name="csX0" fmla="*/ 9519 w 13659"/>
                  <a:gd name="csY0" fmla="*/ 95 h 5235"/>
                  <a:gd name="csX1" fmla="*/ 4141 w 13659"/>
                  <a:gd name="csY1" fmla="*/ 5141 h 5235"/>
                  <a:gd name="csX2" fmla="*/ 9519 w 13659"/>
                  <a:gd name="csY2" fmla="*/ 95 h 52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9" h="5235">
                    <a:moveTo>
                      <a:pt x="9519" y="95"/>
                    </a:moveTo>
                    <a:cubicBezTo>
                      <a:pt x="5135" y="-773"/>
                      <a:pt x="-6003" y="4553"/>
                      <a:pt x="4141" y="5141"/>
                    </a:cubicBezTo>
                    <a:cubicBezTo>
                      <a:pt x="8524" y="6004"/>
                      <a:pt x="19663" y="684"/>
                      <a:pt x="9519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1" name="Frihandsfigur: Form 2250">
                <a:extLst>
                  <a:ext uri="{FF2B5EF4-FFF2-40B4-BE49-F238E27FC236}">
                    <a16:creationId xmlns:a16="http://schemas.microsoft.com/office/drawing/2014/main" id="{8F3057FB-7C4A-8A09-66CF-F99F35BA3FA8}"/>
                  </a:ext>
                </a:extLst>
              </p:cNvPr>
              <p:cNvSpPr/>
              <p:nvPr/>
            </p:nvSpPr>
            <p:spPr>
              <a:xfrm>
                <a:off x="3320149" y="5596472"/>
                <a:ext cx="6637" cy="4814"/>
              </a:xfrm>
              <a:custGeom>
                <a:avLst/>
                <a:gdLst>
                  <a:gd name="csX0" fmla="*/ 4281 w 6637"/>
                  <a:gd name="csY0" fmla="*/ 1296 h 4814"/>
                  <a:gd name="csX1" fmla="*/ 292 w 6637"/>
                  <a:gd name="csY1" fmla="*/ 4799 h 4814"/>
                  <a:gd name="csX2" fmla="*/ 4281 w 6637"/>
                  <a:gd name="csY2" fmla="*/ 1296 h 48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7" h="4814">
                    <a:moveTo>
                      <a:pt x="4281" y="1296"/>
                    </a:moveTo>
                    <a:cubicBezTo>
                      <a:pt x="3366" y="1964"/>
                      <a:pt x="-1183" y="5062"/>
                      <a:pt x="292" y="4799"/>
                    </a:cubicBezTo>
                    <a:cubicBezTo>
                      <a:pt x="2463" y="3890"/>
                      <a:pt x="10596" y="-2751"/>
                      <a:pt x="4281" y="1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2" name="Frihandsfigur: Form 2251">
                <a:extLst>
                  <a:ext uri="{FF2B5EF4-FFF2-40B4-BE49-F238E27FC236}">
                    <a16:creationId xmlns:a16="http://schemas.microsoft.com/office/drawing/2014/main" id="{5A1F9948-6F7F-A10C-9D87-8D15C9DA7CA4}"/>
                  </a:ext>
                </a:extLst>
              </p:cNvPr>
              <p:cNvSpPr/>
              <p:nvPr/>
            </p:nvSpPr>
            <p:spPr>
              <a:xfrm>
                <a:off x="1855965" y="6880134"/>
                <a:ext cx="11690" cy="3688"/>
              </a:xfrm>
              <a:custGeom>
                <a:avLst/>
                <a:gdLst>
                  <a:gd name="csX0" fmla="*/ 7740 w 11690"/>
                  <a:gd name="csY0" fmla="*/ 0 h 3688"/>
                  <a:gd name="csX1" fmla="*/ 105 w 11690"/>
                  <a:gd name="csY1" fmla="*/ 1805 h 3688"/>
                  <a:gd name="csX2" fmla="*/ 7740 w 11690"/>
                  <a:gd name="csY2" fmla="*/ 0 h 3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90" h="3688">
                    <a:moveTo>
                      <a:pt x="7740" y="0"/>
                    </a:moveTo>
                    <a:cubicBezTo>
                      <a:pt x="4677" y="0"/>
                      <a:pt x="1254" y="806"/>
                      <a:pt x="105" y="1805"/>
                    </a:cubicBezTo>
                    <a:cubicBezTo>
                      <a:pt x="-1695" y="6549"/>
                      <a:pt x="20439" y="948"/>
                      <a:pt x="77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3" name="Frihandsfigur: Form 2252">
                <a:extLst>
                  <a:ext uri="{FF2B5EF4-FFF2-40B4-BE49-F238E27FC236}">
                    <a16:creationId xmlns:a16="http://schemas.microsoft.com/office/drawing/2014/main" id="{BF418156-1832-0BB5-8E75-25F94D24B368}"/>
                  </a:ext>
                </a:extLst>
              </p:cNvPr>
              <p:cNvSpPr/>
              <p:nvPr/>
            </p:nvSpPr>
            <p:spPr>
              <a:xfrm>
                <a:off x="2093683" y="6719452"/>
                <a:ext cx="10961" cy="1110"/>
              </a:xfrm>
              <a:custGeom>
                <a:avLst/>
                <a:gdLst>
                  <a:gd name="csX0" fmla="*/ 7326 w 10961"/>
                  <a:gd name="csY0" fmla="*/ 10 h 1110"/>
                  <a:gd name="csX1" fmla="*/ 3628 w 10961"/>
                  <a:gd name="csY1" fmla="*/ 1101 h 1110"/>
                  <a:gd name="csX2" fmla="*/ 7326 w 10961"/>
                  <a:gd name="csY2" fmla="*/ 10 h 11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61" h="1110">
                    <a:moveTo>
                      <a:pt x="7326" y="10"/>
                    </a:moveTo>
                    <a:cubicBezTo>
                      <a:pt x="3474" y="-115"/>
                      <a:pt x="-4744" y="947"/>
                      <a:pt x="3628" y="1101"/>
                    </a:cubicBezTo>
                    <a:cubicBezTo>
                      <a:pt x="7492" y="1221"/>
                      <a:pt x="15710" y="147"/>
                      <a:pt x="732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4" name="Frihandsfigur: Form 2253">
                <a:extLst>
                  <a:ext uri="{FF2B5EF4-FFF2-40B4-BE49-F238E27FC236}">
                    <a16:creationId xmlns:a16="http://schemas.microsoft.com/office/drawing/2014/main" id="{A75E4A3B-8F9B-0155-9AE4-B76C769A638A}"/>
                  </a:ext>
                </a:extLst>
              </p:cNvPr>
              <p:cNvSpPr/>
              <p:nvPr/>
            </p:nvSpPr>
            <p:spPr>
              <a:xfrm>
                <a:off x="1978203" y="6776510"/>
                <a:ext cx="11337" cy="2917"/>
              </a:xfrm>
              <a:custGeom>
                <a:avLst/>
                <a:gdLst>
                  <a:gd name="csX0" fmla="*/ 7626 w 11337"/>
                  <a:gd name="csY0" fmla="*/ 27 h 2917"/>
                  <a:gd name="csX1" fmla="*/ 3706 w 11337"/>
                  <a:gd name="csY1" fmla="*/ 2891 h 2917"/>
                  <a:gd name="csX2" fmla="*/ 7626 w 11337"/>
                  <a:gd name="csY2" fmla="*/ 27 h 2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37" h="2917">
                    <a:moveTo>
                      <a:pt x="7626" y="27"/>
                    </a:moveTo>
                    <a:cubicBezTo>
                      <a:pt x="3437" y="-304"/>
                      <a:pt x="-4804" y="2462"/>
                      <a:pt x="3706" y="2891"/>
                    </a:cubicBezTo>
                    <a:cubicBezTo>
                      <a:pt x="7900" y="3216"/>
                      <a:pt x="16147" y="434"/>
                      <a:pt x="7626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5" name="Frihandsfigur: Form 2254">
                <a:extLst>
                  <a:ext uri="{FF2B5EF4-FFF2-40B4-BE49-F238E27FC236}">
                    <a16:creationId xmlns:a16="http://schemas.microsoft.com/office/drawing/2014/main" id="{CC70A443-3665-42BF-63BC-DFE412FDCD5D}"/>
                  </a:ext>
                </a:extLst>
              </p:cNvPr>
              <p:cNvSpPr/>
              <p:nvPr/>
            </p:nvSpPr>
            <p:spPr>
              <a:xfrm>
                <a:off x="2305614" y="6707521"/>
                <a:ext cx="10300" cy="210"/>
              </a:xfrm>
              <a:custGeom>
                <a:avLst/>
                <a:gdLst>
                  <a:gd name="csX0" fmla="*/ 6798 w 10300"/>
                  <a:gd name="csY0" fmla="*/ 191 h 210"/>
                  <a:gd name="csX1" fmla="*/ 3501 w 10300"/>
                  <a:gd name="csY1" fmla="*/ 19 h 210"/>
                  <a:gd name="csX2" fmla="*/ 6798 w 10300"/>
                  <a:gd name="csY2" fmla="*/ 191 h 2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00" h="210">
                    <a:moveTo>
                      <a:pt x="6798" y="191"/>
                    </a:moveTo>
                    <a:cubicBezTo>
                      <a:pt x="3106" y="259"/>
                      <a:pt x="-4443" y="134"/>
                      <a:pt x="3501" y="19"/>
                    </a:cubicBezTo>
                    <a:cubicBezTo>
                      <a:pt x="7198" y="-49"/>
                      <a:pt x="14742" y="77"/>
                      <a:pt x="6798" y="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6" name="Frihandsfigur: Form 2255">
                <a:extLst>
                  <a:ext uri="{FF2B5EF4-FFF2-40B4-BE49-F238E27FC236}">
                    <a16:creationId xmlns:a16="http://schemas.microsoft.com/office/drawing/2014/main" id="{823C65EF-347B-1A84-3BC6-0038ABD3263A}"/>
                  </a:ext>
                </a:extLst>
              </p:cNvPr>
              <p:cNvSpPr/>
              <p:nvPr/>
            </p:nvSpPr>
            <p:spPr>
              <a:xfrm>
                <a:off x="2202649" y="6704197"/>
                <a:ext cx="10644" cy="98"/>
              </a:xfrm>
              <a:custGeom>
                <a:avLst/>
                <a:gdLst>
                  <a:gd name="csX0" fmla="*/ 7064 w 10644"/>
                  <a:gd name="csY0" fmla="*/ 11 h 98"/>
                  <a:gd name="csX1" fmla="*/ 3573 w 10644"/>
                  <a:gd name="csY1" fmla="*/ 92 h 98"/>
                  <a:gd name="csX2" fmla="*/ 7064 w 10644"/>
                  <a:gd name="csY2" fmla="*/ 11 h 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44" h="98">
                    <a:moveTo>
                      <a:pt x="7064" y="11"/>
                    </a:moveTo>
                    <a:cubicBezTo>
                      <a:pt x="3327" y="23"/>
                      <a:pt x="-4617" y="126"/>
                      <a:pt x="3573" y="92"/>
                    </a:cubicBezTo>
                    <a:cubicBezTo>
                      <a:pt x="7322" y="69"/>
                      <a:pt x="15265" y="-34"/>
                      <a:pt x="7064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7" name="Frihandsfigur: Form 2256">
                <a:extLst>
                  <a:ext uri="{FF2B5EF4-FFF2-40B4-BE49-F238E27FC236}">
                    <a16:creationId xmlns:a16="http://schemas.microsoft.com/office/drawing/2014/main" id="{036A82A4-9E2A-EFC6-F276-D98423023FE4}"/>
                  </a:ext>
                </a:extLst>
              </p:cNvPr>
              <p:cNvSpPr/>
              <p:nvPr/>
            </p:nvSpPr>
            <p:spPr>
              <a:xfrm>
                <a:off x="2403025" y="6706904"/>
                <a:ext cx="9984" cy="354"/>
              </a:xfrm>
              <a:custGeom>
                <a:avLst/>
                <a:gdLst>
                  <a:gd name="csX0" fmla="*/ 6554 w 9984"/>
                  <a:gd name="csY0" fmla="*/ 8 h 354"/>
                  <a:gd name="csX1" fmla="*/ 3428 w 9984"/>
                  <a:gd name="csY1" fmla="*/ 345 h 354"/>
                  <a:gd name="csX2" fmla="*/ 6554 w 9984"/>
                  <a:gd name="csY2" fmla="*/ 8 h 3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84" h="354">
                    <a:moveTo>
                      <a:pt x="6554" y="8"/>
                    </a:moveTo>
                    <a:cubicBezTo>
                      <a:pt x="2913" y="31"/>
                      <a:pt x="-4282" y="420"/>
                      <a:pt x="3428" y="345"/>
                    </a:cubicBezTo>
                    <a:cubicBezTo>
                      <a:pt x="7085" y="323"/>
                      <a:pt x="14263" y="-60"/>
                      <a:pt x="655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8" name="Frihandsfigur: Form 2257">
                <a:extLst>
                  <a:ext uri="{FF2B5EF4-FFF2-40B4-BE49-F238E27FC236}">
                    <a16:creationId xmlns:a16="http://schemas.microsoft.com/office/drawing/2014/main" id="{5BE65545-8FE5-DC72-8262-7D9ACE717207}"/>
                  </a:ext>
                </a:extLst>
              </p:cNvPr>
              <p:cNvSpPr/>
              <p:nvPr/>
            </p:nvSpPr>
            <p:spPr>
              <a:xfrm>
                <a:off x="1279959" y="7378695"/>
                <a:ext cx="13652" cy="4791"/>
              </a:xfrm>
              <a:custGeom>
                <a:avLst/>
                <a:gdLst>
                  <a:gd name="csX0" fmla="*/ 9531 w 13652"/>
                  <a:gd name="csY0" fmla="*/ 44 h 4791"/>
                  <a:gd name="csX1" fmla="*/ 4113 w 13652"/>
                  <a:gd name="csY1" fmla="*/ 4748 h 4791"/>
                  <a:gd name="csX2" fmla="*/ 9531 w 13652"/>
                  <a:gd name="csY2" fmla="*/ 44 h 47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2" h="4791">
                    <a:moveTo>
                      <a:pt x="9531" y="44"/>
                    </a:moveTo>
                    <a:cubicBezTo>
                      <a:pt x="4805" y="-493"/>
                      <a:pt x="-5842" y="4021"/>
                      <a:pt x="4113" y="4748"/>
                    </a:cubicBezTo>
                    <a:cubicBezTo>
                      <a:pt x="8857" y="5285"/>
                      <a:pt x="19498" y="770"/>
                      <a:pt x="953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9" name="Frihandsfigur: Form 2258">
                <a:extLst>
                  <a:ext uri="{FF2B5EF4-FFF2-40B4-BE49-F238E27FC236}">
                    <a16:creationId xmlns:a16="http://schemas.microsoft.com/office/drawing/2014/main" id="{81E2E371-CC88-CD55-FE0E-7432DB7FDC09}"/>
                  </a:ext>
                </a:extLst>
              </p:cNvPr>
              <p:cNvSpPr/>
              <p:nvPr/>
            </p:nvSpPr>
            <p:spPr>
              <a:xfrm>
                <a:off x="1725665" y="6992759"/>
                <a:ext cx="12166" cy="3910"/>
              </a:xfrm>
              <a:custGeom>
                <a:avLst/>
                <a:gdLst>
                  <a:gd name="csX0" fmla="*/ 8292 w 12166"/>
                  <a:gd name="csY0" fmla="*/ 35 h 3910"/>
                  <a:gd name="csX1" fmla="*/ 3868 w 12166"/>
                  <a:gd name="csY1" fmla="*/ 3876 h 3910"/>
                  <a:gd name="csX2" fmla="*/ 8292 w 12166"/>
                  <a:gd name="csY2" fmla="*/ 35 h 3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6" h="3910">
                    <a:moveTo>
                      <a:pt x="8292" y="35"/>
                    </a:moveTo>
                    <a:cubicBezTo>
                      <a:pt x="3846" y="-399"/>
                      <a:pt x="-5156" y="3316"/>
                      <a:pt x="3868" y="3876"/>
                    </a:cubicBezTo>
                    <a:cubicBezTo>
                      <a:pt x="8332" y="4310"/>
                      <a:pt x="17321" y="601"/>
                      <a:pt x="8292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0" name="Frihandsfigur: Form 2259">
                <a:extLst>
                  <a:ext uri="{FF2B5EF4-FFF2-40B4-BE49-F238E27FC236}">
                    <a16:creationId xmlns:a16="http://schemas.microsoft.com/office/drawing/2014/main" id="{917BA79F-45E2-4AB0-18D1-B45E4B69A2B0}"/>
                  </a:ext>
                </a:extLst>
              </p:cNvPr>
              <p:cNvSpPr/>
              <p:nvPr/>
            </p:nvSpPr>
            <p:spPr>
              <a:xfrm>
                <a:off x="1586977" y="7112856"/>
                <a:ext cx="12625" cy="4178"/>
              </a:xfrm>
              <a:custGeom>
                <a:avLst/>
                <a:gdLst>
                  <a:gd name="csX0" fmla="*/ 8672 w 12625"/>
                  <a:gd name="csY0" fmla="*/ 38 h 4178"/>
                  <a:gd name="csX1" fmla="*/ 3946 w 12625"/>
                  <a:gd name="csY1" fmla="*/ 4141 h 4178"/>
                  <a:gd name="csX2" fmla="*/ 8672 w 12625"/>
                  <a:gd name="csY2" fmla="*/ 38 h 41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25" h="4178">
                    <a:moveTo>
                      <a:pt x="8672" y="38"/>
                    </a:moveTo>
                    <a:cubicBezTo>
                      <a:pt x="4140" y="-425"/>
                      <a:pt x="-5370" y="3524"/>
                      <a:pt x="3946" y="4141"/>
                    </a:cubicBezTo>
                    <a:cubicBezTo>
                      <a:pt x="8495" y="4604"/>
                      <a:pt x="17999" y="649"/>
                      <a:pt x="8672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1" name="Frihandsfigur: Form 2260">
                <a:extLst>
                  <a:ext uri="{FF2B5EF4-FFF2-40B4-BE49-F238E27FC236}">
                    <a16:creationId xmlns:a16="http://schemas.microsoft.com/office/drawing/2014/main" id="{9F8089BB-270E-3E26-1D09-D56AB8105ADA}"/>
                  </a:ext>
                </a:extLst>
              </p:cNvPr>
              <p:cNvSpPr/>
              <p:nvPr/>
            </p:nvSpPr>
            <p:spPr>
              <a:xfrm>
                <a:off x="1438727" y="7241224"/>
                <a:ext cx="13118" cy="4470"/>
              </a:xfrm>
              <a:custGeom>
                <a:avLst/>
                <a:gdLst>
                  <a:gd name="csX0" fmla="*/ 9086 w 13118"/>
                  <a:gd name="csY0" fmla="*/ 41 h 4470"/>
                  <a:gd name="csX1" fmla="*/ 4028 w 13118"/>
                  <a:gd name="csY1" fmla="*/ 4430 h 4470"/>
                  <a:gd name="csX2" fmla="*/ 9086 w 13118"/>
                  <a:gd name="csY2" fmla="*/ 41 h 4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18" h="4470">
                    <a:moveTo>
                      <a:pt x="9086" y="41"/>
                    </a:moveTo>
                    <a:cubicBezTo>
                      <a:pt x="4451" y="-457"/>
                      <a:pt x="-5596" y="3761"/>
                      <a:pt x="4028" y="4430"/>
                    </a:cubicBezTo>
                    <a:cubicBezTo>
                      <a:pt x="8674" y="4927"/>
                      <a:pt x="18716" y="703"/>
                      <a:pt x="908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2" name="Frihandsfigur: Form 2261">
                <a:extLst>
                  <a:ext uri="{FF2B5EF4-FFF2-40B4-BE49-F238E27FC236}">
                    <a16:creationId xmlns:a16="http://schemas.microsoft.com/office/drawing/2014/main" id="{CDFE1186-F949-95B3-2948-3FA9379AA1B9}"/>
                  </a:ext>
                </a:extLst>
              </p:cNvPr>
              <p:cNvSpPr/>
              <p:nvPr/>
            </p:nvSpPr>
            <p:spPr>
              <a:xfrm>
                <a:off x="2743967" y="6385952"/>
                <a:ext cx="8976" cy="2270"/>
              </a:xfrm>
              <a:custGeom>
                <a:avLst/>
                <a:gdLst>
                  <a:gd name="csX0" fmla="*/ 5654 w 8976"/>
                  <a:gd name="csY0" fmla="*/ 0 h 2270"/>
                  <a:gd name="csX1" fmla="*/ 19 w 8976"/>
                  <a:gd name="csY1" fmla="*/ 1109 h 2270"/>
                  <a:gd name="csX2" fmla="*/ 5654 w 8976"/>
                  <a:gd name="csY2" fmla="*/ 0 h 22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76" h="2270">
                    <a:moveTo>
                      <a:pt x="5654" y="0"/>
                    </a:moveTo>
                    <a:cubicBezTo>
                      <a:pt x="3254" y="0"/>
                      <a:pt x="728" y="497"/>
                      <a:pt x="19" y="1109"/>
                    </a:cubicBezTo>
                    <a:cubicBezTo>
                      <a:pt x="-633" y="4035"/>
                      <a:pt x="15815" y="583"/>
                      <a:pt x="5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3" name="Frihandsfigur: Form 2262">
                <a:extLst>
                  <a:ext uri="{FF2B5EF4-FFF2-40B4-BE49-F238E27FC236}">
                    <a16:creationId xmlns:a16="http://schemas.microsoft.com/office/drawing/2014/main" id="{645D5831-A772-753E-BDFC-ED6B46FB227C}"/>
                  </a:ext>
                </a:extLst>
              </p:cNvPr>
              <p:cNvSpPr/>
              <p:nvPr/>
            </p:nvSpPr>
            <p:spPr>
              <a:xfrm>
                <a:off x="3210747" y="5780181"/>
                <a:ext cx="7565" cy="4970"/>
              </a:xfrm>
              <a:custGeom>
                <a:avLst/>
                <a:gdLst>
                  <a:gd name="csX0" fmla="*/ 4721 w 7565"/>
                  <a:gd name="csY0" fmla="*/ 627 h 4970"/>
                  <a:gd name="csX1" fmla="*/ 2841 w 7565"/>
                  <a:gd name="csY1" fmla="*/ 4348 h 4970"/>
                  <a:gd name="csX2" fmla="*/ 4721 w 7565"/>
                  <a:gd name="csY2" fmla="*/ 627 h 49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65" h="4970">
                    <a:moveTo>
                      <a:pt x="4721" y="627"/>
                    </a:moveTo>
                    <a:cubicBezTo>
                      <a:pt x="1801" y="1673"/>
                      <a:pt x="-3183" y="6708"/>
                      <a:pt x="2841" y="4348"/>
                    </a:cubicBezTo>
                    <a:cubicBezTo>
                      <a:pt x="5778" y="3325"/>
                      <a:pt x="10745" y="-1750"/>
                      <a:pt x="4721" y="6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4" name="Frihandsfigur: Form 2263">
                <a:extLst>
                  <a:ext uri="{FF2B5EF4-FFF2-40B4-BE49-F238E27FC236}">
                    <a16:creationId xmlns:a16="http://schemas.microsoft.com/office/drawing/2014/main" id="{39C876BC-954E-B333-C47D-C231D093048C}"/>
                  </a:ext>
                </a:extLst>
              </p:cNvPr>
              <p:cNvSpPr/>
              <p:nvPr/>
            </p:nvSpPr>
            <p:spPr>
              <a:xfrm>
                <a:off x="3028526" y="6119942"/>
                <a:ext cx="8116" cy="3144"/>
              </a:xfrm>
              <a:custGeom>
                <a:avLst/>
                <a:gdLst>
                  <a:gd name="csX0" fmla="*/ 5119 w 8116"/>
                  <a:gd name="csY0" fmla="*/ 6 h 3144"/>
                  <a:gd name="csX1" fmla="*/ 2993 w 8116"/>
                  <a:gd name="csY1" fmla="*/ 3138 h 3144"/>
                  <a:gd name="csX2" fmla="*/ 5119 w 8116"/>
                  <a:gd name="csY2" fmla="*/ 6 h 31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16" h="3144">
                    <a:moveTo>
                      <a:pt x="5119" y="6"/>
                    </a:moveTo>
                    <a:cubicBezTo>
                      <a:pt x="1450" y="-155"/>
                      <a:pt x="-3128" y="3000"/>
                      <a:pt x="2993" y="3138"/>
                    </a:cubicBezTo>
                    <a:cubicBezTo>
                      <a:pt x="6679" y="3315"/>
                      <a:pt x="11240" y="137"/>
                      <a:pt x="5119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5" name="Frihandsfigur: Form 2264">
                <a:extLst>
                  <a:ext uri="{FF2B5EF4-FFF2-40B4-BE49-F238E27FC236}">
                    <a16:creationId xmlns:a16="http://schemas.microsoft.com/office/drawing/2014/main" id="{6EEFAFE3-AE51-0B82-6089-8134B6223C62}"/>
                  </a:ext>
                </a:extLst>
              </p:cNvPr>
              <p:cNvSpPr/>
              <p:nvPr/>
            </p:nvSpPr>
            <p:spPr>
              <a:xfrm>
                <a:off x="2962458" y="6198199"/>
                <a:ext cx="8301" cy="1955"/>
              </a:xfrm>
              <a:custGeom>
                <a:avLst/>
                <a:gdLst>
                  <a:gd name="csX0" fmla="*/ 5270 w 8301"/>
                  <a:gd name="csY0" fmla="*/ 15 h 1955"/>
                  <a:gd name="csX1" fmla="*/ 3030 w 8301"/>
                  <a:gd name="csY1" fmla="*/ 1941 h 1955"/>
                  <a:gd name="csX2" fmla="*/ 5270 w 8301"/>
                  <a:gd name="csY2" fmla="*/ 15 h 19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01" h="1955">
                    <a:moveTo>
                      <a:pt x="5270" y="15"/>
                    </a:moveTo>
                    <a:cubicBezTo>
                      <a:pt x="1715" y="-185"/>
                      <a:pt x="-3308" y="1712"/>
                      <a:pt x="3030" y="1941"/>
                    </a:cubicBezTo>
                    <a:cubicBezTo>
                      <a:pt x="6590" y="2140"/>
                      <a:pt x="11608" y="244"/>
                      <a:pt x="527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6" name="Frihandsfigur: Form 2265">
                <a:extLst>
                  <a:ext uri="{FF2B5EF4-FFF2-40B4-BE49-F238E27FC236}">
                    <a16:creationId xmlns:a16="http://schemas.microsoft.com/office/drawing/2014/main" id="{296BD12A-FFE8-B1D0-9AB1-A8ECF34709EF}"/>
                  </a:ext>
                </a:extLst>
              </p:cNvPr>
              <p:cNvSpPr/>
              <p:nvPr/>
            </p:nvSpPr>
            <p:spPr>
              <a:xfrm>
                <a:off x="2495492" y="6678731"/>
                <a:ext cx="9722" cy="1665"/>
              </a:xfrm>
              <a:custGeom>
                <a:avLst/>
                <a:gdLst>
                  <a:gd name="csX0" fmla="*/ 6195 w 9722"/>
                  <a:gd name="csY0" fmla="*/ 0 h 1665"/>
                  <a:gd name="csX1" fmla="*/ 23 w 9722"/>
                  <a:gd name="csY1" fmla="*/ 897 h 1665"/>
                  <a:gd name="csX2" fmla="*/ 6195 w 9722"/>
                  <a:gd name="csY2" fmla="*/ 0 h 1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22" h="1665">
                    <a:moveTo>
                      <a:pt x="6195" y="0"/>
                    </a:moveTo>
                    <a:cubicBezTo>
                      <a:pt x="3606" y="46"/>
                      <a:pt x="840" y="452"/>
                      <a:pt x="23" y="897"/>
                    </a:cubicBezTo>
                    <a:cubicBezTo>
                      <a:pt x="-726" y="2989"/>
                      <a:pt x="17065" y="160"/>
                      <a:pt x="6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7" name="Frihandsfigur: Form 2266">
                <a:extLst>
                  <a:ext uri="{FF2B5EF4-FFF2-40B4-BE49-F238E27FC236}">
                    <a16:creationId xmlns:a16="http://schemas.microsoft.com/office/drawing/2014/main" id="{AAFB1BB3-E234-1CEA-8006-85FAB4868CB0}"/>
                  </a:ext>
                </a:extLst>
              </p:cNvPr>
              <p:cNvSpPr/>
              <p:nvPr/>
            </p:nvSpPr>
            <p:spPr>
              <a:xfrm>
                <a:off x="3152505" y="5897272"/>
                <a:ext cx="7757" cy="4406"/>
              </a:xfrm>
              <a:custGeom>
                <a:avLst/>
                <a:gdLst>
                  <a:gd name="csX0" fmla="*/ 4858 w 7757"/>
                  <a:gd name="csY0" fmla="*/ 242 h 4406"/>
                  <a:gd name="csX1" fmla="*/ 2898 w 7757"/>
                  <a:gd name="csY1" fmla="*/ 4168 h 4406"/>
                  <a:gd name="csX2" fmla="*/ 4858 w 7757"/>
                  <a:gd name="csY2" fmla="*/ 242 h 44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57" h="4406">
                    <a:moveTo>
                      <a:pt x="4858" y="242"/>
                    </a:moveTo>
                    <a:cubicBezTo>
                      <a:pt x="1686" y="842"/>
                      <a:pt x="-3171" y="5499"/>
                      <a:pt x="2898" y="4168"/>
                    </a:cubicBezTo>
                    <a:cubicBezTo>
                      <a:pt x="6087" y="3596"/>
                      <a:pt x="10922" y="-1107"/>
                      <a:pt x="4858" y="2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8" name="Frihandsfigur: Form 2267">
                <a:extLst>
                  <a:ext uri="{FF2B5EF4-FFF2-40B4-BE49-F238E27FC236}">
                    <a16:creationId xmlns:a16="http://schemas.microsoft.com/office/drawing/2014/main" id="{4DA54A55-DB0F-B646-4118-16C6C6147E96}"/>
                  </a:ext>
                </a:extLst>
              </p:cNvPr>
              <p:cNvSpPr/>
              <p:nvPr/>
            </p:nvSpPr>
            <p:spPr>
              <a:xfrm>
                <a:off x="3091782" y="6014613"/>
                <a:ext cx="7941" cy="3800"/>
              </a:xfrm>
              <a:custGeom>
                <a:avLst/>
                <a:gdLst>
                  <a:gd name="csX0" fmla="*/ 4991 w 7941"/>
                  <a:gd name="csY0" fmla="*/ 35 h 3800"/>
                  <a:gd name="csX1" fmla="*/ 2945 w 7941"/>
                  <a:gd name="csY1" fmla="*/ 3767 h 3800"/>
                  <a:gd name="csX2" fmla="*/ 4991 w 7941"/>
                  <a:gd name="csY2" fmla="*/ 35 h 3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41" h="3800">
                    <a:moveTo>
                      <a:pt x="4991" y="35"/>
                    </a:moveTo>
                    <a:cubicBezTo>
                      <a:pt x="1511" y="207"/>
                      <a:pt x="-3119" y="4207"/>
                      <a:pt x="2945" y="3767"/>
                    </a:cubicBezTo>
                    <a:cubicBezTo>
                      <a:pt x="6448" y="3624"/>
                      <a:pt x="11055" y="-416"/>
                      <a:pt x="499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9" name="Frihandsfigur: Form 2268">
                <a:extLst>
                  <a:ext uri="{FF2B5EF4-FFF2-40B4-BE49-F238E27FC236}">
                    <a16:creationId xmlns:a16="http://schemas.microsoft.com/office/drawing/2014/main" id="{CFD96845-880B-CEBA-34CB-5E234110095E}"/>
                  </a:ext>
                </a:extLst>
              </p:cNvPr>
              <p:cNvSpPr/>
              <p:nvPr/>
            </p:nvSpPr>
            <p:spPr>
              <a:xfrm>
                <a:off x="2664861" y="6470267"/>
                <a:ext cx="9203" cy="3978"/>
              </a:xfrm>
              <a:custGeom>
                <a:avLst/>
                <a:gdLst>
                  <a:gd name="csX0" fmla="*/ 5922 w 9203"/>
                  <a:gd name="csY0" fmla="*/ 21 h 3978"/>
                  <a:gd name="csX1" fmla="*/ 3276 w 9203"/>
                  <a:gd name="csY1" fmla="*/ 3959 h 3978"/>
                  <a:gd name="csX2" fmla="*/ 5922 w 9203"/>
                  <a:gd name="csY2" fmla="*/ 21 h 3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03" h="3978">
                    <a:moveTo>
                      <a:pt x="5922" y="21"/>
                    </a:moveTo>
                    <a:cubicBezTo>
                      <a:pt x="1824" y="-322"/>
                      <a:pt x="-3582" y="3565"/>
                      <a:pt x="3276" y="3959"/>
                    </a:cubicBezTo>
                    <a:cubicBezTo>
                      <a:pt x="7374" y="4290"/>
                      <a:pt x="12792" y="398"/>
                      <a:pt x="592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0" name="Frihandsfigur: Form 2269">
                <a:extLst>
                  <a:ext uri="{FF2B5EF4-FFF2-40B4-BE49-F238E27FC236}">
                    <a16:creationId xmlns:a16="http://schemas.microsoft.com/office/drawing/2014/main" id="{F9149F31-150D-027D-5ED3-47E2ABCB73B1}"/>
                  </a:ext>
                </a:extLst>
              </p:cNvPr>
              <p:cNvSpPr/>
              <p:nvPr/>
            </p:nvSpPr>
            <p:spPr>
              <a:xfrm>
                <a:off x="2582522" y="6597511"/>
                <a:ext cx="9459" cy="3890"/>
              </a:xfrm>
              <a:custGeom>
                <a:avLst/>
                <a:gdLst>
                  <a:gd name="csX0" fmla="*/ 6120 w 9459"/>
                  <a:gd name="csY0" fmla="*/ 16 h 3890"/>
                  <a:gd name="csX1" fmla="*/ 3336 w 9459"/>
                  <a:gd name="csY1" fmla="*/ 3874 h 3890"/>
                  <a:gd name="csX2" fmla="*/ 6120 w 9459"/>
                  <a:gd name="csY2" fmla="*/ 16 h 38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59" h="3890">
                    <a:moveTo>
                      <a:pt x="6120" y="16"/>
                    </a:moveTo>
                    <a:cubicBezTo>
                      <a:pt x="2028" y="-276"/>
                      <a:pt x="-3745" y="3571"/>
                      <a:pt x="3336" y="3874"/>
                    </a:cubicBezTo>
                    <a:cubicBezTo>
                      <a:pt x="7445" y="4171"/>
                      <a:pt x="13200" y="336"/>
                      <a:pt x="612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1" name="Frihandsfigur: Form 2270">
                <a:extLst>
                  <a:ext uri="{FF2B5EF4-FFF2-40B4-BE49-F238E27FC236}">
                    <a16:creationId xmlns:a16="http://schemas.microsoft.com/office/drawing/2014/main" id="{C80B0107-FB9D-750B-9191-2167F50182B8}"/>
                  </a:ext>
                </a:extLst>
              </p:cNvPr>
              <p:cNvSpPr/>
              <p:nvPr/>
            </p:nvSpPr>
            <p:spPr>
              <a:xfrm>
                <a:off x="2892920" y="6257898"/>
                <a:ext cx="8507" cy="2048"/>
              </a:xfrm>
              <a:custGeom>
                <a:avLst/>
                <a:gdLst>
                  <a:gd name="csX0" fmla="*/ 5423 w 8507"/>
                  <a:gd name="csY0" fmla="*/ 16 h 2048"/>
                  <a:gd name="csX1" fmla="*/ 3079 w 8507"/>
                  <a:gd name="csY1" fmla="*/ 2033 h 2048"/>
                  <a:gd name="csX2" fmla="*/ 5423 w 8507"/>
                  <a:gd name="csY2" fmla="*/ 16 h 20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07" h="2048">
                    <a:moveTo>
                      <a:pt x="5423" y="16"/>
                    </a:moveTo>
                    <a:cubicBezTo>
                      <a:pt x="1816" y="-196"/>
                      <a:pt x="-3407" y="1787"/>
                      <a:pt x="3079" y="2033"/>
                    </a:cubicBezTo>
                    <a:cubicBezTo>
                      <a:pt x="6697" y="2244"/>
                      <a:pt x="11915" y="261"/>
                      <a:pt x="542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2" name="Frihandsfigur: Form 2271">
                <a:extLst>
                  <a:ext uri="{FF2B5EF4-FFF2-40B4-BE49-F238E27FC236}">
                    <a16:creationId xmlns:a16="http://schemas.microsoft.com/office/drawing/2014/main" id="{2F2F4C8B-417E-15A0-3C61-A2A2F828CA2E}"/>
                  </a:ext>
                </a:extLst>
              </p:cNvPr>
              <p:cNvSpPr/>
              <p:nvPr/>
            </p:nvSpPr>
            <p:spPr>
              <a:xfrm>
                <a:off x="2820238" y="6320418"/>
                <a:ext cx="8755" cy="2161"/>
              </a:xfrm>
              <a:custGeom>
                <a:avLst/>
                <a:gdLst>
                  <a:gd name="csX0" fmla="*/ 5490 w 8755"/>
                  <a:gd name="csY0" fmla="*/ 0 h 2161"/>
                  <a:gd name="csX1" fmla="*/ 15 w 8755"/>
                  <a:gd name="csY1" fmla="*/ 1057 h 2161"/>
                  <a:gd name="csX2" fmla="*/ 5490 w 8755"/>
                  <a:gd name="csY2" fmla="*/ 0 h 21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5" h="2161">
                    <a:moveTo>
                      <a:pt x="5490" y="0"/>
                    </a:moveTo>
                    <a:cubicBezTo>
                      <a:pt x="3147" y="0"/>
                      <a:pt x="695" y="474"/>
                      <a:pt x="15" y="1057"/>
                    </a:cubicBezTo>
                    <a:cubicBezTo>
                      <a:pt x="-562" y="3840"/>
                      <a:pt x="15434" y="554"/>
                      <a:pt x="5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3" name="Frihandsfigur: Form 2272">
                <a:extLst>
                  <a:ext uri="{FF2B5EF4-FFF2-40B4-BE49-F238E27FC236}">
                    <a16:creationId xmlns:a16="http://schemas.microsoft.com/office/drawing/2014/main" id="{5F7E125D-567A-5090-98FC-28348F4C20DF}"/>
                  </a:ext>
                </a:extLst>
              </p:cNvPr>
              <p:cNvSpPr/>
              <p:nvPr/>
            </p:nvSpPr>
            <p:spPr>
              <a:xfrm>
                <a:off x="3266606" y="5675615"/>
                <a:ext cx="7433" cy="5350"/>
              </a:xfrm>
              <a:custGeom>
                <a:avLst/>
                <a:gdLst>
                  <a:gd name="csX0" fmla="*/ 4532 w 7433"/>
                  <a:gd name="csY0" fmla="*/ 1191 h 5350"/>
                  <a:gd name="csX1" fmla="*/ 0 w 7433"/>
                  <a:gd name="csY1" fmla="*/ 4957 h 5350"/>
                  <a:gd name="csX2" fmla="*/ 4532 w 7433"/>
                  <a:gd name="csY2" fmla="*/ 1191 h 53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3" h="5350">
                    <a:moveTo>
                      <a:pt x="4532" y="1191"/>
                    </a:moveTo>
                    <a:cubicBezTo>
                      <a:pt x="2526" y="2414"/>
                      <a:pt x="497" y="4106"/>
                      <a:pt x="0" y="4957"/>
                    </a:cubicBezTo>
                    <a:cubicBezTo>
                      <a:pt x="189" y="7529"/>
                      <a:pt x="13024" y="-3541"/>
                      <a:pt x="4532" y="1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4" name="Frihandsfigur: Form 2273">
                <a:extLst>
                  <a:ext uri="{FF2B5EF4-FFF2-40B4-BE49-F238E27FC236}">
                    <a16:creationId xmlns:a16="http://schemas.microsoft.com/office/drawing/2014/main" id="{849FD635-AA09-DA24-7B88-35D8EBE78669}"/>
                  </a:ext>
                </a:extLst>
              </p:cNvPr>
              <p:cNvSpPr/>
              <p:nvPr/>
            </p:nvSpPr>
            <p:spPr>
              <a:xfrm>
                <a:off x="1109902" y="7526050"/>
                <a:ext cx="13849" cy="5236"/>
              </a:xfrm>
              <a:custGeom>
                <a:avLst/>
                <a:gdLst>
                  <a:gd name="csX0" fmla="*/ 9829 w 13849"/>
                  <a:gd name="csY0" fmla="*/ 96 h 5236"/>
                  <a:gd name="csX1" fmla="*/ 4017 w 13849"/>
                  <a:gd name="csY1" fmla="*/ 5141 h 5236"/>
                  <a:gd name="csX2" fmla="*/ 9829 w 13849"/>
                  <a:gd name="csY2" fmla="*/ 96 h 52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49" h="5236">
                    <a:moveTo>
                      <a:pt x="9829" y="96"/>
                    </a:moveTo>
                    <a:cubicBezTo>
                      <a:pt x="5652" y="-767"/>
                      <a:pt x="-6133" y="4484"/>
                      <a:pt x="4017" y="5141"/>
                    </a:cubicBezTo>
                    <a:cubicBezTo>
                      <a:pt x="8195" y="6004"/>
                      <a:pt x="19985" y="753"/>
                      <a:pt x="9829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5" name="Frihandsfigur: Form 2274">
                <a:extLst>
                  <a:ext uri="{FF2B5EF4-FFF2-40B4-BE49-F238E27FC236}">
                    <a16:creationId xmlns:a16="http://schemas.microsoft.com/office/drawing/2014/main" id="{1174C4D9-06C4-65E2-B024-6F8F44D7F92E}"/>
                  </a:ext>
                </a:extLst>
              </p:cNvPr>
              <p:cNvSpPr/>
              <p:nvPr/>
            </p:nvSpPr>
            <p:spPr>
              <a:xfrm>
                <a:off x="3125650" y="5750890"/>
                <a:ext cx="6590" cy="5907"/>
              </a:xfrm>
              <a:custGeom>
                <a:avLst/>
                <a:gdLst>
                  <a:gd name="csX0" fmla="*/ 4327 w 6590"/>
                  <a:gd name="csY0" fmla="*/ 1920 h 5907"/>
                  <a:gd name="csX1" fmla="*/ 229 w 6590"/>
                  <a:gd name="csY1" fmla="*/ 5761 h 5907"/>
                  <a:gd name="csX2" fmla="*/ 4327 w 6590"/>
                  <a:gd name="csY2" fmla="*/ 1920 h 59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590" h="5907">
                    <a:moveTo>
                      <a:pt x="4327" y="1920"/>
                    </a:moveTo>
                    <a:cubicBezTo>
                      <a:pt x="3441" y="2720"/>
                      <a:pt x="-1056" y="6715"/>
                      <a:pt x="229" y="5761"/>
                    </a:cubicBezTo>
                    <a:cubicBezTo>
                      <a:pt x="2235" y="4132"/>
                      <a:pt x="10528" y="-3509"/>
                      <a:pt x="4327" y="19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6" name="Frihandsfigur: Form 2275">
                <a:extLst>
                  <a:ext uri="{FF2B5EF4-FFF2-40B4-BE49-F238E27FC236}">
                    <a16:creationId xmlns:a16="http://schemas.microsoft.com/office/drawing/2014/main" id="{4CB921B7-ECAA-6087-08AA-341E89D27D2C}"/>
                  </a:ext>
                </a:extLst>
              </p:cNvPr>
              <p:cNvSpPr/>
              <p:nvPr/>
            </p:nvSpPr>
            <p:spPr>
              <a:xfrm>
                <a:off x="1924333" y="6706174"/>
                <a:ext cx="10815" cy="89"/>
              </a:xfrm>
              <a:custGeom>
                <a:avLst/>
                <a:gdLst>
                  <a:gd name="csX0" fmla="*/ 7284 w 10815"/>
                  <a:gd name="csY0" fmla="*/ 29 h 89"/>
                  <a:gd name="csX1" fmla="*/ 3534 w 10815"/>
                  <a:gd name="csY1" fmla="*/ 63 h 89"/>
                  <a:gd name="csX2" fmla="*/ 7284 w 10815"/>
                  <a:gd name="csY2" fmla="*/ 29 h 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5" h="89">
                    <a:moveTo>
                      <a:pt x="7284" y="29"/>
                    </a:moveTo>
                    <a:cubicBezTo>
                      <a:pt x="3637" y="58"/>
                      <a:pt x="-4747" y="127"/>
                      <a:pt x="3534" y="63"/>
                    </a:cubicBezTo>
                    <a:cubicBezTo>
                      <a:pt x="7181" y="29"/>
                      <a:pt x="15559" y="-39"/>
                      <a:pt x="728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7" name="Frihandsfigur: Form 2276">
                <a:extLst>
                  <a:ext uri="{FF2B5EF4-FFF2-40B4-BE49-F238E27FC236}">
                    <a16:creationId xmlns:a16="http://schemas.microsoft.com/office/drawing/2014/main" id="{208569DC-902F-54CD-4982-5529B6B34B3C}"/>
                  </a:ext>
                </a:extLst>
              </p:cNvPr>
              <p:cNvSpPr/>
              <p:nvPr/>
            </p:nvSpPr>
            <p:spPr>
              <a:xfrm>
                <a:off x="1807338" y="6720264"/>
                <a:ext cx="11078" cy="1076"/>
              </a:xfrm>
              <a:custGeom>
                <a:avLst/>
                <a:gdLst>
                  <a:gd name="csX0" fmla="*/ 7527 w 11078"/>
                  <a:gd name="csY0" fmla="*/ 10 h 1076"/>
                  <a:gd name="csX1" fmla="*/ 3555 w 11078"/>
                  <a:gd name="csY1" fmla="*/ 1067 h 1076"/>
                  <a:gd name="csX2" fmla="*/ 7527 w 11078"/>
                  <a:gd name="csY2" fmla="*/ 10 h 10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78" h="1076">
                    <a:moveTo>
                      <a:pt x="7527" y="10"/>
                    </a:moveTo>
                    <a:cubicBezTo>
                      <a:pt x="3829" y="-110"/>
                      <a:pt x="-4863" y="924"/>
                      <a:pt x="3555" y="1067"/>
                    </a:cubicBezTo>
                    <a:cubicBezTo>
                      <a:pt x="7252" y="1187"/>
                      <a:pt x="15939" y="135"/>
                      <a:pt x="752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8" name="Frihandsfigur: Form 2277">
                <a:extLst>
                  <a:ext uri="{FF2B5EF4-FFF2-40B4-BE49-F238E27FC236}">
                    <a16:creationId xmlns:a16="http://schemas.microsoft.com/office/drawing/2014/main" id="{2288A378-31E6-11D8-56BA-1C4F39B58845}"/>
                  </a:ext>
                </a:extLst>
              </p:cNvPr>
              <p:cNvSpPr/>
              <p:nvPr/>
            </p:nvSpPr>
            <p:spPr>
              <a:xfrm>
                <a:off x="2034933" y="6710816"/>
                <a:ext cx="10428" cy="262"/>
              </a:xfrm>
              <a:custGeom>
                <a:avLst/>
                <a:gdLst>
                  <a:gd name="csX0" fmla="*/ 6989 w 10428"/>
                  <a:gd name="csY0" fmla="*/ 239 h 262"/>
                  <a:gd name="csX1" fmla="*/ 3446 w 10428"/>
                  <a:gd name="csY1" fmla="*/ 23 h 262"/>
                  <a:gd name="csX2" fmla="*/ 6989 w 10428"/>
                  <a:gd name="csY2" fmla="*/ 239 h 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8" h="262">
                    <a:moveTo>
                      <a:pt x="6989" y="239"/>
                    </a:moveTo>
                    <a:cubicBezTo>
                      <a:pt x="3417" y="320"/>
                      <a:pt x="-4561" y="171"/>
                      <a:pt x="3446" y="23"/>
                    </a:cubicBezTo>
                    <a:cubicBezTo>
                      <a:pt x="7012" y="-58"/>
                      <a:pt x="14984" y="91"/>
                      <a:pt x="6989" y="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9" name="Frihandsfigur: Form 2278">
                <a:extLst>
                  <a:ext uri="{FF2B5EF4-FFF2-40B4-BE49-F238E27FC236}">
                    <a16:creationId xmlns:a16="http://schemas.microsoft.com/office/drawing/2014/main" id="{621A4FCA-62EC-E9F6-16FB-1F9A4D6DCCB6}"/>
                  </a:ext>
                </a:extLst>
              </p:cNvPr>
              <p:cNvSpPr/>
              <p:nvPr/>
            </p:nvSpPr>
            <p:spPr>
              <a:xfrm>
                <a:off x="2139554" y="6711470"/>
                <a:ext cx="10100" cy="340"/>
              </a:xfrm>
              <a:custGeom>
                <a:avLst/>
                <a:gdLst>
                  <a:gd name="csX0" fmla="*/ 6729 w 10100"/>
                  <a:gd name="csY0" fmla="*/ 20 h 340"/>
                  <a:gd name="csX1" fmla="*/ 3374 w 10100"/>
                  <a:gd name="csY1" fmla="*/ 317 h 340"/>
                  <a:gd name="csX2" fmla="*/ 6729 w 10100"/>
                  <a:gd name="csY2" fmla="*/ 20 h 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0" h="340">
                    <a:moveTo>
                      <a:pt x="6729" y="20"/>
                    </a:moveTo>
                    <a:cubicBezTo>
                      <a:pt x="3214" y="60"/>
                      <a:pt x="-4398" y="437"/>
                      <a:pt x="3374" y="317"/>
                    </a:cubicBezTo>
                    <a:cubicBezTo>
                      <a:pt x="6889" y="283"/>
                      <a:pt x="14496" y="-89"/>
                      <a:pt x="672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0" name="Frihandsfigur: Form 2279">
                <a:extLst>
                  <a:ext uri="{FF2B5EF4-FFF2-40B4-BE49-F238E27FC236}">
                    <a16:creationId xmlns:a16="http://schemas.microsoft.com/office/drawing/2014/main" id="{E1BE06B9-738A-D927-F0DD-ECF3F6672F65}"/>
                  </a:ext>
                </a:extLst>
              </p:cNvPr>
              <p:cNvSpPr/>
              <p:nvPr/>
            </p:nvSpPr>
            <p:spPr>
              <a:xfrm>
                <a:off x="1683325" y="6776594"/>
                <a:ext cx="11438" cy="2908"/>
              </a:xfrm>
              <a:custGeom>
                <a:avLst/>
                <a:gdLst>
                  <a:gd name="csX0" fmla="*/ 7826 w 11438"/>
                  <a:gd name="csY0" fmla="*/ 29 h 2908"/>
                  <a:gd name="csX1" fmla="*/ 3620 w 11438"/>
                  <a:gd name="csY1" fmla="*/ 2881 h 2908"/>
                  <a:gd name="csX2" fmla="*/ 7826 w 11438"/>
                  <a:gd name="csY2" fmla="*/ 29 h 2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8" h="2908">
                    <a:moveTo>
                      <a:pt x="7826" y="29"/>
                    </a:moveTo>
                    <a:cubicBezTo>
                      <a:pt x="3797" y="-313"/>
                      <a:pt x="-4918" y="2436"/>
                      <a:pt x="3620" y="2881"/>
                    </a:cubicBezTo>
                    <a:cubicBezTo>
                      <a:pt x="7632" y="3213"/>
                      <a:pt x="16353" y="452"/>
                      <a:pt x="7826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1" name="Frihandsfigur: Form 2280">
                <a:extLst>
                  <a:ext uri="{FF2B5EF4-FFF2-40B4-BE49-F238E27FC236}">
                    <a16:creationId xmlns:a16="http://schemas.microsoft.com/office/drawing/2014/main" id="{147B3884-319C-C33A-568F-154BE4771F81}"/>
                  </a:ext>
                </a:extLst>
              </p:cNvPr>
              <p:cNvSpPr/>
              <p:nvPr/>
            </p:nvSpPr>
            <p:spPr>
              <a:xfrm>
                <a:off x="1103932" y="7241221"/>
                <a:ext cx="13260" cy="4476"/>
              </a:xfrm>
              <a:custGeom>
                <a:avLst/>
                <a:gdLst>
                  <a:gd name="csX0" fmla="*/ 9348 w 13260"/>
                  <a:gd name="csY0" fmla="*/ 43 h 4476"/>
                  <a:gd name="csX1" fmla="*/ 3919 w 13260"/>
                  <a:gd name="csY1" fmla="*/ 4433 h 4476"/>
                  <a:gd name="csX2" fmla="*/ 9348 w 13260"/>
                  <a:gd name="csY2" fmla="*/ 43 h 4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0" h="4476">
                    <a:moveTo>
                      <a:pt x="9348" y="43"/>
                    </a:moveTo>
                    <a:cubicBezTo>
                      <a:pt x="4913" y="-471"/>
                      <a:pt x="-5723" y="3730"/>
                      <a:pt x="3919" y="4433"/>
                    </a:cubicBezTo>
                    <a:cubicBezTo>
                      <a:pt x="8348" y="4947"/>
                      <a:pt x="18977" y="752"/>
                      <a:pt x="9348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2" name="Frihandsfigur: Form 2281">
                <a:extLst>
                  <a:ext uri="{FF2B5EF4-FFF2-40B4-BE49-F238E27FC236}">
                    <a16:creationId xmlns:a16="http://schemas.microsoft.com/office/drawing/2014/main" id="{8F40D218-EC36-1C91-C1D1-8ED3F9753BA1}"/>
                  </a:ext>
                </a:extLst>
              </p:cNvPr>
              <p:cNvSpPr/>
              <p:nvPr/>
            </p:nvSpPr>
            <p:spPr>
              <a:xfrm>
                <a:off x="933416" y="7378693"/>
                <a:ext cx="13803" cy="4796"/>
              </a:xfrm>
              <a:custGeom>
                <a:avLst/>
                <a:gdLst>
                  <a:gd name="csX0" fmla="*/ 9813 w 13803"/>
                  <a:gd name="csY0" fmla="*/ 46 h 4796"/>
                  <a:gd name="csX1" fmla="*/ 3995 w 13803"/>
                  <a:gd name="csY1" fmla="*/ 4750 h 4796"/>
                  <a:gd name="csX2" fmla="*/ 9813 w 13803"/>
                  <a:gd name="csY2" fmla="*/ 46 h 4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03" h="4796">
                    <a:moveTo>
                      <a:pt x="9813" y="46"/>
                    </a:moveTo>
                    <a:cubicBezTo>
                      <a:pt x="5287" y="-503"/>
                      <a:pt x="-5966" y="3984"/>
                      <a:pt x="3995" y="4750"/>
                    </a:cubicBezTo>
                    <a:cubicBezTo>
                      <a:pt x="8522" y="5298"/>
                      <a:pt x="19763" y="812"/>
                      <a:pt x="9813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3" name="Frihandsfigur: Form 2282">
                <a:extLst>
                  <a:ext uri="{FF2B5EF4-FFF2-40B4-BE49-F238E27FC236}">
                    <a16:creationId xmlns:a16="http://schemas.microsoft.com/office/drawing/2014/main" id="{507F2AFF-3A66-BAF1-260C-798D915D9EBA}"/>
                  </a:ext>
                </a:extLst>
              </p:cNvPr>
              <p:cNvSpPr/>
              <p:nvPr/>
            </p:nvSpPr>
            <p:spPr>
              <a:xfrm>
                <a:off x="1552043" y="6880134"/>
                <a:ext cx="11780" cy="3687"/>
              </a:xfrm>
              <a:custGeom>
                <a:avLst/>
                <a:gdLst>
                  <a:gd name="csX0" fmla="*/ 7938 w 11780"/>
                  <a:gd name="csY0" fmla="*/ 0 h 3687"/>
                  <a:gd name="csX1" fmla="*/ 143 w 11780"/>
                  <a:gd name="csY1" fmla="*/ 1805 h 3687"/>
                  <a:gd name="csX2" fmla="*/ 7938 w 11780"/>
                  <a:gd name="csY2" fmla="*/ 0 h 36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80" h="3687">
                    <a:moveTo>
                      <a:pt x="7938" y="0"/>
                    </a:moveTo>
                    <a:cubicBezTo>
                      <a:pt x="4869" y="0"/>
                      <a:pt x="1377" y="806"/>
                      <a:pt x="143" y="1805"/>
                    </a:cubicBezTo>
                    <a:cubicBezTo>
                      <a:pt x="-1983" y="6549"/>
                      <a:pt x="20511" y="943"/>
                      <a:pt x="79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4" name="Frihandsfigur: Form 2283">
                <a:extLst>
                  <a:ext uri="{FF2B5EF4-FFF2-40B4-BE49-F238E27FC236}">
                    <a16:creationId xmlns:a16="http://schemas.microsoft.com/office/drawing/2014/main" id="{94FE25A9-FB8F-8B47-A952-538909905E9C}"/>
                  </a:ext>
                </a:extLst>
              </p:cNvPr>
              <p:cNvSpPr/>
              <p:nvPr/>
            </p:nvSpPr>
            <p:spPr>
              <a:xfrm>
                <a:off x="1263149" y="7112854"/>
                <a:ext cx="12754" cy="4182"/>
              </a:xfrm>
              <a:custGeom>
                <a:avLst/>
                <a:gdLst>
                  <a:gd name="csX0" fmla="*/ 8917 w 12754"/>
                  <a:gd name="csY0" fmla="*/ 40 h 4182"/>
                  <a:gd name="csX1" fmla="*/ 3842 w 12754"/>
                  <a:gd name="csY1" fmla="*/ 4143 h 4182"/>
                  <a:gd name="csX2" fmla="*/ 8917 w 12754"/>
                  <a:gd name="csY2" fmla="*/ 40 h 4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54" h="4182">
                    <a:moveTo>
                      <a:pt x="8917" y="40"/>
                    </a:moveTo>
                    <a:cubicBezTo>
                      <a:pt x="4567" y="-435"/>
                      <a:pt x="-5491" y="3498"/>
                      <a:pt x="3842" y="4143"/>
                    </a:cubicBezTo>
                    <a:cubicBezTo>
                      <a:pt x="8196" y="4617"/>
                      <a:pt x="18238" y="686"/>
                      <a:pt x="8917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5" name="Frihandsfigur: Form 2284">
                <a:extLst>
                  <a:ext uri="{FF2B5EF4-FFF2-40B4-BE49-F238E27FC236}">
                    <a16:creationId xmlns:a16="http://schemas.microsoft.com/office/drawing/2014/main" id="{23D5B161-9A44-3590-C5D9-B43BE3772D14}"/>
                  </a:ext>
                </a:extLst>
              </p:cNvPr>
              <p:cNvSpPr/>
              <p:nvPr/>
            </p:nvSpPr>
            <p:spPr>
              <a:xfrm>
                <a:off x="1412342" y="6992794"/>
                <a:ext cx="12199" cy="3922"/>
              </a:xfrm>
              <a:custGeom>
                <a:avLst/>
                <a:gdLst>
                  <a:gd name="csX0" fmla="*/ 8279 w 12199"/>
                  <a:gd name="csY0" fmla="*/ 0 h 3922"/>
                  <a:gd name="csX1" fmla="*/ 169 w 12199"/>
                  <a:gd name="csY1" fmla="*/ 1920 h 3922"/>
                  <a:gd name="csX2" fmla="*/ 8279 w 12199"/>
                  <a:gd name="csY2" fmla="*/ 0 h 3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99" h="3922">
                    <a:moveTo>
                      <a:pt x="8279" y="0"/>
                    </a:moveTo>
                    <a:cubicBezTo>
                      <a:pt x="5113" y="0"/>
                      <a:pt x="1484" y="857"/>
                      <a:pt x="169" y="1920"/>
                    </a:cubicBezTo>
                    <a:cubicBezTo>
                      <a:pt x="-2197" y="6967"/>
                      <a:pt x="21212" y="1005"/>
                      <a:pt x="8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6" name="Frihandsfigur: Form 2285">
                <a:extLst>
                  <a:ext uri="{FF2B5EF4-FFF2-40B4-BE49-F238E27FC236}">
                    <a16:creationId xmlns:a16="http://schemas.microsoft.com/office/drawing/2014/main" id="{CBA37B73-10EC-A53F-368A-62C1B62B727C}"/>
                  </a:ext>
                </a:extLst>
              </p:cNvPr>
              <p:cNvSpPr/>
              <p:nvPr/>
            </p:nvSpPr>
            <p:spPr>
              <a:xfrm>
                <a:off x="2238740" y="6684145"/>
                <a:ext cx="9772" cy="1598"/>
              </a:xfrm>
              <a:custGeom>
                <a:avLst/>
                <a:gdLst>
                  <a:gd name="csX0" fmla="*/ 6481 w 9772"/>
                  <a:gd name="csY0" fmla="*/ 4 h 1598"/>
                  <a:gd name="csX1" fmla="*/ 3297 w 9772"/>
                  <a:gd name="csY1" fmla="*/ 1593 h 1598"/>
                  <a:gd name="csX2" fmla="*/ 6481 w 9772"/>
                  <a:gd name="csY2" fmla="*/ 4 h 15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2" h="1598">
                    <a:moveTo>
                      <a:pt x="6481" y="4"/>
                    </a:moveTo>
                    <a:cubicBezTo>
                      <a:pt x="2886" y="-88"/>
                      <a:pt x="-4172" y="1552"/>
                      <a:pt x="3297" y="1593"/>
                    </a:cubicBezTo>
                    <a:cubicBezTo>
                      <a:pt x="6892" y="1701"/>
                      <a:pt x="13939" y="66"/>
                      <a:pt x="648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7" name="Frihandsfigur: Form 2286">
                <a:extLst>
                  <a:ext uri="{FF2B5EF4-FFF2-40B4-BE49-F238E27FC236}">
                    <a16:creationId xmlns:a16="http://schemas.microsoft.com/office/drawing/2014/main" id="{8F9D3290-4666-FA5F-C7CE-AF9E333FFA32}"/>
                  </a:ext>
                </a:extLst>
              </p:cNvPr>
              <p:cNvSpPr/>
              <p:nvPr/>
            </p:nvSpPr>
            <p:spPr>
              <a:xfrm>
                <a:off x="2879560" y="6050973"/>
                <a:ext cx="7960" cy="2977"/>
              </a:xfrm>
              <a:custGeom>
                <a:avLst/>
                <a:gdLst>
                  <a:gd name="csX0" fmla="*/ 5084 w 7960"/>
                  <a:gd name="csY0" fmla="*/ 160 h 2977"/>
                  <a:gd name="csX1" fmla="*/ 2884 w 7960"/>
                  <a:gd name="csY1" fmla="*/ 2823 h 2977"/>
                  <a:gd name="csX2" fmla="*/ 5084 w 7960"/>
                  <a:gd name="csY2" fmla="*/ 160 h 29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60" h="2977">
                    <a:moveTo>
                      <a:pt x="5084" y="160"/>
                    </a:moveTo>
                    <a:cubicBezTo>
                      <a:pt x="1889" y="554"/>
                      <a:pt x="-3289" y="3703"/>
                      <a:pt x="2884" y="2823"/>
                    </a:cubicBezTo>
                    <a:cubicBezTo>
                      <a:pt x="6084" y="2463"/>
                      <a:pt x="11239" y="-744"/>
                      <a:pt x="5084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8" name="Frihandsfigur: Form 2287">
                <a:extLst>
                  <a:ext uri="{FF2B5EF4-FFF2-40B4-BE49-F238E27FC236}">
                    <a16:creationId xmlns:a16="http://schemas.microsoft.com/office/drawing/2014/main" id="{65C871A3-5C17-3F57-359A-A1C2EFB938A1}"/>
                  </a:ext>
                </a:extLst>
              </p:cNvPr>
              <p:cNvSpPr/>
              <p:nvPr/>
            </p:nvSpPr>
            <p:spPr>
              <a:xfrm>
                <a:off x="2945113" y="5969167"/>
                <a:ext cx="7791" cy="3953"/>
              </a:xfrm>
              <a:custGeom>
                <a:avLst/>
                <a:gdLst>
                  <a:gd name="csX0" fmla="*/ 4853 w 7791"/>
                  <a:gd name="csY0" fmla="*/ 648 h 3953"/>
                  <a:gd name="csX1" fmla="*/ 1 w 7791"/>
                  <a:gd name="csY1" fmla="*/ 3459 h 3953"/>
                  <a:gd name="csX2" fmla="*/ 4853 w 7791"/>
                  <a:gd name="csY2" fmla="*/ 648 h 39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1" h="3953">
                    <a:moveTo>
                      <a:pt x="4853" y="648"/>
                    </a:moveTo>
                    <a:cubicBezTo>
                      <a:pt x="2756" y="1465"/>
                      <a:pt x="584" y="2722"/>
                      <a:pt x="1" y="3459"/>
                    </a:cubicBezTo>
                    <a:cubicBezTo>
                      <a:pt x="-153" y="6014"/>
                      <a:pt x="13660" y="-2319"/>
                      <a:pt x="4853" y="6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9" name="Frihandsfigur: Form 2288">
                <a:extLst>
                  <a:ext uri="{FF2B5EF4-FFF2-40B4-BE49-F238E27FC236}">
                    <a16:creationId xmlns:a16="http://schemas.microsoft.com/office/drawing/2014/main" id="{FD31B28F-B5E6-E37D-80C4-E628E121B4D1}"/>
                  </a:ext>
                </a:extLst>
              </p:cNvPr>
              <p:cNvSpPr/>
              <p:nvPr/>
            </p:nvSpPr>
            <p:spPr>
              <a:xfrm>
                <a:off x="2811523" y="6129537"/>
                <a:ext cx="8183" cy="2570"/>
              </a:xfrm>
              <a:custGeom>
                <a:avLst/>
                <a:gdLst>
                  <a:gd name="csX0" fmla="*/ 5129 w 8183"/>
                  <a:gd name="csY0" fmla="*/ 0 h 2570"/>
                  <a:gd name="csX1" fmla="*/ 14 w 8183"/>
                  <a:gd name="csY1" fmla="*/ 1457 h 2570"/>
                  <a:gd name="csX2" fmla="*/ 5129 w 8183"/>
                  <a:gd name="csY2" fmla="*/ 0 h 25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83" h="2570">
                    <a:moveTo>
                      <a:pt x="5129" y="0"/>
                    </a:moveTo>
                    <a:cubicBezTo>
                      <a:pt x="2935" y="120"/>
                      <a:pt x="643" y="772"/>
                      <a:pt x="14" y="1457"/>
                    </a:cubicBezTo>
                    <a:cubicBezTo>
                      <a:pt x="-523" y="4583"/>
                      <a:pt x="14427" y="149"/>
                      <a:pt x="51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0" name="Frihandsfigur: Form 2289">
                <a:extLst>
                  <a:ext uri="{FF2B5EF4-FFF2-40B4-BE49-F238E27FC236}">
                    <a16:creationId xmlns:a16="http://schemas.microsoft.com/office/drawing/2014/main" id="{6A58C281-12CF-A41F-116C-5270A9AFAE40}"/>
                  </a:ext>
                </a:extLst>
              </p:cNvPr>
              <p:cNvSpPr/>
              <p:nvPr/>
            </p:nvSpPr>
            <p:spPr>
              <a:xfrm>
                <a:off x="2332562" y="6602164"/>
                <a:ext cx="9533" cy="3985"/>
              </a:xfrm>
              <a:custGeom>
                <a:avLst/>
                <a:gdLst>
                  <a:gd name="csX0" fmla="*/ 6270 w 9533"/>
                  <a:gd name="csY0" fmla="*/ 15 h 3985"/>
                  <a:gd name="csX1" fmla="*/ 3264 w 9533"/>
                  <a:gd name="csY1" fmla="*/ 3970 h 3985"/>
                  <a:gd name="csX2" fmla="*/ 6270 w 9533"/>
                  <a:gd name="csY2" fmla="*/ 15 h 3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33" h="3985">
                    <a:moveTo>
                      <a:pt x="6270" y="15"/>
                    </a:moveTo>
                    <a:cubicBezTo>
                      <a:pt x="2304" y="-276"/>
                      <a:pt x="-3851" y="3661"/>
                      <a:pt x="3264" y="3970"/>
                    </a:cubicBezTo>
                    <a:cubicBezTo>
                      <a:pt x="7248" y="4267"/>
                      <a:pt x="13374" y="347"/>
                      <a:pt x="627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1" name="Frihandsfigur: Form 2290">
                <a:extLst>
                  <a:ext uri="{FF2B5EF4-FFF2-40B4-BE49-F238E27FC236}">
                    <a16:creationId xmlns:a16="http://schemas.microsoft.com/office/drawing/2014/main" id="{AE124472-98BE-B13C-BFCD-32EF460FAB8A}"/>
                  </a:ext>
                </a:extLst>
              </p:cNvPr>
              <p:cNvSpPr/>
              <p:nvPr/>
            </p:nvSpPr>
            <p:spPr>
              <a:xfrm>
                <a:off x="3007899" y="5888645"/>
                <a:ext cx="7666" cy="5086"/>
              </a:xfrm>
              <a:custGeom>
                <a:avLst/>
                <a:gdLst>
                  <a:gd name="csX0" fmla="*/ 4726 w 7666"/>
                  <a:gd name="csY0" fmla="*/ 1376 h 5086"/>
                  <a:gd name="csX1" fmla="*/ 0 w 7666"/>
                  <a:gd name="csY1" fmla="*/ 4857 h 5086"/>
                  <a:gd name="csX2" fmla="*/ 4726 w 7666"/>
                  <a:gd name="csY2" fmla="*/ 1376 h 50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66" h="5086">
                    <a:moveTo>
                      <a:pt x="4726" y="1376"/>
                    </a:moveTo>
                    <a:cubicBezTo>
                      <a:pt x="2675" y="2599"/>
                      <a:pt x="560" y="4154"/>
                      <a:pt x="0" y="4857"/>
                    </a:cubicBezTo>
                    <a:cubicBezTo>
                      <a:pt x="-29" y="6731"/>
                      <a:pt x="13453" y="-3619"/>
                      <a:pt x="4726" y="13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2" name="Frihandsfigur: Form 2291">
                <a:extLst>
                  <a:ext uri="{FF2B5EF4-FFF2-40B4-BE49-F238E27FC236}">
                    <a16:creationId xmlns:a16="http://schemas.microsoft.com/office/drawing/2014/main" id="{90AE6D2D-690B-09CB-7C8D-2966ACA67BEF}"/>
                  </a:ext>
                </a:extLst>
              </p:cNvPr>
              <p:cNvSpPr/>
              <p:nvPr/>
            </p:nvSpPr>
            <p:spPr>
              <a:xfrm>
                <a:off x="3067966" y="5814362"/>
                <a:ext cx="7391" cy="5985"/>
              </a:xfrm>
              <a:custGeom>
                <a:avLst/>
                <a:gdLst>
                  <a:gd name="csX0" fmla="*/ 4667 w 7391"/>
                  <a:gd name="csY0" fmla="*/ 1845 h 5985"/>
                  <a:gd name="csX1" fmla="*/ 2729 w 7391"/>
                  <a:gd name="csY1" fmla="*/ 4142 h 5985"/>
                  <a:gd name="csX2" fmla="*/ 4667 w 7391"/>
                  <a:gd name="csY2" fmla="*/ 1845 h 5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1" h="5985">
                    <a:moveTo>
                      <a:pt x="4667" y="1845"/>
                    </a:moveTo>
                    <a:cubicBezTo>
                      <a:pt x="1832" y="3954"/>
                      <a:pt x="-3123" y="8543"/>
                      <a:pt x="2729" y="4142"/>
                    </a:cubicBezTo>
                    <a:cubicBezTo>
                      <a:pt x="5564" y="2051"/>
                      <a:pt x="10508" y="-2567"/>
                      <a:pt x="4667" y="18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3" name="Frihandsfigur: Form 2292">
                <a:extLst>
                  <a:ext uri="{FF2B5EF4-FFF2-40B4-BE49-F238E27FC236}">
                    <a16:creationId xmlns:a16="http://schemas.microsoft.com/office/drawing/2014/main" id="{61C30491-4E5C-B88A-86DC-628FBB2BDFBD}"/>
                  </a:ext>
                </a:extLst>
              </p:cNvPr>
              <p:cNvSpPr/>
              <p:nvPr/>
            </p:nvSpPr>
            <p:spPr>
              <a:xfrm>
                <a:off x="2740468" y="6198199"/>
                <a:ext cx="8347" cy="1957"/>
              </a:xfrm>
              <a:custGeom>
                <a:avLst/>
                <a:gdLst>
                  <a:gd name="csX0" fmla="*/ 5375 w 8347"/>
                  <a:gd name="csY0" fmla="*/ 16 h 1957"/>
                  <a:gd name="csX1" fmla="*/ 2975 w 8347"/>
                  <a:gd name="csY1" fmla="*/ 1942 h 1957"/>
                  <a:gd name="csX2" fmla="*/ 5375 w 8347"/>
                  <a:gd name="csY2" fmla="*/ 16 h 19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47" h="1957">
                    <a:moveTo>
                      <a:pt x="5375" y="16"/>
                    </a:moveTo>
                    <a:cubicBezTo>
                      <a:pt x="1924" y="-190"/>
                      <a:pt x="-3391" y="1696"/>
                      <a:pt x="2975" y="1942"/>
                    </a:cubicBezTo>
                    <a:cubicBezTo>
                      <a:pt x="6427" y="2148"/>
                      <a:pt x="11736" y="256"/>
                      <a:pt x="537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4" name="Frihandsfigur: Form 2293">
                <a:extLst>
                  <a:ext uri="{FF2B5EF4-FFF2-40B4-BE49-F238E27FC236}">
                    <a16:creationId xmlns:a16="http://schemas.microsoft.com/office/drawing/2014/main" id="{B7240EFA-5286-5B9A-6801-861916D2B24C}"/>
                  </a:ext>
                </a:extLst>
              </p:cNvPr>
              <p:cNvSpPr/>
              <p:nvPr/>
            </p:nvSpPr>
            <p:spPr>
              <a:xfrm>
                <a:off x="2421439" y="6471437"/>
                <a:ext cx="9252" cy="4084"/>
              </a:xfrm>
              <a:custGeom>
                <a:avLst/>
                <a:gdLst>
                  <a:gd name="csX0" fmla="*/ 6057 w 9252"/>
                  <a:gd name="csY0" fmla="*/ 23 h 4084"/>
                  <a:gd name="csX1" fmla="*/ 3199 w 9252"/>
                  <a:gd name="csY1" fmla="*/ 4064 h 4084"/>
                  <a:gd name="csX2" fmla="*/ 6057 w 9252"/>
                  <a:gd name="csY2" fmla="*/ 23 h 40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2" h="4084">
                    <a:moveTo>
                      <a:pt x="6057" y="23"/>
                    </a:moveTo>
                    <a:cubicBezTo>
                      <a:pt x="2079" y="-337"/>
                      <a:pt x="-3676" y="3646"/>
                      <a:pt x="3199" y="4064"/>
                    </a:cubicBezTo>
                    <a:cubicBezTo>
                      <a:pt x="7165" y="4406"/>
                      <a:pt x="12932" y="429"/>
                      <a:pt x="605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5" name="Frihandsfigur: Form 2294">
                <a:extLst>
                  <a:ext uri="{FF2B5EF4-FFF2-40B4-BE49-F238E27FC236}">
                    <a16:creationId xmlns:a16="http://schemas.microsoft.com/office/drawing/2014/main" id="{50758492-6F95-DAB2-C222-0E08E168A8DC}"/>
                  </a:ext>
                </a:extLst>
              </p:cNvPr>
              <p:cNvSpPr/>
              <p:nvPr/>
            </p:nvSpPr>
            <p:spPr>
              <a:xfrm>
                <a:off x="2506583" y="6385952"/>
                <a:ext cx="8983" cy="2272"/>
              </a:xfrm>
              <a:custGeom>
                <a:avLst/>
                <a:gdLst>
                  <a:gd name="csX0" fmla="*/ 5746 w 8983"/>
                  <a:gd name="csY0" fmla="*/ 0 h 2272"/>
                  <a:gd name="csX1" fmla="*/ 31 w 8983"/>
                  <a:gd name="csY1" fmla="*/ 1109 h 2272"/>
                  <a:gd name="csX2" fmla="*/ 5746 w 8983"/>
                  <a:gd name="csY2" fmla="*/ 0 h 22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83" h="2272">
                    <a:moveTo>
                      <a:pt x="5746" y="0"/>
                    </a:moveTo>
                    <a:cubicBezTo>
                      <a:pt x="3351" y="0"/>
                      <a:pt x="797" y="497"/>
                      <a:pt x="31" y="1109"/>
                    </a:cubicBezTo>
                    <a:cubicBezTo>
                      <a:pt x="-809" y="4041"/>
                      <a:pt x="15787" y="578"/>
                      <a:pt x="5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6" name="Frihandsfigur: Form 2295">
                <a:extLst>
                  <a:ext uri="{FF2B5EF4-FFF2-40B4-BE49-F238E27FC236}">
                    <a16:creationId xmlns:a16="http://schemas.microsoft.com/office/drawing/2014/main" id="{DE8C475A-E54B-07E0-7744-641DA1A547F6}"/>
                  </a:ext>
                </a:extLst>
              </p:cNvPr>
              <p:cNvSpPr/>
              <p:nvPr/>
            </p:nvSpPr>
            <p:spPr>
              <a:xfrm>
                <a:off x="2588131" y="6320401"/>
                <a:ext cx="8756" cy="2149"/>
              </a:xfrm>
              <a:custGeom>
                <a:avLst/>
                <a:gdLst>
                  <a:gd name="csX0" fmla="*/ 5694 w 8756"/>
                  <a:gd name="csY0" fmla="*/ 18 h 2149"/>
                  <a:gd name="csX1" fmla="*/ 3065 w 8756"/>
                  <a:gd name="csY1" fmla="*/ 2132 h 2149"/>
                  <a:gd name="csX2" fmla="*/ 5694 w 8756"/>
                  <a:gd name="csY2" fmla="*/ 18 h 21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6" h="2149">
                    <a:moveTo>
                      <a:pt x="5694" y="18"/>
                    </a:moveTo>
                    <a:cubicBezTo>
                      <a:pt x="2151" y="-211"/>
                      <a:pt x="-3593" y="1852"/>
                      <a:pt x="3065" y="2132"/>
                    </a:cubicBezTo>
                    <a:cubicBezTo>
                      <a:pt x="6608" y="2360"/>
                      <a:pt x="12346" y="292"/>
                      <a:pt x="5694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7" name="Frihandsfigur: Form 2296">
                <a:extLst>
                  <a:ext uri="{FF2B5EF4-FFF2-40B4-BE49-F238E27FC236}">
                    <a16:creationId xmlns:a16="http://schemas.microsoft.com/office/drawing/2014/main" id="{AC645817-7B94-ABEB-C5C0-6928C444D5C5}"/>
                  </a:ext>
                </a:extLst>
              </p:cNvPr>
              <p:cNvSpPr/>
              <p:nvPr/>
            </p:nvSpPr>
            <p:spPr>
              <a:xfrm>
                <a:off x="2666043" y="6257897"/>
                <a:ext cx="8542" cy="2050"/>
              </a:xfrm>
              <a:custGeom>
                <a:avLst/>
                <a:gdLst>
                  <a:gd name="csX0" fmla="*/ 5529 w 8542"/>
                  <a:gd name="csY0" fmla="*/ 17 h 2050"/>
                  <a:gd name="csX1" fmla="*/ 3020 w 8542"/>
                  <a:gd name="csY1" fmla="*/ 2034 h 2050"/>
                  <a:gd name="csX2" fmla="*/ 5529 w 8542"/>
                  <a:gd name="csY2" fmla="*/ 17 h 20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2" h="2050">
                    <a:moveTo>
                      <a:pt x="5529" y="17"/>
                    </a:moveTo>
                    <a:cubicBezTo>
                      <a:pt x="2031" y="-201"/>
                      <a:pt x="-3489" y="1771"/>
                      <a:pt x="3020" y="2034"/>
                    </a:cubicBezTo>
                    <a:cubicBezTo>
                      <a:pt x="6512" y="2251"/>
                      <a:pt x="12027" y="273"/>
                      <a:pt x="552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8" name="Frihandsfigur: Form 2297">
                <a:extLst>
                  <a:ext uri="{FF2B5EF4-FFF2-40B4-BE49-F238E27FC236}">
                    <a16:creationId xmlns:a16="http://schemas.microsoft.com/office/drawing/2014/main" id="{AF0D88AF-8F90-C01F-8300-406EA3017A03}"/>
                  </a:ext>
                </a:extLst>
              </p:cNvPr>
              <p:cNvSpPr/>
              <p:nvPr/>
            </p:nvSpPr>
            <p:spPr>
              <a:xfrm>
                <a:off x="750783" y="7526146"/>
                <a:ext cx="13923" cy="5179"/>
              </a:xfrm>
              <a:custGeom>
                <a:avLst/>
                <a:gdLst>
                  <a:gd name="csX0" fmla="*/ 10109 w 13923"/>
                  <a:gd name="csY0" fmla="*/ 0 h 5179"/>
                  <a:gd name="csX1" fmla="*/ 131 w 13923"/>
                  <a:gd name="csY1" fmla="*/ 4303 h 5179"/>
                  <a:gd name="csX2" fmla="*/ 10109 w 13923"/>
                  <a:gd name="csY2" fmla="*/ 0 h 5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23" h="5179">
                    <a:moveTo>
                      <a:pt x="10109" y="0"/>
                    </a:moveTo>
                    <a:cubicBezTo>
                      <a:pt x="7475" y="149"/>
                      <a:pt x="-1161" y="834"/>
                      <a:pt x="131" y="4303"/>
                    </a:cubicBezTo>
                    <a:cubicBezTo>
                      <a:pt x="3423" y="7430"/>
                      <a:pt x="21722" y="1280"/>
                      <a:pt x="10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9" name="Frihandsfigur: Form 2298">
                <a:extLst>
                  <a:ext uri="{FF2B5EF4-FFF2-40B4-BE49-F238E27FC236}">
                    <a16:creationId xmlns:a16="http://schemas.microsoft.com/office/drawing/2014/main" id="{94044D47-E6AF-415F-DF42-3036E8AA6DCB}"/>
                  </a:ext>
                </a:extLst>
              </p:cNvPr>
              <p:cNvSpPr/>
              <p:nvPr/>
            </p:nvSpPr>
            <p:spPr>
              <a:xfrm>
                <a:off x="2931304" y="5932693"/>
                <a:ext cx="6640" cy="6322"/>
              </a:xfrm>
              <a:custGeom>
                <a:avLst/>
                <a:gdLst>
                  <a:gd name="csX0" fmla="*/ 4421 w 6640"/>
                  <a:gd name="csY0" fmla="*/ 2282 h 6322"/>
                  <a:gd name="csX1" fmla="*/ 214 w 6640"/>
                  <a:gd name="csY1" fmla="*/ 6003 h 6322"/>
                  <a:gd name="csX2" fmla="*/ 4421 w 6640"/>
                  <a:gd name="csY2" fmla="*/ 2282 h 63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40" h="6322">
                    <a:moveTo>
                      <a:pt x="4421" y="2282"/>
                    </a:moveTo>
                    <a:cubicBezTo>
                      <a:pt x="3603" y="3066"/>
                      <a:pt x="-1043" y="7540"/>
                      <a:pt x="214" y="6003"/>
                    </a:cubicBezTo>
                    <a:cubicBezTo>
                      <a:pt x="2072" y="3968"/>
                      <a:pt x="10616" y="-3798"/>
                      <a:pt x="4421" y="22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0" name="Frihandsfigur: Form 2299">
                <a:extLst>
                  <a:ext uri="{FF2B5EF4-FFF2-40B4-BE49-F238E27FC236}">
                    <a16:creationId xmlns:a16="http://schemas.microsoft.com/office/drawing/2014/main" id="{527E5640-69F3-4B30-C963-031C264A9D3B}"/>
                  </a:ext>
                </a:extLst>
              </p:cNvPr>
              <p:cNvSpPr/>
              <p:nvPr/>
            </p:nvSpPr>
            <p:spPr>
              <a:xfrm>
                <a:off x="1388435" y="6776730"/>
                <a:ext cx="11552" cy="2894"/>
              </a:xfrm>
              <a:custGeom>
                <a:avLst/>
                <a:gdLst>
                  <a:gd name="csX0" fmla="*/ 8023 w 11552"/>
                  <a:gd name="csY0" fmla="*/ 31 h 2894"/>
                  <a:gd name="csX1" fmla="*/ 3525 w 11552"/>
                  <a:gd name="csY1" fmla="*/ 2865 h 2894"/>
                  <a:gd name="csX2" fmla="*/ 8023 w 11552"/>
                  <a:gd name="csY2" fmla="*/ 31 h 2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2" h="2894">
                    <a:moveTo>
                      <a:pt x="8023" y="31"/>
                    </a:moveTo>
                    <a:cubicBezTo>
                      <a:pt x="4166" y="-318"/>
                      <a:pt x="-5018" y="2397"/>
                      <a:pt x="3525" y="2865"/>
                    </a:cubicBezTo>
                    <a:cubicBezTo>
                      <a:pt x="7389" y="3202"/>
                      <a:pt x="16573" y="471"/>
                      <a:pt x="8023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1" name="Frihandsfigur: Form 2300">
                <a:extLst>
                  <a:ext uri="{FF2B5EF4-FFF2-40B4-BE49-F238E27FC236}">
                    <a16:creationId xmlns:a16="http://schemas.microsoft.com/office/drawing/2014/main" id="{5BA1CFCD-87EE-5E5E-86FC-B938C993DD41}"/>
                  </a:ext>
                </a:extLst>
              </p:cNvPr>
              <p:cNvSpPr/>
              <p:nvPr/>
            </p:nvSpPr>
            <p:spPr>
              <a:xfrm>
                <a:off x="1520975" y="6721299"/>
                <a:ext cx="11221" cy="1035"/>
              </a:xfrm>
              <a:custGeom>
                <a:avLst/>
                <a:gdLst>
                  <a:gd name="csX0" fmla="*/ 7734 w 11221"/>
                  <a:gd name="csY0" fmla="*/ 9 h 1035"/>
                  <a:gd name="csX1" fmla="*/ 3487 w 11221"/>
                  <a:gd name="csY1" fmla="*/ 1026 h 1035"/>
                  <a:gd name="csX2" fmla="*/ 7734 w 11221"/>
                  <a:gd name="csY2" fmla="*/ 9 h 10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21" h="1035">
                    <a:moveTo>
                      <a:pt x="7734" y="9"/>
                    </a:moveTo>
                    <a:cubicBezTo>
                      <a:pt x="4179" y="-105"/>
                      <a:pt x="-4977" y="901"/>
                      <a:pt x="3487" y="1026"/>
                    </a:cubicBezTo>
                    <a:cubicBezTo>
                      <a:pt x="7048" y="1141"/>
                      <a:pt x="16197" y="123"/>
                      <a:pt x="773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2" name="Frihandsfigur: Form 2301">
                <a:extLst>
                  <a:ext uri="{FF2B5EF4-FFF2-40B4-BE49-F238E27FC236}">
                    <a16:creationId xmlns:a16="http://schemas.microsoft.com/office/drawing/2014/main" id="{61FE96BD-9F53-6D1B-68B8-93444312E214}"/>
                  </a:ext>
                </a:extLst>
              </p:cNvPr>
              <p:cNvSpPr/>
              <p:nvPr/>
            </p:nvSpPr>
            <p:spPr>
              <a:xfrm>
                <a:off x="1764278" y="6714668"/>
                <a:ext cx="10509" cy="314"/>
              </a:xfrm>
              <a:custGeom>
                <a:avLst/>
                <a:gdLst>
                  <a:gd name="csX0" fmla="*/ 7147 w 10509"/>
                  <a:gd name="csY0" fmla="*/ 290 h 314"/>
                  <a:gd name="csX1" fmla="*/ 3358 w 10509"/>
                  <a:gd name="csY1" fmla="*/ 22 h 314"/>
                  <a:gd name="csX2" fmla="*/ 7147 w 10509"/>
                  <a:gd name="csY2" fmla="*/ 290 h 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9" h="314">
                    <a:moveTo>
                      <a:pt x="7147" y="290"/>
                    </a:moveTo>
                    <a:cubicBezTo>
                      <a:pt x="3724" y="382"/>
                      <a:pt x="-4643" y="199"/>
                      <a:pt x="3358" y="22"/>
                    </a:cubicBezTo>
                    <a:cubicBezTo>
                      <a:pt x="6792" y="-64"/>
                      <a:pt x="15154" y="119"/>
                      <a:pt x="7147" y="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3" name="Frihandsfigur: Form 2302">
                <a:extLst>
                  <a:ext uri="{FF2B5EF4-FFF2-40B4-BE49-F238E27FC236}">
                    <a16:creationId xmlns:a16="http://schemas.microsoft.com/office/drawing/2014/main" id="{DDEABAA7-7B0C-7EE8-4ECC-A942633F3204}"/>
                  </a:ext>
                </a:extLst>
              </p:cNvPr>
              <p:cNvSpPr/>
              <p:nvPr/>
            </p:nvSpPr>
            <p:spPr>
              <a:xfrm>
                <a:off x="1646114" y="6708533"/>
                <a:ext cx="10801" cy="88"/>
              </a:xfrm>
              <a:custGeom>
                <a:avLst/>
                <a:gdLst>
                  <a:gd name="csX0" fmla="*/ 7399 w 10801"/>
                  <a:gd name="csY0" fmla="*/ 53 h 88"/>
                  <a:gd name="csX1" fmla="*/ 3393 w 10801"/>
                  <a:gd name="csY1" fmla="*/ 42 h 88"/>
                  <a:gd name="csX2" fmla="*/ 7399 w 10801"/>
                  <a:gd name="csY2" fmla="*/ 53 h 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1" h="88">
                    <a:moveTo>
                      <a:pt x="7399" y="53"/>
                    </a:moveTo>
                    <a:cubicBezTo>
                      <a:pt x="3964" y="88"/>
                      <a:pt x="-4791" y="116"/>
                      <a:pt x="3393" y="42"/>
                    </a:cubicBezTo>
                    <a:cubicBezTo>
                      <a:pt x="6839" y="2"/>
                      <a:pt x="15600" y="-33"/>
                      <a:pt x="739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4" name="Frihandsfigur: Form 2303">
                <a:extLst>
                  <a:ext uri="{FF2B5EF4-FFF2-40B4-BE49-F238E27FC236}">
                    <a16:creationId xmlns:a16="http://schemas.microsoft.com/office/drawing/2014/main" id="{6EF04568-710C-FC07-F796-81A3AFDB9FD3}"/>
                  </a:ext>
                </a:extLst>
              </p:cNvPr>
              <p:cNvSpPr/>
              <p:nvPr/>
            </p:nvSpPr>
            <p:spPr>
              <a:xfrm>
                <a:off x="1247869" y="6880097"/>
                <a:ext cx="11974" cy="3684"/>
              </a:xfrm>
              <a:custGeom>
                <a:avLst/>
                <a:gdLst>
                  <a:gd name="csX0" fmla="*/ 8372 w 11974"/>
                  <a:gd name="csY0" fmla="*/ 37 h 3684"/>
                  <a:gd name="csX1" fmla="*/ 3600 w 11974"/>
                  <a:gd name="csY1" fmla="*/ 3648 h 3684"/>
                  <a:gd name="csX2" fmla="*/ 8372 w 11974"/>
                  <a:gd name="csY2" fmla="*/ 37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74" h="3684">
                    <a:moveTo>
                      <a:pt x="8372" y="37"/>
                    </a:moveTo>
                    <a:cubicBezTo>
                      <a:pt x="4343" y="-392"/>
                      <a:pt x="-5173" y="3071"/>
                      <a:pt x="3600" y="3648"/>
                    </a:cubicBezTo>
                    <a:cubicBezTo>
                      <a:pt x="7646" y="4071"/>
                      <a:pt x="17144" y="614"/>
                      <a:pt x="837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5" name="Frihandsfigur: Form 2304">
                <a:extLst>
                  <a:ext uri="{FF2B5EF4-FFF2-40B4-BE49-F238E27FC236}">
                    <a16:creationId xmlns:a16="http://schemas.microsoft.com/office/drawing/2014/main" id="{22E4072E-7885-92CF-D36A-EB2A7E21B4D3}"/>
                  </a:ext>
                </a:extLst>
              </p:cNvPr>
              <p:cNvSpPr/>
              <p:nvPr/>
            </p:nvSpPr>
            <p:spPr>
              <a:xfrm>
                <a:off x="1876063" y="6716769"/>
                <a:ext cx="10263" cy="321"/>
              </a:xfrm>
              <a:custGeom>
                <a:avLst/>
                <a:gdLst>
                  <a:gd name="csX0" fmla="*/ 6925 w 10263"/>
                  <a:gd name="csY0" fmla="*/ 30 h 321"/>
                  <a:gd name="csX1" fmla="*/ 3336 w 10263"/>
                  <a:gd name="csY1" fmla="*/ 287 h 321"/>
                  <a:gd name="csX2" fmla="*/ 6925 w 10263"/>
                  <a:gd name="csY2" fmla="*/ 30 h 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63" h="321">
                    <a:moveTo>
                      <a:pt x="6925" y="30"/>
                    </a:moveTo>
                    <a:cubicBezTo>
                      <a:pt x="3496" y="81"/>
                      <a:pt x="-4511" y="430"/>
                      <a:pt x="3336" y="287"/>
                    </a:cubicBezTo>
                    <a:cubicBezTo>
                      <a:pt x="6782" y="241"/>
                      <a:pt x="14771" y="-101"/>
                      <a:pt x="692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6" name="Frihandsfigur: Form 2305">
                <a:extLst>
                  <a:ext uri="{FF2B5EF4-FFF2-40B4-BE49-F238E27FC236}">
                    <a16:creationId xmlns:a16="http://schemas.microsoft.com/office/drawing/2014/main" id="{4A259E94-1C85-01CF-7793-47181292A0C7}"/>
                  </a:ext>
                </a:extLst>
              </p:cNvPr>
              <p:cNvSpPr/>
              <p:nvPr/>
            </p:nvSpPr>
            <p:spPr>
              <a:xfrm>
                <a:off x="1098533" y="6992755"/>
                <a:ext cx="12411" cy="3918"/>
              </a:xfrm>
              <a:custGeom>
                <a:avLst/>
                <a:gdLst>
                  <a:gd name="csX0" fmla="*/ 8746 w 12411"/>
                  <a:gd name="csY0" fmla="*/ 39 h 3918"/>
                  <a:gd name="csX1" fmla="*/ 3666 w 12411"/>
                  <a:gd name="csY1" fmla="*/ 3880 h 3918"/>
                  <a:gd name="csX2" fmla="*/ 8746 w 12411"/>
                  <a:gd name="csY2" fmla="*/ 39 h 3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11" h="3918">
                    <a:moveTo>
                      <a:pt x="8746" y="39"/>
                    </a:moveTo>
                    <a:cubicBezTo>
                      <a:pt x="4649" y="-418"/>
                      <a:pt x="-5376" y="3257"/>
                      <a:pt x="3666" y="3880"/>
                    </a:cubicBezTo>
                    <a:cubicBezTo>
                      <a:pt x="7775" y="4337"/>
                      <a:pt x="17782" y="662"/>
                      <a:pt x="874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7" name="Frihandsfigur: Form 2306">
                <a:extLst>
                  <a:ext uri="{FF2B5EF4-FFF2-40B4-BE49-F238E27FC236}">
                    <a16:creationId xmlns:a16="http://schemas.microsoft.com/office/drawing/2014/main" id="{6FE2460F-AD71-6191-AD7E-E99E7D2E89EB}"/>
                  </a:ext>
                </a:extLst>
              </p:cNvPr>
              <p:cNvSpPr/>
              <p:nvPr/>
            </p:nvSpPr>
            <p:spPr>
              <a:xfrm>
                <a:off x="586864" y="7378690"/>
                <a:ext cx="13970" cy="4802"/>
              </a:xfrm>
              <a:custGeom>
                <a:avLst/>
                <a:gdLst>
                  <a:gd name="csX0" fmla="*/ 10094 w 13970"/>
                  <a:gd name="csY0" fmla="*/ 49 h 4802"/>
                  <a:gd name="csX1" fmla="*/ 3877 w 13970"/>
                  <a:gd name="csY1" fmla="*/ 4753 h 4802"/>
                  <a:gd name="csX2" fmla="*/ 10094 w 13970"/>
                  <a:gd name="csY2" fmla="*/ 49 h 4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70" h="4802">
                    <a:moveTo>
                      <a:pt x="10094" y="49"/>
                    </a:moveTo>
                    <a:cubicBezTo>
                      <a:pt x="5780" y="-516"/>
                      <a:pt x="-6079" y="3941"/>
                      <a:pt x="3877" y="4753"/>
                    </a:cubicBezTo>
                    <a:cubicBezTo>
                      <a:pt x="8203" y="5319"/>
                      <a:pt x="20044" y="855"/>
                      <a:pt x="1009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8" name="Frihandsfigur: Form 2307">
                <a:extLst>
                  <a:ext uri="{FF2B5EF4-FFF2-40B4-BE49-F238E27FC236}">
                    <a16:creationId xmlns:a16="http://schemas.microsoft.com/office/drawing/2014/main" id="{EDDD5311-3A65-C152-9608-3E37A4299128}"/>
                  </a:ext>
                </a:extLst>
              </p:cNvPr>
              <p:cNvSpPr/>
              <p:nvPr/>
            </p:nvSpPr>
            <p:spPr>
              <a:xfrm>
                <a:off x="769132" y="7241219"/>
                <a:ext cx="13406" cy="4480"/>
              </a:xfrm>
              <a:custGeom>
                <a:avLst/>
                <a:gdLst>
                  <a:gd name="csX0" fmla="*/ 9603 w 13406"/>
                  <a:gd name="csY0" fmla="*/ 46 h 4480"/>
                  <a:gd name="csX1" fmla="*/ 3802 w 13406"/>
                  <a:gd name="csY1" fmla="*/ 4435 h 4480"/>
                  <a:gd name="csX2" fmla="*/ 9603 w 13406"/>
                  <a:gd name="csY2" fmla="*/ 46 h 44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06" h="4480">
                    <a:moveTo>
                      <a:pt x="9603" y="46"/>
                    </a:moveTo>
                    <a:cubicBezTo>
                      <a:pt x="5368" y="-480"/>
                      <a:pt x="-5828" y="3692"/>
                      <a:pt x="3802" y="4435"/>
                    </a:cubicBezTo>
                    <a:cubicBezTo>
                      <a:pt x="8048" y="4961"/>
                      <a:pt x="19233" y="789"/>
                      <a:pt x="9603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9" name="Frihandsfigur: Form 2308">
                <a:extLst>
                  <a:ext uri="{FF2B5EF4-FFF2-40B4-BE49-F238E27FC236}">
                    <a16:creationId xmlns:a16="http://schemas.microsoft.com/office/drawing/2014/main" id="{C7DCC5EF-3E42-8607-AA4B-AA873861BCB1}"/>
                  </a:ext>
                </a:extLst>
              </p:cNvPr>
              <p:cNvSpPr/>
              <p:nvPr/>
            </p:nvSpPr>
            <p:spPr>
              <a:xfrm>
                <a:off x="939585" y="7112894"/>
                <a:ext cx="12776" cy="4185"/>
              </a:xfrm>
              <a:custGeom>
                <a:avLst/>
                <a:gdLst>
                  <a:gd name="csX0" fmla="*/ 8891 w 12776"/>
                  <a:gd name="csY0" fmla="*/ 0 h 4185"/>
                  <a:gd name="csX1" fmla="*/ 256 w 12776"/>
                  <a:gd name="csY1" fmla="*/ 2052 h 4185"/>
                  <a:gd name="csX2" fmla="*/ 8891 w 12776"/>
                  <a:gd name="csY2" fmla="*/ 0 h 41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76" h="4185">
                    <a:moveTo>
                      <a:pt x="8891" y="0"/>
                    </a:moveTo>
                    <a:cubicBezTo>
                      <a:pt x="5622" y="0"/>
                      <a:pt x="1753" y="915"/>
                      <a:pt x="256" y="2052"/>
                    </a:cubicBezTo>
                    <a:cubicBezTo>
                      <a:pt x="-2756" y="7430"/>
                      <a:pt x="22070" y="1074"/>
                      <a:pt x="88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0" name="Frihandsfigur: Form 2309">
                <a:extLst>
                  <a:ext uri="{FF2B5EF4-FFF2-40B4-BE49-F238E27FC236}">
                    <a16:creationId xmlns:a16="http://schemas.microsoft.com/office/drawing/2014/main" id="{D83E1B26-68A1-F658-8987-521795A5DC94}"/>
                  </a:ext>
                </a:extLst>
              </p:cNvPr>
              <p:cNvSpPr/>
              <p:nvPr/>
            </p:nvSpPr>
            <p:spPr>
              <a:xfrm>
                <a:off x="2805022" y="6015135"/>
                <a:ext cx="7597" cy="4822"/>
              </a:xfrm>
              <a:custGeom>
                <a:avLst/>
                <a:gdLst>
                  <a:gd name="csX0" fmla="*/ 4887 w 7597"/>
                  <a:gd name="csY0" fmla="*/ 1787 h 4822"/>
                  <a:gd name="csX1" fmla="*/ 2710 w 7597"/>
                  <a:gd name="csY1" fmla="*/ 3039 h 4822"/>
                  <a:gd name="csX2" fmla="*/ 4887 w 7597"/>
                  <a:gd name="csY2" fmla="*/ 1787 h 48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7" h="4822">
                    <a:moveTo>
                      <a:pt x="4887" y="1787"/>
                    </a:moveTo>
                    <a:cubicBezTo>
                      <a:pt x="1915" y="3725"/>
                      <a:pt x="-3171" y="6811"/>
                      <a:pt x="2710" y="3039"/>
                    </a:cubicBezTo>
                    <a:cubicBezTo>
                      <a:pt x="5699" y="1130"/>
                      <a:pt x="10762" y="-2007"/>
                      <a:pt x="4887" y="1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1" name="Frihandsfigur: Form 2310">
                <a:extLst>
                  <a:ext uri="{FF2B5EF4-FFF2-40B4-BE49-F238E27FC236}">
                    <a16:creationId xmlns:a16="http://schemas.microsoft.com/office/drawing/2014/main" id="{7C8B6C79-FF58-C4D8-9768-AD3D18D4CFCE}"/>
                  </a:ext>
                </a:extLst>
              </p:cNvPr>
              <p:cNvSpPr/>
              <p:nvPr/>
            </p:nvSpPr>
            <p:spPr>
              <a:xfrm>
                <a:off x="2737732" y="6054048"/>
                <a:ext cx="7679" cy="3291"/>
              </a:xfrm>
              <a:custGeom>
                <a:avLst/>
                <a:gdLst>
                  <a:gd name="csX0" fmla="*/ 4928 w 7679"/>
                  <a:gd name="csY0" fmla="*/ 1028 h 3291"/>
                  <a:gd name="csX1" fmla="*/ 2 w 7679"/>
                  <a:gd name="csY1" fmla="*/ 3262 h 3291"/>
                  <a:gd name="csX2" fmla="*/ 4928 w 7679"/>
                  <a:gd name="csY2" fmla="*/ 1028 h 3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9" h="3291">
                    <a:moveTo>
                      <a:pt x="4928" y="1028"/>
                    </a:moveTo>
                    <a:cubicBezTo>
                      <a:pt x="2836" y="1914"/>
                      <a:pt x="625" y="2920"/>
                      <a:pt x="2" y="3262"/>
                    </a:cubicBezTo>
                    <a:cubicBezTo>
                      <a:pt x="-170" y="3760"/>
                      <a:pt x="13318" y="-2361"/>
                      <a:pt x="4928" y="10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2" name="Frihandsfigur: Form 2311">
                <a:extLst>
                  <a:ext uri="{FF2B5EF4-FFF2-40B4-BE49-F238E27FC236}">
                    <a16:creationId xmlns:a16="http://schemas.microsoft.com/office/drawing/2014/main" id="{3B7A6879-9D25-C13D-6661-66483AC7B627}"/>
                  </a:ext>
                </a:extLst>
              </p:cNvPr>
              <p:cNvSpPr/>
              <p:nvPr/>
            </p:nvSpPr>
            <p:spPr>
              <a:xfrm>
                <a:off x="2667500" y="6095495"/>
                <a:ext cx="7972" cy="2127"/>
              </a:xfrm>
              <a:custGeom>
                <a:avLst/>
                <a:gdLst>
                  <a:gd name="csX0" fmla="*/ 5066 w 7972"/>
                  <a:gd name="csY0" fmla="*/ 363 h 2127"/>
                  <a:gd name="csX1" fmla="*/ 2 w 7972"/>
                  <a:gd name="csY1" fmla="*/ 1912 h 2127"/>
                  <a:gd name="csX2" fmla="*/ 5066 w 7972"/>
                  <a:gd name="csY2" fmla="*/ 363 h 21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72" h="2127">
                    <a:moveTo>
                      <a:pt x="5066" y="363"/>
                    </a:moveTo>
                    <a:cubicBezTo>
                      <a:pt x="2929" y="832"/>
                      <a:pt x="660" y="1523"/>
                      <a:pt x="2" y="1912"/>
                    </a:cubicBezTo>
                    <a:cubicBezTo>
                      <a:pt x="-215" y="3124"/>
                      <a:pt x="13890" y="-1254"/>
                      <a:pt x="5066" y="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3" name="Frihandsfigur: Form 2312">
                <a:extLst>
                  <a:ext uri="{FF2B5EF4-FFF2-40B4-BE49-F238E27FC236}">
                    <a16:creationId xmlns:a16="http://schemas.microsoft.com/office/drawing/2014/main" id="{FC7550C5-AAA3-FA8C-253D-64E88DCFA4E3}"/>
                  </a:ext>
                </a:extLst>
              </p:cNvPr>
              <p:cNvSpPr/>
              <p:nvPr/>
            </p:nvSpPr>
            <p:spPr>
              <a:xfrm>
                <a:off x="2594460" y="6142638"/>
                <a:ext cx="8213" cy="1780"/>
              </a:xfrm>
              <a:custGeom>
                <a:avLst/>
                <a:gdLst>
                  <a:gd name="csX0" fmla="*/ 5217 w 8213"/>
                  <a:gd name="csY0" fmla="*/ 10 h 1780"/>
                  <a:gd name="csX1" fmla="*/ 16 w 8213"/>
                  <a:gd name="csY1" fmla="*/ 1096 h 1780"/>
                  <a:gd name="csX2" fmla="*/ 5217 w 8213"/>
                  <a:gd name="csY2" fmla="*/ 10 h 1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13" h="1780">
                    <a:moveTo>
                      <a:pt x="5217" y="10"/>
                    </a:moveTo>
                    <a:cubicBezTo>
                      <a:pt x="3028" y="147"/>
                      <a:pt x="696" y="633"/>
                      <a:pt x="16" y="1096"/>
                    </a:cubicBezTo>
                    <a:cubicBezTo>
                      <a:pt x="-561" y="3187"/>
                      <a:pt x="14418" y="-202"/>
                      <a:pt x="521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4" name="Frihandsfigur: Form 2313">
                <a:extLst>
                  <a:ext uri="{FF2B5EF4-FFF2-40B4-BE49-F238E27FC236}">
                    <a16:creationId xmlns:a16="http://schemas.microsoft.com/office/drawing/2014/main" id="{082FF6E1-655D-6B4A-0460-2C423A782979}"/>
                  </a:ext>
                </a:extLst>
              </p:cNvPr>
              <p:cNvSpPr/>
              <p:nvPr/>
            </p:nvSpPr>
            <p:spPr>
              <a:xfrm>
                <a:off x="2869607" y="5975528"/>
                <a:ext cx="7481" cy="6184"/>
              </a:xfrm>
              <a:custGeom>
                <a:avLst/>
                <a:gdLst>
                  <a:gd name="csX0" fmla="*/ 4676 w 7481"/>
                  <a:gd name="csY0" fmla="*/ 2487 h 6184"/>
                  <a:gd name="csX1" fmla="*/ 7 w 7481"/>
                  <a:gd name="csY1" fmla="*/ 6184 h 6184"/>
                  <a:gd name="csX2" fmla="*/ 4676 w 7481"/>
                  <a:gd name="csY2" fmla="*/ 2487 h 61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1" h="6184">
                    <a:moveTo>
                      <a:pt x="4676" y="2487"/>
                    </a:moveTo>
                    <a:cubicBezTo>
                      <a:pt x="2676" y="4167"/>
                      <a:pt x="584" y="5824"/>
                      <a:pt x="7" y="6184"/>
                    </a:cubicBezTo>
                    <a:cubicBezTo>
                      <a:pt x="-347" y="5927"/>
                      <a:pt x="13163" y="-4691"/>
                      <a:pt x="4676" y="24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5" name="Frihandsfigur: Form 2314">
                <a:extLst>
                  <a:ext uri="{FF2B5EF4-FFF2-40B4-BE49-F238E27FC236}">
                    <a16:creationId xmlns:a16="http://schemas.microsoft.com/office/drawing/2014/main" id="{4F549F8D-038E-2C17-941E-5B8B3CF0A861}"/>
                  </a:ext>
                </a:extLst>
              </p:cNvPr>
              <p:cNvSpPr/>
              <p:nvPr/>
            </p:nvSpPr>
            <p:spPr>
              <a:xfrm>
                <a:off x="2518525" y="6198198"/>
                <a:ext cx="8398" cy="1959"/>
              </a:xfrm>
              <a:custGeom>
                <a:avLst/>
                <a:gdLst>
                  <a:gd name="csX0" fmla="*/ 5473 w 8398"/>
                  <a:gd name="csY0" fmla="*/ 17 h 1959"/>
                  <a:gd name="csX1" fmla="*/ 2924 w 8398"/>
                  <a:gd name="csY1" fmla="*/ 1943 h 1959"/>
                  <a:gd name="csX2" fmla="*/ 5473 w 8398"/>
                  <a:gd name="csY2" fmla="*/ 17 h 19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8" h="1959">
                    <a:moveTo>
                      <a:pt x="5473" y="17"/>
                    </a:moveTo>
                    <a:cubicBezTo>
                      <a:pt x="2119" y="-195"/>
                      <a:pt x="-3465" y="1685"/>
                      <a:pt x="2924" y="1943"/>
                    </a:cubicBezTo>
                    <a:cubicBezTo>
                      <a:pt x="6285" y="2154"/>
                      <a:pt x="11863" y="274"/>
                      <a:pt x="547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6" name="Frihandsfigur: Form 2315">
                <a:extLst>
                  <a:ext uri="{FF2B5EF4-FFF2-40B4-BE49-F238E27FC236}">
                    <a16:creationId xmlns:a16="http://schemas.microsoft.com/office/drawing/2014/main" id="{F82F7D3D-28F8-7BD3-9D2D-8393C19A667F}"/>
                  </a:ext>
                </a:extLst>
              </p:cNvPr>
              <p:cNvSpPr/>
              <p:nvPr/>
            </p:nvSpPr>
            <p:spPr>
              <a:xfrm>
                <a:off x="1982294" y="6690476"/>
                <a:ext cx="9877" cy="1617"/>
              </a:xfrm>
              <a:custGeom>
                <a:avLst/>
                <a:gdLst>
                  <a:gd name="csX0" fmla="*/ 6450 w 9877"/>
                  <a:gd name="csY0" fmla="*/ 0 h 1617"/>
                  <a:gd name="csX1" fmla="*/ 54 w 9877"/>
                  <a:gd name="csY1" fmla="*/ 908 h 1617"/>
                  <a:gd name="csX2" fmla="*/ 6450 w 9877"/>
                  <a:gd name="csY2" fmla="*/ 0 h 16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77" h="1617">
                    <a:moveTo>
                      <a:pt x="6450" y="0"/>
                    </a:moveTo>
                    <a:cubicBezTo>
                      <a:pt x="3861" y="63"/>
                      <a:pt x="992" y="474"/>
                      <a:pt x="54" y="908"/>
                    </a:cubicBezTo>
                    <a:cubicBezTo>
                      <a:pt x="-1123" y="2932"/>
                      <a:pt x="17280" y="-17"/>
                      <a:pt x="6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7" name="Frihandsfigur: Form 2316">
                <a:extLst>
                  <a:ext uri="{FF2B5EF4-FFF2-40B4-BE49-F238E27FC236}">
                    <a16:creationId xmlns:a16="http://schemas.microsoft.com/office/drawing/2014/main" id="{DB36B585-4953-F06F-468E-E9230E9B2B89}"/>
                  </a:ext>
                </a:extLst>
              </p:cNvPr>
              <p:cNvSpPr/>
              <p:nvPr/>
            </p:nvSpPr>
            <p:spPr>
              <a:xfrm>
                <a:off x="2269786" y="6385952"/>
                <a:ext cx="9017" cy="2271"/>
              </a:xfrm>
              <a:custGeom>
                <a:avLst/>
                <a:gdLst>
                  <a:gd name="csX0" fmla="*/ 5839 w 9017"/>
                  <a:gd name="csY0" fmla="*/ 0 h 2271"/>
                  <a:gd name="csX1" fmla="*/ 44 w 9017"/>
                  <a:gd name="csY1" fmla="*/ 1109 h 2271"/>
                  <a:gd name="csX2" fmla="*/ 5839 w 9017"/>
                  <a:gd name="csY2" fmla="*/ 0 h 2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17" h="2271">
                    <a:moveTo>
                      <a:pt x="5839" y="0"/>
                    </a:moveTo>
                    <a:cubicBezTo>
                      <a:pt x="3450" y="0"/>
                      <a:pt x="855" y="497"/>
                      <a:pt x="44" y="1109"/>
                    </a:cubicBezTo>
                    <a:cubicBezTo>
                      <a:pt x="-962" y="4046"/>
                      <a:pt x="15811" y="560"/>
                      <a:pt x="5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8" name="Frihandsfigur: Form 2317">
                <a:extLst>
                  <a:ext uri="{FF2B5EF4-FFF2-40B4-BE49-F238E27FC236}">
                    <a16:creationId xmlns:a16="http://schemas.microsoft.com/office/drawing/2014/main" id="{048D0601-BB22-5647-F4C8-C42E9C503DC3}"/>
                  </a:ext>
                </a:extLst>
              </p:cNvPr>
              <p:cNvSpPr/>
              <p:nvPr/>
            </p:nvSpPr>
            <p:spPr>
              <a:xfrm>
                <a:off x="2082927" y="6607580"/>
                <a:ext cx="9589" cy="4142"/>
              </a:xfrm>
              <a:custGeom>
                <a:avLst/>
                <a:gdLst>
                  <a:gd name="csX0" fmla="*/ 6263 w 9589"/>
                  <a:gd name="csY0" fmla="*/ 0 h 4142"/>
                  <a:gd name="csX1" fmla="*/ 79 w 9589"/>
                  <a:gd name="csY1" fmla="*/ 2143 h 4142"/>
                  <a:gd name="csX2" fmla="*/ 6263 w 9589"/>
                  <a:gd name="csY2" fmla="*/ 0 h 4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9" h="4142">
                    <a:moveTo>
                      <a:pt x="6263" y="0"/>
                    </a:moveTo>
                    <a:cubicBezTo>
                      <a:pt x="3743" y="57"/>
                      <a:pt x="971" y="1017"/>
                      <a:pt x="79" y="2143"/>
                    </a:cubicBezTo>
                    <a:cubicBezTo>
                      <a:pt x="-1338" y="7332"/>
                      <a:pt x="16847" y="886"/>
                      <a:pt x="6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9" name="Frihandsfigur: Form 2318">
                <a:extLst>
                  <a:ext uri="{FF2B5EF4-FFF2-40B4-BE49-F238E27FC236}">
                    <a16:creationId xmlns:a16="http://schemas.microsoft.com/office/drawing/2014/main" id="{2125458A-940A-434B-2AE5-4EFCC98B8493}"/>
                  </a:ext>
                </a:extLst>
              </p:cNvPr>
              <p:cNvSpPr/>
              <p:nvPr/>
            </p:nvSpPr>
            <p:spPr>
              <a:xfrm>
                <a:off x="2178485" y="6472881"/>
                <a:ext cx="9326" cy="4207"/>
              </a:xfrm>
              <a:custGeom>
                <a:avLst/>
                <a:gdLst>
                  <a:gd name="csX0" fmla="*/ 6202 w 9326"/>
                  <a:gd name="csY0" fmla="*/ 25 h 4207"/>
                  <a:gd name="csX1" fmla="*/ 3128 w 9326"/>
                  <a:gd name="csY1" fmla="*/ 4185 h 4207"/>
                  <a:gd name="csX2" fmla="*/ 6202 w 9326"/>
                  <a:gd name="csY2" fmla="*/ 25 h 4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6" h="4207">
                    <a:moveTo>
                      <a:pt x="6202" y="25"/>
                    </a:moveTo>
                    <a:cubicBezTo>
                      <a:pt x="2339" y="-352"/>
                      <a:pt x="-3770" y="3728"/>
                      <a:pt x="3128" y="4185"/>
                    </a:cubicBezTo>
                    <a:cubicBezTo>
                      <a:pt x="6985" y="4545"/>
                      <a:pt x="13095" y="465"/>
                      <a:pt x="620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0" name="Frihandsfigur: Form 2319">
                <a:extLst>
                  <a:ext uri="{FF2B5EF4-FFF2-40B4-BE49-F238E27FC236}">
                    <a16:creationId xmlns:a16="http://schemas.microsoft.com/office/drawing/2014/main" id="{BCA4D2FF-17DF-1EC0-F9E1-B79A24AC3086}"/>
                  </a:ext>
                </a:extLst>
              </p:cNvPr>
              <p:cNvSpPr/>
              <p:nvPr/>
            </p:nvSpPr>
            <p:spPr>
              <a:xfrm>
                <a:off x="2439385" y="6257896"/>
                <a:ext cx="8596" cy="2052"/>
              </a:xfrm>
              <a:custGeom>
                <a:avLst/>
                <a:gdLst>
                  <a:gd name="csX0" fmla="*/ 5632 w 8596"/>
                  <a:gd name="csY0" fmla="*/ 18 h 2052"/>
                  <a:gd name="csX1" fmla="*/ 2963 w 8596"/>
                  <a:gd name="csY1" fmla="*/ 2034 h 2052"/>
                  <a:gd name="csX2" fmla="*/ 5632 w 8596"/>
                  <a:gd name="csY2" fmla="*/ 18 h 20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96" h="2052">
                    <a:moveTo>
                      <a:pt x="5632" y="18"/>
                    </a:moveTo>
                    <a:cubicBezTo>
                      <a:pt x="2238" y="-206"/>
                      <a:pt x="-3563" y="1760"/>
                      <a:pt x="2963" y="2034"/>
                    </a:cubicBezTo>
                    <a:cubicBezTo>
                      <a:pt x="6364" y="2258"/>
                      <a:pt x="12159" y="286"/>
                      <a:pt x="563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1" name="Frihandsfigur: Form 2320">
                <a:extLst>
                  <a:ext uri="{FF2B5EF4-FFF2-40B4-BE49-F238E27FC236}">
                    <a16:creationId xmlns:a16="http://schemas.microsoft.com/office/drawing/2014/main" id="{725C1D58-81E9-7FF7-8252-5A7030AD3B30}"/>
                  </a:ext>
                </a:extLst>
              </p:cNvPr>
              <p:cNvSpPr/>
              <p:nvPr/>
            </p:nvSpPr>
            <p:spPr>
              <a:xfrm>
                <a:off x="2356526" y="6320400"/>
                <a:ext cx="8806" cy="2151"/>
              </a:xfrm>
              <a:custGeom>
                <a:avLst/>
                <a:gdLst>
                  <a:gd name="csX0" fmla="*/ 5801 w 8806"/>
                  <a:gd name="csY0" fmla="*/ 19 h 2151"/>
                  <a:gd name="csX1" fmla="*/ 3006 w 8806"/>
                  <a:gd name="csY1" fmla="*/ 2133 h 2151"/>
                  <a:gd name="csX2" fmla="*/ 5801 w 8806"/>
                  <a:gd name="csY2" fmla="*/ 19 h 21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06" h="2151">
                    <a:moveTo>
                      <a:pt x="5801" y="19"/>
                    </a:moveTo>
                    <a:cubicBezTo>
                      <a:pt x="2366" y="-216"/>
                      <a:pt x="-3669" y="1841"/>
                      <a:pt x="3006" y="2133"/>
                    </a:cubicBezTo>
                    <a:cubicBezTo>
                      <a:pt x="6447" y="2367"/>
                      <a:pt x="12470" y="304"/>
                      <a:pt x="580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2" name="Frihandsfigur: Form 2321">
                <a:extLst>
                  <a:ext uri="{FF2B5EF4-FFF2-40B4-BE49-F238E27FC236}">
                    <a16:creationId xmlns:a16="http://schemas.microsoft.com/office/drawing/2014/main" id="{B174E803-9C60-2CBE-420A-AC96F83C40A6}"/>
                  </a:ext>
                </a:extLst>
              </p:cNvPr>
              <p:cNvSpPr/>
              <p:nvPr/>
            </p:nvSpPr>
            <p:spPr>
              <a:xfrm>
                <a:off x="391632" y="7526146"/>
                <a:ext cx="14103" cy="5174"/>
              </a:xfrm>
              <a:custGeom>
                <a:avLst/>
                <a:gdLst>
                  <a:gd name="csX0" fmla="*/ 10416 w 14103"/>
                  <a:gd name="csY0" fmla="*/ 0 h 5174"/>
                  <a:gd name="csX1" fmla="*/ 78 w 14103"/>
                  <a:gd name="csY1" fmla="*/ 4303 h 5174"/>
                  <a:gd name="csX2" fmla="*/ 10416 w 14103"/>
                  <a:gd name="csY2" fmla="*/ 0 h 51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03" h="5174">
                    <a:moveTo>
                      <a:pt x="10416" y="0"/>
                    </a:moveTo>
                    <a:cubicBezTo>
                      <a:pt x="7696" y="177"/>
                      <a:pt x="-905" y="806"/>
                      <a:pt x="78" y="4303"/>
                    </a:cubicBezTo>
                    <a:cubicBezTo>
                      <a:pt x="3221" y="7412"/>
                      <a:pt x="21886" y="1297"/>
                      <a:pt x="104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3" name="Frihandsfigur: Form 2322">
                <a:extLst>
                  <a:ext uri="{FF2B5EF4-FFF2-40B4-BE49-F238E27FC236}">
                    <a16:creationId xmlns:a16="http://schemas.microsoft.com/office/drawing/2014/main" id="{C618252F-D25F-3EC9-B9FD-0D86C86D38C6}"/>
                  </a:ext>
                </a:extLst>
              </p:cNvPr>
              <p:cNvSpPr/>
              <p:nvPr/>
            </p:nvSpPr>
            <p:spPr>
              <a:xfrm>
                <a:off x="2736984" y="6117371"/>
                <a:ext cx="6706" cy="5985"/>
              </a:xfrm>
              <a:custGeom>
                <a:avLst/>
                <a:gdLst>
                  <a:gd name="csX0" fmla="*/ 4516 w 6706"/>
                  <a:gd name="csY0" fmla="*/ 2302 h 5985"/>
                  <a:gd name="csX1" fmla="*/ 201 w 6706"/>
                  <a:gd name="csY1" fmla="*/ 5576 h 5985"/>
                  <a:gd name="csX2" fmla="*/ 4516 w 6706"/>
                  <a:gd name="csY2" fmla="*/ 2302 h 5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06" h="5985">
                    <a:moveTo>
                      <a:pt x="4516" y="2302"/>
                    </a:moveTo>
                    <a:cubicBezTo>
                      <a:pt x="3704" y="3033"/>
                      <a:pt x="-1022" y="7308"/>
                      <a:pt x="201" y="5576"/>
                    </a:cubicBezTo>
                    <a:cubicBezTo>
                      <a:pt x="1950" y="3467"/>
                      <a:pt x="10722" y="-3602"/>
                      <a:pt x="4516" y="2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4" name="Frihandsfigur: Form 2323">
                <a:extLst>
                  <a:ext uri="{FF2B5EF4-FFF2-40B4-BE49-F238E27FC236}">
                    <a16:creationId xmlns:a16="http://schemas.microsoft.com/office/drawing/2014/main" id="{31D31D3C-5D10-7697-8B70-628859504BDB}"/>
                  </a:ext>
                </a:extLst>
              </p:cNvPr>
              <p:cNvSpPr/>
              <p:nvPr/>
            </p:nvSpPr>
            <p:spPr>
              <a:xfrm>
                <a:off x="1234611" y="6722357"/>
                <a:ext cx="11382" cy="998"/>
              </a:xfrm>
              <a:custGeom>
                <a:avLst/>
                <a:gdLst>
                  <a:gd name="csX0" fmla="*/ 7948 w 11382"/>
                  <a:gd name="csY0" fmla="*/ 8 h 998"/>
                  <a:gd name="csX1" fmla="*/ 3433 w 11382"/>
                  <a:gd name="csY1" fmla="*/ 991 h 998"/>
                  <a:gd name="csX2" fmla="*/ 7948 w 11382"/>
                  <a:gd name="csY2" fmla="*/ 8 h 9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2" h="998">
                    <a:moveTo>
                      <a:pt x="7948" y="8"/>
                    </a:moveTo>
                    <a:cubicBezTo>
                      <a:pt x="4502" y="-100"/>
                      <a:pt x="-5082" y="871"/>
                      <a:pt x="3433" y="991"/>
                    </a:cubicBezTo>
                    <a:cubicBezTo>
                      <a:pt x="6885" y="1089"/>
                      <a:pt x="16463" y="112"/>
                      <a:pt x="794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5" name="Frihandsfigur: Form 2324">
                <a:extLst>
                  <a:ext uri="{FF2B5EF4-FFF2-40B4-BE49-F238E27FC236}">
                    <a16:creationId xmlns:a16="http://schemas.microsoft.com/office/drawing/2014/main" id="{319DC54B-751D-B9F7-2155-7D1EBEA5762B}"/>
                  </a:ext>
                </a:extLst>
              </p:cNvPr>
              <p:cNvSpPr/>
              <p:nvPr/>
            </p:nvSpPr>
            <p:spPr>
              <a:xfrm>
                <a:off x="1093802" y="6776904"/>
                <a:ext cx="11573" cy="2874"/>
              </a:xfrm>
              <a:custGeom>
                <a:avLst/>
                <a:gdLst>
                  <a:gd name="csX0" fmla="*/ 7979 w 11573"/>
                  <a:gd name="csY0" fmla="*/ 0 h 2874"/>
                  <a:gd name="csX1" fmla="*/ 189 w 11573"/>
                  <a:gd name="csY1" fmla="*/ 1400 h 2874"/>
                  <a:gd name="csX2" fmla="*/ 7979 w 11573"/>
                  <a:gd name="csY2" fmla="*/ 0 h 2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3" h="2874">
                    <a:moveTo>
                      <a:pt x="7979" y="0"/>
                    </a:moveTo>
                    <a:cubicBezTo>
                      <a:pt x="5001" y="0"/>
                      <a:pt x="1515" y="622"/>
                      <a:pt x="189" y="1400"/>
                    </a:cubicBezTo>
                    <a:cubicBezTo>
                      <a:pt x="-2257" y="5155"/>
                      <a:pt x="20020" y="629"/>
                      <a:pt x="79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6" name="Frihandsfigur: Form 2325">
                <a:extLst>
                  <a:ext uri="{FF2B5EF4-FFF2-40B4-BE49-F238E27FC236}">
                    <a16:creationId xmlns:a16="http://schemas.microsoft.com/office/drawing/2014/main" id="{6DC73EE6-710E-7A66-4E3E-5EE69103F3F5}"/>
                  </a:ext>
                </a:extLst>
              </p:cNvPr>
              <p:cNvSpPr/>
              <p:nvPr/>
            </p:nvSpPr>
            <p:spPr>
              <a:xfrm>
                <a:off x="1612666" y="6722150"/>
                <a:ext cx="10243" cy="274"/>
              </a:xfrm>
              <a:custGeom>
                <a:avLst/>
                <a:gdLst>
                  <a:gd name="csX0" fmla="*/ 7032 w 10243"/>
                  <a:gd name="csY0" fmla="*/ 27 h 274"/>
                  <a:gd name="csX1" fmla="*/ 3214 w 10243"/>
                  <a:gd name="csY1" fmla="*/ 244 h 274"/>
                  <a:gd name="csX2" fmla="*/ 7032 w 10243"/>
                  <a:gd name="csY2" fmla="*/ 27 h 2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43" h="274">
                    <a:moveTo>
                      <a:pt x="7032" y="27"/>
                    </a:moveTo>
                    <a:cubicBezTo>
                      <a:pt x="3786" y="78"/>
                      <a:pt x="-4553" y="369"/>
                      <a:pt x="3214" y="244"/>
                    </a:cubicBezTo>
                    <a:cubicBezTo>
                      <a:pt x="6460" y="198"/>
                      <a:pt x="14793" y="-88"/>
                      <a:pt x="7032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7" name="Frihandsfigur: Form 2326">
                <a:extLst>
                  <a:ext uri="{FF2B5EF4-FFF2-40B4-BE49-F238E27FC236}">
                    <a16:creationId xmlns:a16="http://schemas.microsoft.com/office/drawing/2014/main" id="{92057171-AFAE-B55A-107E-AD62852A36C1}"/>
                  </a:ext>
                </a:extLst>
              </p:cNvPr>
              <p:cNvSpPr/>
              <p:nvPr/>
            </p:nvSpPr>
            <p:spPr>
              <a:xfrm>
                <a:off x="1367926" y="6710922"/>
                <a:ext cx="10713" cy="108"/>
              </a:xfrm>
              <a:custGeom>
                <a:avLst/>
                <a:gdLst>
                  <a:gd name="csX0" fmla="*/ 7489 w 10713"/>
                  <a:gd name="csY0" fmla="*/ 88 h 108"/>
                  <a:gd name="csX1" fmla="*/ 3220 w 10713"/>
                  <a:gd name="csY1" fmla="*/ 25 h 108"/>
                  <a:gd name="csX2" fmla="*/ 7489 w 10713"/>
                  <a:gd name="csY2" fmla="*/ 88 h 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13" h="108">
                    <a:moveTo>
                      <a:pt x="7489" y="88"/>
                    </a:moveTo>
                    <a:cubicBezTo>
                      <a:pt x="4197" y="128"/>
                      <a:pt x="-4758" y="111"/>
                      <a:pt x="3220" y="25"/>
                    </a:cubicBezTo>
                    <a:cubicBezTo>
                      <a:pt x="6523" y="-15"/>
                      <a:pt x="15473" y="-15"/>
                      <a:pt x="7489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8" name="Frihandsfigur: Form 2327">
                <a:extLst>
                  <a:ext uri="{FF2B5EF4-FFF2-40B4-BE49-F238E27FC236}">
                    <a16:creationId xmlns:a16="http://schemas.microsoft.com/office/drawing/2014/main" id="{000955E9-4EB7-2DBF-6362-0E094155E3F4}"/>
                  </a:ext>
                </a:extLst>
              </p:cNvPr>
              <p:cNvSpPr/>
              <p:nvPr/>
            </p:nvSpPr>
            <p:spPr>
              <a:xfrm>
                <a:off x="1493610" y="6718575"/>
                <a:ext cx="10617" cy="359"/>
              </a:xfrm>
              <a:custGeom>
                <a:avLst/>
                <a:gdLst>
                  <a:gd name="csX0" fmla="*/ 7323 w 10617"/>
                  <a:gd name="csY0" fmla="*/ 338 h 359"/>
                  <a:gd name="csX1" fmla="*/ 3289 w 10617"/>
                  <a:gd name="csY1" fmla="*/ 19 h 359"/>
                  <a:gd name="csX2" fmla="*/ 7323 w 10617"/>
                  <a:gd name="csY2" fmla="*/ 338 h 3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7" h="359">
                    <a:moveTo>
                      <a:pt x="7323" y="338"/>
                    </a:moveTo>
                    <a:cubicBezTo>
                      <a:pt x="4009" y="430"/>
                      <a:pt x="-4724" y="207"/>
                      <a:pt x="3289" y="19"/>
                    </a:cubicBezTo>
                    <a:cubicBezTo>
                      <a:pt x="6620" y="-67"/>
                      <a:pt x="15342" y="156"/>
                      <a:pt x="7323" y="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9" name="Frihandsfigur: Form 2328">
                <a:extLst>
                  <a:ext uri="{FF2B5EF4-FFF2-40B4-BE49-F238E27FC236}">
                    <a16:creationId xmlns:a16="http://schemas.microsoft.com/office/drawing/2014/main" id="{C435947C-8FE7-1544-F3DF-1F2BAB351951}"/>
                  </a:ext>
                </a:extLst>
              </p:cNvPr>
              <p:cNvSpPr/>
              <p:nvPr/>
            </p:nvSpPr>
            <p:spPr>
              <a:xfrm>
                <a:off x="785230" y="6992794"/>
                <a:ext cx="12426" cy="3920"/>
              </a:xfrm>
              <a:custGeom>
                <a:avLst/>
                <a:gdLst>
                  <a:gd name="csX0" fmla="*/ 8713 w 12426"/>
                  <a:gd name="csY0" fmla="*/ 0 h 3920"/>
                  <a:gd name="csX1" fmla="*/ 272 w 12426"/>
                  <a:gd name="csY1" fmla="*/ 1920 h 3920"/>
                  <a:gd name="csX2" fmla="*/ 8713 w 12426"/>
                  <a:gd name="csY2" fmla="*/ 0 h 3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26" h="3920">
                    <a:moveTo>
                      <a:pt x="8713" y="0"/>
                    </a:moveTo>
                    <a:cubicBezTo>
                      <a:pt x="5547" y="0"/>
                      <a:pt x="1769" y="857"/>
                      <a:pt x="272" y="1920"/>
                    </a:cubicBezTo>
                    <a:cubicBezTo>
                      <a:pt x="-2797" y="6967"/>
                      <a:pt x="21417" y="994"/>
                      <a:pt x="87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0" name="Frihandsfigur: Form 2329">
                <a:extLst>
                  <a:ext uri="{FF2B5EF4-FFF2-40B4-BE49-F238E27FC236}">
                    <a16:creationId xmlns:a16="http://schemas.microsoft.com/office/drawing/2014/main" id="{E1504197-163F-45CC-B391-4BF501101CD9}"/>
                  </a:ext>
                </a:extLst>
              </p:cNvPr>
              <p:cNvSpPr/>
              <p:nvPr/>
            </p:nvSpPr>
            <p:spPr>
              <a:xfrm>
                <a:off x="1725708" y="6696877"/>
                <a:ext cx="9909" cy="1579"/>
              </a:xfrm>
              <a:custGeom>
                <a:avLst/>
                <a:gdLst>
                  <a:gd name="csX0" fmla="*/ 6569 w 9909"/>
                  <a:gd name="csY0" fmla="*/ 0 h 1579"/>
                  <a:gd name="csX1" fmla="*/ 66 w 9909"/>
                  <a:gd name="csY1" fmla="*/ 892 h 1579"/>
                  <a:gd name="csX2" fmla="*/ 6569 w 9909"/>
                  <a:gd name="csY2" fmla="*/ 0 h 15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9" h="1579">
                    <a:moveTo>
                      <a:pt x="6569" y="0"/>
                    </a:moveTo>
                    <a:cubicBezTo>
                      <a:pt x="3975" y="63"/>
                      <a:pt x="1066" y="463"/>
                      <a:pt x="66" y="892"/>
                    </a:cubicBezTo>
                    <a:cubicBezTo>
                      <a:pt x="-1232" y="2829"/>
                      <a:pt x="17256" y="63"/>
                      <a:pt x="65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1" name="Frihandsfigur: Form 2330">
                <a:extLst>
                  <a:ext uri="{FF2B5EF4-FFF2-40B4-BE49-F238E27FC236}">
                    <a16:creationId xmlns:a16="http://schemas.microsoft.com/office/drawing/2014/main" id="{3A6A17FE-70B7-E18E-BA4F-29241295AE21}"/>
                  </a:ext>
                </a:extLst>
              </p:cNvPr>
              <p:cNvSpPr/>
              <p:nvPr/>
            </p:nvSpPr>
            <p:spPr>
              <a:xfrm>
                <a:off x="240321" y="7378687"/>
                <a:ext cx="14133" cy="4806"/>
              </a:xfrm>
              <a:custGeom>
                <a:avLst/>
                <a:gdLst>
                  <a:gd name="csX0" fmla="*/ 10376 w 14133"/>
                  <a:gd name="csY0" fmla="*/ 52 h 4806"/>
                  <a:gd name="csX1" fmla="*/ 3758 w 14133"/>
                  <a:gd name="csY1" fmla="*/ 4755 h 4806"/>
                  <a:gd name="csX2" fmla="*/ 10376 w 14133"/>
                  <a:gd name="csY2" fmla="*/ 52 h 48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33" h="4806">
                    <a:moveTo>
                      <a:pt x="10376" y="52"/>
                    </a:moveTo>
                    <a:cubicBezTo>
                      <a:pt x="6244" y="-526"/>
                      <a:pt x="-6169" y="3909"/>
                      <a:pt x="3758" y="4755"/>
                    </a:cubicBezTo>
                    <a:cubicBezTo>
                      <a:pt x="7896" y="5332"/>
                      <a:pt x="20298" y="897"/>
                      <a:pt x="1037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2" name="Frihandsfigur: Form 2331">
                <a:extLst>
                  <a:ext uri="{FF2B5EF4-FFF2-40B4-BE49-F238E27FC236}">
                    <a16:creationId xmlns:a16="http://schemas.microsoft.com/office/drawing/2014/main" id="{690D671E-8229-D279-2E42-2D1492932B50}"/>
                  </a:ext>
                </a:extLst>
              </p:cNvPr>
              <p:cNvSpPr/>
              <p:nvPr/>
            </p:nvSpPr>
            <p:spPr>
              <a:xfrm>
                <a:off x="434334" y="7241217"/>
                <a:ext cx="13558" cy="4485"/>
              </a:xfrm>
              <a:custGeom>
                <a:avLst/>
                <a:gdLst>
                  <a:gd name="csX0" fmla="*/ 9868 w 13558"/>
                  <a:gd name="csY0" fmla="*/ 48 h 4485"/>
                  <a:gd name="csX1" fmla="*/ 3690 w 13558"/>
                  <a:gd name="csY1" fmla="*/ 4437 h 4485"/>
                  <a:gd name="csX2" fmla="*/ 9868 w 13558"/>
                  <a:gd name="csY2" fmla="*/ 48 h 44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558" h="4485">
                    <a:moveTo>
                      <a:pt x="9868" y="48"/>
                    </a:moveTo>
                    <a:cubicBezTo>
                      <a:pt x="5804" y="-489"/>
                      <a:pt x="-5917" y="3666"/>
                      <a:pt x="3690" y="4437"/>
                    </a:cubicBezTo>
                    <a:cubicBezTo>
                      <a:pt x="7759" y="4974"/>
                      <a:pt x="19475" y="819"/>
                      <a:pt x="9868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3" name="Frihandsfigur: Form 2332">
                <a:extLst>
                  <a:ext uri="{FF2B5EF4-FFF2-40B4-BE49-F238E27FC236}">
                    <a16:creationId xmlns:a16="http://schemas.microsoft.com/office/drawing/2014/main" id="{60A30A6D-5E7B-5E1F-8FF0-0917399BC5A6}"/>
                  </a:ext>
                </a:extLst>
              </p:cNvPr>
              <p:cNvSpPr/>
              <p:nvPr/>
            </p:nvSpPr>
            <p:spPr>
              <a:xfrm>
                <a:off x="944186" y="6880134"/>
                <a:ext cx="11982" cy="3684"/>
              </a:xfrm>
              <a:custGeom>
                <a:avLst/>
                <a:gdLst>
                  <a:gd name="csX0" fmla="*/ 8331 w 11982"/>
                  <a:gd name="csY0" fmla="*/ 0 h 3684"/>
                  <a:gd name="csX1" fmla="*/ 233 w 11982"/>
                  <a:gd name="csY1" fmla="*/ 1805 h 3684"/>
                  <a:gd name="csX2" fmla="*/ 8331 w 11982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2" h="3684">
                    <a:moveTo>
                      <a:pt x="8331" y="0"/>
                    </a:moveTo>
                    <a:cubicBezTo>
                      <a:pt x="5262" y="0"/>
                      <a:pt x="1633" y="806"/>
                      <a:pt x="233" y="1805"/>
                    </a:cubicBezTo>
                    <a:cubicBezTo>
                      <a:pt x="-2545" y="6549"/>
                      <a:pt x="20698" y="926"/>
                      <a:pt x="8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4" name="Frihandsfigur: Form 2333">
                <a:extLst>
                  <a:ext uri="{FF2B5EF4-FFF2-40B4-BE49-F238E27FC236}">
                    <a16:creationId xmlns:a16="http://schemas.microsoft.com/office/drawing/2014/main" id="{A3E03D76-8F9B-A5CF-EBC8-05AAB7B31465}"/>
                  </a:ext>
                </a:extLst>
              </p:cNvPr>
              <p:cNvSpPr/>
              <p:nvPr/>
            </p:nvSpPr>
            <p:spPr>
              <a:xfrm>
                <a:off x="615491" y="7112849"/>
                <a:ext cx="13030" cy="4191"/>
              </a:xfrm>
              <a:custGeom>
                <a:avLst/>
                <a:gdLst>
                  <a:gd name="csX0" fmla="*/ 9402 w 13030"/>
                  <a:gd name="csY0" fmla="*/ 45 h 4191"/>
                  <a:gd name="csX1" fmla="*/ 3630 w 13030"/>
                  <a:gd name="csY1" fmla="*/ 4148 h 4191"/>
                  <a:gd name="csX2" fmla="*/ 9402 w 13030"/>
                  <a:gd name="csY2" fmla="*/ 45 h 41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30" h="4191">
                    <a:moveTo>
                      <a:pt x="9402" y="45"/>
                    </a:moveTo>
                    <a:cubicBezTo>
                      <a:pt x="5402" y="-458"/>
                      <a:pt x="-5686" y="3439"/>
                      <a:pt x="3630" y="4148"/>
                    </a:cubicBezTo>
                    <a:cubicBezTo>
                      <a:pt x="7636" y="4646"/>
                      <a:pt x="18712" y="753"/>
                      <a:pt x="9402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5" name="Frihandsfigur: Form 2334">
                <a:extLst>
                  <a:ext uri="{FF2B5EF4-FFF2-40B4-BE49-F238E27FC236}">
                    <a16:creationId xmlns:a16="http://schemas.microsoft.com/office/drawing/2014/main" id="{41E85C4A-51AE-7945-DCCB-1E06886E1635}"/>
                  </a:ext>
                </a:extLst>
              </p:cNvPr>
              <p:cNvSpPr/>
              <p:nvPr/>
            </p:nvSpPr>
            <p:spPr>
              <a:xfrm>
                <a:off x="2530331" y="6139983"/>
                <a:ext cx="7873" cy="3014"/>
              </a:xfrm>
              <a:custGeom>
                <a:avLst/>
                <a:gdLst>
                  <a:gd name="csX0" fmla="*/ 5035 w 7873"/>
                  <a:gd name="csY0" fmla="*/ 1566 h 3014"/>
                  <a:gd name="csX1" fmla="*/ 29 w 7873"/>
                  <a:gd name="csY1" fmla="*/ 3013 h 3014"/>
                  <a:gd name="csX2" fmla="*/ 5035 w 7873"/>
                  <a:gd name="csY2" fmla="*/ 1566 h 30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3" h="3014">
                    <a:moveTo>
                      <a:pt x="5035" y="1566"/>
                    </a:moveTo>
                    <a:cubicBezTo>
                      <a:pt x="2938" y="2407"/>
                      <a:pt x="698" y="3052"/>
                      <a:pt x="29" y="3013"/>
                    </a:cubicBezTo>
                    <a:cubicBezTo>
                      <a:pt x="-731" y="1847"/>
                      <a:pt x="13842" y="-2194"/>
                      <a:pt x="5035" y="15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6" name="Frihandsfigur: Form 2335">
                <a:extLst>
                  <a:ext uri="{FF2B5EF4-FFF2-40B4-BE49-F238E27FC236}">
                    <a16:creationId xmlns:a16="http://schemas.microsoft.com/office/drawing/2014/main" id="{86B2C3CA-8BD2-E678-6711-0E36F1CDE7DC}"/>
                  </a:ext>
                </a:extLst>
              </p:cNvPr>
              <p:cNvSpPr/>
              <p:nvPr/>
            </p:nvSpPr>
            <p:spPr>
              <a:xfrm>
                <a:off x="2602299" y="6143171"/>
                <a:ext cx="7693" cy="4517"/>
              </a:xfrm>
              <a:custGeom>
                <a:avLst/>
                <a:gdLst>
                  <a:gd name="csX0" fmla="*/ 4911 w 7693"/>
                  <a:gd name="csY0" fmla="*/ 2294 h 4517"/>
                  <a:gd name="csX1" fmla="*/ 36 w 7693"/>
                  <a:gd name="csY1" fmla="*/ 4517 h 4517"/>
                  <a:gd name="csX2" fmla="*/ 4911 w 7693"/>
                  <a:gd name="csY2" fmla="*/ 2294 h 45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3" h="4517">
                    <a:moveTo>
                      <a:pt x="4911" y="2294"/>
                    </a:moveTo>
                    <a:cubicBezTo>
                      <a:pt x="2859" y="3545"/>
                      <a:pt x="681" y="4539"/>
                      <a:pt x="36" y="4517"/>
                    </a:cubicBezTo>
                    <a:cubicBezTo>
                      <a:pt x="-804" y="3071"/>
                      <a:pt x="13563" y="-3376"/>
                      <a:pt x="4911" y="22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7" name="Frihandsfigur: Form 2336">
                <a:extLst>
                  <a:ext uri="{FF2B5EF4-FFF2-40B4-BE49-F238E27FC236}">
                    <a16:creationId xmlns:a16="http://schemas.microsoft.com/office/drawing/2014/main" id="{F85E56BA-06BB-4A1C-1524-9EF5DAC0CCEE}"/>
                  </a:ext>
                </a:extLst>
              </p:cNvPr>
              <p:cNvSpPr/>
              <p:nvPr/>
            </p:nvSpPr>
            <p:spPr>
              <a:xfrm>
                <a:off x="2455351" y="6140664"/>
                <a:ext cx="7896" cy="1566"/>
              </a:xfrm>
              <a:custGeom>
                <a:avLst/>
                <a:gdLst>
                  <a:gd name="csX0" fmla="*/ 5154 w 7896"/>
                  <a:gd name="csY0" fmla="*/ 692 h 1566"/>
                  <a:gd name="csX1" fmla="*/ 10 w 7896"/>
                  <a:gd name="csY1" fmla="*/ 1566 h 1566"/>
                  <a:gd name="csX2" fmla="*/ 5154 w 7896"/>
                  <a:gd name="csY2" fmla="*/ 692 h 15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6" h="1566">
                    <a:moveTo>
                      <a:pt x="5154" y="692"/>
                    </a:moveTo>
                    <a:cubicBezTo>
                      <a:pt x="3011" y="1132"/>
                      <a:pt x="708" y="1521"/>
                      <a:pt x="10" y="1566"/>
                    </a:cubicBezTo>
                    <a:cubicBezTo>
                      <a:pt x="-435" y="1240"/>
                      <a:pt x="13681" y="-1154"/>
                      <a:pt x="5154" y="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8" name="Frihandsfigur: Form 2337">
                <a:extLst>
                  <a:ext uri="{FF2B5EF4-FFF2-40B4-BE49-F238E27FC236}">
                    <a16:creationId xmlns:a16="http://schemas.microsoft.com/office/drawing/2014/main" id="{D1959DFD-4DBC-0E4D-0AA9-03E8376B67EA}"/>
                  </a:ext>
                </a:extLst>
              </p:cNvPr>
              <p:cNvSpPr/>
              <p:nvPr/>
            </p:nvSpPr>
            <p:spPr>
              <a:xfrm>
                <a:off x="2671180" y="6139179"/>
                <a:ext cx="7507" cy="5793"/>
              </a:xfrm>
              <a:custGeom>
                <a:avLst/>
                <a:gdLst>
                  <a:gd name="csX0" fmla="*/ 4769 w 7507"/>
                  <a:gd name="csY0" fmla="*/ 2731 h 5793"/>
                  <a:gd name="csX1" fmla="*/ 31 w 7507"/>
                  <a:gd name="csY1" fmla="*/ 5794 h 5793"/>
                  <a:gd name="csX2" fmla="*/ 4769 w 7507"/>
                  <a:gd name="csY2" fmla="*/ 2731 h 57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7" h="5793">
                    <a:moveTo>
                      <a:pt x="4769" y="2731"/>
                    </a:moveTo>
                    <a:cubicBezTo>
                      <a:pt x="2763" y="4331"/>
                      <a:pt x="643" y="5703"/>
                      <a:pt x="31" y="5794"/>
                    </a:cubicBezTo>
                    <a:cubicBezTo>
                      <a:pt x="-746" y="4548"/>
                      <a:pt x="13250" y="-4401"/>
                      <a:pt x="4769" y="2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9" name="Frihandsfigur: Form 2338">
                <a:extLst>
                  <a:ext uri="{FF2B5EF4-FFF2-40B4-BE49-F238E27FC236}">
                    <a16:creationId xmlns:a16="http://schemas.microsoft.com/office/drawing/2014/main" id="{7B50C35C-A3FF-B4A1-B49E-AECEBA75690A}"/>
                  </a:ext>
                </a:extLst>
              </p:cNvPr>
              <p:cNvSpPr/>
              <p:nvPr/>
            </p:nvSpPr>
            <p:spPr>
              <a:xfrm>
                <a:off x="1832983" y="6613023"/>
                <a:ext cx="9700" cy="4212"/>
              </a:xfrm>
              <a:custGeom>
                <a:avLst/>
                <a:gdLst>
                  <a:gd name="csX0" fmla="*/ 6581 w 9700"/>
                  <a:gd name="csY0" fmla="*/ 20 h 4212"/>
                  <a:gd name="csX1" fmla="*/ 3118 w 9700"/>
                  <a:gd name="csY1" fmla="*/ 4192 h 4212"/>
                  <a:gd name="csX2" fmla="*/ 6581 w 9700"/>
                  <a:gd name="csY2" fmla="*/ 20 h 42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00" h="4212">
                    <a:moveTo>
                      <a:pt x="6581" y="20"/>
                    </a:moveTo>
                    <a:cubicBezTo>
                      <a:pt x="2844" y="-317"/>
                      <a:pt x="-4032" y="3809"/>
                      <a:pt x="3118" y="4192"/>
                    </a:cubicBezTo>
                    <a:cubicBezTo>
                      <a:pt x="6873" y="4535"/>
                      <a:pt x="13725" y="426"/>
                      <a:pt x="658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0" name="Frihandsfigur: Form 2339">
                <a:extLst>
                  <a:ext uri="{FF2B5EF4-FFF2-40B4-BE49-F238E27FC236}">
                    <a16:creationId xmlns:a16="http://schemas.microsoft.com/office/drawing/2014/main" id="{D8501414-916F-5B13-60CC-B2A2430A2DAF}"/>
                  </a:ext>
                </a:extLst>
              </p:cNvPr>
              <p:cNvSpPr/>
              <p:nvPr/>
            </p:nvSpPr>
            <p:spPr>
              <a:xfrm>
                <a:off x="2377425" y="6156065"/>
                <a:ext cx="8124" cy="932"/>
              </a:xfrm>
              <a:custGeom>
                <a:avLst/>
                <a:gdLst>
                  <a:gd name="csX0" fmla="*/ 5288 w 8124"/>
                  <a:gd name="csY0" fmla="*/ 19 h 932"/>
                  <a:gd name="csX1" fmla="*/ 7 w 8124"/>
                  <a:gd name="csY1" fmla="*/ 669 h 932"/>
                  <a:gd name="csX2" fmla="*/ 5288 w 8124"/>
                  <a:gd name="csY2" fmla="*/ 19 h 9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4" h="932">
                    <a:moveTo>
                      <a:pt x="5288" y="19"/>
                    </a:moveTo>
                    <a:cubicBezTo>
                      <a:pt x="3093" y="144"/>
                      <a:pt x="733" y="436"/>
                      <a:pt x="7" y="669"/>
                    </a:cubicBezTo>
                    <a:cubicBezTo>
                      <a:pt x="-364" y="1584"/>
                      <a:pt x="14066" y="-199"/>
                      <a:pt x="528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1" name="Frihandsfigur: Form 2340">
                <a:extLst>
                  <a:ext uri="{FF2B5EF4-FFF2-40B4-BE49-F238E27FC236}">
                    <a16:creationId xmlns:a16="http://schemas.microsoft.com/office/drawing/2014/main" id="{D7C4BD3D-4745-AAEF-53F3-8DF7169D3F6C}"/>
                  </a:ext>
                </a:extLst>
              </p:cNvPr>
              <p:cNvSpPr/>
              <p:nvPr/>
            </p:nvSpPr>
            <p:spPr>
              <a:xfrm>
                <a:off x="2032884" y="6385931"/>
                <a:ext cx="9098" cy="2260"/>
              </a:xfrm>
              <a:custGeom>
                <a:avLst/>
                <a:gdLst>
                  <a:gd name="csX0" fmla="*/ 6105 w 9098"/>
                  <a:gd name="csY0" fmla="*/ 21 h 2260"/>
                  <a:gd name="csX1" fmla="*/ 2996 w 9098"/>
                  <a:gd name="csY1" fmla="*/ 2239 h 2260"/>
                  <a:gd name="csX2" fmla="*/ 6105 w 9098"/>
                  <a:gd name="csY2" fmla="*/ 21 h 22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8" h="2260">
                    <a:moveTo>
                      <a:pt x="6105" y="21"/>
                    </a:moveTo>
                    <a:cubicBezTo>
                      <a:pt x="2728" y="-236"/>
                      <a:pt x="-3856" y="1919"/>
                      <a:pt x="2996" y="2239"/>
                    </a:cubicBezTo>
                    <a:cubicBezTo>
                      <a:pt x="6374" y="2496"/>
                      <a:pt x="12952" y="341"/>
                      <a:pt x="610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2" name="Frihandsfigur: Form 2341">
                <a:extLst>
                  <a:ext uri="{FF2B5EF4-FFF2-40B4-BE49-F238E27FC236}">
                    <a16:creationId xmlns:a16="http://schemas.microsoft.com/office/drawing/2014/main" id="{309FDADB-7A0F-5798-988A-183069B0C6F3}"/>
                  </a:ext>
                </a:extLst>
              </p:cNvPr>
              <p:cNvSpPr/>
              <p:nvPr/>
            </p:nvSpPr>
            <p:spPr>
              <a:xfrm>
                <a:off x="1935575" y="6474348"/>
                <a:ext cx="9414" cy="4333"/>
              </a:xfrm>
              <a:custGeom>
                <a:avLst/>
                <a:gdLst>
                  <a:gd name="csX0" fmla="*/ 6357 w 9414"/>
                  <a:gd name="csY0" fmla="*/ 27 h 4333"/>
                  <a:gd name="csX1" fmla="*/ 3060 w 9414"/>
                  <a:gd name="csY1" fmla="*/ 4308 h 4333"/>
                  <a:gd name="csX2" fmla="*/ 6357 w 9414"/>
                  <a:gd name="csY2" fmla="*/ 27 h 43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14" h="4333">
                    <a:moveTo>
                      <a:pt x="6357" y="27"/>
                    </a:moveTo>
                    <a:cubicBezTo>
                      <a:pt x="2591" y="-373"/>
                      <a:pt x="-3856" y="3805"/>
                      <a:pt x="3060" y="4308"/>
                    </a:cubicBezTo>
                    <a:cubicBezTo>
                      <a:pt x="6814" y="4696"/>
                      <a:pt x="13272" y="513"/>
                      <a:pt x="635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3" name="Frihandsfigur: Form 2342">
                <a:extLst>
                  <a:ext uri="{FF2B5EF4-FFF2-40B4-BE49-F238E27FC236}">
                    <a16:creationId xmlns:a16="http://schemas.microsoft.com/office/drawing/2014/main" id="{529A9180-64A3-3111-E390-D159A8D13320}"/>
                  </a:ext>
                </a:extLst>
              </p:cNvPr>
              <p:cNvSpPr/>
              <p:nvPr/>
            </p:nvSpPr>
            <p:spPr>
              <a:xfrm>
                <a:off x="2124958" y="6320399"/>
                <a:ext cx="8869" cy="2153"/>
              </a:xfrm>
              <a:custGeom>
                <a:avLst/>
                <a:gdLst>
                  <a:gd name="csX0" fmla="*/ 5917 w 8869"/>
                  <a:gd name="csY0" fmla="*/ 20 h 2153"/>
                  <a:gd name="csX1" fmla="*/ 2951 w 8869"/>
                  <a:gd name="csY1" fmla="*/ 2134 h 2153"/>
                  <a:gd name="csX2" fmla="*/ 5917 w 8869"/>
                  <a:gd name="csY2" fmla="*/ 20 h 21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9" h="2153">
                    <a:moveTo>
                      <a:pt x="5917" y="20"/>
                    </a:moveTo>
                    <a:cubicBezTo>
                      <a:pt x="2580" y="-221"/>
                      <a:pt x="-3741" y="1831"/>
                      <a:pt x="2951" y="2134"/>
                    </a:cubicBezTo>
                    <a:cubicBezTo>
                      <a:pt x="6294" y="2374"/>
                      <a:pt x="12609" y="322"/>
                      <a:pt x="591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4" name="Frihandsfigur: Form 2343">
                <a:extLst>
                  <a:ext uri="{FF2B5EF4-FFF2-40B4-BE49-F238E27FC236}">
                    <a16:creationId xmlns:a16="http://schemas.microsoft.com/office/drawing/2014/main" id="{1AB64416-C6E9-C23F-88C7-380810C7AF8B}"/>
                  </a:ext>
                </a:extLst>
              </p:cNvPr>
              <p:cNvSpPr/>
              <p:nvPr/>
            </p:nvSpPr>
            <p:spPr>
              <a:xfrm>
                <a:off x="2296592" y="6198197"/>
                <a:ext cx="8447" cy="1961"/>
              </a:xfrm>
              <a:custGeom>
                <a:avLst/>
                <a:gdLst>
                  <a:gd name="csX0" fmla="*/ 5574 w 8447"/>
                  <a:gd name="csY0" fmla="*/ 17 h 1961"/>
                  <a:gd name="csX1" fmla="*/ 2870 w 8447"/>
                  <a:gd name="csY1" fmla="*/ 1944 h 1961"/>
                  <a:gd name="csX2" fmla="*/ 5574 w 8447"/>
                  <a:gd name="csY2" fmla="*/ 17 h 19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47" h="1961">
                    <a:moveTo>
                      <a:pt x="5574" y="17"/>
                    </a:moveTo>
                    <a:cubicBezTo>
                      <a:pt x="2310" y="-200"/>
                      <a:pt x="-3530" y="1675"/>
                      <a:pt x="2870" y="1944"/>
                    </a:cubicBezTo>
                    <a:cubicBezTo>
                      <a:pt x="6139" y="2161"/>
                      <a:pt x="11980" y="286"/>
                      <a:pt x="557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5" name="Frihandsfigur: Form 2344">
                <a:extLst>
                  <a:ext uri="{FF2B5EF4-FFF2-40B4-BE49-F238E27FC236}">
                    <a16:creationId xmlns:a16="http://schemas.microsoft.com/office/drawing/2014/main" id="{974534AC-4F10-A607-E455-8B84CA77738C}"/>
                  </a:ext>
                </a:extLst>
              </p:cNvPr>
              <p:cNvSpPr/>
              <p:nvPr/>
            </p:nvSpPr>
            <p:spPr>
              <a:xfrm>
                <a:off x="2212753" y="6257895"/>
                <a:ext cx="8654" cy="2053"/>
              </a:xfrm>
              <a:custGeom>
                <a:avLst/>
                <a:gdLst>
                  <a:gd name="csX0" fmla="*/ 5739 w 8654"/>
                  <a:gd name="csY0" fmla="*/ 19 h 2053"/>
                  <a:gd name="csX1" fmla="*/ 2910 w 8654"/>
                  <a:gd name="csY1" fmla="*/ 2035 h 2053"/>
                  <a:gd name="csX2" fmla="*/ 5739 w 8654"/>
                  <a:gd name="csY2" fmla="*/ 19 h 2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54" h="2053">
                    <a:moveTo>
                      <a:pt x="5739" y="19"/>
                    </a:moveTo>
                    <a:cubicBezTo>
                      <a:pt x="2442" y="-210"/>
                      <a:pt x="-3634" y="1750"/>
                      <a:pt x="2910" y="2035"/>
                    </a:cubicBezTo>
                    <a:cubicBezTo>
                      <a:pt x="6219" y="2264"/>
                      <a:pt x="12288" y="298"/>
                      <a:pt x="573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6" name="Frihandsfigur: Form 2345">
                <a:extLst>
                  <a:ext uri="{FF2B5EF4-FFF2-40B4-BE49-F238E27FC236}">
                    <a16:creationId xmlns:a16="http://schemas.microsoft.com/office/drawing/2014/main" id="{F1F0B176-A641-2245-B726-204259DF6C7A}"/>
                  </a:ext>
                </a:extLst>
              </p:cNvPr>
              <p:cNvSpPr/>
              <p:nvPr/>
            </p:nvSpPr>
            <p:spPr>
              <a:xfrm>
                <a:off x="32469" y="7526146"/>
                <a:ext cx="14306" cy="5168"/>
              </a:xfrm>
              <a:custGeom>
                <a:avLst/>
                <a:gdLst>
                  <a:gd name="csX0" fmla="*/ 10746 w 14306"/>
                  <a:gd name="csY0" fmla="*/ 0 h 5168"/>
                  <a:gd name="csX1" fmla="*/ 36 w 14306"/>
                  <a:gd name="csY1" fmla="*/ 4303 h 5168"/>
                  <a:gd name="csX2" fmla="*/ 10746 w 14306"/>
                  <a:gd name="csY2" fmla="*/ 0 h 5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06" h="5168">
                    <a:moveTo>
                      <a:pt x="10746" y="0"/>
                    </a:moveTo>
                    <a:cubicBezTo>
                      <a:pt x="7934" y="206"/>
                      <a:pt x="-621" y="783"/>
                      <a:pt x="36" y="4303"/>
                    </a:cubicBezTo>
                    <a:cubicBezTo>
                      <a:pt x="3042" y="7395"/>
                      <a:pt x="22067" y="1314"/>
                      <a:pt x="10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7" name="Frihandsfigur: Form 2346">
                <a:extLst>
                  <a:ext uri="{FF2B5EF4-FFF2-40B4-BE49-F238E27FC236}">
                    <a16:creationId xmlns:a16="http://schemas.microsoft.com/office/drawing/2014/main" id="{82054029-5CE7-0A86-A2C5-F1773401CEB4}"/>
                  </a:ext>
                </a:extLst>
              </p:cNvPr>
              <p:cNvSpPr/>
              <p:nvPr/>
            </p:nvSpPr>
            <p:spPr>
              <a:xfrm>
                <a:off x="2542424" y="6280442"/>
                <a:ext cx="6860" cy="4943"/>
              </a:xfrm>
              <a:custGeom>
                <a:avLst/>
                <a:gdLst>
                  <a:gd name="csX0" fmla="*/ 4681 w 6860"/>
                  <a:gd name="csY0" fmla="*/ 1868 h 4943"/>
                  <a:gd name="csX1" fmla="*/ 0 w 6860"/>
                  <a:gd name="csY1" fmla="*/ 4943 h 4943"/>
                  <a:gd name="csX2" fmla="*/ 4681 w 6860"/>
                  <a:gd name="csY2" fmla="*/ 1868 h 49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60" h="4943">
                    <a:moveTo>
                      <a:pt x="4681" y="1868"/>
                    </a:moveTo>
                    <a:cubicBezTo>
                      <a:pt x="3332" y="2851"/>
                      <a:pt x="1189" y="4378"/>
                      <a:pt x="0" y="4943"/>
                    </a:cubicBezTo>
                    <a:cubicBezTo>
                      <a:pt x="520" y="3400"/>
                      <a:pt x="11390" y="-3167"/>
                      <a:pt x="4681" y="18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8" name="Frihandsfigur: Form 2347">
                <a:extLst>
                  <a:ext uri="{FF2B5EF4-FFF2-40B4-BE49-F238E27FC236}">
                    <a16:creationId xmlns:a16="http://schemas.microsoft.com/office/drawing/2014/main" id="{429E4AE6-004A-6A57-E153-FFF2E5344B06}"/>
                  </a:ext>
                </a:extLst>
              </p:cNvPr>
              <p:cNvSpPr/>
              <p:nvPr/>
            </p:nvSpPr>
            <p:spPr>
              <a:xfrm>
                <a:off x="798930" y="6777001"/>
                <a:ext cx="11673" cy="2856"/>
              </a:xfrm>
              <a:custGeom>
                <a:avLst/>
                <a:gdLst>
                  <a:gd name="csX0" fmla="*/ 8169 w 11673"/>
                  <a:gd name="csY0" fmla="*/ 0 h 2856"/>
                  <a:gd name="csX1" fmla="*/ 237 w 11673"/>
                  <a:gd name="csY1" fmla="*/ 1388 h 2856"/>
                  <a:gd name="csX2" fmla="*/ 8169 w 11673"/>
                  <a:gd name="csY2" fmla="*/ 0 h 28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73" h="2856">
                    <a:moveTo>
                      <a:pt x="8169" y="0"/>
                    </a:moveTo>
                    <a:cubicBezTo>
                      <a:pt x="5191" y="0"/>
                      <a:pt x="1642" y="617"/>
                      <a:pt x="237" y="1388"/>
                    </a:cubicBezTo>
                    <a:cubicBezTo>
                      <a:pt x="-2530" y="5126"/>
                      <a:pt x="20113" y="623"/>
                      <a:pt x="8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9" name="Frihandsfigur: Form 2348">
                <a:extLst>
                  <a:ext uri="{FF2B5EF4-FFF2-40B4-BE49-F238E27FC236}">
                    <a16:creationId xmlns:a16="http://schemas.microsoft.com/office/drawing/2014/main" id="{E2122B8E-1E0D-EBE5-6925-34EF8524380A}"/>
                  </a:ext>
                </a:extLst>
              </p:cNvPr>
              <p:cNvSpPr/>
              <p:nvPr/>
            </p:nvSpPr>
            <p:spPr>
              <a:xfrm>
                <a:off x="1349303" y="6726943"/>
                <a:ext cx="10140" cy="217"/>
              </a:xfrm>
              <a:custGeom>
                <a:avLst/>
                <a:gdLst>
                  <a:gd name="csX0" fmla="*/ 7099 w 10140"/>
                  <a:gd name="csY0" fmla="*/ 17 h 217"/>
                  <a:gd name="csX1" fmla="*/ 3047 w 10140"/>
                  <a:gd name="csY1" fmla="*/ 195 h 217"/>
                  <a:gd name="csX2" fmla="*/ 7099 w 10140"/>
                  <a:gd name="csY2" fmla="*/ 17 h 2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40" h="217">
                    <a:moveTo>
                      <a:pt x="7099" y="17"/>
                    </a:moveTo>
                    <a:cubicBezTo>
                      <a:pt x="3984" y="57"/>
                      <a:pt x="-4508" y="291"/>
                      <a:pt x="3047" y="195"/>
                    </a:cubicBezTo>
                    <a:cubicBezTo>
                      <a:pt x="6162" y="160"/>
                      <a:pt x="14643" y="-63"/>
                      <a:pt x="709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0" name="Frihandsfigur: Form 2349">
                <a:extLst>
                  <a:ext uri="{FF2B5EF4-FFF2-40B4-BE49-F238E27FC236}">
                    <a16:creationId xmlns:a16="http://schemas.microsoft.com/office/drawing/2014/main" id="{2C6983DA-A99E-825A-F330-80DD07E135AF}"/>
                  </a:ext>
                </a:extLst>
              </p:cNvPr>
              <p:cNvSpPr/>
              <p:nvPr/>
            </p:nvSpPr>
            <p:spPr>
              <a:xfrm>
                <a:off x="948295" y="6723236"/>
                <a:ext cx="11428" cy="960"/>
              </a:xfrm>
              <a:custGeom>
                <a:avLst/>
                <a:gdLst>
                  <a:gd name="csX0" fmla="*/ 8113 w 11428"/>
                  <a:gd name="csY0" fmla="*/ 9 h 960"/>
                  <a:gd name="csX1" fmla="*/ 3318 w 11428"/>
                  <a:gd name="csY1" fmla="*/ 952 h 960"/>
                  <a:gd name="csX2" fmla="*/ 8113 w 11428"/>
                  <a:gd name="csY2" fmla="*/ 9 h 9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28" h="960">
                    <a:moveTo>
                      <a:pt x="8113" y="9"/>
                    </a:moveTo>
                    <a:cubicBezTo>
                      <a:pt x="4827" y="-100"/>
                      <a:pt x="-5129" y="792"/>
                      <a:pt x="3318" y="952"/>
                    </a:cubicBezTo>
                    <a:cubicBezTo>
                      <a:pt x="6604" y="1055"/>
                      <a:pt x="16554" y="152"/>
                      <a:pt x="811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1" name="Frihandsfigur: Form 2350">
                <a:extLst>
                  <a:ext uri="{FF2B5EF4-FFF2-40B4-BE49-F238E27FC236}">
                    <a16:creationId xmlns:a16="http://schemas.microsoft.com/office/drawing/2014/main" id="{F6EAD31F-27AC-D09E-2831-E2A916AE2FEA}"/>
                  </a:ext>
                </a:extLst>
              </p:cNvPr>
              <p:cNvSpPr/>
              <p:nvPr/>
            </p:nvSpPr>
            <p:spPr>
              <a:xfrm>
                <a:off x="1222976" y="6722036"/>
                <a:ext cx="10617" cy="397"/>
              </a:xfrm>
              <a:custGeom>
                <a:avLst/>
                <a:gdLst>
                  <a:gd name="csX0" fmla="*/ 7467 w 10617"/>
                  <a:gd name="csY0" fmla="*/ 381 h 397"/>
                  <a:gd name="csX1" fmla="*/ 3192 w 10617"/>
                  <a:gd name="csY1" fmla="*/ 15 h 397"/>
                  <a:gd name="csX2" fmla="*/ 7467 w 10617"/>
                  <a:gd name="csY2" fmla="*/ 381 h 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7" h="397">
                    <a:moveTo>
                      <a:pt x="7467" y="381"/>
                    </a:moveTo>
                    <a:cubicBezTo>
                      <a:pt x="4283" y="466"/>
                      <a:pt x="-4769" y="203"/>
                      <a:pt x="3192" y="15"/>
                    </a:cubicBezTo>
                    <a:cubicBezTo>
                      <a:pt x="6346" y="-65"/>
                      <a:pt x="15347" y="192"/>
                      <a:pt x="7467" y="3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2" name="Frihandsfigur: Form 2351">
                <a:extLst>
                  <a:ext uri="{FF2B5EF4-FFF2-40B4-BE49-F238E27FC236}">
                    <a16:creationId xmlns:a16="http://schemas.microsoft.com/office/drawing/2014/main" id="{96CE79D6-884A-E0F2-B2B5-82BF6844AD95}"/>
                  </a:ext>
                </a:extLst>
              </p:cNvPr>
              <p:cNvSpPr/>
              <p:nvPr/>
            </p:nvSpPr>
            <p:spPr>
              <a:xfrm>
                <a:off x="1089664" y="6712992"/>
                <a:ext cx="10691" cy="130"/>
              </a:xfrm>
              <a:custGeom>
                <a:avLst/>
                <a:gdLst>
                  <a:gd name="csX0" fmla="*/ 7654 w 10691"/>
                  <a:gd name="csY0" fmla="*/ 120 h 130"/>
                  <a:gd name="csX1" fmla="*/ 3127 w 10691"/>
                  <a:gd name="csY1" fmla="*/ 12 h 130"/>
                  <a:gd name="csX2" fmla="*/ 7654 w 10691"/>
                  <a:gd name="csY2" fmla="*/ 120 h 1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91" h="130">
                    <a:moveTo>
                      <a:pt x="7654" y="120"/>
                    </a:moveTo>
                    <a:cubicBezTo>
                      <a:pt x="4476" y="155"/>
                      <a:pt x="-4805" y="98"/>
                      <a:pt x="3127" y="12"/>
                    </a:cubicBezTo>
                    <a:cubicBezTo>
                      <a:pt x="6379" y="-22"/>
                      <a:pt x="15352" y="18"/>
                      <a:pt x="7654" y="1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3" name="Frihandsfigur: Form 2352">
                <a:extLst>
                  <a:ext uri="{FF2B5EF4-FFF2-40B4-BE49-F238E27FC236}">
                    <a16:creationId xmlns:a16="http://schemas.microsoft.com/office/drawing/2014/main" id="{4DCF99B6-87C7-CE53-DC66-E9CADAF28EC1}"/>
                  </a:ext>
                </a:extLst>
              </p:cNvPr>
              <p:cNvSpPr/>
              <p:nvPr/>
            </p:nvSpPr>
            <p:spPr>
              <a:xfrm>
                <a:off x="640248" y="6880134"/>
                <a:ext cx="12089" cy="3684"/>
              </a:xfrm>
              <a:custGeom>
                <a:avLst/>
                <a:gdLst>
                  <a:gd name="csX0" fmla="*/ 8539 w 12089"/>
                  <a:gd name="csY0" fmla="*/ 0 h 3684"/>
                  <a:gd name="csX1" fmla="*/ 287 w 12089"/>
                  <a:gd name="csY1" fmla="*/ 1805 h 3684"/>
                  <a:gd name="csX2" fmla="*/ 8539 w 12089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89" h="3684">
                    <a:moveTo>
                      <a:pt x="8539" y="0"/>
                    </a:moveTo>
                    <a:cubicBezTo>
                      <a:pt x="5471" y="0"/>
                      <a:pt x="1773" y="806"/>
                      <a:pt x="287" y="1805"/>
                    </a:cubicBezTo>
                    <a:cubicBezTo>
                      <a:pt x="-2833" y="6549"/>
                      <a:pt x="20787" y="926"/>
                      <a:pt x="8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4" name="Frihandsfigur: Form 2353">
                <a:extLst>
                  <a:ext uri="{FF2B5EF4-FFF2-40B4-BE49-F238E27FC236}">
                    <a16:creationId xmlns:a16="http://schemas.microsoft.com/office/drawing/2014/main" id="{699CDF4B-D993-DFBB-31F4-44239A0BDA7C}"/>
                  </a:ext>
                </a:extLst>
              </p:cNvPr>
              <p:cNvSpPr/>
              <p:nvPr/>
            </p:nvSpPr>
            <p:spPr>
              <a:xfrm>
                <a:off x="-106223" y="7378685"/>
                <a:ext cx="14292" cy="4811"/>
              </a:xfrm>
              <a:custGeom>
                <a:avLst/>
                <a:gdLst>
                  <a:gd name="csX0" fmla="*/ 10661 w 14292"/>
                  <a:gd name="csY0" fmla="*/ 54 h 4811"/>
                  <a:gd name="csX1" fmla="*/ 3637 w 14292"/>
                  <a:gd name="csY1" fmla="*/ 4757 h 4811"/>
                  <a:gd name="csX2" fmla="*/ 10661 w 14292"/>
                  <a:gd name="csY2" fmla="*/ 54 h 48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292" h="4811">
                    <a:moveTo>
                      <a:pt x="10661" y="54"/>
                    </a:moveTo>
                    <a:cubicBezTo>
                      <a:pt x="6712" y="-535"/>
                      <a:pt x="-6244" y="3877"/>
                      <a:pt x="3637" y="4757"/>
                    </a:cubicBezTo>
                    <a:cubicBezTo>
                      <a:pt x="7586" y="5345"/>
                      <a:pt x="20531" y="934"/>
                      <a:pt x="10661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5" name="Frihandsfigur: Form 2354">
                <a:extLst>
                  <a:ext uri="{FF2B5EF4-FFF2-40B4-BE49-F238E27FC236}">
                    <a16:creationId xmlns:a16="http://schemas.microsoft.com/office/drawing/2014/main" id="{2BE11C0A-1388-96AC-1156-FA783FB74950}"/>
                  </a:ext>
                </a:extLst>
              </p:cNvPr>
              <p:cNvSpPr/>
              <p:nvPr/>
            </p:nvSpPr>
            <p:spPr>
              <a:xfrm>
                <a:off x="99532" y="7241215"/>
                <a:ext cx="13706" cy="4489"/>
              </a:xfrm>
              <a:custGeom>
                <a:avLst/>
                <a:gdLst>
                  <a:gd name="csX0" fmla="*/ 10131 w 13706"/>
                  <a:gd name="csY0" fmla="*/ 50 h 4489"/>
                  <a:gd name="csX1" fmla="*/ 3581 w 13706"/>
                  <a:gd name="csY1" fmla="*/ 4439 h 4489"/>
                  <a:gd name="csX2" fmla="*/ 10131 w 13706"/>
                  <a:gd name="csY2" fmla="*/ 50 h 44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06" h="4489">
                    <a:moveTo>
                      <a:pt x="10131" y="50"/>
                    </a:moveTo>
                    <a:cubicBezTo>
                      <a:pt x="6239" y="-498"/>
                      <a:pt x="-5997" y="3633"/>
                      <a:pt x="3581" y="4439"/>
                    </a:cubicBezTo>
                    <a:cubicBezTo>
                      <a:pt x="7467" y="4988"/>
                      <a:pt x="19698" y="856"/>
                      <a:pt x="1013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6" name="Frihandsfigur: Form 2355">
                <a:extLst>
                  <a:ext uri="{FF2B5EF4-FFF2-40B4-BE49-F238E27FC236}">
                    <a16:creationId xmlns:a16="http://schemas.microsoft.com/office/drawing/2014/main" id="{0CA67B42-9EBB-BAA7-E814-2454CBBC4862}"/>
                  </a:ext>
                </a:extLst>
              </p:cNvPr>
              <p:cNvSpPr/>
              <p:nvPr/>
            </p:nvSpPr>
            <p:spPr>
              <a:xfrm>
                <a:off x="291657" y="7112848"/>
                <a:ext cx="13166" cy="4195"/>
              </a:xfrm>
              <a:custGeom>
                <a:avLst/>
                <a:gdLst>
                  <a:gd name="csX0" fmla="*/ 9647 w 13166"/>
                  <a:gd name="csY0" fmla="*/ 46 h 4195"/>
                  <a:gd name="csX1" fmla="*/ 3526 w 13166"/>
                  <a:gd name="csY1" fmla="*/ 4149 h 4195"/>
                  <a:gd name="csX2" fmla="*/ 9647 w 13166"/>
                  <a:gd name="csY2" fmla="*/ 46 h 4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66" h="4195">
                    <a:moveTo>
                      <a:pt x="9647" y="46"/>
                    </a:moveTo>
                    <a:cubicBezTo>
                      <a:pt x="5812" y="-463"/>
                      <a:pt x="-5766" y="3412"/>
                      <a:pt x="3526" y="4149"/>
                    </a:cubicBezTo>
                    <a:cubicBezTo>
                      <a:pt x="7361" y="4658"/>
                      <a:pt x="18923" y="783"/>
                      <a:pt x="9647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7" name="Frihandsfigur: Form 2356">
                <a:extLst>
                  <a:ext uri="{FF2B5EF4-FFF2-40B4-BE49-F238E27FC236}">
                    <a16:creationId xmlns:a16="http://schemas.microsoft.com/office/drawing/2014/main" id="{77FD7C89-45C1-B3C6-51BB-AB0F415C9C50}"/>
                  </a:ext>
                </a:extLst>
              </p:cNvPr>
              <p:cNvSpPr/>
              <p:nvPr/>
            </p:nvSpPr>
            <p:spPr>
              <a:xfrm>
                <a:off x="471396" y="6992751"/>
                <a:ext cx="12666" cy="3926"/>
              </a:xfrm>
              <a:custGeom>
                <a:avLst/>
                <a:gdLst>
                  <a:gd name="csX0" fmla="*/ 9205 w 12666"/>
                  <a:gd name="csY0" fmla="*/ 43 h 3926"/>
                  <a:gd name="csX1" fmla="*/ 3467 w 12666"/>
                  <a:gd name="csY1" fmla="*/ 3883 h 3926"/>
                  <a:gd name="csX2" fmla="*/ 9205 w 12666"/>
                  <a:gd name="csY2" fmla="*/ 43 h 39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66" h="3926">
                    <a:moveTo>
                      <a:pt x="9205" y="43"/>
                    </a:moveTo>
                    <a:cubicBezTo>
                      <a:pt x="5427" y="-432"/>
                      <a:pt x="-5546" y="3203"/>
                      <a:pt x="3467" y="3883"/>
                    </a:cubicBezTo>
                    <a:cubicBezTo>
                      <a:pt x="7244" y="4363"/>
                      <a:pt x="18206" y="722"/>
                      <a:pt x="9205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8" name="Frihandsfigur: Form 2357">
                <a:extLst>
                  <a:ext uri="{FF2B5EF4-FFF2-40B4-BE49-F238E27FC236}">
                    <a16:creationId xmlns:a16="http://schemas.microsoft.com/office/drawing/2014/main" id="{4DA9AC3F-F437-AE12-93A4-0BB6F7459797}"/>
                  </a:ext>
                </a:extLst>
              </p:cNvPr>
              <p:cNvSpPr/>
              <p:nvPr/>
            </p:nvSpPr>
            <p:spPr>
              <a:xfrm>
                <a:off x="2472615" y="6284960"/>
                <a:ext cx="7568" cy="4753"/>
              </a:xfrm>
              <a:custGeom>
                <a:avLst/>
                <a:gdLst>
                  <a:gd name="csX0" fmla="*/ 4869 w 7568"/>
                  <a:gd name="csY0" fmla="*/ 2619 h 4753"/>
                  <a:gd name="csX1" fmla="*/ 57 w 7568"/>
                  <a:gd name="csY1" fmla="*/ 4740 h 4753"/>
                  <a:gd name="csX2" fmla="*/ 4869 w 7568"/>
                  <a:gd name="csY2" fmla="*/ 2619 h 47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68" h="4753">
                    <a:moveTo>
                      <a:pt x="4869" y="2619"/>
                    </a:moveTo>
                    <a:cubicBezTo>
                      <a:pt x="2863" y="3933"/>
                      <a:pt x="709" y="4877"/>
                      <a:pt x="57" y="4740"/>
                    </a:cubicBezTo>
                    <a:cubicBezTo>
                      <a:pt x="-1012" y="2785"/>
                      <a:pt x="13367" y="-3513"/>
                      <a:pt x="4869" y="26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9" name="Frihandsfigur: Form 2358">
                <a:extLst>
                  <a:ext uri="{FF2B5EF4-FFF2-40B4-BE49-F238E27FC236}">
                    <a16:creationId xmlns:a16="http://schemas.microsoft.com/office/drawing/2014/main" id="{DCC4AFA7-B365-F8A1-E276-E64E0CE63E8A}"/>
                  </a:ext>
                </a:extLst>
              </p:cNvPr>
              <p:cNvSpPr/>
              <p:nvPr/>
            </p:nvSpPr>
            <p:spPr>
              <a:xfrm>
                <a:off x="2160341" y="6166577"/>
                <a:ext cx="8170" cy="323"/>
              </a:xfrm>
              <a:custGeom>
                <a:avLst/>
                <a:gdLst>
                  <a:gd name="csX0" fmla="*/ 5385 w 8170"/>
                  <a:gd name="csY0" fmla="*/ 79 h 323"/>
                  <a:gd name="csX1" fmla="*/ 24 w 8170"/>
                  <a:gd name="csY1" fmla="*/ 302 h 323"/>
                  <a:gd name="csX2" fmla="*/ 5385 w 8170"/>
                  <a:gd name="csY2" fmla="*/ 79 h 3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0" h="323">
                    <a:moveTo>
                      <a:pt x="5385" y="79"/>
                    </a:moveTo>
                    <a:cubicBezTo>
                      <a:pt x="3190" y="159"/>
                      <a:pt x="790" y="256"/>
                      <a:pt x="24" y="302"/>
                    </a:cubicBezTo>
                    <a:cubicBezTo>
                      <a:pt x="-673" y="450"/>
                      <a:pt x="14163" y="-224"/>
                      <a:pt x="5385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0" name="Frihandsfigur: Form 2359">
                <a:extLst>
                  <a:ext uri="{FF2B5EF4-FFF2-40B4-BE49-F238E27FC236}">
                    <a16:creationId xmlns:a16="http://schemas.microsoft.com/office/drawing/2014/main" id="{580645C9-D421-5F92-5652-9973A3D4BB98}"/>
                  </a:ext>
                </a:extLst>
              </p:cNvPr>
              <p:cNvSpPr/>
              <p:nvPr/>
            </p:nvSpPr>
            <p:spPr>
              <a:xfrm>
                <a:off x="2243127" y="6178960"/>
                <a:ext cx="8101" cy="1476"/>
              </a:xfrm>
              <a:custGeom>
                <a:avLst/>
                <a:gdLst>
                  <a:gd name="csX0" fmla="*/ 5266 w 8101"/>
                  <a:gd name="csY0" fmla="*/ 1189 h 1476"/>
                  <a:gd name="csX1" fmla="*/ 43 w 8101"/>
                  <a:gd name="csY1" fmla="*/ 1309 h 1476"/>
                  <a:gd name="csX2" fmla="*/ 5266 w 8101"/>
                  <a:gd name="csY2" fmla="*/ 1189 h 1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01" h="1476">
                    <a:moveTo>
                      <a:pt x="5266" y="1189"/>
                    </a:moveTo>
                    <a:cubicBezTo>
                      <a:pt x="3117" y="1521"/>
                      <a:pt x="780" y="1572"/>
                      <a:pt x="43" y="1309"/>
                    </a:cubicBezTo>
                    <a:cubicBezTo>
                      <a:pt x="-900" y="-336"/>
                      <a:pt x="14193" y="-491"/>
                      <a:pt x="5266" y="11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1" name="Frihandsfigur: Form 2360">
                <a:extLst>
                  <a:ext uri="{FF2B5EF4-FFF2-40B4-BE49-F238E27FC236}">
                    <a16:creationId xmlns:a16="http://schemas.microsoft.com/office/drawing/2014/main" id="{B1FF8A87-D4D9-D471-4539-54E7B3645C04}"/>
                  </a:ext>
                </a:extLst>
              </p:cNvPr>
              <p:cNvSpPr/>
              <p:nvPr/>
            </p:nvSpPr>
            <p:spPr>
              <a:xfrm>
                <a:off x="2074611" y="6198196"/>
                <a:ext cx="8502" cy="1962"/>
              </a:xfrm>
              <a:custGeom>
                <a:avLst/>
                <a:gdLst>
                  <a:gd name="csX0" fmla="*/ 5681 w 8502"/>
                  <a:gd name="csY0" fmla="*/ 18 h 1962"/>
                  <a:gd name="csX1" fmla="*/ 2824 w 8502"/>
                  <a:gd name="csY1" fmla="*/ 1945 h 1962"/>
                  <a:gd name="csX2" fmla="*/ 5681 w 8502"/>
                  <a:gd name="csY2" fmla="*/ 18 h 19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02" h="1962">
                    <a:moveTo>
                      <a:pt x="5681" y="18"/>
                    </a:moveTo>
                    <a:cubicBezTo>
                      <a:pt x="2509" y="-205"/>
                      <a:pt x="-3600" y="1664"/>
                      <a:pt x="2824" y="1945"/>
                    </a:cubicBezTo>
                    <a:cubicBezTo>
                      <a:pt x="5995" y="2167"/>
                      <a:pt x="12099" y="293"/>
                      <a:pt x="5681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2" name="Frihandsfigur: Form 2361">
                <a:extLst>
                  <a:ext uri="{FF2B5EF4-FFF2-40B4-BE49-F238E27FC236}">
                    <a16:creationId xmlns:a16="http://schemas.microsoft.com/office/drawing/2014/main" id="{5AB6ED23-DDAB-0752-DA35-6E61E849DB46}"/>
                  </a:ext>
                </a:extLst>
              </p:cNvPr>
              <p:cNvSpPr/>
              <p:nvPr/>
            </p:nvSpPr>
            <p:spPr>
              <a:xfrm>
                <a:off x="2322843" y="6215426"/>
                <a:ext cx="7933" cy="2749"/>
              </a:xfrm>
              <a:custGeom>
                <a:avLst/>
                <a:gdLst>
                  <a:gd name="csX0" fmla="*/ 5148 w 7933"/>
                  <a:gd name="csY0" fmla="*/ 2053 h 2749"/>
                  <a:gd name="csX1" fmla="*/ 62 w 7933"/>
                  <a:gd name="csY1" fmla="*/ 2550 h 2749"/>
                  <a:gd name="csX2" fmla="*/ 5148 w 7933"/>
                  <a:gd name="csY2" fmla="*/ 2053 h 2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3" h="2749">
                    <a:moveTo>
                      <a:pt x="5148" y="2053"/>
                    </a:moveTo>
                    <a:cubicBezTo>
                      <a:pt x="3051" y="2728"/>
                      <a:pt x="776" y="2950"/>
                      <a:pt x="62" y="2550"/>
                    </a:cubicBezTo>
                    <a:cubicBezTo>
                      <a:pt x="-1075" y="-4"/>
                      <a:pt x="13966" y="-1387"/>
                      <a:pt x="5148" y="20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3" name="Frihandsfigur: Form 2362">
                <a:extLst>
                  <a:ext uri="{FF2B5EF4-FFF2-40B4-BE49-F238E27FC236}">
                    <a16:creationId xmlns:a16="http://schemas.microsoft.com/office/drawing/2014/main" id="{CE36F51E-9D25-7911-C5ED-8864A11C56AB}"/>
                  </a:ext>
                </a:extLst>
              </p:cNvPr>
              <p:cNvSpPr/>
              <p:nvPr/>
            </p:nvSpPr>
            <p:spPr>
              <a:xfrm>
                <a:off x="2399381" y="6257089"/>
                <a:ext cx="7767" cy="3859"/>
              </a:xfrm>
              <a:custGeom>
                <a:avLst/>
                <a:gdLst>
                  <a:gd name="csX0" fmla="*/ 5020 w 7767"/>
                  <a:gd name="csY0" fmla="*/ 2539 h 3859"/>
                  <a:gd name="csX1" fmla="*/ 71 w 7767"/>
                  <a:gd name="csY1" fmla="*/ 3751 h 3859"/>
                  <a:gd name="csX2" fmla="*/ 5020 w 7767"/>
                  <a:gd name="csY2" fmla="*/ 2539 h 3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67" h="3859">
                    <a:moveTo>
                      <a:pt x="5020" y="2539"/>
                    </a:moveTo>
                    <a:cubicBezTo>
                      <a:pt x="2968" y="3568"/>
                      <a:pt x="757" y="4105"/>
                      <a:pt x="71" y="3751"/>
                    </a:cubicBezTo>
                    <a:cubicBezTo>
                      <a:pt x="-1141" y="1122"/>
                      <a:pt x="13724" y="-2530"/>
                      <a:pt x="5020" y="2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4" name="Frihandsfigur: Form 2363">
                <a:extLst>
                  <a:ext uri="{FF2B5EF4-FFF2-40B4-BE49-F238E27FC236}">
                    <a16:creationId xmlns:a16="http://schemas.microsoft.com/office/drawing/2014/main" id="{1410DF04-022C-B712-32E7-5FBC45FDDF30}"/>
                  </a:ext>
                </a:extLst>
              </p:cNvPr>
              <p:cNvSpPr/>
              <p:nvPr/>
            </p:nvSpPr>
            <p:spPr>
              <a:xfrm>
                <a:off x="1795623" y="6385929"/>
                <a:ext cx="9180" cy="2262"/>
              </a:xfrm>
              <a:custGeom>
                <a:avLst/>
                <a:gdLst>
                  <a:gd name="csX0" fmla="*/ 6239 w 9180"/>
                  <a:gd name="csY0" fmla="*/ 22 h 2262"/>
                  <a:gd name="csX1" fmla="*/ 2948 w 9180"/>
                  <a:gd name="csY1" fmla="*/ 2240 h 2262"/>
                  <a:gd name="csX2" fmla="*/ 6239 w 9180"/>
                  <a:gd name="csY2" fmla="*/ 22 h 2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0" h="2262">
                    <a:moveTo>
                      <a:pt x="6239" y="22"/>
                    </a:moveTo>
                    <a:cubicBezTo>
                      <a:pt x="2953" y="-241"/>
                      <a:pt x="-3933" y="1902"/>
                      <a:pt x="2948" y="2240"/>
                    </a:cubicBezTo>
                    <a:cubicBezTo>
                      <a:pt x="6228" y="2503"/>
                      <a:pt x="13109" y="360"/>
                      <a:pt x="6239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5" name="Frihandsfigur: Form 2364">
                <a:extLst>
                  <a:ext uri="{FF2B5EF4-FFF2-40B4-BE49-F238E27FC236}">
                    <a16:creationId xmlns:a16="http://schemas.microsoft.com/office/drawing/2014/main" id="{2EA8D8B2-3C59-FCC2-7211-14CBCBD0A203}"/>
                  </a:ext>
                </a:extLst>
              </p:cNvPr>
              <p:cNvSpPr/>
              <p:nvPr/>
            </p:nvSpPr>
            <p:spPr>
              <a:xfrm>
                <a:off x="1692259" y="6475590"/>
                <a:ext cx="9515" cy="4447"/>
              </a:xfrm>
              <a:custGeom>
                <a:avLst/>
                <a:gdLst>
                  <a:gd name="csX0" fmla="*/ 6516 w 9515"/>
                  <a:gd name="csY0" fmla="*/ 30 h 4447"/>
                  <a:gd name="csX1" fmla="*/ 3002 w 9515"/>
                  <a:gd name="csY1" fmla="*/ 4419 h 4447"/>
                  <a:gd name="csX2" fmla="*/ 6516 w 9515"/>
                  <a:gd name="csY2" fmla="*/ 30 h 44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15" h="4447">
                    <a:moveTo>
                      <a:pt x="6516" y="30"/>
                    </a:moveTo>
                    <a:cubicBezTo>
                      <a:pt x="2830" y="-399"/>
                      <a:pt x="-3936" y="3864"/>
                      <a:pt x="3002" y="4419"/>
                    </a:cubicBezTo>
                    <a:cubicBezTo>
                      <a:pt x="6676" y="4831"/>
                      <a:pt x="13454" y="567"/>
                      <a:pt x="651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6" name="Frihandsfigur: Form 2365">
                <a:extLst>
                  <a:ext uri="{FF2B5EF4-FFF2-40B4-BE49-F238E27FC236}">
                    <a16:creationId xmlns:a16="http://schemas.microsoft.com/office/drawing/2014/main" id="{E70D8DED-DA6A-04B9-98ED-8E189BBCBC34}"/>
                  </a:ext>
                </a:extLst>
              </p:cNvPr>
              <p:cNvSpPr/>
              <p:nvPr/>
            </p:nvSpPr>
            <p:spPr>
              <a:xfrm>
                <a:off x="1985928" y="6257894"/>
                <a:ext cx="8715" cy="2055"/>
              </a:xfrm>
              <a:custGeom>
                <a:avLst/>
                <a:gdLst>
                  <a:gd name="csX0" fmla="*/ 5855 w 8715"/>
                  <a:gd name="csY0" fmla="*/ 19 h 2055"/>
                  <a:gd name="csX1" fmla="*/ 2866 w 8715"/>
                  <a:gd name="csY1" fmla="*/ 2036 h 2055"/>
                  <a:gd name="csX2" fmla="*/ 5855 w 8715"/>
                  <a:gd name="csY2" fmla="*/ 19 h 2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5" h="2055">
                    <a:moveTo>
                      <a:pt x="5855" y="19"/>
                    </a:moveTo>
                    <a:cubicBezTo>
                      <a:pt x="2643" y="-215"/>
                      <a:pt x="-3706" y="1739"/>
                      <a:pt x="2866" y="2036"/>
                    </a:cubicBezTo>
                    <a:cubicBezTo>
                      <a:pt x="6072" y="2271"/>
                      <a:pt x="12416" y="317"/>
                      <a:pt x="585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7" name="Frihandsfigur: Form 2366">
                <a:extLst>
                  <a:ext uri="{FF2B5EF4-FFF2-40B4-BE49-F238E27FC236}">
                    <a16:creationId xmlns:a16="http://schemas.microsoft.com/office/drawing/2014/main" id="{F4749DD5-1177-4A8B-540D-15BA93ABD01B}"/>
                  </a:ext>
                </a:extLst>
              </p:cNvPr>
              <p:cNvSpPr/>
              <p:nvPr/>
            </p:nvSpPr>
            <p:spPr>
              <a:xfrm>
                <a:off x="1583061" y="6617878"/>
                <a:ext cx="9788" cy="4316"/>
              </a:xfrm>
              <a:custGeom>
                <a:avLst/>
                <a:gdLst>
                  <a:gd name="csX0" fmla="*/ 6741 w 9788"/>
                  <a:gd name="csY0" fmla="*/ 23 h 4316"/>
                  <a:gd name="csX1" fmla="*/ 3049 w 9788"/>
                  <a:gd name="csY1" fmla="*/ 4292 h 4316"/>
                  <a:gd name="csX2" fmla="*/ 6741 w 9788"/>
                  <a:gd name="csY2" fmla="*/ 23 h 4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8" h="4316">
                    <a:moveTo>
                      <a:pt x="6741" y="23"/>
                    </a:moveTo>
                    <a:cubicBezTo>
                      <a:pt x="3095" y="-349"/>
                      <a:pt x="-4106" y="3841"/>
                      <a:pt x="3049" y="4292"/>
                    </a:cubicBezTo>
                    <a:cubicBezTo>
                      <a:pt x="6712" y="4675"/>
                      <a:pt x="13885" y="498"/>
                      <a:pt x="674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8" name="Frihandsfigur: Form 2367">
                <a:extLst>
                  <a:ext uri="{FF2B5EF4-FFF2-40B4-BE49-F238E27FC236}">
                    <a16:creationId xmlns:a16="http://schemas.microsoft.com/office/drawing/2014/main" id="{ABC28434-3014-BF0D-029C-61155BA70F8B}"/>
                  </a:ext>
                </a:extLst>
              </p:cNvPr>
              <p:cNvSpPr/>
              <p:nvPr/>
            </p:nvSpPr>
            <p:spPr>
              <a:xfrm>
                <a:off x="1469107" y="6702546"/>
                <a:ext cx="9949" cy="1546"/>
              </a:xfrm>
              <a:custGeom>
                <a:avLst/>
                <a:gdLst>
                  <a:gd name="csX0" fmla="*/ 6698 w 9949"/>
                  <a:gd name="csY0" fmla="*/ 0 h 1546"/>
                  <a:gd name="csX1" fmla="*/ 80 w 9949"/>
                  <a:gd name="csY1" fmla="*/ 857 h 1546"/>
                  <a:gd name="csX2" fmla="*/ 6698 w 9949"/>
                  <a:gd name="csY2" fmla="*/ 0 h 15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49" h="1546">
                    <a:moveTo>
                      <a:pt x="6698" y="0"/>
                    </a:moveTo>
                    <a:cubicBezTo>
                      <a:pt x="4103" y="52"/>
                      <a:pt x="1143" y="440"/>
                      <a:pt x="80" y="857"/>
                    </a:cubicBezTo>
                    <a:cubicBezTo>
                      <a:pt x="-1360" y="2749"/>
                      <a:pt x="17242" y="160"/>
                      <a:pt x="66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9" name="Frihandsfigur: Form 2368">
                <a:extLst>
                  <a:ext uri="{FF2B5EF4-FFF2-40B4-BE49-F238E27FC236}">
                    <a16:creationId xmlns:a16="http://schemas.microsoft.com/office/drawing/2014/main" id="{B256BC20-0AF0-F2F2-E66C-17A7D024D087}"/>
                  </a:ext>
                </a:extLst>
              </p:cNvPr>
              <p:cNvSpPr/>
              <p:nvPr/>
            </p:nvSpPr>
            <p:spPr>
              <a:xfrm>
                <a:off x="1893043" y="6320398"/>
                <a:ext cx="8942" cy="2155"/>
              </a:xfrm>
              <a:custGeom>
                <a:avLst/>
                <a:gdLst>
                  <a:gd name="csX0" fmla="*/ 6043 w 8942"/>
                  <a:gd name="csY0" fmla="*/ 21 h 2155"/>
                  <a:gd name="csX1" fmla="*/ 2905 w 8942"/>
                  <a:gd name="csY1" fmla="*/ 2135 h 2155"/>
                  <a:gd name="csX2" fmla="*/ 6043 w 8942"/>
                  <a:gd name="csY2" fmla="*/ 21 h 2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2" h="2155">
                    <a:moveTo>
                      <a:pt x="6043" y="21"/>
                    </a:moveTo>
                    <a:cubicBezTo>
                      <a:pt x="2791" y="-226"/>
                      <a:pt x="-3815" y="1820"/>
                      <a:pt x="2905" y="2135"/>
                    </a:cubicBezTo>
                    <a:cubicBezTo>
                      <a:pt x="6152" y="2381"/>
                      <a:pt x="12752" y="334"/>
                      <a:pt x="604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0" name="Frihandsfigur: Form 2369">
                <a:extLst>
                  <a:ext uri="{FF2B5EF4-FFF2-40B4-BE49-F238E27FC236}">
                    <a16:creationId xmlns:a16="http://schemas.microsoft.com/office/drawing/2014/main" id="{2AC96754-3650-E506-FFFF-3026D6158079}"/>
                  </a:ext>
                </a:extLst>
              </p:cNvPr>
              <p:cNvSpPr/>
              <p:nvPr/>
            </p:nvSpPr>
            <p:spPr>
              <a:xfrm>
                <a:off x="-326714" y="7526146"/>
                <a:ext cx="14523" cy="5162"/>
              </a:xfrm>
              <a:custGeom>
                <a:avLst/>
                <a:gdLst>
                  <a:gd name="csX0" fmla="*/ 11091 w 14523"/>
                  <a:gd name="csY0" fmla="*/ 0 h 5162"/>
                  <a:gd name="csX1" fmla="*/ 9 w 14523"/>
                  <a:gd name="csY1" fmla="*/ 4303 h 5162"/>
                  <a:gd name="csX2" fmla="*/ 11091 w 14523"/>
                  <a:gd name="csY2" fmla="*/ 0 h 5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523" h="5162">
                    <a:moveTo>
                      <a:pt x="11091" y="0"/>
                    </a:moveTo>
                    <a:cubicBezTo>
                      <a:pt x="8182" y="223"/>
                      <a:pt x="-317" y="772"/>
                      <a:pt x="9" y="4303"/>
                    </a:cubicBezTo>
                    <a:cubicBezTo>
                      <a:pt x="2873" y="7373"/>
                      <a:pt x="22252" y="1332"/>
                      <a:pt x="110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1" name="Frihandsfigur: Form 2370">
                <a:extLst>
                  <a:ext uri="{FF2B5EF4-FFF2-40B4-BE49-F238E27FC236}">
                    <a16:creationId xmlns:a16="http://schemas.microsoft.com/office/drawing/2014/main" id="{5FE852C4-84DA-71D4-888A-1C3EA2ACF7F0}"/>
                  </a:ext>
                </a:extLst>
              </p:cNvPr>
              <p:cNvSpPr/>
              <p:nvPr/>
            </p:nvSpPr>
            <p:spPr>
              <a:xfrm>
                <a:off x="2347605" y="6397332"/>
                <a:ext cx="6874" cy="2958"/>
              </a:xfrm>
              <a:custGeom>
                <a:avLst/>
                <a:gdLst>
                  <a:gd name="csX0" fmla="*/ 4755 w 6874"/>
                  <a:gd name="csY0" fmla="*/ 953 h 2958"/>
                  <a:gd name="csX1" fmla="*/ 0 w 6874"/>
                  <a:gd name="csY1" fmla="*/ 2958 h 2958"/>
                  <a:gd name="csX2" fmla="*/ 4755 w 6874"/>
                  <a:gd name="csY2" fmla="*/ 953 h 29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74" h="2958">
                    <a:moveTo>
                      <a:pt x="4755" y="953"/>
                    </a:moveTo>
                    <a:cubicBezTo>
                      <a:pt x="3372" y="1553"/>
                      <a:pt x="1137" y="2507"/>
                      <a:pt x="0" y="2958"/>
                    </a:cubicBezTo>
                    <a:cubicBezTo>
                      <a:pt x="623" y="2536"/>
                      <a:pt x="11310" y="-1905"/>
                      <a:pt x="4755" y="9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2" name="Frihandsfigur: Form 2371">
                <a:extLst>
                  <a:ext uri="{FF2B5EF4-FFF2-40B4-BE49-F238E27FC236}">
                    <a16:creationId xmlns:a16="http://schemas.microsoft.com/office/drawing/2014/main" id="{2E5E40EF-ADED-CEE5-7C3D-9E4050A7AF22}"/>
                  </a:ext>
                </a:extLst>
              </p:cNvPr>
              <p:cNvSpPr/>
              <p:nvPr/>
            </p:nvSpPr>
            <p:spPr>
              <a:xfrm>
                <a:off x="661920" y="6723734"/>
                <a:ext cx="11602" cy="935"/>
              </a:xfrm>
              <a:custGeom>
                <a:avLst/>
                <a:gdLst>
                  <a:gd name="csX0" fmla="*/ 8333 w 11602"/>
                  <a:gd name="csY0" fmla="*/ 9 h 935"/>
                  <a:gd name="csX1" fmla="*/ 3263 w 11602"/>
                  <a:gd name="csY1" fmla="*/ 928 h 935"/>
                  <a:gd name="csX2" fmla="*/ 8333 w 11602"/>
                  <a:gd name="csY2" fmla="*/ 9 h 9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02" h="935">
                    <a:moveTo>
                      <a:pt x="8333" y="9"/>
                    </a:moveTo>
                    <a:cubicBezTo>
                      <a:pt x="5115" y="-95"/>
                      <a:pt x="-5206" y="757"/>
                      <a:pt x="3263" y="928"/>
                    </a:cubicBezTo>
                    <a:cubicBezTo>
                      <a:pt x="6504" y="1026"/>
                      <a:pt x="16808" y="163"/>
                      <a:pt x="833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3" name="Frihandsfigur: Form 2372">
                <a:extLst>
                  <a:ext uri="{FF2B5EF4-FFF2-40B4-BE49-F238E27FC236}">
                    <a16:creationId xmlns:a16="http://schemas.microsoft.com/office/drawing/2014/main" id="{BD761E53-C535-3A09-73C5-D8AE05FC1409}"/>
                  </a:ext>
                </a:extLst>
              </p:cNvPr>
              <p:cNvSpPr/>
              <p:nvPr/>
            </p:nvSpPr>
            <p:spPr>
              <a:xfrm>
                <a:off x="503776" y="6776982"/>
                <a:ext cx="11892" cy="2863"/>
              </a:xfrm>
              <a:custGeom>
                <a:avLst/>
                <a:gdLst>
                  <a:gd name="csX0" fmla="*/ 8634 w 11892"/>
                  <a:gd name="csY0" fmla="*/ 35 h 2863"/>
                  <a:gd name="csX1" fmla="*/ 3262 w 11892"/>
                  <a:gd name="csY1" fmla="*/ 2830 h 2863"/>
                  <a:gd name="csX2" fmla="*/ 8634 w 11892"/>
                  <a:gd name="csY2" fmla="*/ 35 h 28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92" h="2863">
                    <a:moveTo>
                      <a:pt x="8634" y="35"/>
                    </a:moveTo>
                    <a:cubicBezTo>
                      <a:pt x="5217" y="-336"/>
                      <a:pt x="-5259" y="2316"/>
                      <a:pt x="3262" y="2830"/>
                    </a:cubicBezTo>
                    <a:cubicBezTo>
                      <a:pt x="6674" y="3190"/>
                      <a:pt x="17150" y="522"/>
                      <a:pt x="8634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4" name="Frihandsfigur: Form 2373">
                <a:extLst>
                  <a:ext uri="{FF2B5EF4-FFF2-40B4-BE49-F238E27FC236}">
                    <a16:creationId xmlns:a16="http://schemas.microsoft.com/office/drawing/2014/main" id="{46057A56-FC95-0A3D-520B-C318BF5C7EB1}"/>
                  </a:ext>
                </a:extLst>
              </p:cNvPr>
              <p:cNvSpPr/>
              <p:nvPr/>
            </p:nvSpPr>
            <p:spPr>
              <a:xfrm>
                <a:off x="811526" y="6714399"/>
                <a:ext cx="10597" cy="152"/>
              </a:xfrm>
              <a:custGeom>
                <a:avLst/>
                <a:gdLst>
                  <a:gd name="csX0" fmla="*/ 7688 w 10597"/>
                  <a:gd name="csY0" fmla="*/ 149 h 152"/>
                  <a:gd name="csX1" fmla="*/ 2905 w 10597"/>
                  <a:gd name="csY1" fmla="*/ 6 h 152"/>
                  <a:gd name="csX2" fmla="*/ 7688 w 10597"/>
                  <a:gd name="csY2" fmla="*/ 149 h 1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97" h="152">
                    <a:moveTo>
                      <a:pt x="7688" y="149"/>
                    </a:moveTo>
                    <a:cubicBezTo>
                      <a:pt x="4488" y="171"/>
                      <a:pt x="-4622" y="85"/>
                      <a:pt x="2905" y="6"/>
                    </a:cubicBezTo>
                    <a:cubicBezTo>
                      <a:pt x="6093" y="-23"/>
                      <a:pt x="15232" y="58"/>
                      <a:pt x="7688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5" name="Frihandsfigur: Form 2374">
                <a:extLst>
                  <a:ext uri="{FF2B5EF4-FFF2-40B4-BE49-F238E27FC236}">
                    <a16:creationId xmlns:a16="http://schemas.microsoft.com/office/drawing/2014/main" id="{556DC67D-42A7-9391-CF3E-8D0C2BFF1513}"/>
                  </a:ext>
                </a:extLst>
              </p:cNvPr>
              <p:cNvSpPr/>
              <p:nvPr/>
            </p:nvSpPr>
            <p:spPr>
              <a:xfrm>
                <a:off x="952344" y="6724544"/>
                <a:ext cx="10682" cy="419"/>
              </a:xfrm>
              <a:custGeom>
                <a:avLst/>
                <a:gdLst>
                  <a:gd name="csX0" fmla="*/ 7602 w 10682"/>
                  <a:gd name="csY0" fmla="*/ 410 h 419"/>
                  <a:gd name="csX1" fmla="*/ 3076 w 10682"/>
                  <a:gd name="csY1" fmla="*/ 10 h 419"/>
                  <a:gd name="csX2" fmla="*/ 7602 w 10682"/>
                  <a:gd name="csY2" fmla="*/ 410 h 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82" h="419">
                    <a:moveTo>
                      <a:pt x="7602" y="410"/>
                    </a:moveTo>
                    <a:cubicBezTo>
                      <a:pt x="4550" y="479"/>
                      <a:pt x="-4788" y="175"/>
                      <a:pt x="3076" y="10"/>
                    </a:cubicBezTo>
                    <a:cubicBezTo>
                      <a:pt x="6139" y="-59"/>
                      <a:pt x="15471" y="244"/>
                      <a:pt x="7602" y="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6" name="Frihandsfigur: Form 2375">
                <a:extLst>
                  <a:ext uri="{FF2B5EF4-FFF2-40B4-BE49-F238E27FC236}">
                    <a16:creationId xmlns:a16="http://schemas.microsoft.com/office/drawing/2014/main" id="{831284E0-5ECA-17EF-72F1-49AF6B381CAA}"/>
                  </a:ext>
                </a:extLst>
              </p:cNvPr>
              <p:cNvSpPr/>
              <p:nvPr/>
            </p:nvSpPr>
            <p:spPr>
              <a:xfrm>
                <a:off x="336040" y="6880093"/>
                <a:ext cx="12331" cy="3693"/>
              </a:xfrm>
              <a:custGeom>
                <a:avLst/>
                <a:gdLst>
                  <a:gd name="csX0" fmla="*/ 9017 w 12331"/>
                  <a:gd name="csY0" fmla="*/ 41 h 3693"/>
                  <a:gd name="csX1" fmla="*/ 3319 w 12331"/>
                  <a:gd name="csY1" fmla="*/ 3653 h 3693"/>
                  <a:gd name="csX2" fmla="*/ 9017 w 12331"/>
                  <a:gd name="csY2" fmla="*/ 41 h 3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1" h="3693">
                    <a:moveTo>
                      <a:pt x="9017" y="41"/>
                    </a:moveTo>
                    <a:cubicBezTo>
                      <a:pt x="5440" y="-411"/>
                      <a:pt x="-5413" y="3001"/>
                      <a:pt x="3319" y="3653"/>
                    </a:cubicBezTo>
                    <a:cubicBezTo>
                      <a:pt x="6891" y="4104"/>
                      <a:pt x="17738" y="693"/>
                      <a:pt x="901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7" name="Frihandsfigur: Form 2376">
                <a:extLst>
                  <a:ext uri="{FF2B5EF4-FFF2-40B4-BE49-F238E27FC236}">
                    <a16:creationId xmlns:a16="http://schemas.microsoft.com/office/drawing/2014/main" id="{0FDFB73F-0567-86A1-0815-43A997C1AE83}"/>
                  </a:ext>
                </a:extLst>
              </p:cNvPr>
              <p:cNvSpPr/>
              <p:nvPr/>
            </p:nvSpPr>
            <p:spPr>
              <a:xfrm>
                <a:off x="-452775" y="7378684"/>
                <a:ext cx="14466" cy="4813"/>
              </a:xfrm>
              <a:custGeom>
                <a:avLst/>
                <a:gdLst>
                  <a:gd name="csX0" fmla="*/ 10947 w 14466"/>
                  <a:gd name="csY0" fmla="*/ 55 h 4813"/>
                  <a:gd name="csX1" fmla="*/ 3524 w 14466"/>
                  <a:gd name="csY1" fmla="*/ 4759 h 4813"/>
                  <a:gd name="csX2" fmla="*/ 10947 w 14466"/>
                  <a:gd name="csY2" fmla="*/ 55 h 4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66" h="4813">
                    <a:moveTo>
                      <a:pt x="10947" y="55"/>
                    </a:moveTo>
                    <a:cubicBezTo>
                      <a:pt x="7170" y="-539"/>
                      <a:pt x="-6312" y="3844"/>
                      <a:pt x="3524" y="4759"/>
                    </a:cubicBezTo>
                    <a:cubicBezTo>
                      <a:pt x="7301" y="5353"/>
                      <a:pt x="20771" y="969"/>
                      <a:pt x="10947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8" name="Frihandsfigur: Form 2377">
                <a:extLst>
                  <a:ext uri="{FF2B5EF4-FFF2-40B4-BE49-F238E27FC236}">
                    <a16:creationId xmlns:a16="http://schemas.microsoft.com/office/drawing/2014/main" id="{9230061C-7B07-7C65-5537-5DB1F4E3125E}"/>
                  </a:ext>
                </a:extLst>
              </p:cNvPr>
              <p:cNvSpPr/>
              <p:nvPr/>
            </p:nvSpPr>
            <p:spPr>
              <a:xfrm>
                <a:off x="1085937" y="6730483"/>
                <a:ext cx="10048" cy="159"/>
              </a:xfrm>
              <a:custGeom>
                <a:avLst/>
                <a:gdLst>
                  <a:gd name="csX0" fmla="*/ 7168 w 10048"/>
                  <a:gd name="csY0" fmla="*/ 3 h 159"/>
                  <a:gd name="csX1" fmla="*/ 2882 w 10048"/>
                  <a:gd name="csY1" fmla="*/ 152 h 159"/>
                  <a:gd name="csX2" fmla="*/ 7168 w 10048"/>
                  <a:gd name="csY2" fmla="*/ 3 h 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48" h="159">
                    <a:moveTo>
                      <a:pt x="7168" y="3"/>
                    </a:moveTo>
                    <a:cubicBezTo>
                      <a:pt x="4094" y="26"/>
                      <a:pt x="-4422" y="198"/>
                      <a:pt x="2882" y="152"/>
                    </a:cubicBezTo>
                    <a:cubicBezTo>
                      <a:pt x="5957" y="141"/>
                      <a:pt x="14466" y="-25"/>
                      <a:pt x="716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9" name="Frihandsfigur: Form 2378">
                <a:extLst>
                  <a:ext uri="{FF2B5EF4-FFF2-40B4-BE49-F238E27FC236}">
                    <a16:creationId xmlns:a16="http://schemas.microsoft.com/office/drawing/2014/main" id="{8F5E937E-5D5D-E5CF-07E7-18F134CA57B1}"/>
                  </a:ext>
                </a:extLst>
              </p:cNvPr>
              <p:cNvSpPr/>
              <p:nvPr/>
            </p:nvSpPr>
            <p:spPr>
              <a:xfrm>
                <a:off x="-235274" y="7241213"/>
                <a:ext cx="13866" cy="4492"/>
              </a:xfrm>
              <a:custGeom>
                <a:avLst/>
                <a:gdLst>
                  <a:gd name="csX0" fmla="*/ 10399 w 13866"/>
                  <a:gd name="csY0" fmla="*/ 51 h 4492"/>
                  <a:gd name="csX1" fmla="*/ 3472 w 13866"/>
                  <a:gd name="csY1" fmla="*/ 4441 h 4492"/>
                  <a:gd name="csX2" fmla="*/ 10399 w 13866"/>
                  <a:gd name="csY2" fmla="*/ 51 h 4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66" h="4492">
                    <a:moveTo>
                      <a:pt x="10399" y="51"/>
                    </a:moveTo>
                    <a:cubicBezTo>
                      <a:pt x="6673" y="-503"/>
                      <a:pt x="-6066" y="3600"/>
                      <a:pt x="3472" y="4441"/>
                    </a:cubicBezTo>
                    <a:cubicBezTo>
                      <a:pt x="7198" y="4995"/>
                      <a:pt x="19926" y="891"/>
                      <a:pt x="1039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0" name="Frihandsfigur: Form 2379">
                <a:extLst>
                  <a:ext uri="{FF2B5EF4-FFF2-40B4-BE49-F238E27FC236}">
                    <a16:creationId xmlns:a16="http://schemas.microsoft.com/office/drawing/2014/main" id="{7B5E0E63-C9DE-2D28-C2C0-ED24981A5A3A}"/>
                  </a:ext>
                </a:extLst>
              </p:cNvPr>
              <p:cNvSpPr/>
              <p:nvPr/>
            </p:nvSpPr>
            <p:spPr>
              <a:xfrm>
                <a:off x="-31898" y="7112894"/>
                <a:ext cx="13179" cy="4176"/>
              </a:xfrm>
              <a:custGeom>
                <a:avLst/>
                <a:gdLst>
                  <a:gd name="csX0" fmla="*/ 9620 w 13179"/>
                  <a:gd name="csY0" fmla="*/ 0 h 4176"/>
                  <a:gd name="csX1" fmla="*/ 459 w 13179"/>
                  <a:gd name="csY1" fmla="*/ 2052 h 4176"/>
                  <a:gd name="csX2" fmla="*/ 9620 w 13179"/>
                  <a:gd name="csY2" fmla="*/ 0 h 41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79" h="4176">
                    <a:moveTo>
                      <a:pt x="9620" y="0"/>
                    </a:moveTo>
                    <a:cubicBezTo>
                      <a:pt x="6345" y="0"/>
                      <a:pt x="2248" y="915"/>
                      <a:pt x="459" y="2052"/>
                    </a:cubicBezTo>
                    <a:cubicBezTo>
                      <a:pt x="-3725" y="7407"/>
                      <a:pt x="22416" y="1081"/>
                      <a:pt x="9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1" name="Frihandsfigur: Form 2380">
                <a:extLst>
                  <a:ext uri="{FF2B5EF4-FFF2-40B4-BE49-F238E27FC236}">
                    <a16:creationId xmlns:a16="http://schemas.microsoft.com/office/drawing/2014/main" id="{D932C453-9BF9-C168-38A9-8B8EC6521ACD}"/>
                  </a:ext>
                </a:extLst>
              </p:cNvPr>
              <p:cNvSpPr/>
              <p:nvPr/>
            </p:nvSpPr>
            <p:spPr>
              <a:xfrm>
                <a:off x="157825" y="6992749"/>
                <a:ext cx="12800" cy="3929"/>
              </a:xfrm>
              <a:custGeom>
                <a:avLst/>
                <a:gdLst>
                  <a:gd name="csX0" fmla="*/ 9434 w 12800"/>
                  <a:gd name="csY0" fmla="*/ 45 h 3929"/>
                  <a:gd name="csX1" fmla="*/ 3370 w 12800"/>
                  <a:gd name="csY1" fmla="*/ 3885 h 3929"/>
                  <a:gd name="csX2" fmla="*/ 9434 w 12800"/>
                  <a:gd name="csY2" fmla="*/ 45 h 3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0" h="3929">
                    <a:moveTo>
                      <a:pt x="9434" y="45"/>
                    </a:moveTo>
                    <a:cubicBezTo>
                      <a:pt x="5804" y="-442"/>
                      <a:pt x="-5614" y="3182"/>
                      <a:pt x="3370" y="3885"/>
                    </a:cubicBezTo>
                    <a:cubicBezTo>
                      <a:pt x="6993" y="4371"/>
                      <a:pt x="18412" y="753"/>
                      <a:pt x="9434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2" name="Frihandsfigur: Form 2381">
                <a:extLst>
                  <a:ext uri="{FF2B5EF4-FFF2-40B4-BE49-F238E27FC236}">
                    <a16:creationId xmlns:a16="http://schemas.microsoft.com/office/drawing/2014/main" id="{504E8A4B-0F7E-B533-DC37-AC6084CFFC06}"/>
                  </a:ext>
                </a:extLst>
              </p:cNvPr>
              <p:cNvSpPr/>
              <p:nvPr/>
            </p:nvSpPr>
            <p:spPr>
              <a:xfrm>
                <a:off x="1332864" y="6621462"/>
                <a:ext cx="9883" cy="4400"/>
              </a:xfrm>
              <a:custGeom>
                <a:avLst/>
                <a:gdLst>
                  <a:gd name="csX0" fmla="*/ 6890 w 9883"/>
                  <a:gd name="csY0" fmla="*/ 28 h 4400"/>
                  <a:gd name="csX1" fmla="*/ 2992 w 9883"/>
                  <a:gd name="csY1" fmla="*/ 4372 h 4400"/>
                  <a:gd name="csX2" fmla="*/ 6890 w 9883"/>
                  <a:gd name="csY2" fmla="*/ 28 h 44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3" h="4400">
                    <a:moveTo>
                      <a:pt x="6890" y="28"/>
                    </a:moveTo>
                    <a:cubicBezTo>
                      <a:pt x="3312" y="-383"/>
                      <a:pt x="-4168" y="3840"/>
                      <a:pt x="2992" y="4372"/>
                    </a:cubicBezTo>
                    <a:cubicBezTo>
                      <a:pt x="6587" y="4789"/>
                      <a:pt x="14045" y="577"/>
                      <a:pt x="689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3" name="Frihandsfigur: Form 2382">
                <a:extLst>
                  <a:ext uri="{FF2B5EF4-FFF2-40B4-BE49-F238E27FC236}">
                    <a16:creationId xmlns:a16="http://schemas.microsoft.com/office/drawing/2014/main" id="{386115C4-6CB2-B031-2EB2-5E24561C3F0E}"/>
                  </a:ext>
                </a:extLst>
              </p:cNvPr>
              <p:cNvSpPr/>
              <p:nvPr/>
            </p:nvSpPr>
            <p:spPr>
              <a:xfrm>
                <a:off x="1943218" y="6170926"/>
                <a:ext cx="8200" cy="251"/>
              </a:xfrm>
              <a:custGeom>
                <a:avLst/>
                <a:gdLst>
                  <a:gd name="csX0" fmla="*/ 5474 w 8200"/>
                  <a:gd name="csY0" fmla="*/ 251 h 251"/>
                  <a:gd name="csX1" fmla="*/ 34 w 8200"/>
                  <a:gd name="csY1" fmla="*/ 124 h 251"/>
                  <a:gd name="csX2" fmla="*/ 5474 w 8200"/>
                  <a:gd name="csY2" fmla="*/ 251 h 2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0" h="251">
                    <a:moveTo>
                      <a:pt x="5474" y="251"/>
                    </a:moveTo>
                    <a:cubicBezTo>
                      <a:pt x="3280" y="256"/>
                      <a:pt x="845" y="193"/>
                      <a:pt x="34" y="124"/>
                    </a:cubicBezTo>
                    <a:cubicBezTo>
                      <a:pt x="-801" y="-173"/>
                      <a:pt x="14173" y="142"/>
                      <a:pt x="5474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4" name="Frihandsfigur: Form 2383">
                <a:extLst>
                  <a:ext uri="{FF2B5EF4-FFF2-40B4-BE49-F238E27FC236}">
                    <a16:creationId xmlns:a16="http://schemas.microsoft.com/office/drawing/2014/main" id="{1952473A-81FA-47B0-56B3-64C96775C25D}"/>
                  </a:ext>
                </a:extLst>
              </p:cNvPr>
              <p:cNvSpPr/>
              <p:nvPr/>
            </p:nvSpPr>
            <p:spPr>
              <a:xfrm>
                <a:off x="2115094" y="6268452"/>
                <a:ext cx="7990" cy="2892"/>
              </a:xfrm>
              <a:custGeom>
                <a:avLst/>
                <a:gdLst>
                  <a:gd name="csX0" fmla="*/ 5363 w 7990"/>
                  <a:gd name="csY0" fmla="*/ 2663 h 2892"/>
                  <a:gd name="csX1" fmla="*/ 2631 w 7990"/>
                  <a:gd name="csY1" fmla="*/ 228 h 2892"/>
                  <a:gd name="csX2" fmla="*/ 5363 w 7990"/>
                  <a:gd name="csY2" fmla="*/ 2663 h 28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90" h="2892">
                    <a:moveTo>
                      <a:pt x="5363" y="2663"/>
                    </a:moveTo>
                    <a:cubicBezTo>
                      <a:pt x="1986" y="3565"/>
                      <a:pt x="-3192" y="1606"/>
                      <a:pt x="2631" y="228"/>
                    </a:cubicBezTo>
                    <a:cubicBezTo>
                      <a:pt x="6015" y="-664"/>
                      <a:pt x="11175" y="1251"/>
                      <a:pt x="5363" y="2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5" name="Frihandsfigur: Form 2384">
                <a:extLst>
                  <a:ext uri="{FF2B5EF4-FFF2-40B4-BE49-F238E27FC236}">
                    <a16:creationId xmlns:a16="http://schemas.microsoft.com/office/drawing/2014/main" id="{6971DED6-C9FC-33BB-AC82-FB7E1DCB9CC4}"/>
                  </a:ext>
                </a:extLst>
              </p:cNvPr>
              <p:cNvSpPr/>
              <p:nvPr/>
            </p:nvSpPr>
            <p:spPr>
              <a:xfrm>
                <a:off x="2030659" y="6202904"/>
                <a:ext cx="8173" cy="1937"/>
              </a:xfrm>
              <a:custGeom>
                <a:avLst/>
                <a:gdLst>
                  <a:gd name="csX0" fmla="*/ 5507 w 8173"/>
                  <a:gd name="csY0" fmla="*/ 1859 h 1937"/>
                  <a:gd name="csX1" fmla="*/ 2667 w 8173"/>
                  <a:gd name="csY1" fmla="*/ 76 h 1937"/>
                  <a:gd name="csX2" fmla="*/ 5507 w 8173"/>
                  <a:gd name="csY2" fmla="*/ 1859 h 19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3" h="1937">
                    <a:moveTo>
                      <a:pt x="5507" y="1859"/>
                    </a:moveTo>
                    <a:cubicBezTo>
                      <a:pt x="2450" y="2299"/>
                      <a:pt x="-3448" y="767"/>
                      <a:pt x="2667" y="76"/>
                    </a:cubicBezTo>
                    <a:cubicBezTo>
                      <a:pt x="5730" y="-352"/>
                      <a:pt x="11617" y="1139"/>
                      <a:pt x="5507" y="18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6" name="Frihandsfigur: Form 2385">
                <a:extLst>
                  <a:ext uri="{FF2B5EF4-FFF2-40B4-BE49-F238E27FC236}">
                    <a16:creationId xmlns:a16="http://schemas.microsoft.com/office/drawing/2014/main" id="{6E984076-5B28-7B96-28FB-52994FEAE285}"/>
                  </a:ext>
                </a:extLst>
              </p:cNvPr>
              <p:cNvSpPr/>
              <p:nvPr/>
            </p:nvSpPr>
            <p:spPr>
              <a:xfrm>
                <a:off x="2196162" y="6340672"/>
                <a:ext cx="7797" cy="3210"/>
              </a:xfrm>
              <a:custGeom>
                <a:avLst/>
                <a:gdLst>
                  <a:gd name="csX0" fmla="*/ 5208 w 7797"/>
                  <a:gd name="csY0" fmla="*/ 2704 h 3210"/>
                  <a:gd name="csX1" fmla="*/ 2590 w 7797"/>
                  <a:gd name="csY1" fmla="*/ 503 h 3210"/>
                  <a:gd name="csX2" fmla="*/ 5208 w 7797"/>
                  <a:gd name="csY2" fmla="*/ 2704 h 32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7" h="3210">
                    <a:moveTo>
                      <a:pt x="5208" y="2704"/>
                    </a:moveTo>
                    <a:cubicBezTo>
                      <a:pt x="1665" y="4058"/>
                      <a:pt x="-2993" y="2486"/>
                      <a:pt x="2590" y="503"/>
                    </a:cubicBezTo>
                    <a:cubicBezTo>
                      <a:pt x="6139" y="-834"/>
                      <a:pt x="10786" y="697"/>
                      <a:pt x="5208" y="27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7" name="Frihandsfigur: Form 2386">
                <a:extLst>
                  <a:ext uri="{FF2B5EF4-FFF2-40B4-BE49-F238E27FC236}">
                    <a16:creationId xmlns:a16="http://schemas.microsoft.com/office/drawing/2014/main" id="{4742B552-5EC4-81AC-1C41-E9B085466494}"/>
                  </a:ext>
                </a:extLst>
              </p:cNvPr>
              <p:cNvSpPr/>
              <p:nvPr/>
            </p:nvSpPr>
            <p:spPr>
              <a:xfrm>
                <a:off x="2273783" y="6392642"/>
                <a:ext cx="7612" cy="3109"/>
              </a:xfrm>
              <a:custGeom>
                <a:avLst/>
                <a:gdLst>
                  <a:gd name="csX0" fmla="*/ 4951 w 7612"/>
                  <a:gd name="csY0" fmla="*/ 2076 h 3109"/>
                  <a:gd name="csX1" fmla="*/ 65 w 7612"/>
                  <a:gd name="csY1" fmla="*/ 3013 h 3109"/>
                  <a:gd name="csX2" fmla="*/ 4951 w 7612"/>
                  <a:gd name="csY2" fmla="*/ 2076 h 3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12" h="3109">
                    <a:moveTo>
                      <a:pt x="4951" y="2076"/>
                    </a:moveTo>
                    <a:cubicBezTo>
                      <a:pt x="2939" y="2893"/>
                      <a:pt x="751" y="3311"/>
                      <a:pt x="65" y="3013"/>
                    </a:cubicBezTo>
                    <a:cubicBezTo>
                      <a:pt x="-1078" y="739"/>
                      <a:pt x="13404" y="-1959"/>
                      <a:pt x="4951" y="20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8" name="Frihandsfigur: Form 2387">
                <a:extLst>
                  <a:ext uri="{FF2B5EF4-FFF2-40B4-BE49-F238E27FC236}">
                    <a16:creationId xmlns:a16="http://schemas.microsoft.com/office/drawing/2014/main" id="{ABCD40D3-1E83-C7D4-7DB0-5156535AD8C8}"/>
                  </a:ext>
                </a:extLst>
              </p:cNvPr>
              <p:cNvSpPr/>
              <p:nvPr/>
            </p:nvSpPr>
            <p:spPr>
              <a:xfrm>
                <a:off x="1852543" y="6198195"/>
                <a:ext cx="8561" cy="1964"/>
              </a:xfrm>
              <a:custGeom>
                <a:avLst/>
                <a:gdLst>
                  <a:gd name="csX0" fmla="*/ 5795 w 8561"/>
                  <a:gd name="csY0" fmla="*/ 19 h 1964"/>
                  <a:gd name="csX1" fmla="*/ 2772 w 8561"/>
                  <a:gd name="csY1" fmla="*/ 1946 h 1964"/>
                  <a:gd name="csX2" fmla="*/ 5795 w 8561"/>
                  <a:gd name="csY2" fmla="*/ 19 h 19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1" h="1964">
                    <a:moveTo>
                      <a:pt x="5795" y="19"/>
                    </a:moveTo>
                    <a:cubicBezTo>
                      <a:pt x="2721" y="-209"/>
                      <a:pt x="-3669" y="1659"/>
                      <a:pt x="2772" y="1946"/>
                    </a:cubicBezTo>
                    <a:cubicBezTo>
                      <a:pt x="5841" y="2174"/>
                      <a:pt x="12225" y="305"/>
                      <a:pt x="579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9" name="Frihandsfigur: Form 2388">
                <a:extLst>
                  <a:ext uri="{FF2B5EF4-FFF2-40B4-BE49-F238E27FC236}">
                    <a16:creationId xmlns:a16="http://schemas.microsoft.com/office/drawing/2014/main" id="{F1D08231-D296-1FBB-E3DE-93F6BF0DA43D}"/>
                  </a:ext>
                </a:extLst>
              </p:cNvPr>
              <p:cNvSpPr/>
              <p:nvPr/>
            </p:nvSpPr>
            <p:spPr>
              <a:xfrm>
                <a:off x="1557489" y="6385952"/>
                <a:ext cx="9245" cy="2271"/>
              </a:xfrm>
              <a:custGeom>
                <a:avLst/>
                <a:gdLst>
                  <a:gd name="csX0" fmla="*/ 6213 w 9245"/>
                  <a:gd name="csY0" fmla="*/ 0 h 2271"/>
                  <a:gd name="csX1" fmla="*/ 98 w 9245"/>
                  <a:gd name="csY1" fmla="*/ 1109 h 2271"/>
                  <a:gd name="csX2" fmla="*/ 6213 w 9245"/>
                  <a:gd name="csY2" fmla="*/ 0 h 2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5" h="2271">
                    <a:moveTo>
                      <a:pt x="6213" y="0"/>
                    </a:moveTo>
                    <a:cubicBezTo>
                      <a:pt x="3795" y="0"/>
                      <a:pt x="1063" y="497"/>
                      <a:pt x="98" y="1109"/>
                    </a:cubicBezTo>
                    <a:cubicBezTo>
                      <a:pt x="-1451" y="4058"/>
                      <a:pt x="16088" y="532"/>
                      <a:pt x="6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0" name="Frihandsfigur: Form 2389">
                <a:extLst>
                  <a:ext uri="{FF2B5EF4-FFF2-40B4-BE49-F238E27FC236}">
                    <a16:creationId xmlns:a16="http://schemas.microsoft.com/office/drawing/2014/main" id="{0D99ED2B-F977-A25D-E308-8733131AC593}"/>
                  </a:ext>
                </a:extLst>
              </p:cNvPr>
              <p:cNvSpPr/>
              <p:nvPr/>
            </p:nvSpPr>
            <p:spPr>
              <a:xfrm>
                <a:off x="1448115" y="6476359"/>
                <a:ext cx="9627" cy="4534"/>
              </a:xfrm>
              <a:custGeom>
                <a:avLst/>
                <a:gdLst>
                  <a:gd name="csX0" fmla="*/ 6670 w 9627"/>
                  <a:gd name="csY0" fmla="*/ 33 h 4534"/>
                  <a:gd name="csX1" fmla="*/ 2961 w 9627"/>
                  <a:gd name="csY1" fmla="*/ 4502 h 4534"/>
                  <a:gd name="csX2" fmla="*/ 6670 w 9627"/>
                  <a:gd name="csY2" fmla="*/ 33 h 45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7" h="4534">
                    <a:moveTo>
                      <a:pt x="6670" y="33"/>
                    </a:moveTo>
                    <a:cubicBezTo>
                      <a:pt x="3041" y="-419"/>
                      <a:pt x="-4011" y="3902"/>
                      <a:pt x="2961" y="4502"/>
                    </a:cubicBezTo>
                    <a:cubicBezTo>
                      <a:pt x="6573" y="4948"/>
                      <a:pt x="13642" y="616"/>
                      <a:pt x="667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1" name="Frihandsfigur: Form 2390">
                <a:extLst>
                  <a:ext uri="{FF2B5EF4-FFF2-40B4-BE49-F238E27FC236}">
                    <a16:creationId xmlns:a16="http://schemas.microsoft.com/office/drawing/2014/main" id="{BDC81D8C-85FC-3806-C2E0-8FE6D4E4BF2E}"/>
                  </a:ext>
                </a:extLst>
              </p:cNvPr>
              <p:cNvSpPr/>
              <p:nvPr/>
            </p:nvSpPr>
            <p:spPr>
              <a:xfrm>
                <a:off x="1212503" y="6706672"/>
                <a:ext cx="9988" cy="1524"/>
              </a:xfrm>
              <a:custGeom>
                <a:avLst/>
                <a:gdLst>
                  <a:gd name="csX0" fmla="*/ 6824 w 9988"/>
                  <a:gd name="csY0" fmla="*/ 0 h 1524"/>
                  <a:gd name="csX1" fmla="*/ 98 w 9988"/>
                  <a:gd name="csY1" fmla="*/ 817 h 1524"/>
                  <a:gd name="csX2" fmla="*/ 6824 w 9988"/>
                  <a:gd name="csY2" fmla="*/ 0 h 1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88" h="1524">
                    <a:moveTo>
                      <a:pt x="6824" y="0"/>
                    </a:moveTo>
                    <a:cubicBezTo>
                      <a:pt x="4230" y="29"/>
                      <a:pt x="1224" y="400"/>
                      <a:pt x="98" y="817"/>
                    </a:cubicBezTo>
                    <a:cubicBezTo>
                      <a:pt x="-1502" y="2691"/>
                      <a:pt x="17231" y="280"/>
                      <a:pt x="68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2" name="Frihandsfigur: Form 2391">
                <a:extLst>
                  <a:ext uri="{FF2B5EF4-FFF2-40B4-BE49-F238E27FC236}">
                    <a16:creationId xmlns:a16="http://schemas.microsoft.com/office/drawing/2014/main" id="{31A140E6-57D2-203F-52A3-780965D9D857}"/>
                  </a:ext>
                </a:extLst>
              </p:cNvPr>
              <p:cNvSpPr/>
              <p:nvPr/>
            </p:nvSpPr>
            <p:spPr>
              <a:xfrm>
                <a:off x="1660396" y="6320397"/>
                <a:ext cx="9039" cy="2157"/>
              </a:xfrm>
              <a:custGeom>
                <a:avLst/>
                <a:gdLst>
                  <a:gd name="csX0" fmla="*/ 6181 w 9039"/>
                  <a:gd name="csY0" fmla="*/ 21 h 2157"/>
                  <a:gd name="csX1" fmla="*/ 2860 w 9039"/>
                  <a:gd name="csY1" fmla="*/ 2136 h 2157"/>
                  <a:gd name="csX2" fmla="*/ 6181 w 9039"/>
                  <a:gd name="csY2" fmla="*/ 21 h 21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9" h="2157">
                    <a:moveTo>
                      <a:pt x="6181" y="21"/>
                    </a:moveTo>
                    <a:cubicBezTo>
                      <a:pt x="3020" y="-230"/>
                      <a:pt x="-3895" y="1810"/>
                      <a:pt x="2860" y="2136"/>
                    </a:cubicBezTo>
                    <a:cubicBezTo>
                      <a:pt x="6027" y="2387"/>
                      <a:pt x="12930" y="341"/>
                      <a:pt x="6181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3" name="Frihandsfigur: Form 2392">
                <a:extLst>
                  <a:ext uri="{FF2B5EF4-FFF2-40B4-BE49-F238E27FC236}">
                    <a16:creationId xmlns:a16="http://schemas.microsoft.com/office/drawing/2014/main" id="{18638547-C621-5C1D-36B5-6719C45A1142}"/>
                  </a:ext>
                </a:extLst>
              </p:cNvPr>
              <p:cNvSpPr/>
              <p:nvPr/>
            </p:nvSpPr>
            <p:spPr>
              <a:xfrm>
                <a:off x="1758687" y="6257893"/>
                <a:ext cx="8797" cy="2057"/>
              </a:xfrm>
              <a:custGeom>
                <a:avLst/>
                <a:gdLst>
                  <a:gd name="csX0" fmla="*/ 5983 w 8797"/>
                  <a:gd name="csY0" fmla="*/ 20 h 2057"/>
                  <a:gd name="csX1" fmla="*/ 2817 w 8797"/>
                  <a:gd name="csY1" fmla="*/ 2037 h 2057"/>
                  <a:gd name="csX2" fmla="*/ 5983 w 8797"/>
                  <a:gd name="csY2" fmla="*/ 20 h 2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97" h="2057">
                    <a:moveTo>
                      <a:pt x="5983" y="20"/>
                    </a:moveTo>
                    <a:cubicBezTo>
                      <a:pt x="2862" y="-220"/>
                      <a:pt x="-3778" y="1729"/>
                      <a:pt x="2817" y="2037"/>
                    </a:cubicBezTo>
                    <a:cubicBezTo>
                      <a:pt x="5937" y="2277"/>
                      <a:pt x="12572" y="329"/>
                      <a:pt x="598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4" name="Frihandsfigur: Form 2393">
                <a:extLst>
                  <a:ext uri="{FF2B5EF4-FFF2-40B4-BE49-F238E27FC236}">
                    <a16:creationId xmlns:a16="http://schemas.microsoft.com/office/drawing/2014/main" id="{494DD645-19CA-F649-0498-3F4B75E5CA9F}"/>
                  </a:ext>
                </a:extLst>
              </p:cNvPr>
              <p:cNvSpPr/>
              <p:nvPr/>
            </p:nvSpPr>
            <p:spPr>
              <a:xfrm>
                <a:off x="-685910" y="7526146"/>
                <a:ext cx="14763" cy="5156"/>
              </a:xfrm>
              <a:custGeom>
                <a:avLst/>
                <a:gdLst>
                  <a:gd name="csX0" fmla="*/ 11447 w 14763"/>
                  <a:gd name="csY0" fmla="*/ 0 h 5156"/>
                  <a:gd name="csX1" fmla="*/ 0 w 14763"/>
                  <a:gd name="csY1" fmla="*/ 4303 h 5156"/>
                  <a:gd name="csX2" fmla="*/ 11447 w 14763"/>
                  <a:gd name="csY2" fmla="*/ 0 h 5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763" h="5156">
                    <a:moveTo>
                      <a:pt x="11447" y="0"/>
                    </a:moveTo>
                    <a:cubicBezTo>
                      <a:pt x="8441" y="240"/>
                      <a:pt x="-29" y="766"/>
                      <a:pt x="0" y="4303"/>
                    </a:cubicBezTo>
                    <a:cubicBezTo>
                      <a:pt x="2743" y="7355"/>
                      <a:pt x="22460" y="1343"/>
                      <a:pt x="114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3" name="textruta 32">
            <a:extLst>
              <a:ext uri="{FF2B5EF4-FFF2-40B4-BE49-F238E27FC236}">
                <a16:creationId xmlns:a16="http://schemas.microsoft.com/office/drawing/2014/main" id="{34DCB784-7E3A-0D50-1B74-5EC8755EC93F}"/>
              </a:ext>
            </a:extLst>
          </p:cNvPr>
          <p:cNvSpPr txBox="1"/>
          <p:nvPr/>
        </p:nvSpPr>
        <p:spPr>
          <a:xfrm>
            <a:off x="4313124" y="348502"/>
            <a:ext cx="38202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KLICKA FÖR ATT STARTA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FRAMTIDENS HOCKEY 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Avsnittszoom 33">
                <a:extLst>
                  <a:ext uri="{FF2B5EF4-FFF2-40B4-BE49-F238E27FC236}">
                    <a16:creationId xmlns:a16="http://schemas.microsoft.com/office/drawing/2014/main" id="{61752D0B-022F-0C87-647D-3E0B1ECD1E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7011642"/>
                  </p:ext>
                </p:extLst>
              </p:nvPr>
            </p:nvGraphicFramePr>
            <p:xfrm>
              <a:off x="5711217" y="2933549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557A2AF2-F5C2-4CD7-B9B9-1B3F158236BF}">
                    <psez:zmPr id="{07B03DFB-555F-4039-9978-0ABAD74ED698}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Avsnittszoom 33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61752D0B-022F-0C87-647D-3E0B1ECD1E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1217" y="2933549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5" name="Avsnittszoom 34">
                <a:extLst>
                  <a:ext uri="{FF2B5EF4-FFF2-40B4-BE49-F238E27FC236}">
                    <a16:creationId xmlns:a16="http://schemas.microsoft.com/office/drawing/2014/main" id="{35C35055-FDD4-8B17-1EA3-873AF668E8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3004494"/>
                  </p:ext>
                </p:extLst>
              </p:nvPr>
            </p:nvGraphicFramePr>
            <p:xfrm>
              <a:off x="5736544" y="3056864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EA532547-DDAF-4104-B735-FF41AB8A3604}">
                    <psez:zmPr id="{46C56F92-DAB0-41B8-8B13-53F383BA9657}" transitionDur="1000" showBg="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5" name="Avsnittszoom 34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35C35055-FDD4-8B17-1EA3-873AF668E8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36544" y="3056864"/>
                <a:ext cx="1024000" cy="57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d 4">
            <a:extLst>
              <a:ext uri="{FF2B5EF4-FFF2-40B4-BE49-F238E27FC236}">
                <a16:creationId xmlns:a16="http://schemas.microsoft.com/office/drawing/2014/main" id="{81300D95-7CD2-62D5-BC90-12B2324350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5890" y="2838759"/>
            <a:ext cx="1074654" cy="69123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5BDC794-395B-7158-8BF2-C97F0819C2B6}"/>
              </a:ext>
            </a:extLst>
          </p:cNvPr>
          <p:cNvSpPr txBox="1"/>
          <p:nvPr/>
        </p:nvSpPr>
        <p:spPr>
          <a:xfrm>
            <a:off x="1374877" y="1903644"/>
            <a:ext cx="974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Ni kommer göra stor skillnad för våra barn i Hovås Hockey Club</a:t>
            </a:r>
          </a:p>
        </p:txBody>
      </p:sp>
    </p:spTree>
    <p:extLst>
      <p:ext uri="{BB962C8B-B14F-4D97-AF65-F5344CB8AC3E}">
        <p14:creationId xmlns:p14="http://schemas.microsoft.com/office/powerpoint/2010/main" val="25529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354723-7421-4B7A-7760-B40A4D3E9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2F84FB07-131F-B297-E598-85A027DEB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00" y="1503247"/>
            <a:ext cx="3429000" cy="22055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9DAC76C-D7B1-BD72-B3D2-F8D34AD300C6}"/>
              </a:ext>
            </a:extLst>
          </p:cNvPr>
          <p:cNvSpPr txBox="1"/>
          <p:nvPr/>
        </p:nvSpPr>
        <p:spPr>
          <a:xfrm>
            <a:off x="4929654" y="4171991"/>
            <a:ext cx="317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Klubbchef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0707-965490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niklas.gillstrom@hovashockey.se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D466E1D-F727-2B69-4582-64ABD99B495D}"/>
              </a:ext>
            </a:extLst>
          </p:cNvPr>
          <p:cNvSpPr txBox="1"/>
          <p:nvPr/>
        </p:nvSpPr>
        <p:spPr>
          <a:xfrm>
            <a:off x="1367753" y="4171991"/>
            <a:ext cx="2786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Johan </a:t>
            </a:r>
            <a:r>
              <a:rPr lang="sv-SE" sz="1600" dirty="0" err="1">
                <a:solidFill>
                  <a:schemeClr val="bg1"/>
                </a:solidFill>
              </a:rPr>
              <a:t>With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b="1" dirty="0">
                <a:solidFill>
                  <a:schemeClr val="bg1"/>
                </a:solidFill>
              </a:rPr>
              <a:t>Ungdomsansvarig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0763-939954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johan.with@hovashockey.se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B5FCDF6-546F-EC22-3BEF-1F60E3ABE1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5241103" y="5316782"/>
            <a:ext cx="1709794" cy="154121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8F2D790-68FB-ADC0-750D-476EA4E855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750" b="13161"/>
          <a:stretch>
            <a:fillRect/>
          </a:stretch>
        </p:blipFill>
        <p:spPr>
          <a:xfrm>
            <a:off x="1367753" y="5330765"/>
            <a:ext cx="1955781" cy="152723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595277-1148-E50A-D84D-FEE17BA66F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316" b="45204"/>
          <a:stretch>
            <a:fillRect/>
          </a:stretch>
        </p:blipFill>
        <p:spPr>
          <a:xfrm>
            <a:off x="8868466" y="5058826"/>
            <a:ext cx="2204900" cy="1799174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66D1B4FE-6E2C-3CE7-3543-C8CE6A2A2592}"/>
              </a:ext>
            </a:extLst>
          </p:cNvPr>
          <p:cNvSpPr txBox="1"/>
          <p:nvPr/>
        </p:nvSpPr>
        <p:spPr>
          <a:xfrm>
            <a:off x="8635062" y="4171991"/>
            <a:ext cx="336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Mattias Kriikkula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Hockeyfritids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0703-680380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mattias.kriikkula@hovashockey.se</a:t>
            </a:r>
          </a:p>
        </p:txBody>
      </p:sp>
    </p:spTree>
    <p:extLst>
      <p:ext uri="{BB962C8B-B14F-4D97-AF65-F5344CB8AC3E}">
        <p14:creationId xmlns:p14="http://schemas.microsoft.com/office/powerpoint/2010/main" val="235543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FD5BB-B676-CE42-07BF-6C5489F9C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CAFBC17D-1525-8157-2F90-8F03C06D56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EAB0948-DA06-2DD8-EEC4-6CA7B6E80EB9}"/>
              </a:ext>
            </a:extLst>
          </p:cNvPr>
          <p:cNvSpPr txBox="1"/>
          <p:nvPr/>
        </p:nvSpPr>
        <p:spPr>
          <a:xfrm>
            <a:off x="3805151" y="5180593"/>
            <a:ext cx="45817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PROBLEMET</a:t>
            </a:r>
          </a:p>
        </p:txBody>
      </p:sp>
    </p:spTree>
    <p:extLst>
      <p:ext uri="{BB962C8B-B14F-4D97-AF65-F5344CB8AC3E}">
        <p14:creationId xmlns:p14="http://schemas.microsoft.com/office/powerpoint/2010/main" val="29186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20BCA-3E87-661E-9B46-27AA1E7A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98C9497F-88EA-2BFB-6DB4-9795217675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3BD354A-298A-A74B-0374-8F2570DBAFDF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B01F0D9-8590-560E-DE05-364B738A1AC1}"/>
              </a:ext>
            </a:extLst>
          </p:cNvPr>
          <p:cNvSpPr txBox="1"/>
          <p:nvPr/>
        </p:nvSpPr>
        <p:spPr>
          <a:xfrm>
            <a:off x="3097161" y="3105834"/>
            <a:ext cx="599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De senaste åren visar studier att barn och unga blir mindre fysiskt aktiva och saknar trygga miljöer att röra sig i </a:t>
            </a:r>
          </a:p>
        </p:txBody>
      </p:sp>
    </p:spTree>
    <p:extLst>
      <p:ext uri="{BB962C8B-B14F-4D97-AF65-F5344CB8AC3E}">
        <p14:creationId xmlns:p14="http://schemas.microsoft.com/office/powerpoint/2010/main" val="2739547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1BB50-E2FC-78CF-052B-ED83C34B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BAE9E837-E71E-FCD7-B6E5-69ED26959D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70B43D6-3331-3762-0D7E-B22C6AFD4793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D5742AD-B4B3-BE32-EC8C-5BDC42051C96}"/>
              </a:ext>
            </a:extLst>
          </p:cNvPr>
          <p:cNvSpPr txBox="1"/>
          <p:nvPr/>
        </p:nvSpPr>
        <p:spPr>
          <a:xfrm>
            <a:off x="3097161" y="3105834"/>
            <a:ext cx="599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Redan från tidig ålder sitter barn mer än 8 timmar per dag</a:t>
            </a:r>
          </a:p>
        </p:txBody>
      </p:sp>
    </p:spTree>
    <p:extLst>
      <p:ext uri="{BB962C8B-B14F-4D97-AF65-F5344CB8AC3E}">
        <p14:creationId xmlns:p14="http://schemas.microsoft.com/office/powerpoint/2010/main" val="3163437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DE5643-51B5-F4C7-4900-B12D2BB0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53317F3B-BB30-510A-F2D1-C105752934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9C18491-01B7-FB8F-0BFE-730CEAAA4852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C061377-5164-7B20-3FD8-24CA820A3E1D}"/>
              </a:ext>
            </a:extLst>
          </p:cNvPr>
          <p:cNvSpPr txBox="1"/>
          <p:nvPr/>
        </p:nvSpPr>
        <p:spPr>
          <a:xfrm>
            <a:off x="2694039" y="3105834"/>
            <a:ext cx="680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Rörelsevanor formas tidigt och påverkas av hur barns vardag ser ut –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i skolan, hemma och på fritiden</a:t>
            </a:r>
          </a:p>
        </p:txBody>
      </p:sp>
    </p:spTree>
    <p:extLst>
      <p:ext uri="{BB962C8B-B14F-4D97-AF65-F5344CB8AC3E}">
        <p14:creationId xmlns:p14="http://schemas.microsoft.com/office/powerpoint/2010/main" val="1565668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8DFC0-55AD-D658-0A24-B1C7506F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CFC7FAEB-EAB8-ED83-0CA5-898B2DAFC0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B104CB6-E2C1-37B1-524B-CAEE4EA7BFB9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89611AC-55E4-4EB7-A950-541136710258}"/>
              </a:ext>
            </a:extLst>
          </p:cNvPr>
          <p:cNvSpPr txBox="1"/>
          <p:nvPr/>
        </p:nvSpPr>
        <p:spPr>
          <a:xfrm>
            <a:off x="2564253" y="3105834"/>
            <a:ext cx="706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Barns möjligheter att röra sig påverkas också av ekonomi, normer och om de har platser där de känner sig välkomna och trygga att vara aktiva</a:t>
            </a:r>
          </a:p>
        </p:txBody>
      </p:sp>
    </p:spTree>
    <p:extLst>
      <p:ext uri="{BB962C8B-B14F-4D97-AF65-F5344CB8AC3E}">
        <p14:creationId xmlns:p14="http://schemas.microsoft.com/office/powerpoint/2010/main" val="3784910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D56CB-6596-3639-BA29-D20A14A71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803AF82E-B041-AD8D-831A-11D5BFB382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D0428B6-E392-C985-A53C-7A7933BEAC27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BCD5C89-10BD-793E-2473-25894A02EF16}"/>
              </a:ext>
            </a:extLst>
          </p:cNvPr>
          <p:cNvSpPr txBox="1"/>
          <p:nvPr/>
        </p:nvSpPr>
        <p:spPr>
          <a:xfrm>
            <a:off x="3097161" y="3105834"/>
            <a:ext cx="599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Barn som rör sig regelbundet mår ofta bättre, känner mindre oro och nedstämdhet och sover bättre om natten</a:t>
            </a:r>
          </a:p>
        </p:txBody>
      </p:sp>
    </p:spTree>
    <p:extLst>
      <p:ext uri="{BB962C8B-B14F-4D97-AF65-F5344CB8AC3E}">
        <p14:creationId xmlns:p14="http://schemas.microsoft.com/office/powerpoint/2010/main" val="289054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CAE0D-6555-1DD6-59C7-7EED6CFA1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53060A00-C554-71A8-505D-2FFFE3DE8C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B21A45B-3E70-07CA-232F-3F3BC8952297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815A65C-0FE0-4E04-27FB-C5420FCA54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-4516025" y="5316782"/>
            <a:ext cx="1709794" cy="1541218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B3414226-7005-72C9-3465-627146356411}"/>
              </a:ext>
            </a:extLst>
          </p:cNvPr>
          <p:cNvSpPr txBox="1"/>
          <p:nvPr/>
        </p:nvSpPr>
        <p:spPr>
          <a:xfrm>
            <a:off x="2940424" y="3150474"/>
            <a:ext cx="6311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Ungdomar i intervju med folkhälsomyndigheten efterfrågar:</a:t>
            </a: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Ett varierat utbud av 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Fler ungdoms- och fritidsgårdar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Mer inbjudande utemiljöer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Långsiktiga insatser för att vända utvecklingen med otrygghet</a:t>
            </a:r>
          </a:p>
        </p:txBody>
      </p:sp>
    </p:spTree>
    <p:extLst>
      <p:ext uri="{BB962C8B-B14F-4D97-AF65-F5344CB8AC3E}">
        <p14:creationId xmlns:p14="http://schemas.microsoft.com/office/powerpoint/2010/main" val="4149065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B6BE5-72DB-2AC2-31A9-5A4E26FDC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4B253624-E6B5-2241-0EF7-CCA24B8F60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8883A5F-D484-3FFF-CEF6-1BFF46CB3CDE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7569794-55CF-3E56-C24D-C0E856742E41}"/>
              </a:ext>
            </a:extLst>
          </p:cNvPr>
          <p:cNvSpPr txBox="1"/>
          <p:nvPr/>
        </p:nvSpPr>
        <p:spPr>
          <a:xfrm>
            <a:off x="3470030" y="3562456"/>
            <a:ext cx="5251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Barns egen delaktighet ses som en nyckelfaktor: 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6 av 10 barn uppger att de vill vara med och påverka frågor om hälsa och rörelse</a:t>
            </a:r>
          </a:p>
        </p:txBody>
      </p:sp>
    </p:spTree>
    <p:extLst>
      <p:ext uri="{BB962C8B-B14F-4D97-AF65-F5344CB8AC3E}">
        <p14:creationId xmlns:p14="http://schemas.microsoft.com/office/powerpoint/2010/main" val="1968559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D0197-A6C4-8C5E-F91F-A36AF2EDF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360B0DCC-A63F-190F-BD00-4B4665BB30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A5B072E-DC97-A5C0-3BDB-A50F07BD469B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BBD5BD65-FB91-E295-8698-BC48DDA41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4672"/>
          <a:stretch/>
        </p:blipFill>
        <p:spPr>
          <a:xfrm>
            <a:off x="1231632" y="5316782"/>
            <a:ext cx="1709794" cy="1541218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B1589AFA-846A-B79C-A375-830994ED1379}"/>
              </a:ext>
            </a:extLst>
          </p:cNvPr>
          <p:cNvSpPr txBox="1"/>
          <p:nvPr/>
        </p:nvSpPr>
        <p:spPr>
          <a:xfrm>
            <a:off x="2122880" y="4803813"/>
            <a:ext cx="3381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>
                <a:solidFill>
                  <a:schemeClr val="bg1"/>
                </a:solidFill>
              </a:rPr>
              <a:t>”När fritidsgårdarna läggs ner måste idrotten ta ansvar att skapa en meningsfull vardag”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922538D-C3C3-0965-48FD-01FDA9DA2F8D}"/>
              </a:ext>
            </a:extLst>
          </p:cNvPr>
          <p:cNvSpPr txBox="1"/>
          <p:nvPr/>
        </p:nvSpPr>
        <p:spPr>
          <a:xfrm>
            <a:off x="3236567" y="6026978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Mattias Kriikkula</a:t>
            </a:r>
          </a:p>
          <a:p>
            <a:r>
              <a:rPr lang="sv-SE" b="1" dirty="0">
                <a:solidFill>
                  <a:schemeClr val="bg1"/>
                </a:solidFill>
              </a:rPr>
              <a:t>Hockeyfritids</a:t>
            </a:r>
          </a:p>
        </p:txBody>
      </p:sp>
    </p:spTree>
    <p:extLst>
      <p:ext uri="{BB962C8B-B14F-4D97-AF65-F5344CB8AC3E}">
        <p14:creationId xmlns:p14="http://schemas.microsoft.com/office/powerpoint/2010/main" val="280945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1">
                <a:lumMod val="85000"/>
              </a:schemeClr>
            </a:gs>
            <a:gs pos="50000">
              <a:srgbClr val="2C76D3"/>
            </a:gs>
            <a:gs pos="80000">
              <a:schemeClr val="tx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3A055-99D6-AD73-B90E-2A427F78C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ild 4">
            <a:extLst>
              <a:ext uri="{FF2B5EF4-FFF2-40B4-BE49-F238E27FC236}">
                <a16:creationId xmlns:a16="http://schemas.microsoft.com/office/drawing/2014/main" id="{C1AB6012-1B55-7DCA-F5A6-AA20DB8F4C7B}"/>
              </a:ext>
            </a:extLst>
          </p:cNvPr>
          <p:cNvGrpSpPr/>
          <p:nvPr/>
        </p:nvGrpSpPr>
        <p:grpSpPr>
          <a:xfrm>
            <a:off x="-2019300" y="5756926"/>
            <a:ext cx="16211549" cy="1206000"/>
            <a:chOff x="-1037514" y="3997633"/>
            <a:chExt cx="14003150" cy="3533926"/>
          </a:xfrm>
          <a:effectLst>
            <a:outerShdw blurRad="635000" algn="ctr" rotWithShape="0">
              <a:schemeClr val="bg1"/>
            </a:outerShdw>
          </a:effectLst>
        </p:grpSpPr>
        <p:grpSp>
          <p:nvGrpSpPr>
            <p:cNvPr id="3" name="Bild 4">
              <a:extLst>
                <a:ext uri="{FF2B5EF4-FFF2-40B4-BE49-F238E27FC236}">
                  <a16:creationId xmlns:a16="http://schemas.microsoft.com/office/drawing/2014/main" id="{ED9D1E29-6F98-49A0-E171-A9D55CF026F3}"/>
                </a:ext>
              </a:extLst>
            </p:cNvPr>
            <p:cNvGrpSpPr/>
            <p:nvPr/>
          </p:nvGrpSpPr>
          <p:grpSpPr>
            <a:xfrm>
              <a:off x="-1037514" y="3997633"/>
              <a:ext cx="14003150" cy="3531261"/>
              <a:chOff x="-1037514" y="3997633"/>
              <a:chExt cx="14003150" cy="3531261"/>
            </a:xfrm>
            <a:noFill/>
          </p:grpSpPr>
          <p:sp>
            <p:nvSpPr>
              <p:cNvPr id="931" name="Frihandsfigur: Form 930">
                <a:extLst>
                  <a:ext uri="{FF2B5EF4-FFF2-40B4-BE49-F238E27FC236}">
                    <a16:creationId xmlns:a16="http://schemas.microsoft.com/office/drawing/2014/main" id="{946C3E8B-5867-34FA-28C7-FE894560C5E4}"/>
                  </a:ext>
                </a:extLst>
              </p:cNvPr>
              <p:cNvSpPr/>
              <p:nvPr/>
            </p:nvSpPr>
            <p:spPr>
              <a:xfrm>
                <a:off x="-1037514" y="3997633"/>
                <a:ext cx="14003150" cy="3531023"/>
              </a:xfrm>
              <a:custGeom>
                <a:avLst/>
                <a:gdLst>
                  <a:gd name="csX0" fmla="*/ 3193359 w 14003150"/>
                  <a:gd name="csY0" fmla="*/ 2446063 h 3531023"/>
                  <a:gd name="csX1" fmla="*/ 4478686 w 14003150"/>
                  <a:gd name="csY1" fmla="*/ 1531051 h 3531023"/>
                  <a:gd name="csX2" fmla="*/ 5573028 w 14003150"/>
                  <a:gd name="csY2" fmla="*/ 2143825 h 3531023"/>
                  <a:gd name="csX3" fmla="*/ 6149489 w 14003150"/>
                  <a:gd name="csY3" fmla="*/ 1904796 h 3531023"/>
                  <a:gd name="csX4" fmla="*/ 6977432 w 14003150"/>
                  <a:gd name="csY4" fmla="*/ 1622675 h 3531023"/>
                  <a:gd name="csX5" fmla="*/ 7657128 w 14003150"/>
                  <a:gd name="csY5" fmla="*/ 1189140 h 3531023"/>
                  <a:gd name="csX6" fmla="*/ 7952554 w 14003150"/>
                  <a:gd name="csY6" fmla="*/ 1130322 h 3531023"/>
                  <a:gd name="csX7" fmla="*/ 8430219 w 14003150"/>
                  <a:gd name="csY7" fmla="*/ 973342 h 3531023"/>
                  <a:gd name="csX8" fmla="*/ 9441008 w 14003150"/>
                  <a:gd name="csY8" fmla="*/ 941967 h 3531023"/>
                  <a:gd name="csX9" fmla="*/ 10915896 w 14003150"/>
                  <a:gd name="csY9" fmla="*/ 153051 h 3531023"/>
                  <a:gd name="csX10" fmla="*/ 11358425 w 14003150"/>
                  <a:gd name="csY10" fmla="*/ 1117314 h 3531023"/>
                  <a:gd name="csX11" fmla="*/ 11682546 w 14003150"/>
                  <a:gd name="csY11" fmla="*/ 1709434 h 3531023"/>
                  <a:gd name="csX12" fmla="*/ 11887229 w 14003150"/>
                  <a:gd name="csY12" fmla="*/ 2213234 h 3531023"/>
                  <a:gd name="csX13" fmla="*/ 12126018 w 14003150"/>
                  <a:gd name="csY13" fmla="*/ 2402606 h 3531023"/>
                  <a:gd name="csX14" fmla="*/ 12594488 w 14003150"/>
                  <a:gd name="csY14" fmla="*/ 2684213 h 3531023"/>
                  <a:gd name="csX15" fmla="*/ 14003150 w 14003150"/>
                  <a:gd name="csY15" fmla="*/ 3531021 h 3531023"/>
                  <a:gd name="csX16" fmla="*/ 0 w 14003150"/>
                  <a:gd name="csY16" fmla="*/ 3531021 h 3531023"/>
                  <a:gd name="csX17" fmla="*/ 861108 w 14003150"/>
                  <a:gd name="csY17" fmla="*/ 3013368 h 3531023"/>
                  <a:gd name="csX18" fmla="*/ 1406193 w 14003150"/>
                  <a:gd name="csY18" fmla="*/ 2728767 h 3531023"/>
                  <a:gd name="csX19" fmla="*/ 2062275 w 14003150"/>
                  <a:gd name="csY19" fmla="*/ 2681321 h 3531023"/>
                  <a:gd name="csX20" fmla="*/ 2467960 w 14003150"/>
                  <a:gd name="csY20" fmla="*/ 2324328 h 3531023"/>
                  <a:gd name="csX21" fmla="*/ 2799921 w 14003150"/>
                  <a:gd name="csY21" fmla="*/ 2175687 h 3531023"/>
                  <a:gd name="csX22" fmla="*/ 3193359 w 14003150"/>
                  <a:gd name="csY22" fmla="*/ 2446063 h 35310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14003150" h="3531023">
                    <a:moveTo>
                      <a:pt x="3193359" y="2446063"/>
                    </a:moveTo>
                    <a:cubicBezTo>
                      <a:pt x="3742462" y="2372477"/>
                      <a:pt x="4005781" y="1763012"/>
                      <a:pt x="4478686" y="1531051"/>
                    </a:cubicBezTo>
                    <a:cubicBezTo>
                      <a:pt x="4993041" y="1240301"/>
                      <a:pt x="5139391" y="2080606"/>
                      <a:pt x="5573028" y="2143825"/>
                    </a:cubicBezTo>
                    <a:cubicBezTo>
                      <a:pt x="5788124" y="2134499"/>
                      <a:pt x="5947155" y="1957740"/>
                      <a:pt x="6149489" y="1904796"/>
                    </a:cubicBezTo>
                    <a:cubicBezTo>
                      <a:pt x="6456139" y="1906904"/>
                      <a:pt x="6689785" y="1689620"/>
                      <a:pt x="6977432" y="1622675"/>
                    </a:cubicBezTo>
                    <a:cubicBezTo>
                      <a:pt x="7278418" y="1633447"/>
                      <a:pt x="7416333" y="1313230"/>
                      <a:pt x="7657128" y="1189140"/>
                    </a:cubicBezTo>
                    <a:cubicBezTo>
                      <a:pt x="7748917" y="1142575"/>
                      <a:pt x="7857085" y="1168978"/>
                      <a:pt x="7952554" y="1130322"/>
                    </a:cubicBezTo>
                    <a:cubicBezTo>
                      <a:pt x="8113271" y="1083053"/>
                      <a:pt x="8262976" y="997511"/>
                      <a:pt x="8430219" y="973342"/>
                    </a:cubicBezTo>
                    <a:cubicBezTo>
                      <a:pt x="8764821" y="941772"/>
                      <a:pt x="9111750" y="1011009"/>
                      <a:pt x="9441008" y="941967"/>
                    </a:cubicBezTo>
                    <a:cubicBezTo>
                      <a:pt x="9800785" y="898281"/>
                      <a:pt x="10711419" y="-444698"/>
                      <a:pt x="10915896" y="153051"/>
                    </a:cubicBezTo>
                    <a:cubicBezTo>
                      <a:pt x="11060833" y="474011"/>
                      <a:pt x="11090906" y="870055"/>
                      <a:pt x="11358425" y="1117314"/>
                    </a:cubicBezTo>
                    <a:cubicBezTo>
                      <a:pt x="11482824" y="1303406"/>
                      <a:pt x="11517920" y="1552071"/>
                      <a:pt x="11682546" y="1709434"/>
                    </a:cubicBezTo>
                    <a:cubicBezTo>
                      <a:pt x="11800383" y="1844622"/>
                      <a:pt x="11805841" y="2054682"/>
                      <a:pt x="11887229" y="2213234"/>
                    </a:cubicBezTo>
                    <a:cubicBezTo>
                      <a:pt x="11926256" y="2316264"/>
                      <a:pt x="12043779" y="2342393"/>
                      <a:pt x="12126018" y="2402606"/>
                    </a:cubicBezTo>
                    <a:cubicBezTo>
                      <a:pt x="12282158" y="2496458"/>
                      <a:pt x="12438291" y="2590321"/>
                      <a:pt x="12594488" y="2684213"/>
                    </a:cubicBezTo>
                    <a:cubicBezTo>
                      <a:pt x="13064033" y="2966482"/>
                      <a:pt x="13533457" y="3248672"/>
                      <a:pt x="14003150" y="3531021"/>
                    </a:cubicBezTo>
                    <a:cubicBezTo>
                      <a:pt x="9335412" y="3530987"/>
                      <a:pt x="4667738" y="3531033"/>
                      <a:pt x="0" y="3531021"/>
                    </a:cubicBezTo>
                    <a:cubicBezTo>
                      <a:pt x="287293" y="3358320"/>
                      <a:pt x="574163" y="3185864"/>
                      <a:pt x="861108" y="3013368"/>
                    </a:cubicBezTo>
                    <a:cubicBezTo>
                      <a:pt x="1041227" y="2917322"/>
                      <a:pt x="1203533" y="2772532"/>
                      <a:pt x="1406193" y="2728767"/>
                    </a:cubicBezTo>
                    <a:cubicBezTo>
                      <a:pt x="1622220" y="2679223"/>
                      <a:pt x="1860884" y="2798896"/>
                      <a:pt x="2062275" y="2681321"/>
                    </a:cubicBezTo>
                    <a:cubicBezTo>
                      <a:pt x="2200006" y="2561901"/>
                      <a:pt x="2289303" y="2395725"/>
                      <a:pt x="2467960" y="2324328"/>
                    </a:cubicBezTo>
                    <a:cubicBezTo>
                      <a:pt x="2576196" y="2278899"/>
                      <a:pt x="2676215" y="2148598"/>
                      <a:pt x="2799921" y="2175687"/>
                    </a:cubicBezTo>
                    <a:cubicBezTo>
                      <a:pt x="2953615" y="2219984"/>
                      <a:pt x="3021046" y="2480570"/>
                      <a:pt x="3193359" y="2446063"/>
                    </a:cubicBezTo>
                    <a:close/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2" name="Frihandsfigur: Form 931">
                <a:extLst>
                  <a:ext uri="{FF2B5EF4-FFF2-40B4-BE49-F238E27FC236}">
                    <a16:creationId xmlns:a16="http://schemas.microsoft.com/office/drawing/2014/main" id="{364AAABF-A346-FDAD-5914-80695BBFCD21}"/>
                  </a:ext>
                </a:extLst>
              </p:cNvPr>
              <p:cNvSpPr/>
              <p:nvPr/>
            </p:nvSpPr>
            <p:spPr>
              <a:xfrm>
                <a:off x="-792009" y="7373943"/>
                <a:ext cx="13512163" cy="8218"/>
              </a:xfrm>
              <a:custGeom>
                <a:avLst/>
                <a:gdLst>
                  <a:gd name="csX0" fmla="*/ 0 w 13512163"/>
                  <a:gd name="csY0" fmla="*/ 7151 h 8218"/>
                  <a:gd name="csX1" fmla="*/ 13512163 w 13512163"/>
                  <a:gd name="csY1" fmla="*/ 7151 h 82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3512163" h="8218">
                    <a:moveTo>
                      <a:pt x="0" y="7151"/>
                    </a:moveTo>
                    <a:cubicBezTo>
                      <a:pt x="4505192" y="13557"/>
                      <a:pt x="9008069" y="-11761"/>
                      <a:pt x="13512163" y="715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3" name="Frihandsfigur: Form 932">
                <a:extLst>
                  <a:ext uri="{FF2B5EF4-FFF2-40B4-BE49-F238E27FC236}">
                    <a16:creationId xmlns:a16="http://schemas.microsoft.com/office/drawing/2014/main" id="{CF79A141-D462-0F65-ACDE-CDCACBD418E5}"/>
                  </a:ext>
                </a:extLst>
              </p:cNvPr>
              <p:cNvSpPr/>
              <p:nvPr/>
            </p:nvSpPr>
            <p:spPr>
              <a:xfrm>
                <a:off x="-563066" y="7138675"/>
                <a:ext cx="13054271" cy="106150"/>
              </a:xfrm>
              <a:custGeom>
                <a:avLst/>
                <a:gdLst>
                  <a:gd name="csX0" fmla="*/ 0 w 13054271"/>
                  <a:gd name="csY0" fmla="*/ 104790 h 106150"/>
                  <a:gd name="csX1" fmla="*/ 5430176 w 13054271"/>
                  <a:gd name="csY1" fmla="*/ 104790 h 106150"/>
                  <a:gd name="csX2" fmla="*/ 8016288 w 13054271"/>
                  <a:gd name="csY2" fmla="*/ 101075 h 106150"/>
                  <a:gd name="csX3" fmla="*/ 9015504 w 13054271"/>
                  <a:gd name="csY3" fmla="*/ 2045 h 106150"/>
                  <a:gd name="csX4" fmla="*/ 10233753 w 13054271"/>
                  <a:gd name="csY4" fmla="*/ 100154 h 106150"/>
                  <a:gd name="csX5" fmla="*/ 13054271 w 13054271"/>
                  <a:gd name="csY5" fmla="*/ 104790 h 1061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054271" h="106150">
                    <a:moveTo>
                      <a:pt x="0" y="104790"/>
                    </a:moveTo>
                    <a:cubicBezTo>
                      <a:pt x="1810078" y="104790"/>
                      <a:pt x="3620115" y="104790"/>
                      <a:pt x="5430176" y="104790"/>
                    </a:cubicBezTo>
                    <a:cubicBezTo>
                      <a:pt x="6292164" y="101446"/>
                      <a:pt x="7154460" y="111391"/>
                      <a:pt x="8016288" y="101075"/>
                    </a:cubicBezTo>
                    <a:cubicBezTo>
                      <a:pt x="8350707" y="82576"/>
                      <a:pt x="8680302" y="10235"/>
                      <a:pt x="9015504" y="2045"/>
                    </a:cubicBezTo>
                    <a:cubicBezTo>
                      <a:pt x="9424692" y="-14511"/>
                      <a:pt x="9827017" y="74117"/>
                      <a:pt x="10233753" y="100154"/>
                    </a:cubicBezTo>
                    <a:cubicBezTo>
                      <a:pt x="11173648" y="112916"/>
                      <a:pt x="12114160" y="100692"/>
                      <a:pt x="13054271" y="10479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4" name="Frihandsfigur: Form 933">
                <a:extLst>
                  <a:ext uri="{FF2B5EF4-FFF2-40B4-BE49-F238E27FC236}">
                    <a16:creationId xmlns:a16="http://schemas.microsoft.com/office/drawing/2014/main" id="{9084AE5B-C2D8-0A9B-F3ED-EDA14111616B}"/>
                  </a:ext>
                </a:extLst>
              </p:cNvPr>
              <p:cNvSpPr/>
              <p:nvPr/>
            </p:nvSpPr>
            <p:spPr>
              <a:xfrm>
                <a:off x="-349279" y="6921259"/>
                <a:ext cx="12626715" cy="196415"/>
              </a:xfrm>
              <a:custGeom>
                <a:avLst/>
                <a:gdLst>
                  <a:gd name="csX0" fmla="*/ 0 w 12626715"/>
                  <a:gd name="csY0" fmla="*/ 193687 h 196415"/>
                  <a:gd name="csX1" fmla="*/ 5255149 w 12626715"/>
                  <a:gd name="csY1" fmla="*/ 193687 h 196415"/>
                  <a:gd name="csX2" fmla="*/ 7738333 w 12626715"/>
                  <a:gd name="csY2" fmla="*/ 184131 h 196415"/>
                  <a:gd name="csX3" fmla="*/ 8720027 w 12626715"/>
                  <a:gd name="csY3" fmla="*/ 3938 h 196415"/>
                  <a:gd name="csX4" fmla="*/ 9929389 w 12626715"/>
                  <a:gd name="csY4" fmla="*/ 183794 h 196415"/>
                  <a:gd name="csX5" fmla="*/ 12626715 w 12626715"/>
                  <a:gd name="csY5" fmla="*/ 193687 h 1964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626715" h="196415">
                    <a:moveTo>
                      <a:pt x="0" y="193687"/>
                    </a:moveTo>
                    <a:cubicBezTo>
                      <a:pt x="1751733" y="193687"/>
                      <a:pt x="3503432" y="193687"/>
                      <a:pt x="5255149" y="193687"/>
                    </a:cubicBezTo>
                    <a:cubicBezTo>
                      <a:pt x="6082618" y="185714"/>
                      <a:pt x="6911561" y="209763"/>
                      <a:pt x="7738333" y="184131"/>
                    </a:cubicBezTo>
                    <a:cubicBezTo>
                      <a:pt x="8069666" y="147847"/>
                      <a:pt x="8387191" y="30004"/>
                      <a:pt x="8720027" y="3938"/>
                    </a:cubicBezTo>
                    <a:cubicBezTo>
                      <a:pt x="9132415" y="-27775"/>
                      <a:pt x="9523991" y="141189"/>
                      <a:pt x="9929389" y="183794"/>
                    </a:cubicBezTo>
                    <a:cubicBezTo>
                      <a:pt x="10827514" y="210357"/>
                      <a:pt x="11727861" y="185406"/>
                      <a:pt x="12626715" y="193687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5" name="Frihandsfigur: Form 934">
                <a:extLst>
                  <a:ext uri="{FF2B5EF4-FFF2-40B4-BE49-F238E27FC236}">
                    <a16:creationId xmlns:a16="http://schemas.microsoft.com/office/drawing/2014/main" id="{AB078569-B572-EBBD-E866-67F408FF69DF}"/>
                  </a:ext>
                </a:extLst>
              </p:cNvPr>
              <p:cNvSpPr/>
              <p:nvPr/>
            </p:nvSpPr>
            <p:spPr>
              <a:xfrm>
                <a:off x="-149277" y="6715637"/>
                <a:ext cx="12226705" cy="283201"/>
              </a:xfrm>
              <a:custGeom>
                <a:avLst/>
                <a:gdLst>
                  <a:gd name="csX0" fmla="*/ 0 w 12226705"/>
                  <a:gd name="csY0" fmla="*/ 279082 h 283201"/>
                  <a:gd name="csX1" fmla="*/ 5081001 w 12226705"/>
                  <a:gd name="csY1" fmla="*/ 279082 h 283201"/>
                  <a:gd name="csX2" fmla="*/ 7487033 w 12226705"/>
                  <a:gd name="csY2" fmla="*/ 264412 h 283201"/>
                  <a:gd name="csX3" fmla="*/ 8451113 w 12226705"/>
                  <a:gd name="csY3" fmla="*/ 5666 h 283201"/>
                  <a:gd name="csX4" fmla="*/ 9623431 w 12226705"/>
                  <a:gd name="csY4" fmla="*/ 264041 h 283201"/>
                  <a:gd name="csX5" fmla="*/ 12226705 w 12226705"/>
                  <a:gd name="csY5" fmla="*/ 279082 h 2832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226705" h="283201">
                    <a:moveTo>
                      <a:pt x="0" y="279082"/>
                    </a:moveTo>
                    <a:cubicBezTo>
                      <a:pt x="1693686" y="279082"/>
                      <a:pt x="3387332" y="279082"/>
                      <a:pt x="5081001" y="279082"/>
                    </a:cubicBezTo>
                    <a:cubicBezTo>
                      <a:pt x="5882410" y="266955"/>
                      <a:pt x="6687259" y="303605"/>
                      <a:pt x="7487033" y="264412"/>
                    </a:cubicBezTo>
                    <a:cubicBezTo>
                      <a:pt x="7816417" y="210022"/>
                      <a:pt x="8119392" y="49294"/>
                      <a:pt x="8451113" y="5666"/>
                    </a:cubicBezTo>
                    <a:cubicBezTo>
                      <a:pt x="8860210" y="-40072"/>
                      <a:pt x="9228039" y="204342"/>
                      <a:pt x="9623431" y="264041"/>
                    </a:cubicBezTo>
                    <a:cubicBezTo>
                      <a:pt x="10488923" y="304309"/>
                      <a:pt x="11359545" y="266584"/>
                      <a:pt x="12226705" y="27908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6" name="Frihandsfigur: Form 935">
                <a:extLst>
                  <a:ext uri="{FF2B5EF4-FFF2-40B4-BE49-F238E27FC236}">
                    <a16:creationId xmlns:a16="http://schemas.microsoft.com/office/drawing/2014/main" id="{0B319C98-117B-BE57-FE11-757671F97EF5}"/>
                  </a:ext>
                </a:extLst>
              </p:cNvPr>
              <p:cNvSpPr/>
              <p:nvPr/>
            </p:nvSpPr>
            <p:spPr>
              <a:xfrm>
                <a:off x="38322" y="6541535"/>
                <a:ext cx="11851503" cy="344635"/>
              </a:xfrm>
              <a:custGeom>
                <a:avLst/>
                <a:gdLst>
                  <a:gd name="csX0" fmla="*/ 0 w 11851503"/>
                  <a:gd name="csY0" fmla="*/ 340405 h 344635"/>
                  <a:gd name="csX1" fmla="*/ 4932520 w 11851503"/>
                  <a:gd name="csY1" fmla="*/ 340405 h 344635"/>
                  <a:gd name="csX2" fmla="*/ 7233767 w 11851503"/>
                  <a:gd name="csY2" fmla="*/ 327609 h 344635"/>
                  <a:gd name="csX3" fmla="*/ 8204757 w 11851503"/>
                  <a:gd name="csY3" fmla="*/ 5975 h 344635"/>
                  <a:gd name="csX4" fmla="*/ 9342030 w 11851503"/>
                  <a:gd name="csY4" fmla="*/ 325283 h 344635"/>
                  <a:gd name="csX5" fmla="*/ 11851504 w 11851503"/>
                  <a:gd name="csY5" fmla="*/ 340405 h 344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1851503" h="344635">
                    <a:moveTo>
                      <a:pt x="0" y="340405"/>
                    </a:moveTo>
                    <a:cubicBezTo>
                      <a:pt x="1644188" y="340405"/>
                      <a:pt x="3288343" y="340405"/>
                      <a:pt x="4932520" y="340405"/>
                    </a:cubicBezTo>
                    <a:cubicBezTo>
                      <a:pt x="5699033" y="329478"/>
                      <a:pt x="6468791" y="362299"/>
                      <a:pt x="7233767" y="327609"/>
                    </a:cubicBezTo>
                    <a:cubicBezTo>
                      <a:pt x="7571221" y="265549"/>
                      <a:pt x="7865252" y="60164"/>
                      <a:pt x="8204757" y="5975"/>
                    </a:cubicBezTo>
                    <a:cubicBezTo>
                      <a:pt x="8612493" y="-46026"/>
                      <a:pt x="8954108" y="256623"/>
                      <a:pt x="9342030" y="325283"/>
                    </a:cubicBezTo>
                    <a:cubicBezTo>
                      <a:pt x="10175883" y="366117"/>
                      <a:pt x="11015719" y="327592"/>
                      <a:pt x="11851504" y="34040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7" name="Frihandsfigur: Form 936">
                <a:extLst>
                  <a:ext uri="{FF2B5EF4-FFF2-40B4-BE49-F238E27FC236}">
                    <a16:creationId xmlns:a16="http://schemas.microsoft.com/office/drawing/2014/main" id="{F70954AD-1230-6882-57A9-6773FAFB2D73}"/>
                  </a:ext>
                </a:extLst>
              </p:cNvPr>
              <p:cNvSpPr/>
              <p:nvPr/>
            </p:nvSpPr>
            <p:spPr>
              <a:xfrm>
                <a:off x="214899" y="6420935"/>
                <a:ext cx="11498345" cy="361740"/>
              </a:xfrm>
              <a:custGeom>
                <a:avLst/>
                <a:gdLst>
                  <a:gd name="csX0" fmla="*/ 0 w 11498345"/>
                  <a:gd name="csY0" fmla="*/ 357362 h 361740"/>
                  <a:gd name="csX1" fmla="*/ 4756498 w 11498345"/>
                  <a:gd name="csY1" fmla="*/ 356334 h 361740"/>
                  <a:gd name="csX2" fmla="*/ 7057442 w 11498345"/>
                  <a:gd name="csY2" fmla="*/ 334720 h 361740"/>
                  <a:gd name="csX3" fmla="*/ 7976523 w 11498345"/>
                  <a:gd name="csY3" fmla="*/ 4450 h 361740"/>
                  <a:gd name="csX4" fmla="*/ 9054823 w 11498345"/>
                  <a:gd name="csY4" fmla="*/ 338657 h 361740"/>
                  <a:gd name="csX5" fmla="*/ 11498346 w 11498345"/>
                  <a:gd name="csY5" fmla="*/ 354854 h 361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1498345" h="361740">
                    <a:moveTo>
                      <a:pt x="0" y="357362"/>
                    </a:moveTo>
                    <a:cubicBezTo>
                      <a:pt x="1585547" y="358906"/>
                      <a:pt x="3171014" y="353448"/>
                      <a:pt x="4756498" y="356334"/>
                    </a:cubicBezTo>
                    <a:cubicBezTo>
                      <a:pt x="5522365" y="343350"/>
                      <a:pt x="6294673" y="388309"/>
                      <a:pt x="7057442" y="334720"/>
                    </a:cubicBezTo>
                    <a:cubicBezTo>
                      <a:pt x="7375968" y="260710"/>
                      <a:pt x="7650962" y="53627"/>
                      <a:pt x="7976523" y="4450"/>
                    </a:cubicBezTo>
                    <a:cubicBezTo>
                      <a:pt x="8368698" y="-40258"/>
                      <a:pt x="8685302" y="264905"/>
                      <a:pt x="9054823" y="338657"/>
                    </a:cubicBezTo>
                    <a:cubicBezTo>
                      <a:pt x="9866256" y="382372"/>
                      <a:pt x="10684667" y="341149"/>
                      <a:pt x="11498346" y="35485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8" name="Frihandsfigur: Form 937">
                <a:extLst>
                  <a:ext uri="{FF2B5EF4-FFF2-40B4-BE49-F238E27FC236}">
                    <a16:creationId xmlns:a16="http://schemas.microsoft.com/office/drawing/2014/main" id="{9A578027-247D-51B7-6C93-1F9825EB03F8}"/>
                  </a:ext>
                </a:extLst>
              </p:cNvPr>
              <p:cNvSpPr/>
              <p:nvPr/>
            </p:nvSpPr>
            <p:spPr>
              <a:xfrm>
                <a:off x="381434" y="6364112"/>
                <a:ext cx="11165275" cy="360557"/>
              </a:xfrm>
              <a:custGeom>
                <a:avLst/>
                <a:gdLst>
                  <a:gd name="csX0" fmla="*/ 0 w 11165275"/>
                  <a:gd name="csY0" fmla="*/ 360003 h 360557"/>
                  <a:gd name="csX1" fmla="*/ 2441448 w 11165275"/>
                  <a:gd name="csY1" fmla="*/ 355516 h 360557"/>
                  <a:gd name="csX2" fmla="*/ 3877485 w 11165275"/>
                  <a:gd name="csY2" fmla="*/ 319414 h 360557"/>
                  <a:gd name="csX3" fmla="*/ 6342450 w 11165275"/>
                  <a:gd name="csY3" fmla="*/ 321786 h 360557"/>
                  <a:gd name="csX4" fmla="*/ 7644264 w 11165275"/>
                  <a:gd name="csY4" fmla="*/ 21994 h 360557"/>
                  <a:gd name="csX5" fmla="*/ 8811770 w 11165275"/>
                  <a:gd name="csY5" fmla="*/ 299030 h 360557"/>
                  <a:gd name="csX6" fmla="*/ 11165276 w 11165275"/>
                  <a:gd name="csY6" fmla="*/ 311574 h 3605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1165275" h="360557">
                    <a:moveTo>
                      <a:pt x="0" y="360003"/>
                    </a:moveTo>
                    <a:cubicBezTo>
                      <a:pt x="813828" y="360162"/>
                      <a:pt x="1627695" y="355031"/>
                      <a:pt x="2441448" y="355516"/>
                    </a:cubicBezTo>
                    <a:cubicBezTo>
                      <a:pt x="2919885" y="334559"/>
                      <a:pt x="3398373" y="278581"/>
                      <a:pt x="3877485" y="319414"/>
                    </a:cubicBezTo>
                    <a:cubicBezTo>
                      <a:pt x="4696936" y="357728"/>
                      <a:pt x="5523845" y="387623"/>
                      <a:pt x="6342450" y="321786"/>
                    </a:cubicBezTo>
                    <a:cubicBezTo>
                      <a:pt x="6945525" y="340629"/>
                      <a:pt x="7109335" y="186266"/>
                      <a:pt x="7644264" y="21994"/>
                    </a:cubicBezTo>
                    <a:cubicBezTo>
                      <a:pt x="8058276" y="-85859"/>
                      <a:pt x="8417532" y="234621"/>
                      <a:pt x="8811770" y="299030"/>
                    </a:cubicBezTo>
                    <a:cubicBezTo>
                      <a:pt x="9594222" y="333051"/>
                      <a:pt x="10381315" y="300841"/>
                      <a:pt x="11165276" y="31157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9" name="Frihandsfigur: Form 938">
                <a:extLst>
                  <a:ext uri="{FF2B5EF4-FFF2-40B4-BE49-F238E27FC236}">
                    <a16:creationId xmlns:a16="http://schemas.microsoft.com/office/drawing/2014/main" id="{2028A9E8-24B7-D698-5E4B-939D216FFF93}"/>
                  </a:ext>
                </a:extLst>
              </p:cNvPr>
              <p:cNvSpPr/>
              <p:nvPr/>
            </p:nvSpPr>
            <p:spPr>
              <a:xfrm>
                <a:off x="538596" y="6351626"/>
                <a:ext cx="10850961" cy="363246"/>
              </a:xfrm>
              <a:custGeom>
                <a:avLst/>
                <a:gdLst>
                  <a:gd name="csX0" fmla="*/ 0 w 10850961"/>
                  <a:gd name="csY0" fmla="*/ 363247 h 363246"/>
                  <a:gd name="csX1" fmla="*/ 2378366 w 10850961"/>
                  <a:gd name="csY1" fmla="*/ 342672 h 363246"/>
                  <a:gd name="csX2" fmla="*/ 3382423 w 10850961"/>
                  <a:gd name="csY2" fmla="*/ 217983 h 363246"/>
                  <a:gd name="csX3" fmla="*/ 4156708 w 10850961"/>
                  <a:gd name="csY3" fmla="*/ 315595 h 363246"/>
                  <a:gd name="csX4" fmla="*/ 5502042 w 10850961"/>
                  <a:gd name="csY4" fmla="*/ 358086 h 363246"/>
                  <a:gd name="csX5" fmla="*/ 6250324 w 10850961"/>
                  <a:gd name="csY5" fmla="*/ 249078 h 363246"/>
                  <a:gd name="csX6" fmla="*/ 6777653 w 10850961"/>
                  <a:gd name="csY6" fmla="*/ 191260 h 363246"/>
                  <a:gd name="csX7" fmla="*/ 8560167 w 10850961"/>
                  <a:gd name="csY7" fmla="*/ 220378 h 363246"/>
                  <a:gd name="csX8" fmla="*/ 10850962 w 10850961"/>
                  <a:gd name="csY8" fmla="*/ 229579 h 3632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0850961" h="363246">
                    <a:moveTo>
                      <a:pt x="0" y="363247"/>
                    </a:moveTo>
                    <a:cubicBezTo>
                      <a:pt x="792631" y="356474"/>
                      <a:pt x="1586273" y="362915"/>
                      <a:pt x="2378366" y="342672"/>
                    </a:cubicBezTo>
                    <a:cubicBezTo>
                      <a:pt x="2714357" y="312389"/>
                      <a:pt x="3043398" y="214686"/>
                      <a:pt x="3382423" y="217983"/>
                    </a:cubicBezTo>
                    <a:cubicBezTo>
                      <a:pt x="3644181" y="213085"/>
                      <a:pt x="3897945" y="288609"/>
                      <a:pt x="4156708" y="315595"/>
                    </a:cubicBezTo>
                    <a:cubicBezTo>
                      <a:pt x="4604839" y="329174"/>
                      <a:pt x="5053518" y="351051"/>
                      <a:pt x="5502042" y="358086"/>
                    </a:cubicBezTo>
                    <a:cubicBezTo>
                      <a:pt x="5755868" y="362286"/>
                      <a:pt x="6001162" y="286020"/>
                      <a:pt x="6250324" y="249078"/>
                    </a:cubicBezTo>
                    <a:cubicBezTo>
                      <a:pt x="6425472" y="219635"/>
                      <a:pt x="6605443" y="241557"/>
                      <a:pt x="6777653" y="191260"/>
                    </a:cubicBezTo>
                    <a:cubicBezTo>
                      <a:pt x="7743722" y="-129129"/>
                      <a:pt x="7641544" y="3739"/>
                      <a:pt x="8560167" y="220378"/>
                    </a:cubicBezTo>
                    <a:cubicBezTo>
                      <a:pt x="9322611" y="245432"/>
                      <a:pt x="10087667" y="221658"/>
                      <a:pt x="10850962" y="22957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0" name="Frihandsfigur: Form 939">
                <a:extLst>
                  <a:ext uri="{FF2B5EF4-FFF2-40B4-BE49-F238E27FC236}">
                    <a16:creationId xmlns:a16="http://schemas.microsoft.com/office/drawing/2014/main" id="{A2A04D8E-D283-3586-9774-1B138A68E611}"/>
                  </a:ext>
                </a:extLst>
              </p:cNvPr>
              <p:cNvSpPr/>
              <p:nvPr/>
            </p:nvSpPr>
            <p:spPr>
              <a:xfrm>
                <a:off x="687072" y="6347997"/>
                <a:ext cx="10553993" cy="377814"/>
              </a:xfrm>
              <a:custGeom>
                <a:avLst/>
                <a:gdLst>
                  <a:gd name="csX0" fmla="*/ 0 w 10553993"/>
                  <a:gd name="csY0" fmla="*/ 377815 h 377814"/>
                  <a:gd name="csX1" fmla="*/ 2255813 w 10553993"/>
                  <a:gd name="csY1" fmla="*/ 346028 h 377814"/>
                  <a:gd name="csX2" fmla="*/ 3234982 w 10553993"/>
                  <a:gd name="csY2" fmla="*/ 126372 h 377814"/>
                  <a:gd name="csX3" fmla="*/ 4035522 w 10553993"/>
                  <a:gd name="csY3" fmla="*/ 289369 h 377814"/>
                  <a:gd name="csX4" fmla="*/ 5225619 w 10553993"/>
                  <a:gd name="csY4" fmla="*/ 366499 h 377814"/>
                  <a:gd name="csX5" fmla="*/ 6127160 w 10553993"/>
                  <a:gd name="csY5" fmla="*/ 170583 h 377814"/>
                  <a:gd name="csX6" fmla="*/ 6653860 w 10553993"/>
                  <a:gd name="csY6" fmla="*/ 112044 h 377814"/>
                  <a:gd name="csX7" fmla="*/ 7390730 w 10553993"/>
                  <a:gd name="csY7" fmla="*/ 196 h 377814"/>
                  <a:gd name="csX8" fmla="*/ 8270406 w 10553993"/>
                  <a:gd name="csY8" fmla="*/ 135115 h 377814"/>
                  <a:gd name="csX9" fmla="*/ 10553994 w 10553993"/>
                  <a:gd name="csY9" fmla="*/ 143951 h 3778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0553993" h="377814">
                    <a:moveTo>
                      <a:pt x="0" y="377815"/>
                    </a:moveTo>
                    <a:cubicBezTo>
                      <a:pt x="751665" y="368350"/>
                      <a:pt x="1505062" y="372374"/>
                      <a:pt x="2255813" y="346028"/>
                    </a:cubicBezTo>
                    <a:cubicBezTo>
                      <a:pt x="2588438" y="302314"/>
                      <a:pt x="2898928" y="150255"/>
                      <a:pt x="3234982" y="126372"/>
                    </a:cubicBezTo>
                    <a:cubicBezTo>
                      <a:pt x="3512176" y="106798"/>
                      <a:pt x="3768454" y="238426"/>
                      <a:pt x="4035522" y="289369"/>
                    </a:cubicBezTo>
                    <a:cubicBezTo>
                      <a:pt x="4430245" y="327094"/>
                      <a:pt x="4829289" y="338324"/>
                      <a:pt x="5225619" y="366499"/>
                    </a:cubicBezTo>
                    <a:cubicBezTo>
                      <a:pt x="5541801" y="398600"/>
                      <a:pt x="5827877" y="242443"/>
                      <a:pt x="6127160" y="170583"/>
                    </a:cubicBezTo>
                    <a:cubicBezTo>
                      <a:pt x="6300125" y="129407"/>
                      <a:pt x="6480256" y="152598"/>
                      <a:pt x="6653860" y="112044"/>
                    </a:cubicBezTo>
                    <a:cubicBezTo>
                      <a:pt x="6898251" y="68473"/>
                      <a:pt x="7140430" y="-4267"/>
                      <a:pt x="7390730" y="196"/>
                    </a:cubicBezTo>
                    <a:cubicBezTo>
                      <a:pt x="7689441" y="882"/>
                      <a:pt x="7975180" y="103769"/>
                      <a:pt x="8270406" y="135115"/>
                    </a:cubicBezTo>
                    <a:cubicBezTo>
                      <a:pt x="9030712" y="158747"/>
                      <a:pt x="9793024" y="136619"/>
                      <a:pt x="10553994" y="14395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1" name="Frihandsfigur: Form 940">
                <a:extLst>
                  <a:ext uri="{FF2B5EF4-FFF2-40B4-BE49-F238E27FC236}">
                    <a16:creationId xmlns:a16="http://schemas.microsoft.com/office/drawing/2014/main" id="{0D82B8E3-5DBA-EF20-E8C0-E7C7260D3A76}"/>
                  </a:ext>
                </a:extLst>
              </p:cNvPr>
              <p:cNvSpPr/>
              <p:nvPr/>
            </p:nvSpPr>
            <p:spPr>
              <a:xfrm>
                <a:off x="827552" y="6348340"/>
                <a:ext cx="10273032" cy="383832"/>
              </a:xfrm>
              <a:custGeom>
                <a:avLst/>
                <a:gdLst>
                  <a:gd name="csX0" fmla="*/ 0 w 10273032"/>
                  <a:gd name="csY0" fmla="*/ 383832 h 383832"/>
                  <a:gd name="csX1" fmla="*/ 2107332 w 10273032"/>
                  <a:gd name="csY1" fmla="*/ 351057 h 383832"/>
                  <a:gd name="csX2" fmla="*/ 3037380 w 10273032"/>
                  <a:gd name="csY2" fmla="*/ 54237 h 383832"/>
                  <a:gd name="csX3" fmla="*/ 3894173 w 10273032"/>
                  <a:gd name="csY3" fmla="*/ 249581 h 383832"/>
                  <a:gd name="csX4" fmla="*/ 4699679 w 10273032"/>
                  <a:gd name="csY4" fmla="*/ 334781 h 383832"/>
                  <a:gd name="csX5" fmla="*/ 6566015 w 10273032"/>
                  <a:gd name="csY5" fmla="*/ 39504 h 383832"/>
                  <a:gd name="csX6" fmla="*/ 8078816 w 10273032"/>
                  <a:gd name="csY6" fmla="*/ 59106 h 383832"/>
                  <a:gd name="csX7" fmla="*/ 10273033 w 10273032"/>
                  <a:gd name="csY7" fmla="*/ 59163 h 3838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0273032" h="383832">
                    <a:moveTo>
                      <a:pt x="0" y="383832"/>
                    </a:moveTo>
                    <a:cubicBezTo>
                      <a:pt x="702488" y="379552"/>
                      <a:pt x="1405073" y="360275"/>
                      <a:pt x="2107332" y="351057"/>
                    </a:cubicBezTo>
                    <a:cubicBezTo>
                      <a:pt x="2435002" y="316092"/>
                      <a:pt x="2718797" y="125028"/>
                      <a:pt x="3037380" y="54237"/>
                    </a:cubicBezTo>
                    <a:cubicBezTo>
                      <a:pt x="3340692" y="-31865"/>
                      <a:pt x="3615046" y="163188"/>
                      <a:pt x="3894173" y="249581"/>
                    </a:cubicBezTo>
                    <a:cubicBezTo>
                      <a:pt x="4155222" y="320201"/>
                      <a:pt x="4433063" y="288626"/>
                      <a:pt x="4699679" y="334781"/>
                    </a:cubicBezTo>
                    <a:cubicBezTo>
                      <a:pt x="5752805" y="496183"/>
                      <a:pt x="5493727" y="31068"/>
                      <a:pt x="6566015" y="39504"/>
                    </a:cubicBezTo>
                    <a:cubicBezTo>
                      <a:pt x="7070158" y="-41118"/>
                      <a:pt x="7574570" y="20404"/>
                      <a:pt x="8078816" y="59106"/>
                    </a:cubicBezTo>
                    <a:cubicBezTo>
                      <a:pt x="8810159" y="59769"/>
                      <a:pt x="9541621" y="58769"/>
                      <a:pt x="10273033" y="5916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2" name="Frihandsfigur: Form 941">
                <a:extLst>
                  <a:ext uri="{FF2B5EF4-FFF2-40B4-BE49-F238E27FC236}">
                    <a16:creationId xmlns:a16="http://schemas.microsoft.com/office/drawing/2014/main" id="{257E6835-95BB-6A19-8D54-1824ED08732A}"/>
                  </a:ext>
                </a:extLst>
              </p:cNvPr>
              <p:cNvSpPr/>
              <p:nvPr/>
            </p:nvSpPr>
            <p:spPr>
              <a:xfrm>
                <a:off x="960712" y="6295909"/>
                <a:ext cx="10006713" cy="413283"/>
              </a:xfrm>
              <a:custGeom>
                <a:avLst/>
                <a:gdLst>
                  <a:gd name="csX0" fmla="*/ 0 w 10006713"/>
                  <a:gd name="csY0" fmla="*/ 413284 h 413283"/>
                  <a:gd name="csX1" fmla="*/ 1897209 w 10006713"/>
                  <a:gd name="csY1" fmla="*/ 379130 h 413283"/>
                  <a:gd name="csX2" fmla="*/ 2862535 w 10006713"/>
                  <a:gd name="csY2" fmla="*/ 54535 h 413283"/>
                  <a:gd name="csX3" fmla="*/ 3931966 w 10006713"/>
                  <a:gd name="csY3" fmla="*/ 295675 h 413283"/>
                  <a:gd name="csX4" fmla="*/ 4373478 w 10006713"/>
                  <a:gd name="csY4" fmla="*/ 329501 h 413283"/>
                  <a:gd name="csX5" fmla="*/ 5478794 w 10006713"/>
                  <a:gd name="csY5" fmla="*/ 249886 h 413283"/>
                  <a:gd name="csX6" fmla="*/ 6074628 w 10006713"/>
                  <a:gd name="csY6" fmla="*/ 32778 h 413283"/>
                  <a:gd name="csX7" fmla="*/ 10006713 w 10006713"/>
                  <a:gd name="csY7" fmla="*/ 31539 h 41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0006713" h="413283">
                    <a:moveTo>
                      <a:pt x="0" y="413284"/>
                    </a:moveTo>
                    <a:cubicBezTo>
                      <a:pt x="632582" y="412523"/>
                      <a:pt x="1264690" y="382856"/>
                      <a:pt x="1897209" y="379130"/>
                    </a:cubicBezTo>
                    <a:cubicBezTo>
                      <a:pt x="2252842" y="406602"/>
                      <a:pt x="2543809" y="170813"/>
                      <a:pt x="2862535" y="54535"/>
                    </a:cubicBezTo>
                    <a:cubicBezTo>
                      <a:pt x="3249326" y="-133877"/>
                      <a:pt x="3570669" y="220379"/>
                      <a:pt x="3931966" y="295675"/>
                    </a:cubicBezTo>
                    <a:cubicBezTo>
                      <a:pt x="4078784" y="309173"/>
                      <a:pt x="4227134" y="307430"/>
                      <a:pt x="4373478" y="329501"/>
                    </a:cubicBezTo>
                    <a:cubicBezTo>
                      <a:pt x="4744347" y="369078"/>
                      <a:pt x="5149547" y="489258"/>
                      <a:pt x="5478794" y="249886"/>
                    </a:cubicBezTo>
                    <a:cubicBezTo>
                      <a:pt x="5662925" y="146370"/>
                      <a:pt x="5853332" y="12805"/>
                      <a:pt x="6074628" y="32778"/>
                    </a:cubicBezTo>
                    <a:cubicBezTo>
                      <a:pt x="7385180" y="14731"/>
                      <a:pt x="8695870" y="39648"/>
                      <a:pt x="10006713" y="3153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3" name="Frihandsfigur: Form 942">
                <a:extLst>
                  <a:ext uri="{FF2B5EF4-FFF2-40B4-BE49-F238E27FC236}">
                    <a16:creationId xmlns:a16="http://schemas.microsoft.com/office/drawing/2014/main" id="{FF7C3F64-23D7-13E9-051F-21C63E23F922}"/>
                  </a:ext>
                </a:extLst>
              </p:cNvPr>
              <p:cNvSpPr/>
              <p:nvPr/>
            </p:nvSpPr>
            <p:spPr>
              <a:xfrm>
                <a:off x="1087236" y="6108709"/>
                <a:ext cx="9753670" cy="516609"/>
              </a:xfrm>
              <a:custGeom>
                <a:avLst/>
                <a:gdLst>
                  <a:gd name="csX0" fmla="*/ 0 w 9753670"/>
                  <a:gd name="csY0" fmla="*/ 516610 h 516609"/>
                  <a:gd name="csX1" fmla="*/ 2069099 w 9753670"/>
                  <a:gd name="csY1" fmla="*/ 472776 h 516609"/>
                  <a:gd name="csX2" fmla="*/ 2992026 w 9753670"/>
                  <a:gd name="csY2" fmla="*/ 157439 h 516609"/>
                  <a:gd name="csX3" fmla="*/ 3738742 w 9753670"/>
                  <a:gd name="csY3" fmla="*/ 391497 h 516609"/>
                  <a:gd name="csX4" fmla="*/ 4697273 w 9753670"/>
                  <a:gd name="csY4" fmla="*/ 454505 h 516609"/>
                  <a:gd name="csX5" fmla="*/ 5649038 w 9753670"/>
                  <a:gd name="csY5" fmla="*/ 187186 h 516609"/>
                  <a:gd name="csX6" fmla="*/ 6094031 w 9753670"/>
                  <a:gd name="csY6" fmla="*/ 129304 h 516609"/>
                  <a:gd name="csX7" fmla="*/ 6683887 w 9753670"/>
                  <a:gd name="csY7" fmla="*/ 6203 h 516609"/>
                  <a:gd name="csX8" fmla="*/ 7713484 w 9753670"/>
                  <a:gd name="csY8" fmla="*/ 145690 h 516609"/>
                  <a:gd name="csX9" fmla="*/ 9753671 w 9753670"/>
                  <a:gd name="csY9" fmla="*/ 82030 h 5166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9753670" h="516609">
                    <a:moveTo>
                      <a:pt x="0" y="516610"/>
                    </a:moveTo>
                    <a:cubicBezTo>
                      <a:pt x="689195" y="503905"/>
                      <a:pt x="1381601" y="507078"/>
                      <a:pt x="2069099" y="472776"/>
                    </a:cubicBezTo>
                    <a:cubicBezTo>
                      <a:pt x="2390385" y="410568"/>
                      <a:pt x="2665150" y="198164"/>
                      <a:pt x="2992026" y="157439"/>
                    </a:cubicBezTo>
                    <a:cubicBezTo>
                      <a:pt x="3261534" y="134225"/>
                      <a:pt x="3488390" y="323088"/>
                      <a:pt x="3738742" y="391497"/>
                    </a:cubicBezTo>
                    <a:cubicBezTo>
                      <a:pt x="4052124" y="452814"/>
                      <a:pt x="4379033" y="426976"/>
                      <a:pt x="4697273" y="454505"/>
                    </a:cubicBezTo>
                    <a:cubicBezTo>
                      <a:pt x="5050883" y="524188"/>
                      <a:pt x="5340976" y="322254"/>
                      <a:pt x="5649038" y="187186"/>
                    </a:cubicBezTo>
                    <a:cubicBezTo>
                      <a:pt x="5790764" y="122406"/>
                      <a:pt x="5945886" y="160126"/>
                      <a:pt x="6094031" y="129304"/>
                    </a:cubicBezTo>
                    <a:cubicBezTo>
                      <a:pt x="6291947" y="94843"/>
                      <a:pt x="6482279" y="19205"/>
                      <a:pt x="6683887" y="6203"/>
                    </a:cubicBezTo>
                    <a:cubicBezTo>
                      <a:pt x="7037389" y="-32950"/>
                      <a:pt x="7365921" y="125247"/>
                      <a:pt x="7713484" y="145690"/>
                    </a:cubicBezTo>
                    <a:cubicBezTo>
                      <a:pt x="8394255" y="155473"/>
                      <a:pt x="9072854" y="72400"/>
                      <a:pt x="9753671" y="8203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4" name="Frihandsfigur: Form 943">
                <a:extLst>
                  <a:ext uri="{FF2B5EF4-FFF2-40B4-BE49-F238E27FC236}">
                    <a16:creationId xmlns:a16="http://schemas.microsoft.com/office/drawing/2014/main" id="{5E0002E4-91A9-D440-5ED7-650DF4E53FF3}"/>
                  </a:ext>
                </a:extLst>
              </p:cNvPr>
              <p:cNvSpPr/>
              <p:nvPr/>
            </p:nvSpPr>
            <p:spPr>
              <a:xfrm>
                <a:off x="1207583" y="5426933"/>
                <a:ext cx="9512983" cy="1051850"/>
              </a:xfrm>
              <a:custGeom>
                <a:avLst/>
                <a:gdLst>
                  <a:gd name="csX0" fmla="*/ 0 w 9512983"/>
                  <a:gd name="csY0" fmla="*/ 1051756 h 1051850"/>
                  <a:gd name="csX1" fmla="*/ 2926926 w 9512983"/>
                  <a:gd name="csY1" fmla="*/ 965637 h 1051850"/>
                  <a:gd name="csX2" fmla="*/ 3829119 w 9512983"/>
                  <a:gd name="csY2" fmla="*/ 1027947 h 1051850"/>
                  <a:gd name="csX3" fmla="*/ 4680019 w 9512983"/>
                  <a:gd name="csY3" fmla="*/ 841387 h 1051850"/>
                  <a:gd name="csX4" fmla="*/ 5501082 w 9512983"/>
                  <a:gd name="csY4" fmla="*/ 759331 h 1051850"/>
                  <a:gd name="csX5" fmla="*/ 6113124 w 9512983"/>
                  <a:gd name="csY5" fmla="*/ 450635 h 1051850"/>
                  <a:gd name="csX6" fmla="*/ 6690294 w 9512983"/>
                  <a:gd name="csY6" fmla="*/ 65 h 1051850"/>
                  <a:gd name="csX7" fmla="*/ 7395599 w 9512983"/>
                  <a:gd name="csY7" fmla="*/ 648694 h 1051850"/>
                  <a:gd name="csX8" fmla="*/ 9512983 w 9512983"/>
                  <a:gd name="csY8" fmla="*/ 411573 h 10518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512983" h="1051850">
                    <a:moveTo>
                      <a:pt x="0" y="1051756"/>
                    </a:moveTo>
                    <a:cubicBezTo>
                      <a:pt x="977076" y="1049110"/>
                      <a:pt x="1955244" y="1069918"/>
                      <a:pt x="2926926" y="965637"/>
                    </a:cubicBezTo>
                    <a:cubicBezTo>
                      <a:pt x="3229764" y="953287"/>
                      <a:pt x="3526549" y="1041064"/>
                      <a:pt x="3829119" y="1027947"/>
                    </a:cubicBezTo>
                    <a:cubicBezTo>
                      <a:pt x="4121298" y="1011208"/>
                      <a:pt x="4392641" y="885758"/>
                      <a:pt x="4680019" y="841387"/>
                    </a:cubicBezTo>
                    <a:cubicBezTo>
                      <a:pt x="4954985" y="825733"/>
                      <a:pt x="5228059" y="799976"/>
                      <a:pt x="5501082" y="759331"/>
                    </a:cubicBezTo>
                    <a:cubicBezTo>
                      <a:pt x="5784815" y="780414"/>
                      <a:pt x="5939868" y="664468"/>
                      <a:pt x="6113124" y="450635"/>
                    </a:cubicBezTo>
                    <a:cubicBezTo>
                      <a:pt x="6280762" y="288866"/>
                      <a:pt x="6430655" y="-4999"/>
                      <a:pt x="6690294" y="65"/>
                    </a:cubicBezTo>
                    <a:cubicBezTo>
                      <a:pt x="7001201" y="109970"/>
                      <a:pt x="7145448" y="453144"/>
                      <a:pt x="7395599" y="648694"/>
                    </a:cubicBezTo>
                    <a:cubicBezTo>
                      <a:pt x="7736756" y="973014"/>
                      <a:pt x="8969195" y="366059"/>
                      <a:pt x="9512983" y="41157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5" name="Frihandsfigur: Form 944">
                <a:extLst>
                  <a:ext uri="{FF2B5EF4-FFF2-40B4-BE49-F238E27FC236}">
                    <a16:creationId xmlns:a16="http://schemas.microsoft.com/office/drawing/2014/main" id="{3942D544-F1B1-DBF2-72CF-5467387A847B}"/>
                  </a:ext>
                </a:extLst>
              </p:cNvPr>
              <p:cNvSpPr/>
              <p:nvPr/>
            </p:nvSpPr>
            <p:spPr>
              <a:xfrm>
                <a:off x="1322117" y="5158229"/>
                <a:ext cx="9283903" cy="1233857"/>
              </a:xfrm>
              <a:custGeom>
                <a:avLst/>
                <a:gdLst>
                  <a:gd name="csX0" fmla="*/ 0 w 9283903"/>
                  <a:gd name="csY0" fmla="*/ 1228832 h 1233857"/>
                  <a:gd name="csX1" fmla="*/ 3625173 w 9283903"/>
                  <a:gd name="csY1" fmla="*/ 1227855 h 1233857"/>
                  <a:gd name="csX2" fmla="*/ 4756743 w 9283903"/>
                  <a:gd name="csY2" fmla="*/ 944014 h 1233857"/>
                  <a:gd name="csX3" fmla="*/ 6234677 w 9283903"/>
                  <a:gd name="csY3" fmla="*/ 184301 h 1233857"/>
                  <a:gd name="csX4" fmla="*/ 6858349 w 9283903"/>
                  <a:gd name="csY4" fmla="*/ 303665 h 1233857"/>
                  <a:gd name="csX5" fmla="*/ 7374962 w 9283903"/>
                  <a:gd name="csY5" fmla="*/ 934121 h 1233857"/>
                  <a:gd name="csX6" fmla="*/ 9283903 w 9283903"/>
                  <a:gd name="csY6" fmla="*/ 512022 h 1233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9283903" h="1233857">
                    <a:moveTo>
                      <a:pt x="0" y="1228832"/>
                    </a:moveTo>
                    <a:cubicBezTo>
                      <a:pt x="1208483" y="1221031"/>
                      <a:pt x="2416919" y="1244240"/>
                      <a:pt x="3625173" y="1227855"/>
                    </a:cubicBezTo>
                    <a:cubicBezTo>
                      <a:pt x="4031384" y="1270729"/>
                      <a:pt x="4354544" y="925074"/>
                      <a:pt x="4756743" y="944014"/>
                    </a:cubicBezTo>
                    <a:cubicBezTo>
                      <a:pt x="5845588" y="957970"/>
                      <a:pt x="5615256" y="1085700"/>
                      <a:pt x="6234677" y="184301"/>
                    </a:cubicBezTo>
                    <a:cubicBezTo>
                      <a:pt x="6461259" y="-155330"/>
                      <a:pt x="6690339" y="28002"/>
                      <a:pt x="6858349" y="303665"/>
                    </a:cubicBezTo>
                    <a:cubicBezTo>
                      <a:pt x="7018820" y="516640"/>
                      <a:pt x="7122125" y="815026"/>
                      <a:pt x="7374962" y="934121"/>
                    </a:cubicBezTo>
                    <a:cubicBezTo>
                      <a:pt x="8038714" y="978978"/>
                      <a:pt x="8621409" y="506662"/>
                      <a:pt x="9283903" y="51202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6" name="Frihandsfigur: Form 945">
                <a:extLst>
                  <a:ext uri="{FF2B5EF4-FFF2-40B4-BE49-F238E27FC236}">
                    <a16:creationId xmlns:a16="http://schemas.microsoft.com/office/drawing/2014/main" id="{95D6254E-D4A9-F266-4092-B2CE6B077DBC}"/>
                  </a:ext>
                </a:extLst>
              </p:cNvPr>
              <p:cNvSpPr/>
              <p:nvPr/>
            </p:nvSpPr>
            <p:spPr>
              <a:xfrm>
                <a:off x="1431222" y="4999794"/>
                <a:ext cx="9065692" cy="1389049"/>
              </a:xfrm>
              <a:custGeom>
                <a:avLst/>
                <a:gdLst>
                  <a:gd name="csX0" fmla="*/ 0 w 9065692"/>
                  <a:gd name="csY0" fmla="*/ 1321681 h 1389049"/>
                  <a:gd name="csX1" fmla="*/ 2186868 w 9065692"/>
                  <a:gd name="csY1" fmla="*/ 1341792 h 1389049"/>
                  <a:gd name="csX2" fmla="*/ 3268837 w 9065692"/>
                  <a:gd name="csY2" fmla="*/ 1350564 h 1389049"/>
                  <a:gd name="csX3" fmla="*/ 3818100 w 9065692"/>
                  <a:gd name="csY3" fmla="*/ 1287848 h 1389049"/>
                  <a:gd name="csX4" fmla="*/ 4513593 w 9065692"/>
                  <a:gd name="csY4" fmla="*/ 979444 h 1389049"/>
                  <a:gd name="csX5" fmla="*/ 6066764 w 9065692"/>
                  <a:gd name="csY5" fmla="*/ 252216 h 1389049"/>
                  <a:gd name="csX6" fmla="*/ 6663501 w 9065692"/>
                  <a:gd name="csY6" fmla="*/ 237968 h 1389049"/>
                  <a:gd name="csX7" fmla="*/ 7164827 w 9065692"/>
                  <a:gd name="csY7" fmla="*/ 922368 h 1389049"/>
                  <a:gd name="csX8" fmla="*/ 9065693 w 9065692"/>
                  <a:gd name="csY8" fmla="*/ 481405 h 1389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065692" h="1389049">
                    <a:moveTo>
                      <a:pt x="0" y="1321681"/>
                    </a:moveTo>
                    <a:cubicBezTo>
                      <a:pt x="728560" y="1333860"/>
                      <a:pt x="1459742" y="1294660"/>
                      <a:pt x="2186868" y="1341792"/>
                    </a:cubicBezTo>
                    <a:cubicBezTo>
                      <a:pt x="2546473" y="1385232"/>
                      <a:pt x="2909901" y="1417767"/>
                      <a:pt x="3268837" y="1350564"/>
                    </a:cubicBezTo>
                    <a:cubicBezTo>
                      <a:pt x="3450369" y="1311874"/>
                      <a:pt x="3641232" y="1345501"/>
                      <a:pt x="3818100" y="1287848"/>
                    </a:cubicBezTo>
                    <a:cubicBezTo>
                      <a:pt x="4059045" y="1206787"/>
                      <a:pt x="4261184" y="1028810"/>
                      <a:pt x="4513593" y="979444"/>
                    </a:cubicBezTo>
                    <a:cubicBezTo>
                      <a:pt x="5649032" y="979936"/>
                      <a:pt x="5407105" y="1359405"/>
                      <a:pt x="6066764" y="252216"/>
                    </a:cubicBezTo>
                    <a:cubicBezTo>
                      <a:pt x="6259017" y="-69910"/>
                      <a:pt x="6459613" y="-92953"/>
                      <a:pt x="6663501" y="237968"/>
                    </a:cubicBezTo>
                    <a:cubicBezTo>
                      <a:pt x="6829654" y="463340"/>
                      <a:pt x="6927786" y="759508"/>
                      <a:pt x="7164827" y="922368"/>
                    </a:cubicBezTo>
                    <a:cubicBezTo>
                      <a:pt x="7822681" y="1027598"/>
                      <a:pt x="8405102" y="466368"/>
                      <a:pt x="9065693" y="48140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7" name="Frihandsfigur: Form 946">
                <a:extLst>
                  <a:ext uri="{FF2B5EF4-FFF2-40B4-BE49-F238E27FC236}">
                    <a16:creationId xmlns:a16="http://schemas.microsoft.com/office/drawing/2014/main" id="{A0859700-6308-2A48-E9BB-9655B5901BFB}"/>
                  </a:ext>
                </a:extLst>
              </p:cNvPr>
              <p:cNvSpPr/>
              <p:nvPr/>
            </p:nvSpPr>
            <p:spPr>
              <a:xfrm>
                <a:off x="1535275" y="4807203"/>
                <a:ext cx="8857604" cy="1601308"/>
              </a:xfrm>
              <a:custGeom>
                <a:avLst/>
                <a:gdLst>
                  <a:gd name="csX0" fmla="*/ 0 w 8857604"/>
                  <a:gd name="csY0" fmla="*/ 1451715 h 1601308"/>
                  <a:gd name="csX1" fmla="*/ 2123757 w 8857604"/>
                  <a:gd name="csY1" fmla="*/ 1496601 h 1601308"/>
                  <a:gd name="csX2" fmla="*/ 3571447 w 8857604"/>
                  <a:gd name="csY2" fmla="*/ 1450081 h 1601308"/>
                  <a:gd name="csX3" fmla="*/ 4378965 w 8857604"/>
                  <a:gd name="csY3" fmla="*/ 1034772 h 1601308"/>
                  <a:gd name="csX4" fmla="*/ 4932171 w 8857604"/>
                  <a:gd name="csY4" fmla="*/ 1100112 h 1601308"/>
                  <a:gd name="csX5" fmla="*/ 5391909 w 8857604"/>
                  <a:gd name="csY5" fmla="*/ 1147832 h 1601308"/>
                  <a:gd name="csX6" fmla="*/ 5849051 w 8857604"/>
                  <a:gd name="csY6" fmla="*/ 453334 h 1601308"/>
                  <a:gd name="csX7" fmla="*/ 6457053 w 8857604"/>
                  <a:gd name="csY7" fmla="*/ 143763 h 1601308"/>
                  <a:gd name="csX8" fmla="*/ 6965014 w 8857604"/>
                  <a:gd name="csY8" fmla="*/ 906105 h 1601308"/>
                  <a:gd name="csX9" fmla="*/ 8857604 w 8857604"/>
                  <a:gd name="csY9" fmla="*/ 442595 h 16013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857604" h="1601308">
                    <a:moveTo>
                      <a:pt x="0" y="1451715"/>
                    </a:moveTo>
                    <a:cubicBezTo>
                      <a:pt x="706157" y="1477033"/>
                      <a:pt x="1424007" y="1394275"/>
                      <a:pt x="2123757" y="1496601"/>
                    </a:cubicBezTo>
                    <a:cubicBezTo>
                      <a:pt x="2928600" y="1712994"/>
                      <a:pt x="2862861" y="1541350"/>
                      <a:pt x="3571447" y="1450081"/>
                    </a:cubicBezTo>
                    <a:cubicBezTo>
                      <a:pt x="3880216" y="1405973"/>
                      <a:pt x="4089551" y="1130298"/>
                      <a:pt x="4378965" y="1034772"/>
                    </a:cubicBezTo>
                    <a:cubicBezTo>
                      <a:pt x="4562599" y="975222"/>
                      <a:pt x="4754326" y="1052471"/>
                      <a:pt x="4932171" y="1100112"/>
                    </a:cubicBezTo>
                    <a:cubicBezTo>
                      <a:pt x="5077669" y="1130904"/>
                      <a:pt x="5249016" y="1217767"/>
                      <a:pt x="5391909" y="1147832"/>
                    </a:cubicBezTo>
                    <a:cubicBezTo>
                      <a:pt x="5607912" y="970193"/>
                      <a:pt x="5707342" y="688169"/>
                      <a:pt x="5849051" y="453334"/>
                    </a:cubicBezTo>
                    <a:cubicBezTo>
                      <a:pt x="5974987" y="226997"/>
                      <a:pt x="6205770" y="-234164"/>
                      <a:pt x="6457053" y="143763"/>
                    </a:cubicBezTo>
                    <a:cubicBezTo>
                      <a:pt x="6645699" y="383199"/>
                      <a:pt x="6737648" y="697656"/>
                      <a:pt x="6965014" y="906105"/>
                    </a:cubicBezTo>
                    <a:cubicBezTo>
                      <a:pt x="7476049" y="1120148"/>
                      <a:pt x="8272046" y="408151"/>
                      <a:pt x="8857604" y="44259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8" name="Frihandsfigur: Form 947">
                <a:extLst>
                  <a:ext uri="{FF2B5EF4-FFF2-40B4-BE49-F238E27FC236}">
                    <a16:creationId xmlns:a16="http://schemas.microsoft.com/office/drawing/2014/main" id="{8A2792E9-EE07-EFA8-DAE9-2CF97F370AE8}"/>
                  </a:ext>
                </a:extLst>
              </p:cNvPr>
              <p:cNvSpPr/>
              <p:nvPr/>
            </p:nvSpPr>
            <p:spPr>
              <a:xfrm>
                <a:off x="1634653" y="4664311"/>
                <a:ext cx="8658836" cy="1735519"/>
              </a:xfrm>
              <a:custGeom>
                <a:avLst/>
                <a:gdLst>
                  <a:gd name="csX0" fmla="*/ 0 w 8658836"/>
                  <a:gd name="csY0" fmla="*/ 1534863 h 1735519"/>
                  <a:gd name="csX1" fmla="*/ 1212952 w 8658836"/>
                  <a:gd name="csY1" fmla="*/ 1534863 h 1735519"/>
                  <a:gd name="csX2" fmla="*/ 2000187 w 8658836"/>
                  <a:gd name="csY2" fmla="*/ 1574966 h 1735519"/>
                  <a:gd name="csX3" fmla="*/ 3189210 w 8658836"/>
                  <a:gd name="csY3" fmla="*/ 1598208 h 1735519"/>
                  <a:gd name="csX4" fmla="*/ 3526464 w 8658836"/>
                  <a:gd name="csY4" fmla="*/ 1527628 h 1735519"/>
                  <a:gd name="csX5" fmla="*/ 4181123 w 8658836"/>
                  <a:gd name="csY5" fmla="*/ 1112113 h 1735519"/>
                  <a:gd name="csX6" fmla="*/ 5032132 w 8658836"/>
                  <a:gd name="csY6" fmla="*/ 1232460 h 1735519"/>
                  <a:gd name="csX7" fmla="*/ 5638099 w 8658836"/>
                  <a:gd name="csY7" fmla="*/ 659737 h 1735519"/>
                  <a:gd name="csX8" fmla="*/ 6286266 w 8658836"/>
                  <a:gd name="csY8" fmla="*/ 95564 h 1735519"/>
                  <a:gd name="csX9" fmla="*/ 6805228 w 8658836"/>
                  <a:gd name="csY9" fmla="*/ 905653 h 1735519"/>
                  <a:gd name="csX10" fmla="*/ 8658836 w 8658836"/>
                  <a:gd name="csY10" fmla="*/ 414843 h 17355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8658836" h="1735519">
                    <a:moveTo>
                      <a:pt x="0" y="1534863"/>
                    </a:moveTo>
                    <a:cubicBezTo>
                      <a:pt x="404336" y="1534863"/>
                      <a:pt x="808644" y="1534863"/>
                      <a:pt x="1212952" y="1534863"/>
                    </a:cubicBezTo>
                    <a:cubicBezTo>
                      <a:pt x="1475133" y="1543962"/>
                      <a:pt x="1743852" y="1506220"/>
                      <a:pt x="2000187" y="1574966"/>
                    </a:cubicBezTo>
                    <a:cubicBezTo>
                      <a:pt x="2461216" y="1717200"/>
                      <a:pt x="2728107" y="1839953"/>
                      <a:pt x="3189210" y="1598208"/>
                    </a:cubicBezTo>
                    <a:cubicBezTo>
                      <a:pt x="3296612" y="1551528"/>
                      <a:pt x="3411352" y="1537606"/>
                      <a:pt x="3526464" y="1527628"/>
                    </a:cubicBezTo>
                    <a:cubicBezTo>
                      <a:pt x="3781930" y="1460305"/>
                      <a:pt x="3956660" y="1238866"/>
                      <a:pt x="4181123" y="1112113"/>
                    </a:cubicBezTo>
                    <a:cubicBezTo>
                      <a:pt x="4459003" y="921164"/>
                      <a:pt x="4757452" y="1156405"/>
                      <a:pt x="5032132" y="1232460"/>
                    </a:cubicBezTo>
                    <a:cubicBezTo>
                      <a:pt x="5381119" y="1365168"/>
                      <a:pt x="5494201" y="883930"/>
                      <a:pt x="5638099" y="659737"/>
                    </a:cubicBezTo>
                    <a:cubicBezTo>
                      <a:pt x="5770213" y="462741"/>
                      <a:pt x="5984902" y="-256429"/>
                      <a:pt x="6286266" y="95564"/>
                    </a:cubicBezTo>
                    <a:cubicBezTo>
                      <a:pt x="6494120" y="340828"/>
                      <a:pt x="6574016" y="678974"/>
                      <a:pt x="6805228" y="905653"/>
                    </a:cubicBezTo>
                    <a:cubicBezTo>
                      <a:pt x="7296209" y="1138208"/>
                      <a:pt x="8088588" y="378319"/>
                      <a:pt x="8658836" y="41484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9" name="Frihandsfigur: Form 948">
                <a:extLst>
                  <a:ext uri="{FF2B5EF4-FFF2-40B4-BE49-F238E27FC236}">
                    <a16:creationId xmlns:a16="http://schemas.microsoft.com/office/drawing/2014/main" id="{7909D248-AF77-E463-8B67-2C724D164F98}"/>
                  </a:ext>
                </a:extLst>
              </p:cNvPr>
              <p:cNvSpPr/>
              <p:nvPr/>
            </p:nvSpPr>
            <p:spPr>
              <a:xfrm>
                <a:off x="1730042" y="4632338"/>
                <a:ext cx="8468378" cy="1725281"/>
              </a:xfrm>
              <a:custGeom>
                <a:avLst/>
                <a:gdLst>
                  <a:gd name="csX0" fmla="*/ 0 w 8468378"/>
                  <a:gd name="csY0" fmla="*/ 1533980 h 1725281"/>
                  <a:gd name="csX1" fmla="*/ 1850248 w 8468378"/>
                  <a:gd name="csY1" fmla="*/ 1504554 h 1725281"/>
                  <a:gd name="csX2" fmla="*/ 2806980 w 8468378"/>
                  <a:gd name="csY2" fmla="*/ 1698767 h 1725281"/>
                  <a:gd name="csX3" fmla="*/ 3484550 w 8468378"/>
                  <a:gd name="csY3" fmla="*/ 1492689 h 1725281"/>
                  <a:gd name="csX4" fmla="*/ 3981092 w 8468378"/>
                  <a:gd name="csY4" fmla="*/ 1163700 h 1725281"/>
                  <a:gd name="csX5" fmla="*/ 5087042 w 8468378"/>
                  <a:gd name="csY5" fmla="*/ 1212078 h 1725281"/>
                  <a:gd name="csX6" fmla="*/ 5453293 w 8468378"/>
                  <a:gd name="csY6" fmla="*/ 748431 h 1725281"/>
                  <a:gd name="csX7" fmla="*/ 6132230 w 8468378"/>
                  <a:gd name="csY7" fmla="*/ 80022 h 1725281"/>
                  <a:gd name="csX8" fmla="*/ 6677949 w 8468378"/>
                  <a:gd name="csY8" fmla="*/ 873606 h 1725281"/>
                  <a:gd name="csX9" fmla="*/ 8468378 w 8468378"/>
                  <a:gd name="csY9" fmla="*/ 349061 h 17252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468378" h="1725281">
                    <a:moveTo>
                      <a:pt x="0" y="1533980"/>
                    </a:moveTo>
                    <a:cubicBezTo>
                      <a:pt x="616671" y="1566476"/>
                      <a:pt x="1235172" y="1439243"/>
                      <a:pt x="1850248" y="1504554"/>
                    </a:cubicBezTo>
                    <a:cubicBezTo>
                      <a:pt x="2167757" y="1567527"/>
                      <a:pt x="2472812" y="1803706"/>
                      <a:pt x="2806980" y="1698767"/>
                    </a:cubicBezTo>
                    <a:cubicBezTo>
                      <a:pt x="3031013" y="1615139"/>
                      <a:pt x="3242291" y="1507006"/>
                      <a:pt x="3484550" y="1492689"/>
                    </a:cubicBezTo>
                    <a:cubicBezTo>
                      <a:pt x="3674579" y="1426619"/>
                      <a:pt x="3819255" y="1277377"/>
                      <a:pt x="3981092" y="1163700"/>
                    </a:cubicBezTo>
                    <a:cubicBezTo>
                      <a:pt x="4316683" y="841231"/>
                      <a:pt x="4712629" y="1189395"/>
                      <a:pt x="5087042" y="1212078"/>
                    </a:cubicBezTo>
                    <a:cubicBezTo>
                      <a:pt x="5275951" y="1138405"/>
                      <a:pt x="5351989" y="910354"/>
                      <a:pt x="5453293" y="748431"/>
                    </a:cubicBezTo>
                    <a:cubicBezTo>
                      <a:pt x="5586104" y="565562"/>
                      <a:pt x="5845165" y="-256461"/>
                      <a:pt x="6132230" y="80022"/>
                    </a:cubicBezTo>
                    <a:cubicBezTo>
                      <a:pt x="6351320" y="316154"/>
                      <a:pt x="6431804" y="661089"/>
                      <a:pt x="6677949" y="873606"/>
                    </a:cubicBezTo>
                    <a:cubicBezTo>
                      <a:pt x="7238436" y="1059418"/>
                      <a:pt x="7869807" y="314679"/>
                      <a:pt x="8468378" y="34906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0" name="Frihandsfigur: Form 949">
                <a:extLst>
                  <a:ext uri="{FF2B5EF4-FFF2-40B4-BE49-F238E27FC236}">
                    <a16:creationId xmlns:a16="http://schemas.microsoft.com/office/drawing/2014/main" id="{A92234BF-5F8F-BA24-57C2-F3A37919A38D}"/>
                  </a:ext>
                </a:extLst>
              </p:cNvPr>
              <p:cNvSpPr/>
              <p:nvPr/>
            </p:nvSpPr>
            <p:spPr>
              <a:xfrm>
                <a:off x="1822288" y="4684939"/>
                <a:ext cx="8285127" cy="1620903"/>
              </a:xfrm>
              <a:custGeom>
                <a:avLst/>
                <a:gdLst>
                  <a:gd name="csX0" fmla="*/ 0 w 8285127"/>
                  <a:gd name="csY0" fmla="*/ 1521682 h 1620903"/>
                  <a:gd name="csX1" fmla="*/ 1752562 w 8285127"/>
                  <a:gd name="csY1" fmla="*/ 1317657 h 1620903"/>
                  <a:gd name="csX2" fmla="*/ 2970006 w 8285127"/>
                  <a:gd name="csY2" fmla="*/ 1503983 h 1620903"/>
                  <a:gd name="csX3" fmla="*/ 3511930 w 8285127"/>
                  <a:gd name="csY3" fmla="*/ 1343500 h 1620903"/>
                  <a:gd name="csX4" fmla="*/ 4207366 w 8285127"/>
                  <a:gd name="csY4" fmla="*/ 949051 h 1620903"/>
                  <a:gd name="csX5" fmla="*/ 4801177 w 8285127"/>
                  <a:gd name="csY5" fmla="*/ 1011944 h 1620903"/>
                  <a:gd name="csX6" fmla="*/ 5195210 w 8285127"/>
                  <a:gd name="csY6" fmla="*/ 839248 h 1620903"/>
                  <a:gd name="csX7" fmla="*/ 5928890 w 8285127"/>
                  <a:gd name="csY7" fmla="*/ 21757 h 1620903"/>
                  <a:gd name="csX8" fmla="*/ 6506917 w 8285127"/>
                  <a:gd name="csY8" fmla="*/ 695973 h 1620903"/>
                  <a:gd name="csX9" fmla="*/ 8285127 w 8285127"/>
                  <a:gd name="csY9" fmla="*/ 108700 h 1620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285127" h="1620903">
                    <a:moveTo>
                      <a:pt x="0" y="1521682"/>
                    </a:moveTo>
                    <a:cubicBezTo>
                      <a:pt x="593103" y="1549074"/>
                      <a:pt x="1158093" y="1253837"/>
                      <a:pt x="1752562" y="1317657"/>
                    </a:cubicBezTo>
                    <a:cubicBezTo>
                      <a:pt x="2207727" y="1436500"/>
                      <a:pt x="2475447" y="1808112"/>
                      <a:pt x="2970006" y="1503983"/>
                    </a:cubicBezTo>
                    <a:cubicBezTo>
                      <a:pt x="3137438" y="1397198"/>
                      <a:pt x="3340366" y="1429122"/>
                      <a:pt x="3511930" y="1343500"/>
                    </a:cubicBezTo>
                    <a:cubicBezTo>
                      <a:pt x="3749297" y="1225633"/>
                      <a:pt x="3932966" y="981146"/>
                      <a:pt x="4207366" y="949051"/>
                    </a:cubicBezTo>
                    <a:cubicBezTo>
                      <a:pt x="4406065" y="960829"/>
                      <a:pt x="4603187" y="991907"/>
                      <a:pt x="4801177" y="1011944"/>
                    </a:cubicBezTo>
                    <a:cubicBezTo>
                      <a:pt x="4976136" y="1058533"/>
                      <a:pt x="5102106" y="990924"/>
                      <a:pt x="5195210" y="839248"/>
                    </a:cubicBezTo>
                    <a:cubicBezTo>
                      <a:pt x="5366528" y="667358"/>
                      <a:pt x="5646712" y="-142057"/>
                      <a:pt x="5928890" y="21757"/>
                    </a:cubicBezTo>
                    <a:cubicBezTo>
                      <a:pt x="6177218" y="191556"/>
                      <a:pt x="6272036" y="511356"/>
                      <a:pt x="6506917" y="695973"/>
                    </a:cubicBezTo>
                    <a:cubicBezTo>
                      <a:pt x="7056997" y="934134"/>
                      <a:pt x="7692030" y="72404"/>
                      <a:pt x="8285127" y="10870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1" name="Frihandsfigur: Form 950">
                <a:extLst>
                  <a:ext uri="{FF2B5EF4-FFF2-40B4-BE49-F238E27FC236}">
                    <a16:creationId xmlns:a16="http://schemas.microsoft.com/office/drawing/2014/main" id="{64F8B8DB-44F0-F258-CD88-3901CB123D32}"/>
                  </a:ext>
                </a:extLst>
              </p:cNvPr>
              <p:cNvSpPr/>
              <p:nvPr/>
            </p:nvSpPr>
            <p:spPr>
              <a:xfrm>
                <a:off x="1911225" y="4551874"/>
                <a:ext cx="8109024" cy="1737305"/>
              </a:xfrm>
              <a:custGeom>
                <a:avLst/>
                <a:gdLst>
                  <a:gd name="csX0" fmla="*/ 0 w 8109024"/>
                  <a:gd name="csY0" fmla="*/ 1737306 h 1737305"/>
                  <a:gd name="csX1" fmla="*/ 1451096 w 8109024"/>
                  <a:gd name="csY1" fmla="*/ 1300749 h 1737305"/>
                  <a:gd name="csX2" fmla="*/ 2812163 w 8109024"/>
                  <a:gd name="csY2" fmla="*/ 1634185 h 1737305"/>
                  <a:gd name="csX3" fmla="*/ 3146593 w 8109024"/>
                  <a:gd name="csY3" fmla="*/ 1494270 h 1737305"/>
                  <a:gd name="csX4" fmla="*/ 3452512 w 8109024"/>
                  <a:gd name="csY4" fmla="*/ 1424392 h 1737305"/>
                  <a:gd name="csX5" fmla="*/ 4336514 w 8109024"/>
                  <a:gd name="csY5" fmla="*/ 1067565 h 1737305"/>
                  <a:gd name="csX6" fmla="*/ 4908545 w 8109024"/>
                  <a:gd name="csY6" fmla="*/ 989412 h 1737305"/>
                  <a:gd name="csX7" fmla="*/ 5623692 w 8109024"/>
                  <a:gd name="csY7" fmla="*/ 240919 h 1737305"/>
                  <a:gd name="csX8" fmla="*/ 6292529 w 8109024"/>
                  <a:gd name="csY8" fmla="*/ 667252 h 1737305"/>
                  <a:gd name="csX9" fmla="*/ 8109025 w 8109024"/>
                  <a:gd name="csY9" fmla="*/ 340 h 17373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109024" h="1737305">
                    <a:moveTo>
                      <a:pt x="0" y="1737306"/>
                    </a:moveTo>
                    <a:cubicBezTo>
                      <a:pt x="517688" y="1732339"/>
                      <a:pt x="948273" y="1377815"/>
                      <a:pt x="1451096" y="1300749"/>
                    </a:cubicBezTo>
                    <a:cubicBezTo>
                      <a:pt x="1964754" y="1164811"/>
                      <a:pt x="2298573" y="1958551"/>
                      <a:pt x="2812163" y="1634185"/>
                    </a:cubicBezTo>
                    <a:cubicBezTo>
                      <a:pt x="2921691" y="1583606"/>
                      <a:pt x="3028190" y="1521793"/>
                      <a:pt x="3146593" y="1494270"/>
                    </a:cubicBezTo>
                    <a:cubicBezTo>
                      <a:pt x="3250864" y="1478394"/>
                      <a:pt x="3358420" y="1480988"/>
                      <a:pt x="3452512" y="1424392"/>
                    </a:cubicBezTo>
                    <a:cubicBezTo>
                      <a:pt x="3775100" y="1236226"/>
                      <a:pt x="3934669" y="1058061"/>
                      <a:pt x="4336514" y="1067565"/>
                    </a:cubicBezTo>
                    <a:cubicBezTo>
                      <a:pt x="4526217" y="1031915"/>
                      <a:pt x="4716601" y="1001871"/>
                      <a:pt x="4908545" y="989412"/>
                    </a:cubicBezTo>
                    <a:cubicBezTo>
                      <a:pt x="5224590" y="831981"/>
                      <a:pt x="5321563" y="418495"/>
                      <a:pt x="5623692" y="240919"/>
                    </a:cubicBezTo>
                    <a:cubicBezTo>
                      <a:pt x="5913054" y="162109"/>
                      <a:pt x="6078337" y="535156"/>
                      <a:pt x="6292529" y="667252"/>
                    </a:cubicBezTo>
                    <a:cubicBezTo>
                      <a:pt x="6876151" y="1005197"/>
                      <a:pt x="7494571" y="-21377"/>
                      <a:pt x="8109025" y="34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2" name="Frihandsfigur: Form 951">
                <a:extLst>
                  <a:ext uri="{FF2B5EF4-FFF2-40B4-BE49-F238E27FC236}">
                    <a16:creationId xmlns:a16="http://schemas.microsoft.com/office/drawing/2014/main" id="{A28C4C04-20C0-E3FA-32D7-B07A9CF62079}"/>
                  </a:ext>
                </a:extLst>
              </p:cNvPr>
              <p:cNvSpPr/>
              <p:nvPr/>
            </p:nvSpPr>
            <p:spPr>
              <a:xfrm>
                <a:off x="1996613" y="4305378"/>
                <a:ext cx="7940095" cy="2073939"/>
              </a:xfrm>
              <a:custGeom>
                <a:avLst/>
                <a:gdLst>
                  <a:gd name="csX0" fmla="*/ 0 w 7940095"/>
                  <a:gd name="csY0" fmla="*/ 2073939 h 2073939"/>
                  <a:gd name="csX1" fmla="*/ 1764061 w 7940095"/>
                  <a:gd name="csY1" fmla="*/ 1437357 h 2073939"/>
                  <a:gd name="csX2" fmla="*/ 2460079 w 7940095"/>
                  <a:gd name="csY2" fmla="*/ 1918348 h 2073939"/>
                  <a:gd name="csX3" fmla="*/ 3048570 w 7940095"/>
                  <a:gd name="csY3" fmla="*/ 1699881 h 2073939"/>
                  <a:gd name="csX4" fmla="*/ 3824581 w 7940095"/>
                  <a:gd name="csY4" fmla="*/ 1385905 h 2073939"/>
                  <a:gd name="csX5" fmla="*/ 4145673 w 7940095"/>
                  <a:gd name="csY5" fmla="*/ 1316319 h 2073939"/>
                  <a:gd name="csX6" fmla="*/ 4562005 w 7940095"/>
                  <a:gd name="csY6" fmla="*/ 1129239 h 2073939"/>
                  <a:gd name="csX7" fmla="*/ 5097615 w 7940095"/>
                  <a:gd name="csY7" fmla="*/ 886620 h 2073939"/>
                  <a:gd name="csX8" fmla="*/ 7151551 w 7940095"/>
                  <a:gd name="csY8" fmla="*/ 422533 h 2073939"/>
                  <a:gd name="csX9" fmla="*/ 7940096 w 7940095"/>
                  <a:gd name="csY9" fmla="*/ 0 h 20739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940095" h="2073939">
                    <a:moveTo>
                      <a:pt x="0" y="2073939"/>
                    </a:moveTo>
                    <a:cubicBezTo>
                      <a:pt x="593846" y="2071882"/>
                      <a:pt x="1196127" y="1174038"/>
                      <a:pt x="1764061" y="1437357"/>
                    </a:cubicBezTo>
                    <a:cubicBezTo>
                      <a:pt x="2008491" y="1575568"/>
                      <a:pt x="2172923" y="1862410"/>
                      <a:pt x="2460079" y="1918348"/>
                    </a:cubicBezTo>
                    <a:cubicBezTo>
                      <a:pt x="2677175" y="1924887"/>
                      <a:pt x="2848288" y="1758643"/>
                      <a:pt x="3048570" y="1699881"/>
                    </a:cubicBezTo>
                    <a:cubicBezTo>
                      <a:pt x="3344247" y="1691652"/>
                      <a:pt x="3571932" y="1518276"/>
                      <a:pt x="3824581" y="1385905"/>
                    </a:cubicBezTo>
                    <a:cubicBezTo>
                      <a:pt x="3924942" y="1331686"/>
                      <a:pt x="4039614" y="1347448"/>
                      <a:pt x="4145673" y="1316319"/>
                    </a:cubicBezTo>
                    <a:cubicBezTo>
                      <a:pt x="4292011" y="1272308"/>
                      <a:pt x="4421256" y="1186948"/>
                      <a:pt x="4562005" y="1129239"/>
                    </a:cubicBezTo>
                    <a:cubicBezTo>
                      <a:pt x="4784724" y="1053920"/>
                      <a:pt x="4922296" y="1091074"/>
                      <a:pt x="5097615" y="886620"/>
                    </a:cubicBezTo>
                    <a:cubicBezTo>
                      <a:pt x="5942360" y="-54481"/>
                      <a:pt x="5901647" y="1559023"/>
                      <a:pt x="7151551" y="422533"/>
                    </a:cubicBezTo>
                    <a:cubicBezTo>
                      <a:pt x="7387049" y="243247"/>
                      <a:pt x="7630005" y="16596"/>
                      <a:pt x="7940096" y="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3" name="Frihandsfigur: Form 952">
                <a:extLst>
                  <a:ext uri="{FF2B5EF4-FFF2-40B4-BE49-F238E27FC236}">
                    <a16:creationId xmlns:a16="http://schemas.microsoft.com/office/drawing/2014/main" id="{0148EFF3-C294-DF9E-8D69-6EDA606D6A7C}"/>
                  </a:ext>
                </a:extLst>
              </p:cNvPr>
              <p:cNvSpPr/>
              <p:nvPr/>
            </p:nvSpPr>
            <p:spPr>
              <a:xfrm>
                <a:off x="2078229" y="4101375"/>
                <a:ext cx="7778309" cy="2341006"/>
              </a:xfrm>
              <a:custGeom>
                <a:avLst/>
                <a:gdLst>
                  <a:gd name="csX0" fmla="*/ 0 w 7778309"/>
                  <a:gd name="csY0" fmla="*/ 2341007 h 2341006"/>
                  <a:gd name="csX1" fmla="*/ 1578866 w 7778309"/>
                  <a:gd name="csY1" fmla="*/ 1450987 h 2341006"/>
                  <a:gd name="csX2" fmla="*/ 2250178 w 7778309"/>
                  <a:gd name="csY2" fmla="*/ 2011748 h 2341006"/>
                  <a:gd name="csX3" fmla="*/ 2938556 w 7778309"/>
                  <a:gd name="csY3" fmla="*/ 1873652 h 2341006"/>
                  <a:gd name="csX4" fmla="*/ 3285874 w 7778309"/>
                  <a:gd name="csY4" fmla="*/ 1802231 h 2341006"/>
                  <a:gd name="csX5" fmla="*/ 3753424 w 7778309"/>
                  <a:gd name="csY5" fmla="*/ 1575768 h 2341006"/>
                  <a:gd name="csX6" fmla="*/ 4461478 w 7778309"/>
                  <a:gd name="csY6" fmla="*/ 1224079 h 2341006"/>
                  <a:gd name="csX7" fmla="*/ 4909460 w 7778309"/>
                  <a:gd name="csY7" fmla="*/ 1080112 h 2341006"/>
                  <a:gd name="csX8" fmla="*/ 6192614 w 7778309"/>
                  <a:gd name="csY8" fmla="*/ 943249 h 2341006"/>
                  <a:gd name="csX9" fmla="*/ 7778309 w 7778309"/>
                  <a:gd name="csY9" fmla="*/ 0 h 23410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778309" h="2341006">
                    <a:moveTo>
                      <a:pt x="0" y="2341007"/>
                    </a:moveTo>
                    <a:cubicBezTo>
                      <a:pt x="625844" y="2264694"/>
                      <a:pt x="945261" y="1491592"/>
                      <a:pt x="1578866" y="1450987"/>
                    </a:cubicBezTo>
                    <a:cubicBezTo>
                      <a:pt x="1867599" y="1537398"/>
                      <a:pt x="2009491" y="1849168"/>
                      <a:pt x="2250178" y="2011748"/>
                    </a:cubicBezTo>
                    <a:cubicBezTo>
                      <a:pt x="2477093" y="2196069"/>
                      <a:pt x="2722780" y="1958707"/>
                      <a:pt x="2938556" y="1873652"/>
                    </a:cubicBezTo>
                    <a:cubicBezTo>
                      <a:pt x="3048398" y="1819679"/>
                      <a:pt x="3174214" y="1849619"/>
                      <a:pt x="3285874" y="1802231"/>
                    </a:cubicBezTo>
                    <a:cubicBezTo>
                      <a:pt x="3449111" y="1742909"/>
                      <a:pt x="3591112" y="1637205"/>
                      <a:pt x="3753424" y="1575768"/>
                    </a:cubicBezTo>
                    <a:cubicBezTo>
                      <a:pt x="4114274" y="1520927"/>
                      <a:pt x="4179088" y="1434957"/>
                      <a:pt x="4461478" y="1224079"/>
                    </a:cubicBezTo>
                    <a:cubicBezTo>
                      <a:pt x="4592694" y="1114294"/>
                      <a:pt x="4770259" y="1170889"/>
                      <a:pt x="4909460" y="1080112"/>
                    </a:cubicBezTo>
                    <a:cubicBezTo>
                      <a:pt x="5437223" y="689086"/>
                      <a:pt x="5632590" y="922104"/>
                      <a:pt x="6192614" y="943249"/>
                    </a:cubicBezTo>
                    <a:cubicBezTo>
                      <a:pt x="6843656" y="892454"/>
                      <a:pt x="7136589" y="75661"/>
                      <a:pt x="7778309" y="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4" name="Frihandsfigur: Form 953">
                <a:extLst>
                  <a:ext uri="{FF2B5EF4-FFF2-40B4-BE49-F238E27FC236}">
                    <a16:creationId xmlns:a16="http://schemas.microsoft.com/office/drawing/2014/main" id="{B2904ADB-3200-524D-1E17-AB06E2E6E8D7}"/>
                  </a:ext>
                </a:extLst>
              </p:cNvPr>
              <p:cNvSpPr/>
              <p:nvPr/>
            </p:nvSpPr>
            <p:spPr>
              <a:xfrm>
                <a:off x="9583881" y="4033092"/>
                <a:ext cx="3022697" cy="3495574"/>
              </a:xfrm>
              <a:custGeom>
                <a:avLst/>
                <a:gdLst>
                  <a:gd name="csX0" fmla="*/ 0 w 3022697"/>
                  <a:gd name="csY0" fmla="*/ 0 h 3495574"/>
                  <a:gd name="csX1" fmla="*/ 366183 w 3022697"/>
                  <a:gd name="csY1" fmla="*/ 913697 h 3495574"/>
                  <a:gd name="csX2" fmla="*/ 516767 w 3022697"/>
                  <a:gd name="csY2" fmla="*/ 1112733 h 3495574"/>
                  <a:gd name="csX3" fmla="*/ 710923 w 3022697"/>
                  <a:gd name="csY3" fmla="*/ 1536101 h 3495574"/>
                  <a:gd name="csX4" fmla="*/ 860902 w 3022697"/>
                  <a:gd name="csY4" fmla="*/ 1750533 h 3495574"/>
                  <a:gd name="csX5" fmla="*/ 1005857 w 3022697"/>
                  <a:gd name="csY5" fmla="*/ 2155629 h 3495574"/>
                  <a:gd name="csX6" fmla="*/ 1677604 w 3022697"/>
                  <a:gd name="csY6" fmla="*/ 2643308 h 3495574"/>
                  <a:gd name="csX7" fmla="*/ 3022698 w 3022697"/>
                  <a:gd name="csY7" fmla="*/ 3495574 h 34955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3022697" h="3495574">
                    <a:moveTo>
                      <a:pt x="0" y="0"/>
                    </a:moveTo>
                    <a:cubicBezTo>
                      <a:pt x="189578" y="267559"/>
                      <a:pt x="214667" y="623718"/>
                      <a:pt x="366183" y="913697"/>
                    </a:cubicBezTo>
                    <a:cubicBezTo>
                      <a:pt x="396272" y="997536"/>
                      <a:pt x="469505" y="1042370"/>
                      <a:pt x="516767" y="1112733"/>
                    </a:cubicBezTo>
                    <a:cubicBezTo>
                      <a:pt x="594377" y="1247019"/>
                      <a:pt x="641675" y="1397512"/>
                      <a:pt x="710923" y="1536101"/>
                    </a:cubicBezTo>
                    <a:cubicBezTo>
                      <a:pt x="742019" y="1623511"/>
                      <a:pt x="814668" y="1675289"/>
                      <a:pt x="860902" y="1750533"/>
                    </a:cubicBezTo>
                    <a:cubicBezTo>
                      <a:pt x="919989" y="1880092"/>
                      <a:pt x="951319" y="2024064"/>
                      <a:pt x="1005857" y="2155629"/>
                    </a:cubicBezTo>
                    <a:cubicBezTo>
                      <a:pt x="1067962" y="2324965"/>
                      <a:pt x="1512715" y="2511154"/>
                      <a:pt x="1677604" y="2643308"/>
                    </a:cubicBezTo>
                    <a:cubicBezTo>
                      <a:pt x="2125980" y="2927378"/>
                      <a:pt x="2574196" y="3211390"/>
                      <a:pt x="3022698" y="349557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5" name="Frihandsfigur: Form 954">
                <a:extLst>
                  <a:ext uri="{FF2B5EF4-FFF2-40B4-BE49-F238E27FC236}">
                    <a16:creationId xmlns:a16="http://schemas.microsoft.com/office/drawing/2014/main" id="{8BA50062-7CDE-F477-E0FC-E2DE8D1083AF}"/>
                  </a:ext>
                </a:extLst>
              </p:cNvPr>
              <p:cNvSpPr/>
              <p:nvPr/>
            </p:nvSpPr>
            <p:spPr>
              <a:xfrm>
                <a:off x="9388217" y="4149090"/>
                <a:ext cx="2859317" cy="3379582"/>
              </a:xfrm>
              <a:custGeom>
                <a:avLst/>
                <a:gdLst>
                  <a:gd name="csX0" fmla="*/ 0 w 2859317"/>
                  <a:gd name="csY0" fmla="*/ 0 h 3379582"/>
                  <a:gd name="csX1" fmla="*/ 349838 w 2859317"/>
                  <a:gd name="csY1" fmla="*/ 873755 h 3379582"/>
                  <a:gd name="csX2" fmla="*/ 486192 w 2859317"/>
                  <a:gd name="csY2" fmla="*/ 1056252 h 3379582"/>
                  <a:gd name="csX3" fmla="*/ 664837 w 2859317"/>
                  <a:gd name="csY3" fmla="*/ 1457788 h 3379582"/>
                  <a:gd name="csX4" fmla="*/ 812724 w 2859317"/>
                  <a:gd name="csY4" fmla="*/ 1679381 h 3379582"/>
                  <a:gd name="csX5" fmla="*/ 956273 w 2859317"/>
                  <a:gd name="csY5" fmla="*/ 2057543 h 3379582"/>
                  <a:gd name="csX6" fmla="*/ 1171752 w 2859317"/>
                  <a:gd name="csY6" fmla="*/ 2249173 h 3379582"/>
                  <a:gd name="csX7" fmla="*/ 1586826 w 2859317"/>
                  <a:gd name="csY7" fmla="*/ 2527208 h 3379582"/>
                  <a:gd name="csX8" fmla="*/ 2859317 w 2859317"/>
                  <a:gd name="csY8" fmla="*/ 3379583 h 3379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2859317" h="3379582">
                    <a:moveTo>
                      <a:pt x="0" y="0"/>
                    </a:moveTo>
                    <a:cubicBezTo>
                      <a:pt x="178977" y="257569"/>
                      <a:pt x="204494" y="596520"/>
                      <a:pt x="349838" y="873755"/>
                    </a:cubicBezTo>
                    <a:cubicBezTo>
                      <a:pt x="378019" y="949524"/>
                      <a:pt x="443570" y="991724"/>
                      <a:pt x="486192" y="1056252"/>
                    </a:cubicBezTo>
                    <a:cubicBezTo>
                      <a:pt x="558509" y="1183428"/>
                      <a:pt x="602395" y="1325686"/>
                      <a:pt x="664837" y="1457788"/>
                    </a:cubicBezTo>
                    <a:cubicBezTo>
                      <a:pt x="695773" y="1546262"/>
                      <a:pt x="761398" y="1605784"/>
                      <a:pt x="812724" y="1679381"/>
                    </a:cubicBezTo>
                    <a:cubicBezTo>
                      <a:pt x="870743" y="1800025"/>
                      <a:pt x="901472" y="1935368"/>
                      <a:pt x="956273" y="2057543"/>
                    </a:cubicBezTo>
                    <a:cubicBezTo>
                      <a:pt x="990678" y="2156378"/>
                      <a:pt x="1094914" y="2190011"/>
                      <a:pt x="1171752" y="2249173"/>
                    </a:cubicBezTo>
                    <a:cubicBezTo>
                      <a:pt x="1310095" y="2341836"/>
                      <a:pt x="1448427" y="2434499"/>
                      <a:pt x="1586826" y="2527208"/>
                    </a:cubicBezTo>
                    <a:cubicBezTo>
                      <a:pt x="2010988" y="2811329"/>
                      <a:pt x="2435007" y="3095364"/>
                      <a:pt x="2859317" y="337958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6" name="Frihandsfigur: Form 955">
                <a:extLst>
                  <a:ext uri="{FF2B5EF4-FFF2-40B4-BE49-F238E27FC236}">
                    <a16:creationId xmlns:a16="http://schemas.microsoft.com/office/drawing/2014/main" id="{5D284712-87A8-2A4B-CD2F-C525BECFE563}"/>
                  </a:ext>
                </a:extLst>
              </p:cNvPr>
              <p:cNvSpPr/>
              <p:nvPr/>
            </p:nvSpPr>
            <p:spPr>
              <a:xfrm>
                <a:off x="9192552" y="4311813"/>
                <a:ext cx="2695925" cy="3216859"/>
              </a:xfrm>
              <a:custGeom>
                <a:avLst/>
                <a:gdLst>
                  <a:gd name="csX0" fmla="*/ 0 w 2695925"/>
                  <a:gd name="csY0" fmla="*/ 0 h 3216859"/>
                  <a:gd name="csX1" fmla="*/ 323469 w 2695925"/>
                  <a:gd name="csY1" fmla="*/ 796894 h 3216859"/>
                  <a:gd name="csX2" fmla="*/ 459006 w 2695925"/>
                  <a:gd name="csY2" fmla="*/ 983580 h 3216859"/>
                  <a:gd name="csX3" fmla="*/ 624158 w 2695925"/>
                  <a:gd name="csY3" fmla="*/ 1363976 h 3216859"/>
                  <a:gd name="csX4" fmla="*/ 771279 w 2695925"/>
                  <a:gd name="csY4" fmla="*/ 1589736 h 3216859"/>
                  <a:gd name="csX5" fmla="*/ 899192 w 2695925"/>
                  <a:gd name="csY5" fmla="*/ 1899774 h 3216859"/>
                  <a:gd name="csX6" fmla="*/ 1490220 w 2695925"/>
                  <a:gd name="csY6" fmla="*/ 2360318 h 3216859"/>
                  <a:gd name="csX7" fmla="*/ 2695926 w 2695925"/>
                  <a:gd name="csY7" fmla="*/ 3216859 h 3216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695925" h="3216859">
                    <a:moveTo>
                      <a:pt x="0" y="0"/>
                    </a:moveTo>
                    <a:cubicBezTo>
                      <a:pt x="165358" y="234092"/>
                      <a:pt x="192099" y="543136"/>
                      <a:pt x="323469" y="796894"/>
                    </a:cubicBezTo>
                    <a:cubicBezTo>
                      <a:pt x="351261" y="873806"/>
                      <a:pt x="416189" y="918097"/>
                      <a:pt x="459006" y="983580"/>
                    </a:cubicBezTo>
                    <a:cubicBezTo>
                      <a:pt x="525826" y="1104298"/>
                      <a:pt x="566917" y="1238595"/>
                      <a:pt x="624158" y="1363976"/>
                    </a:cubicBezTo>
                    <a:cubicBezTo>
                      <a:pt x="654534" y="1453639"/>
                      <a:pt x="718627" y="1515692"/>
                      <a:pt x="771279" y="1589736"/>
                    </a:cubicBezTo>
                    <a:cubicBezTo>
                      <a:pt x="821205" y="1688788"/>
                      <a:pt x="851250" y="1799688"/>
                      <a:pt x="899192" y="1899774"/>
                    </a:cubicBezTo>
                    <a:cubicBezTo>
                      <a:pt x="1041490" y="2097930"/>
                      <a:pt x="1303111" y="2201504"/>
                      <a:pt x="1490220" y="2360318"/>
                    </a:cubicBezTo>
                    <a:cubicBezTo>
                      <a:pt x="1892134" y="2645811"/>
                      <a:pt x="2293876" y="2931229"/>
                      <a:pt x="2695926" y="321685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7" name="Frihandsfigur: Form 956">
                <a:extLst>
                  <a:ext uri="{FF2B5EF4-FFF2-40B4-BE49-F238E27FC236}">
                    <a16:creationId xmlns:a16="http://schemas.microsoft.com/office/drawing/2014/main" id="{4E3C2F97-668C-C178-9488-0E232DF44D7C}"/>
                  </a:ext>
                </a:extLst>
              </p:cNvPr>
              <p:cNvSpPr/>
              <p:nvPr/>
            </p:nvSpPr>
            <p:spPr>
              <a:xfrm>
                <a:off x="8996888" y="4496630"/>
                <a:ext cx="2532538" cy="3032036"/>
              </a:xfrm>
              <a:custGeom>
                <a:avLst/>
                <a:gdLst>
                  <a:gd name="csX0" fmla="*/ 0 w 2532538"/>
                  <a:gd name="csY0" fmla="*/ 0 h 3032036"/>
                  <a:gd name="csX1" fmla="*/ 311564 w 2532538"/>
                  <a:gd name="csY1" fmla="*/ 740973 h 3032036"/>
                  <a:gd name="csX2" fmla="*/ 601401 w 2532538"/>
                  <a:gd name="csY2" fmla="*/ 1297339 h 3032036"/>
                  <a:gd name="csX3" fmla="*/ 820314 w 2532538"/>
                  <a:gd name="csY3" fmla="*/ 1679313 h 3032036"/>
                  <a:gd name="csX4" fmla="*/ 1408021 w 2532538"/>
                  <a:gd name="csY4" fmla="*/ 2181633 h 3032036"/>
                  <a:gd name="csX5" fmla="*/ 2532539 w 2532538"/>
                  <a:gd name="csY5" fmla="*/ 3032036 h 30320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532538" h="3032036">
                    <a:moveTo>
                      <a:pt x="0" y="0"/>
                    </a:moveTo>
                    <a:cubicBezTo>
                      <a:pt x="157859" y="216467"/>
                      <a:pt x="182549" y="506869"/>
                      <a:pt x="311564" y="740973"/>
                    </a:cubicBezTo>
                    <a:cubicBezTo>
                      <a:pt x="450730" y="903707"/>
                      <a:pt x="521728" y="1099315"/>
                      <a:pt x="601401" y="1297339"/>
                    </a:cubicBezTo>
                    <a:cubicBezTo>
                      <a:pt x="671192" y="1428641"/>
                      <a:pt x="775554" y="1532203"/>
                      <a:pt x="820314" y="1679313"/>
                    </a:cubicBezTo>
                    <a:cubicBezTo>
                      <a:pt x="945724" y="1901534"/>
                      <a:pt x="1221272" y="2010617"/>
                      <a:pt x="1408021" y="2181633"/>
                    </a:cubicBezTo>
                    <a:cubicBezTo>
                      <a:pt x="1782874" y="2465079"/>
                      <a:pt x="2157544" y="2748435"/>
                      <a:pt x="2532539" y="3032036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8" name="Frihandsfigur: Form 957">
                <a:extLst>
                  <a:ext uri="{FF2B5EF4-FFF2-40B4-BE49-F238E27FC236}">
                    <a16:creationId xmlns:a16="http://schemas.microsoft.com/office/drawing/2014/main" id="{063D8B92-B5FA-1DEE-E088-6290D04ED838}"/>
                  </a:ext>
                </a:extLst>
              </p:cNvPr>
              <p:cNvSpPr/>
              <p:nvPr/>
            </p:nvSpPr>
            <p:spPr>
              <a:xfrm>
                <a:off x="8801223" y="4678921"/>
                <a:ext cx="2369147" cy="2849745"/>
              </a:xfrm>
              <a:custGeom>
                <a:avLst/>
                <a:gdLst>
                  <a:gd name="csX0" fmla="*/ 0 w 2369147"/>
                  <a:gd name="csY0" fmla="*/ 0 h 2849745"/>
                  <a:gd name="csX1" fmla="*/ 373607 w 2369147"/>
                  <a:gd name="csY1" fmla="*/ 773600 h 2849745"/>
                  <a:gd name="csX2" fmla="*/ 673090 w 2369147"/>
                  <a:gd name="csY2" fmla="*/ 1356147 h 2849745"/>
                  <a:gd name="csX3" fmla="*/ 1285812 w 2369147"/>
                  <a:gd name="csY3" fmla="*/ 1973927 h 2849745"/>
                  <a:gd name="csX4" fmla="*/ 2369148 w 2369147"/>
                  <a:gd name="csY4" fmla="*/ 2849745 h 28497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69147" h="2849745">
                    <a:moveTo>
                      <a:pt x="0" y="0"/>
                    </a:moveTo>
                    <a:cubicBezTo>
                      <a:pt x="178103" y="224337"/>
                      <a:pt x="167432" y="567105"/>
                      <a:pt x="373607" y="773600"/>
                    </a:cubicBezTo>
                    <a:cubicBezTo>
                      <a:pt x="503812" y="949067"/>
                      <a:pt x="508629" y="1204305"/>
                      <a:pt x="673090" y="1356147"/>
                    </a:cubicBezTo>
                    <a:cubicBezTo>
                      <a:pt x="795631" y="1634902"/>
                      <a:pt x="1061699" y="1783006"/>
                      <a:pt x="1285812" y="1973927"/>
                    </a:cubicBezTo>
                    <a:cubicBezTo>
                      <a:pt x="1646915" y="2265866"/>
                      <a:pt x="2007857" y="2557668"/>
                      <a:pt x="2369148" y="284974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9" name="Frihandsfigur: Form 958">
                <a:extLst>
                  <a:ext uri="{FF2B5EF4-FFF2-40B4-BE49-F238E27FC236}">
                    <a16:creationId xmlns:a16="http://schemas.microsoft.com/office/drawing/2014/main" id="{6E3666C4-4985-3D94-644D-A47EE75C7C97}"/>
                  </a:ext>
                </a:extLst>
              </p:cNvPr>
              <p:cNvSpPr/>
              <p:nvPr/>
            </p:nvSpPr>
            <p:spPr>
              <a:xfrm>
                <a:off x="8605559" y="4834044"/>
                <a:ext cx="2205761" cy="2694634"/>
              </a:xfrm>
              <a:custGeom>
                <a:avLst/>
                <a:gdLst>
                  <a:gd name="csX0" fmla="*/ 0 w 2205761"/>
                  <a:gd name="csY0" fmla="*/ 0 h 2694634"/>
                  <a:gd name="csX1" fmla="*/ 273268 w 2205761"/>
                  <a:gd name="csY1" fmla="*/ 611442 h 2694634"/>
                  <a:gd name="csX2" fmla="*/ 591165 w 2205761"/>
                  <a:gd name="csY2" fmla="*/ 1231565 h 2694634"/>
                  <a:gd name="csX3" fmla="*/ 1170329 w 2205761"/>
                  <a:gd name="csY3" fmla="*/ 1795516 h 2694634"/>
                  <a:gd name="csX4" fmla="*/ 2205761 w 2205761"/>
                  <a:gd name="csY4" fmla="*/ 2694634 h 26946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205761" h="2694634">
                    <a:moveTo>
                      <a:pt x="0" y="0"/>
                    </a:moveTo>
                    <a:cubicBezTo>
                      <a:pt x="136365" y="176817"/>
                      <a:pt x="160820" y="419230"/>
                      <a:pt x="273268" y="611442"/>
                    </a:cubicBezTo>
                    <a:cubicBezTo>
                      <a:pt x="439597" y="784635"/>
                      <a:pt x="459583" y="1037096"/>
                      <a:pt x="591165" y="1231565"/>
                    </a:cubicBezTo>
                    <a:cubicBezTo>
                      <a:pt x="755443" y="1447324"/>
                      <a:pt x="962108" y="1619951"/>
                      <a:pt x="1170329" y="1795516"/>
                    </a:cubicBezTo>
                    <a:cubicBezTo>
                      <a:pt x="1515464" y="2095234"/>
                      <a:pt x="1860427" y="2394768"/>
                      <a:pt x="2205761" y="269463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0" name="Frihandsfigur: Form 959">
                <a:extLst>
                  <a:ext uri="{FF2B5EF4-FFF2-40B4-BE49-F238E27FC236}">
                    <a16:creationId xmlns:a16="http://schemas.microsoft.com/office/drawing/2014/main" id="{6C4FEDA4-B0CC-49D9-20D1-85E8BB1BE13B}"/>
                  </a:ext>
                </a:extLst>
              </p:cNvPr>
              <p:cNvSpPr/>
              <p:nvPr/>
            </p:nvSpPr>
            <p:spPr>
              <a:xfrm>
                <a:off x="8409889" y="4937365"/>
                <a:ext cx="2042369" cy="2591301"/>
              </a:xfrm>
              <a:custGeom>
                <a:avLst/>
                <a:gdLst>
                  <a:gd name="csX0" fmla="*/ 0 w 2042369"/>
                  <a:gd name="csY0" fmla="*/ 0 h 2591301"/>
                  <a:gd name="csX1" fmla="*/ 244814 w 2042369"/>
                  <a:gd name="csY1" fmla="*/ 553040 h 2591301"/>
                  <a:gd name="csX2" fmla="*/ 530317 w 2042369"/>
                  <a:gd name="csY2" fmla="*/ 1149526 h 2591301"/>
                  <a:gd name="csX3" fmla="*/ 2042370 w 2042369"/>
                  <a:gd name="csY3" fmla="*/ 2591301 h 25913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042369" h="2591301">
                    <a:moveTo>
                      <a:pt x="0" y="0"/>
                    </a:moveTo>
                    <a:cubicBezTo>
                      <a:pt x="120649" y="161591"/>
                      <a:pt x="148081" y="377041"/>
                      <a:pt x="244814" y="553040"/>
                    </a:cubicBezTo>
                    <a:cubicBezTo>
                      <a:pt x="391820" y="725593"/>
                      <a:pt x="427334" y="952067"/>
                      <a:pt x="530317" y="1149526"/>
                    </a:cubicBezTo>
                    <a:cubicBezTo>
                      <a:pt x="1007320" y="1654464"/>
                      <a:pt x="1542450" y="2106857"/>
                      <a:pt x="2042370" y="259130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1" name="Frihandsfigur: Form 960">
                <a:extLst>
                  <a:ext uri="{FF2B5EF4-FFF2-40B4-BE49-F238E27FC236}">
                    <a16:creationId xmlns:a16="http://schemas.microsoft.com/office/drawing/2014/main" id="{E23222BC-2E35-EA87-1DC1-963E8F1868D1}"/>
                  </a:ext>
                </a:extLst>
              </p:cNvPr>
              <p:cNvSpPr/>
              <p:nvPr/>
            </p:nvSpPr>
            <p:spPr>
              <a:xfrm>
                <a:off x="8214201" y="4966478"/>
                <a:ext cx="1878994" cy="2562302"/>
              </a:xfrm>
              <a:custGeom>
                <a:avLst/>
                <a:gdLst>
                  <a:gd name="csX0" fmla="*/ 0 w 1878994"/>
                  <a:gd name="csY0" fmla="*/ 0 h 2562302"/>
                  <a:gd name="csX1" fmla="*/ 245654 w 1878994"/>
                  <a:gd name="csY1" fmla="*/ 565414 h 2562302"/>
                  <a:gd name="csX2" fmla="*/ 492490 w 1878994"/>
                  <a:gd name="csY2" fmla="*/ 1136233 h 2562302"/>
                  <a:gd name="csX3" fmla="*/ 1878995 w 1878994"/>
                  <a:gd name="csY3" fmla="*/ 2562303 h 25623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878994" h="2562302">
                    <a:moveTo>
                      <a:pt x="0" y="0"/>
                    </a:moveTo>
                    <a:cubicBezTo>
                      <a:pt x="110025" y="173673"/>
                      <a:pt x="145435" y="386025"/>
                      <a:pt x="245654" y="565414"/>
                    </a:cubicBezTo>
                    <a:cubicBezTo>
                      <a:pt x="378562" y="730571"/>
                      <a:pt x="391437" y="954153"/>
                      <a:pt x="492490" y="1136233"/>
                    </a:cubicBezTo>
                    <a:cubicBezTo>
                      <a:pt x="941215" y="1622088"/>
                      <a:pt x="1420418" y="2083426"/>
                      <a:pt x="1878995" y="256230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2" name="Frihandsfigur: Form 961">
                <a:extLst>
                  <a:ext uri="{FF2B5EF4-FFF2-40B4-BE49-F238E27FC236}">
                    <a16:creationId xmlns:a16="http://schemas.microsoft.com/office/drawing/2014/main" id="{0DBB943A-CCDE-FEA4-4315-0B09AD3253F4}"/>
                  </a:ext>
                </a:extLst>
              </p:cNvPr>
              <p:cNvSpPr/>
              <p:nvPr/>
            </p:nvSpPr>
            <p:spPr>
              <a:xfrm>
                <a:off x="8018514" y="4966729"/>
                <a:ext cx="1715625" cy="2562142"/>
              </a:xfrm>
              <a:custGeom>
                <a:avLst/>
                <a:gdLst>
                  <a:gd name="csX0" fmla="*/ 0 w 1715625"/>
                  <a:gd name="csY0" fmla="*/ 0 h 2562142"/>
                  <a:gd name="csX1" fmla="*/ 331556 w 1715625"/>
                  <a:gd name="csY1" fmla="*/ 545594 h 2562142"/>
                  <a:gd name="csX2" fmla="*/ 480540 w 1715625"/>
                  <a:gd name="csY2" fmla="*/ 971344 h 2562142"/>
                  <a:gd name="csX3" fmla="*/ 585907 w 1715625"/>
                  <a:gd name="csY3" fmla="*/ 1297334 h 2562142"/>
                  <a:gd name="csX4" fmla="*/ 1057767 w 1715625"/>
                  <a:gd name="csY4" fmla="*/ 1739172 h 2562142"/>
                  <a:gd name="csX5" fmla="*/ 1715626 w 1715625"/>
                  <a:gd name="csY5" fmla="*/ 2562143 h 2562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715625" h="2562142">
                    <a:moveTo>
                      <a:pt x="0" y="0"/>
                    </a:moveTo>
                    <a:cubicBezTo>
                      <a:pt x="104487" y="184886"/>
                      <a:pt x="256083" y="347118"/>
                      <a:pt x="331556" y="545594"/>
                    </a:cubicBezTo>
                    <a:cubicBezTo>
                      <a:pt x="381831" y="684594"/>
                      <a:pt x="389671" y="852187"/>
                      <a:pt x="480540" y="971344"/>
                    </a:cubicBezTo>
                    <a:cubicBezTo>
                      <a:pt x="536124" y="1068533"/>
                      <a:pt x="537970" y="1196075"/>
                      <a:pt x="585907" y="1297334"/>
                    </a:cubicBezTo>
                    <a:cubicBezTo>
                      <a:pt x="717404" y="1469630"/>
                      <a:pt x="919949" y="1571163"/>
                      <a:pt x="1057767" y="1739172"/>
                    </a:cubicBezTo>
                    <a:cubicBezTo>
                      <a:pt x="1294465" y="1998982"/>
                      <a:pt x="1474367" y="2305551"/>
                      <a:pt x="1715626" y="256214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3" name="Frihandsfigur: Form 962">
                <a:extLst>
                  <a:ext uri="{FF2B5EF4-FFF2-40B4-BE49-F238E27FC236}">
                    <a16:creationId xmlns:a16="http://schemas.microsoft.com/office/drawing/2014/main" id="{C1154DCF-33BD-5037-E502-F909C2099847}"/>
                  </a:ext>
                </a:extLst>
              </p:cNvPr>
              <p:cNvSpPr/>
              <p:nvPr/>
            </p:nvSpPr>
            <p:spPr>
              <a:xfrm>
                <a:off x="7822907" y="4965923"/>
                <a:ext cx="1552216" cy="2562645"/>
              </a:xfrm>
              <a:custGeom>
                <a:avLst/>
                <a:gdLst>
                  <a:gd name="csX0" fmla="*/ 0 w 1552216"/>
                  <a:gd name="csY0" fmla="*/ 0 h 2562645"/>
                  <a:gd name="csX1" fmla="*/ 349009 w 1552216"/>
                  <a:gd name="csY1" fmla="*/ 307096 h 2562645"/>
                  <a:gd name="csX2" fmla="*/ 458754 w 1552216"/>
                  <a:gd name="csY2" fmla="*/ 692692 h 2562645"/>
                  <a:gd name="csX3" fmla="*/ 525294 w 1552216"/>
                  <a:gd name="csY3" fmla="*/ 1242413 h 2562645"/>
                  <a:gd name="csX4" fmla="*/ 960223 w 1552216"/>
                  <a:gd name="csY4" fmla="*/ 1599412 h 2562645"/>
                  <a:gd name="csX5" fmla="*/ 1552217 w 1552216"/>
                  <a:gd name="csY5" fmla="*/ 2562646 h 2562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552216" h="2562645">
                    <a:moveTo>
                      <a:pt x="0" y="0"/>
                    </a:moveTo>
                    <a:cubicBezTo>
                      <a:pt x="245036" y="99144"/>
                      <a:pt x="285624" y="-61190"/>
                      <a:pt x="349009" y="307096"/>
                    </a:cubicBezTo>
                    <a:cubicBezTo>
                      <a:pt x="368086" y="443673"/>
                      <a:pt x="413863" y="564791"/>
                      <a:pt x="458754" y="692692"/>
                    </a:cubicBezTo>
                    <a:cubicBezTo>
                      <a:pt x="487667" y="870520"/>
                      <a:pt x="496239" y="1064442"/>
                      <a:pt x="525294" y="1242413"/>
                    </a:cubicBezTo>
                    <a:cubicBezTo>
                      <a:pt x="557161" y="1456879"/>
                      <a:pt x="846197" y="1442026"/>
                      <a:pt x="960223" y="1599412"/>
                    </a:cubicBezTo>
                    <a:cubicBezTo>
                      <a:pt x="1197481" y="1892934"/>
                      <a:pt x="1312644" y="2268815"/>
                      <a:pt x="1552217" y="2562646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4" name="Frihandsfigur: Form 963">
                <a:extLst>
                  <a:ext uri="{FF2B5EF4-FFF2-40B4-BE49-F238E27FC236}">
                    <a16:creationId xmlns:a16="http://schemas.microsoft.com/office/drawing/2014/main" id="{D5353C8F-1EC6-E429-D591-61519E845E29}"/>
                  </a:ext>
                </a:extLst>
              </p:cNvPr>
              <p:cNvSpPr/>
              <p:nvPr/>
            </p:nvSpPr>
            <p:spPr>
              <a:xfrm>
                <a:off x="7627288" y="4727698"/>
                <a:ext cx="1388807" cy="2800671"/>
              </a:xfrm>
              <a:custGeom>
                <a:avLst/>
                <a:gdLst>
                  <a:gd name="csX0" fmla="*/ 0 w 1388807"/>
                  <a:gd name="csY0" fmla="*/ 237677 h 2800671"/>
                  <a:gd name="csX1" fmla="*/ 310022 w 1388807"/>
                  <a:gd name="csY1" fmla="*/ 87630 h 2800671"/>
                  <a:gd name="csX2" fmla="*/ 414674 w 1388807"/>
                  <a:gd name="csY2" fmla="*/ 600539 h 2800671"/>
                  <a:gd name="csX3" fmla="*/ 475196 w 1388807"/>
                  <a:gd name="csY3" fmla="*/ 1483433 h 2800671"/>
                  <a:gd name="csX4" fmla="*/ 639891 w 1388807"/>
                  <a:gd name="csY4" fmla="*/ 1633360 h 2800671"/>
                  <a:gd name="csX5" fmla="*/ 1068408 w 1388807"/>
                  <a:gd name="csY5" fmla="*/ 2110128 h 2800671"/>
                  <a:gd name="csX6" fmla="*/ 1388808 w 1388807"/>
                  <a:gd name="csY6" fmla="*/ 2800672 h 2800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388807" h="2800671">
                    <a:moveTo>
                      <a:pt x="0" y="237677"/>
                    </a:moveTo>
                    <a:cubicBezTo>
                      <a:pt x="107408" y="260874"/>
                      <a:pt x="245671" y="-182701"/>
                      <a:pt x="310022" y="87630"/>
                    </a:cubicBezTo>
                    <a:cubicBezTo>
                      <a:pt x="343814" y="260600"/>
                      <a:pt x="351118" y="435250"/>
                      <a:pt x="414674" y="600539"/>
                    </a:cubicBezTo>
                    <a:cubicBezTo>
                      <a:pt x="447244" y="885701"/>
                      <a:pt x="445039" y="1197579"/>
                      <a:pt x="475196" y="1483433"/>
                    </a:cubicBezTo>
                    <a:cubicBezTo>
                      <a:pt x="471493" y="1584491"/>
                      <a:pt x="552663" y="1626976"/>
                      <a:pt x="639891" y="1633360"/>
                    </a:cubicBezTo>
                    <a:cubicBezTo>
                      <a:pt x="908313" y="1622632"/>
                      <a:pt x="984117" y="1908674"/>
                      <a:pt x="1068408" y="2110128"/>
                    </a:cubicBezTo>
                    <a:cubicBezTo>
                      <a:pt x="1163174" y="2344809"/>
                      <a:pt x="1248248" y="2588354"/>
                      <a:pt x="1388808" y="280067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5" name="Frihandsfigur: Form 964">
                <a:extLst>
                  <a:ext uri="{FF2B5EF4-FFF2-40B4-BE49-F238E27FC236}">
                    <a16:creationId xmlns:a16="http://schemas.microsoft.com/office/drawing/2014/main" id="{6F4FE18C-F489-AAA6-3AEB-44813DB11B1F}"/>
                  </a:ext>
                </a:extLst>
              </p:cNvPr>
              <p:cNvSpPr/>
              <p:nvPr/>
            </p:nvSpPr>
            <p:spPr>
              <a:xfrm>
                <a:off x="7431589" y="4635424"/>
                <a:ext cx="1225444" cy="2893081"/>
              </a:xfrm>
              <a:custGeom>
                <a:avLst/>
                <a:gdLst>
                  <a:gd name="csX0" fmla="*/ 0 w 1225444"/>
                  <a:gd name="csY0" fmla="*/ 331607 h 2893081"/>
                  <a:gd name="csX1" fmla="*/ 281738 w 1225444"/>
                  <a:gd name="csY1" fmla="*/ 51446 h 2893081"/>
                  <a:gd name="csX2" fmla="*/ 372001 w 1225444"/>
                  <a:gd name="csY2" fmla="*/ 611854 h 2893081"/>
                  <a:gd name="csX3" fmla="*/ 415224 w 1225444"/>
                  <a:gd name="csY3" fmla="*/ 1523699 h 2893081"/>
                  <a:gd name="csX4" fmla="*/ 525192 w 1225444"/>
                  <a:gd name="csY4" fmla="*/ 1712483 h 2893081"/>
                  <a:gd name="csX5" fmla="*/ 926219 w 1225444"/>
                  <a:gd name="csY5" fmla="*/ 2108264 h 2893081"/>
                  <a:gd name="csX6" fmla="*/ 1225445 w 1225444"/>
                  <a:gd name="csY6" fmla="*/ 2893082 h 28930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225444" h="2893081">
                    <a:moveTo>
                      <a:pt x="0" y="331607"/>
                    </a:moveTo>
                    <a:cubicBezTo>
                      <a:pt x="89668" y="366823"/>
                      <a:pt x="208495" y="-163495"/>
                      <a:pt x="281738" y="51446"/>
                    </a:cubicBezTo>
                    <a:cubicBezTo>
                      <a:pt x="315679" y="239967"/>
                      <a:pt x="314451" y="427905"/>
                      <a:pt x="372001" y="611854"/>
                    </a:cubicBezTo>
                    <a:cubicBezTo>
                      <a:pt x="396141" y="905673"/>
                      <a:pt x="395055" y="1228657"/>
                      <a:pt x="415224" y="1523699"/>
                    </a:cubicBezTo>
                    <a:cubicBezTo>
                      <a:pt x="418213" y="1613328"/>
                      <a:pt x="425133" y="1702859"/>
                      <a:pt x="525192" y="1712483"/>
                    </a:cubicBezTo>
                    <a:cubicBezTo>
                      <a:pt x="784230" y="1656213"/>
                      <a:pt x="865508" y="1907633"/>
                      <a:pt x="926219" y="2108264"/>
                    </a:cubicBezTo>
                    <a:cubicBezTo>
                      <a:pt x="1016087" y="2372343"/>
                      <a:pt x="1084022" y="2650269"/>
                      <a:pt x="1225445" y="289308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6" name="Frihandsfigur: Form 965">
                <a:extLst>
                  <a:ext uri="{FF2B5EF4-FFF2-40B4-BE49-F238E27FC236}">
                    <a16:creationId xmlns:a16="http://schemas.microsoft.com/office/drawing/2014/main" id="{F7224D95-DECB-E592-1AE2-27384C88C68F}"/>
                  </a:ext>
                </a:extLst>
              </p:cNvPr>
              <p:cNvSpPr/>
              <p:nvPr/>
            </p:nvSpPr>
            <p:spPr>
              <a:xfrm>
                <a:off x="7235948" y="4912696"/>
                <a:ext cx="1062035" cy="2615718"/>
              </a:xfrm>
              <a:custGeom>
                <a:avLst/>
                <a:gdLst>
                  <a:gd name="csX0" fmla="*/ 0 w 1062035"/>
                  <a:gd name="csY0" fmla="*/ 97393 h 2615718"/>
                  <a:gd name="csX1" fmla="*/ 236612 w 1062035"/>
                  <a:gd name="csY1" fmla="*/ 58765 h 2615718"/>
                  <a:gd name="csX2" fmla="*/ 358999 w 1062035"/>
                  <a:gd name="csY2" fmla="*/ 1257446 h 2615718"/>
                  <a:gd name="csX3" fmla="*/ 494096 w 1062035"/>
                  <a:gd name="csY3" fmla="*/ 1465890 h 2615718"/>
                  <a:gd name="csX4" fmla="*/ 1062036 w 1062035"/>
                  <a:gd name="csY4" fmla="*/ 2615719 h 26157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62035" h="2615718">
                    <a:moveTo>
                      <a:pt x="0" y="97393"/>
                    </a:moveTo>
                    <a:cubicBezTo>
                      <a:pt x="75724" y="139678"/>
                      <a:pt x="196476" y="-108827"/>
                      <a:pt x="236612" y="58765"/>
                    </a:cubicBezTo>
                    <a:cubicBezTo>
                      <a:pt x="309793" y="453025"/>
                      <a:pt x="347323" y="854716"/>
                      <a:pt x="358999" y="1257446"/>
                    </a:cubicBezTo>
                    <a:cubicBezTo>
                      <a:pt x="356262" y="1360733"/>
                      <a:pt x="392358" y="1440600"/>
                      <a:pt x="494096" y="1465890"/>
                    </a:cubicBezTo>
                    <a:cubicBezTo>
                      <a:pt x="818331" y="1523017"/>
                      <a:pt x="869160" y="2328986"/>
                      <a:pt x="1062036" y="261571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7" name="Frihandsfigur: Form 966">
                <a:extLst>
                  <a:ext uri="{FF2B5EF4-FFF2-40B4-BE49-F238E27FC236}">
                    <a16:creationId xmlns:a16="http://schemas.microsoft.com/office/drawing/2014/main" id="{59CDE6F9-B091-6FF9-38CE-46E532056B53}"/>
                  </a:ext>
                </a:extLst>
              </p:cNvPr>
              <p:cNvSpPr/>
              <p:nvPr/>
            </p:nvSpPr>
            <p:spPr>
              <a:xfrm>
                <a:off x="7040209" y="5084429"/>
                <a:ext cx="898660" cy="2444311"/>
              </a:xfrm>
              <a:custGeom>
                <a:avLst/>
                <a:gdLst>
                  <a:gd name="csX0" fmla="*/ 0 w 898660"/>
                  <a:gd name="csY0" fmla="*/ 0 h 2444311"/>
                  <a:gd name="csX1" fmla="*/ 201614 w 898660"/>
                  <a:gd name="csY1" fmla="*/ 458280 h 2444311"/>
                  <a:gd name="csX2" fmla="*/ 309324 w 898660"/>
                  <a:gd name="csY2" fmla="*/ 1178587 h 2444311"/>
                  <a:gd name="csX3" fmla="*/ 553195 w 898660"/>
                  <a:gd name="csY3" fmla="*/ 1536260 h 2444311"/>
                  <a:gd name="csX4" fmla="*/ 898661 w 898660"/>
                  <a:gd name="csY4" fmla="*/ 2444311 h 24443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98660" h="2444311">
                    <a:moveTo>
                      <a:pt x="0" y="0"/>
                    </a:moveTo>
                    <a:cubicBezTo>
                      <a:pt x="63911" y="154345"/>
                      <a:pt x="178639" y="288590"/>
                      <a:pt x="201614" y="458280"/>
                    </a:cubicBezTo>
                    <a:cubicBezTo>
                      <a:pt x="264713" y="693012"/>
                      <a:pt x="288042" y="936192"/>
                      <a:pt x="309324" y="1178587"/>
                    </a:cubicBezTo>
                    <a:cubicBezTo>
                      <a:pt x="352113" y="1321600"/>
                      <a:pt x="492782" y="1401809"/>
                      <a:pt x="553195" y="1536260"/>
                    </a:cubicBezTo>
                    <a:cubicBezTo>
                      <a:pt x="694584" y="1827714"/>
                      <a:pt x="757729" y="2151932"/>
                      <a:pt x="898661" y="244431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8" name="Frihandsfigur: Form 967">
                <a:extLst>
                  <a:ext uri="{FF2B5EF4-FFF2-40B4-BE49-F238E27FC236}">
                    <a16:creationId xmlns:a16="http://schemas.microsoft.com/office/drawing/2014/main" id="{68048428-D590-F681-FAD1-DB55DD54983C}"/>
                  </a:ext>
                </a:extLst>
              </p:cNvPr>
              <p:cNvSpPr/>
              <p:nvPr/>
            </p:nvSpPr>
            <p:spPr>
              <a:xfrm>
                <a:off x="6844510" y="5145820"/>
                <a:ext cx="735280" cy="2383074"/>
              </a:xfrm>
              <a:custGeom>
                <a:avLst/>
                <a:gdLst>
                  <a:gd name="csX0" fmla="*/ 0 w 735280"/>
                  <a:gd name="csY0" fmla="*/ 0 h 2383074"/>
                  <a:gd name="csX1" fmla="*/ 116746 w 735280"/>
                  <a:gd name="csY1" fmla="*/ 670684 h 2383074"/>
                  <a:gd name="csX2" fmla="*/ 252563 w 735280"/>
                  <a:gd name="csY2" fmla="*/ 1129781 h 2383074"/>
                  <a:gd name="csX3" fmla="*/ 735280 w 735280"/>
                  <a:gd name="csY3" fmla="*/ 2383075 h 23830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35280" h="2383074">
                    <a:moveTo>
                      <a:pt x="0" y="0"/>
                    </a:moveTo>
                    <a:cubicBezTo>
                      <a:pt x="47977" y="220822"/>
                      <a:pt x="63734" y="450856"/>
                      <a:pt x="116746" y="670684"/>
                    </a:cubicBezTo>
                    <a:cubicBezTo>
                      <a:pt x="170655" y="821354"/>
                      <a:pt x="221559" y="972807"/>
                      <a:pt x="252563" y="1129781"/>
                    </a:cubicBezTo>
                    <a:cubicBezTo>
                      <a:pt x="434260" y="1539295"/>
                      <a:pt x="577683" y="1963566"/>
                      <a:pt x="735280" y="238307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9" name="Frihandsfigur: Form 968">
                <a:extLst>
                  <a:ext uri="{FF2B5EF4-FFF2-40B4-BE49-F238E27FC236}">
                    <a16:creationId xmlns:a16="http://schemas.microsoft.com/office/drawing/2014/main" id="{AC9F2706-49A2-20FE-62F2-CE59C47FF134}"/>
                  </a:ext>
                </a:extLst>
              </p:cNvPr>
              <p:cNvSpPr/>
              <p:nvPr/>
            </p:nvSpPr>
            <p:spPr>
              <a:xfrm>
                <a:off x="6648892" y="5173880"/>
                <a:ext cx="571865" cy="2354786"/>
              </a:xfrm>
              <a:custGeom>
                <a:avLst/>
                <a:gdLst>
                  <a:gd name="csX0" fmla="*/ 0 w 571865"/>
                  <a:gd name="csY0" fmla="*/ 0 h 2354786"/>
                  <a:gd name="csX1" fmla="*/ 571866 w 571865"/>
                  <a:gd name="csY1" fmla="*/ 2354786 h 23547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571865" h="2354786">
                    <a:moveTo>
                      <a:pt x="0" y="0"/>
                    </a:moveTo>
                    <a:cubicBezTo>
                      <a:pt x="46446" y="816016"/>
                      <a:pt x="350118" y="1575071"/>
                      <a:pt x="571866" y="2354786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0" name="Frihandsfigur: Form 969">
                <a:extLst>
                  <a:ext uri="{FF2B5EF4-FFF2-40B4-BE49-F238E27FC236}">
                    <a16:creationId xmlns:a16="http://schemas.microsoft.com/office/drawing/2014/main" id="{BA2A3117-6CD0-C4E9-3181-5DD37B13F0EE}"/>
                  </a:ext>
                </a:extLst>
              </p:cNvPr>
              <p:cNvSpPr/>
              <p:nvPr/>
            </p:nvSpPr>
            <p:spPr>
              <a:xfrm>
                <a:off x="6453238" y="5309743"/>
                <a:ext cx="408439" cy="2218923"/>
              </a:xfrm>
              <a:custGeom>
                <a:avLst/>
                <a:gdLst>
                  <a:gd name="csX0" fmla="*/ 0 w 408439"/>
                  <a:gd name="csY0" fmla="*/ 0 h 2218923"/>
                  <a:gd name="csX1" fmla="*/ 141789 w 408439"/>
                  <a:gd name="csY1" fmla="*/ 1093617 h 2218923"/>
                  <a:gd name="csX2" fmla="*/ 408440 w 408439"/>
                  <a:gd name="csY2" fmla="*/ 2218924 h 22189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08439" h="2218923">
                    <a:moveTo>
                      <a:pt x="0" y="0"/>
                    </a:moveTo>
                    <a:cubicBezTo>
                      <a:pt x="47223" y="364337"/>
                      <a:pt x="97590" y="729040"/>
                      <a:pt x="141789" y="1093617"/>
                    </a:cubicBezTo>
                    <a:cubicBezTo>
                      <a:pt x="256124" y="1462480"/>
                      <a:pt x="327573" y="1840979"/>
                      <a:pt x="408440" y="221892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1" name="Frihandsfigur: Form 970">
                <a:extLst>
                  <a:ext uri="{FF2B5EF4-FFF2-40B4-BE49-F238E27FC236}">
                    <a16:creationId xmlns:a16="http://schemas.microsoft.com/office/drawing/2014/main" id="{2A7F1CD6-9795-B491-BCDB-22B2D0C9B5C8}"/>
                  </a:ext>
                </a:extLst>
              </p:cNvPr>
              <p:cNvSpPr/>
              <p:nvPr/>
            </p:nvSpPr>
            <p:spPr>
              <a:xfrm>
                <a:off x="6257597" y="5492320"/>
                <a:ext cx="245007" cy="2036346"/>
              </a:xfrm>
              <a:custGeom>
                <a:avLst/>
                <a:gdLst>
                  <a:gd name="csX0" fmla="*/ 0 w 245007"/>
                  <a:gd name="csY0" fmla="*/ 0 h 2036346"/>
                  <a:gd name="csX1" fmla="*/ 80279 w 245007"/>
                  <a:gd name="csY1" fmla="*/ 976219 h 2036346"/>
                  <a:gd name="csX2" fmla="*/ 134125 w 245007"/>
                  <a:gd name="csY2" fmla="*/ 1215329 h 2036346"/>
                  <a:gd name="csX3" fmla="*/ 245008 w 245007"/>
                  <a:gd name="csY3" fmla="*/ 2036346 h 20363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45007" h="2036346">
                    <a:moveTo>
                      <a:pt x="0" y="0"/>
                    </a:moveTo>
                    <a:cubicBezTo>
                      <a:pt x="84828" y="318103"/>
                      <a:pt x="55173" y="649544"/>
                      <a:pt x="80279" y="976219"/>
                    </a:cubicBezTo>
                    <a:cubicBezTo>
                      <a:pt x="78490" y="1066385"/>
                      <a:pt x="96955" y="1137422"/>
                      <a:pt x="134125" y="1215329"/>
                    </a:cubicBezTo>
                    <a:cubicBezTo>
                      <a:pt x="184829" y="1486214"/>
                      <a:pt x="203894" y="1763140"/>
                      <a:pt x="245008" y="2036346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2" name="Frihandsfigur: Form 971">
                <a:extLst>
                  <a:ext uri="{FF2B5EF4-FFF2-40B4-BE49-F238E27FC236}">
                    <a16:creationId xmlns:a16="http://schemas.microsoft.com/office/drawing/2014/main" id="{D7039DAD-CE95-72D2-E769-031721F5CC5C}"/>
                  </a:ext>
                </a:extLst>
              </p:cNvPr>
              <p:cNvSpPr/>
              <p:nvPr/>
            </p:nvSpPr>
            <p:spPr>
              <a:xfrm>
                <a:off x="6061932" y="5608089"/>
                <a:ext cx="81592" cy="1920582"/>
              </a:xfrm>
              <a:custGeom>
                <a:avLst/>
                <a:gdLst>
                  <a:gd name="csX0" fmla="*/ 0 w 81592"/>
                  <a:gd name="csY0" fmla="*/ 0 h 1920582"/>
                  <a:gd name="csX1" fmla="*/ 32387 w 81592"/>
                  <a:gd name="csY1" fmla="*/ 83736 h 1920582"/>
                  <a:gd name="csX2" fmla="*/ 24540 w 81592"/>
                  <a:gd name="csY2" fmla="*/ 733594 h 1920582"/>
                  <a:gd name="csX3" fmla="*/ 81593 w 81592"/>
                  <a:gd name="csY3" fmla="*/ 1920583 h 1920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1592" h="1920582">
                    <a:moveTo>
                      <a:pt x="0" y="0"/>
                    </a:moveTo>
                    <a:cubicBezTo>
                      <a:pt x="406" y="57956"/>
                      <a:pt x="34170" y="-7281"/>
                      <a:pt x="32387" y="83736"/>
                    </a:cubicBezTo>
                    <a:cubicBezTo>
                      <a:pt x="27718" y="302037"/>
                      <a:pt x="16922" y="513012"/>
                      <a:pt x="24540" y="733594"/>
                    </a:cubicBezTo>
                    <a:cubicBezTo>
                      <a:pt x="30118" y="1134113"/>
                      <a:pt x="72986" y="1507703"/>
                      <a:pt x="81593" y="192058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3" name="Frihandsfigur: Form 972">
                <a:extLst>
                  <a:ext uri="{FF2B5EF4-FFF2-40B4-BE49-F238E27FC236}">
                    <a16:creationId xmlns:a16="http://schemas.microsoft.com/office/drawing/2014/main" id="{54FEC623-CD20-DAF9-B433-A626F836A8F6}"/>
                  </a:ext>
                </a:extLst>
              </p:cNvPr>
              <p:cNvSpPr/>
              <p:nvPr/>
            </p:nvSpPr>
            <p:spPr>
              <a:xfrm>
                <a:off x="5784481" y="5638310"/>
                <a:ext cx="83133" cy="1890356"/>
              </a:xfrm>
              <a:custGeom>
                <a:avLst/>
                <a:gdLst>
                  <a:gd name="csX0" fmla="*/ 81793 w 83133"/>
                  <a:gd name="csY0" fmla="*/ 0 h 1890356"/>
                  <a:gd name="csX1" fmla="*/ 55612 w 83133"/>
                  <a:gd name="csY1" fmla="*/ 852855 h 1890356"/>
                  <a:gd name="csX2" fmla="*/ 0 w 83133"/>
                  <a:gd name="csY2" fmla="*/ 1890357 h 18903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3" h="1890356">
                    <a:moveTo>
                      <a:pt x="81793" y="0"/>
                    </a:moveTo>
                    <a:cubicBezTo>
                      <a:pt x="91423" y="277658"/>
                      <a:pt x="45663" y="567437"/>
                      <a:pt x="55612" y="852855"/>
                    </a:cubicBezTo>
                    <a:cubicBezTo>
                      <a:pt x="37742" y="1192029"/>
                      <a:pt x="7201" y="1531609"/>
                      <a:pt x="0" y="1890357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4" name="Frihandsfigur: Form 973">
                <a:extLst>
                  <a:ext uri="{FF2B5EF4-FFF2-40B4-BE49-F238E27FC236}">
                    <a16:creationId xmlns:a16="http://schemas.microsoft.com/office/drawing/2014/main" id="{88AD562D-9085-0B23-C233-1EACB970E9EB}"/>
                  </a:ext>
                </a:extLst>
              </p:cNvPr>
              <p:cNvSpPr/>
              <p:nvPr/>
            </p:nvSpPr>
            <p:spPr>
              <a:xfrm>
                <a:off x="5425447" y="5720903"/>
                <a:ext cx="245144" cy="1807763"/>
              </a:xfrm>
              <a:custGeom>
                <a:avLst/>
                <a:gdLst>
                  <a:gd name="csX0" fmla="*/ 245145 w 245144"/>
                  <a:gd name="csY0" fmla="*/ 0 h 1807763"/>
                  <a:gd name="csX1" fmla="*/ 158683 w 245144"/>
                  <a:gd name="csY1" fmla="*/ 904833 h 1807763"/>
                  <a:gd name="csX2" fmla="*/ 102887 w 245144"/>
                  <a:gd name="csY2" fmla="*/ 1019081 h 1807763"/>
                  <a:gd name="csX3" fmla="*/ 0 w 245144"/>
                  <a:gd name="csY3" fmla="*/ 1807763 h 18077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45144" h="1807763">
                    <a:moveTo>
                      <a:pt x="245145" y="0"/>
                    </a:moveTo>
                    <a:cubicBezTo>
                      <a:pt x="192253" y="297060"/>
                      <a:pt x="174891" y="603750"/>
                      <a:pt x="158683" y="904833"/>
                    </a:cubicBezTo>
                    <a:cubicBezTo>
                      <a:pt x="157580" y="993827"/>
                      <a:pt x="112946" y="951033"/>
                      <a:pt x="102887" y="1019081"/>
                    </a:cubicBezTo>
                    <a:cubicBezTo>
                      <a:pt x="65305" y="1280908"/>
                      <a:pt x="33581" y="1544541"/>
                      <a:pt x="0" y="180776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5" name="Frihandsfigur: Form 974">
                <a:extLst>
                  <a:ext uri="{FF2B5EF4-FFF2-40B4-BE49-F238E27FC236}">
                    <a16:creationId xmlns:a16="http://schemas.microsoft.com/office/drawing/2014/main" id="{AC790396-D028-0B24-4014-A2D506EC0191}"/>
                  </a:ext>
                </a:extLst>
              </p:cNvPr>
              <p:cNvSpPr/>
              <p:nvPr/>
            </p:nvSpPr>
            <p:spPr>
              <a:xfrm>
                <a:off x="5066414" y="5817812"/>
                <a:ext cx="408496" cy="1710859"/>
              </a:xfrm>
              <a:custGeom>
                <a:avLst/>
                <a:gdLst>
                  <a:gd name="csX0" fmla="*/ 408497 w 408496"/>
                  <a:gd name="csY0" fmla="*/ 0 h 1710859"/>
                  <a:gd name="csX1" fmla="*/ 259050 w 408496"/>
                  <a:gd name="csY1" fmla="*/ 796711 h 1710859"/>
                  <a:gd name="csX2" fmla="*/ 160506 w 408496"/>
                  <a:gd name="csY2" fmla="*/ 959646 h 1710859"/>
                  <a:gd name="csX3" fmla="*/ 0 w 408496"/>
                  <a:gd name="csY3" fmla="*/ 1710860 h 1710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408496" h="1710859">
                    <a:moveTo>
                      <a:pt x="408497" y="0"/>
                    </a:moveTo>
                    <a:cubicBezTo>
                      <a:pt x="335425" y="260512"/>
                      <a:pt x="300792" y="530255"/>
                      <a:pt x="259050" y="796711"/>
                    </a:cubicBezTo>
                    <a:cubicBezTo>
                      <a:pt x="240750" y="869223"/>
                      <a:pt x="165809" y="868069"/>
                      <a:pt x="160506" y="959646"/>
                    </a:cubicBezTo>
                    <a:cubicBezTo>
                      <a:pt x="107116" y="1209780"/>
                      <a:pt x="52715" y="1459783"/>
                      <a:pt x="0" y="171086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6" name="Frihandsfigur: Form 975">
                <a:extLst>
                  <a:ext uri="{FF2B5EF4-FFF2-40B4-BE49-F238E27FC236}">
                    <a16:creationId xmlns:a16="http://schemas.microsoft.com/office/drawing/2014/main" id="{E5BF0E9A-9173-72CC-1034-ABD53C2897FA}"/>
                  </a:ext>
                </a:extLst>
              </p:cNvPr>
              <p:cNvSpPr/>
              <p:nvPr/>
            </p:nvSpPr>
            <p:spPr>
              <a:xfrm>
                <a:off x="4707369" y="5883180"/>
                <a:ext cx="571865" cy="1645491"/>
              </a:xfrm>
              <a:custGeom>
                <a:avLst/>
                <a:gdLst>
                  <a:gd name="csX0" fmla="*/ 571866 w 571865"/>
                  <a:gd name="csY0" fmla="*/ 0 h 1645491"/>
                  <a:gd name="csX1" fmla="*/ 322092 w 571865"/>
                  <a:gd name="csY1" fmla="*/ 768662 h 1645491"/>
                  <a:gd name="csX2" fmla="*/ 0 w 571865"/>
                  <a:gd name="csY2" fmla="*/ 1645492 h 16454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865" h="1645491">
                    <a:moveTo>
                      <a:pt x="571866" y="0"/>
                    </a:moveTo>
                    <a:cubicBezTo>
                      <a:pt x="476277" y="248951"/>
                      <a:pt x="450142" y="538828"/>
                      <a:pt x="322092" y="768662"/>
                    </a:cubicBezTo>
                    <a:cubicBezTo>
                      <a:pt x="176296" y="840717"/>
                      <a:pt x="82170" y="1455948"/>
                      <a:pt x="0" y="164549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7" name="Frihandsfigur: Form 976">
                <a:extLst>
                  <a:ext uri="{FF2B5EF4-FFF2-40B4-BE49-F238E27FC236}">
                    <a16:creationId xmlns:a16="http://schemas.microsoft.com/office/drawing/2014/main" id="{C7EF9D26-38CC-5612-3013-09FE2811F034}"/>
                  </a:ext>
                </a:extLst>
              </p:cNvPr>
              <p:cNvSpPr/>
              <p:nvPr/>
            </p:nvSpPr>
            <p:spPr>
              <a:xfrm>
                <a:off x="4348307" y="5910807"/>
                <a:ext cx="735280" cy="1617859"/>
              </a:xfrm>
              <a:custGeom>
                <a:avLst/>
                <a:gdLst>
                  <a:gd name="csX0" fmla="*/ 735281 w 735280"/>
                  <a:gd name="csY0" fmla="*/ 0 h 1617859"/>
                  <a:gd name="csX1" fmla="*/ 326270 w 735280"/>
                  <a:gd name="csY1" fmla="*/ 800295 h 1617859"/>
                  <a:gd name="csX2" fmla="*/ 0 w 735280"/>
                  <a:gd name="csY2" fmla="*/ 1617860 h 1617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280" h="1617859">
                    <a:moveTo>
                      <a:pt x="735281" y="0"/>
                    </a:moveTo>
                    <a:cubicBezTo>
                      <a:pt x="611379" y="271949"/>
                      <a:pt x="557458" y="599681"/>
                      <a:pt x="326270" y="800295"/>
                    </a:cubicBezTo>
                    <a:cubicBezTo>
                      <a:pt x="195487" y="1061379"/>
                      <a:pt x="112048" y="1346866"/>
                      <a:pt x="0" y="161786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8" name="Frihandsfigur: Form 977">
                <a:extLst>
                  <a:ext uri="{FF2B5EF4-FFF2-40B4-BE49-F238E27FC236}">
                    <a16:creationId xmlns:a16="http://schemas.microsoft.com/office/drawing/2014/main" id="{12E25BE2-B5C1-5979-BBB2-113732766CE1}"/>
                  </a:ext>
                </a:extLst>
              </p:cNvPr>
              <p:cNvSpPr/>
              <p:nvPr/>
            </p:nvSpPr>
            <p:spPr>
              <a:xfrm>
                <a:off x="3989205" y="6004207"/>
                <a:ext cx="898723" cy="1524459"/>
              </a:xfrm>
              <a:custGeom>
                <a:avLst/>
                <a:gdLst>
                  <a:gd name="csX0" fmla="*/ 898724 w 898723"/>
                  <a:gd name="csY0" fmla="*/ 0 h 1524459"/>
                  <a:gd name="csX1" fmla="*/ 641646 w 898723"/>
                  <a:gd name="csY1" fmla="*/ 422716 h 1524459"/>
                  <a:gd name="csX2" fmla="*/ 552121 w 898723"/>
                  <a:gd name="csY2" fmla="*/ 476711 h 1524459"/>
                  <a:gd name="csX3" fmla="*/ 0 w 898723"/>
                  <a:gd name="csY3" fmla="*/ 1524460 h 152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98723" h="1524459">
                    <a:moveTo>
                      <a:pt x="898724" y="0"/>
                    </a:moveTo>
                    <a:cubicBezTo>
                      <a:pt x="828412" y="156471"/>
                      <a:pt x="751934" y="295597"/>
                      <a:pt x="641646" y="422716"/>
                    </a:cubicBezTo>
                    <a:cubicBezTo>
                      <a:pt x="563642" y="389569"/>
                      <a:pt x="601327" y="404256"/>
                      <a:pt x="552121" y="476711"/>
                    </a:cubicBezTo>
                    <a:cubicBezTo>
                      <a:pt x="305112" y="788727"/>
                      <a:pt x="176405" y="1170250"/>
                      <a:pt x="0" y="152446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9" name="Frihandsfigur: Form 978">
                <a:extLst>
                  <a:ext uri="{FF2B5EF4-FFF2-40B4-BE49-F238E27FC236}">
                    <a16:creationId xmlns:a16="http://schemas.microsoft.com/office/drawing/2014/main" id="{5DCA3E0A-CB27-8721-315A-D5FAF138DC97}"/>
                  </a:ext>
                </a:extLst>
              </p:cNvPr>
              <p:cNvSpPr/>
              <p:nvPr/>
            </p:nvSpPr>
            <p:spPr>
              <a:xfrm>
                <a:off x="3630108" y="6105614"/>
                <a:ext cx="1062167" cy="1423046"/>
              </a:xfrm>
              <a:custGeom>
                <a:avLst/>
                <a:gdLst>
                  <a:gd name="csX0" fmla="*/ 1062167 w 1062167"/>
                  <a:gd name="csY0" fmla="*/ 0 h 1423046"/>
                  <a:gd name="csX1" fmla="*/ 882099 w 1062167"/>
                  <a:gd name="csY1" fmla="*/ 279572 h 1423046"/>
                  <a:gd name="csX2" fmla="*/ 783938 w 1062167"/>
                  <a:gd name="csY2" fmla="*/ 289562 h 1423046"/>
                  <a:gd name="csX3" fmla="*/ 694167 w 1062167"/>
                  <a:gd name="csY3" fmla="*/ 188012 h 1423046"/>
                  <a:gd name="csX4" fmla="*/ 0 w 1062167"/>
                  <a:gd name="csY4" fmla="*/ 1423046 h 14230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62167" h="1423046">
                    <a:moveTo>
                      <a:pt x="1062167" y="0"/>
                    </a:moveTo>
                    <a:cubicBezTo>
                      <a:pt x="1003640" y="93263"/>
                      <a:pt x="945370" y="190955"/>
                      <a:pt x="882099" y="279572"/>
                    </a:cubicBezTo>
                    <a:cubicBezTo>
                      <a:pt x="850718" y="296357"/>
                      <a:pt x="811347" y="256740"/>
                      <a:pt x="783938" y="289562"/>
                    </a:cubicBezTo>
                    <a:cubicBezTo>
                      <a:pt x="734109" y="363606"/>
                      <a:pt x="736749" y="195710"/>
                      <a:pt x="694167" y="188012"/>
                    </a:cubicBezTo>
                    <a:cubicBezTo>
                      <a:pt x="454948" y="593634"/>
                      <a:pt x="228583" y="1009521"/>
                      <a:pt x="0" y="1423046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0" name="Frihandsfigur: Form 979">
                <a:extLst>
                  <a:ext uri="{FF2B5EF4-FFF2-40B4-BE49-F238E27FC236}">
                    <a16:creationId xmlns:a16="http://schemas.microsoft.com/office/drawing/2014/main" id="{B60AA52C-9227-153F-6A38-8C5D5032670F}"/>
                  </a:ext>
                </a:extLst>
              </p:cNvPr>
              <p:cNvSpPr/>
              <p:nvPr/>
            </p:nvSpPr>
            <p:spPr>
              <a:xfrm>
                <a:off x="3271035" y="6137658"/>
                <a:ext cx="1225581" cy="1391008"/>
              </a:xfrm>
              <a:custGeom>
                <a:avLst/>
                <a:gdLst>
                  <a:gd name="csX0" fmla="*/ 1225582 w 1225581"/>
                  <a:gd name="csY0" fmla="*/ 0 h 1391008"/>
                  <a:gd name="csX1" fmla="*/ 1027723 w 1225581"/>
                  <a:gd name="csY1" fmla="*/ 270034 h 1391008"/>
                  <a:gd name="csX2" fmla="*/ 921475 w 1225581"/>
                  <a:gd name="csY2" fmla="*/ 249500 h 1391008"/>
                  <a:gd name="csX3" fmla="*/ 880733 w 1225581"/>
                  <a:gd name="csY3" fmla="*/ 280755 h 1391008"/>
                  <a:gd name="csX4" fmla="*/ 808152 w 1225581"/>
                  <a:gd name="csY4" fmla="*/ 115985 h 1391008"/>
                  <a:gd name="csX5" fmla="*/ 0 w 1225581"/>
                  <a:gd name="csY5" fmla="*/ 1391008 h 13910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25581" h="1391008">
                    <a:moveTo>
                      <a:pt x="1225582" y="0"/>
                    </a:moveTo>
                    <a:cubicBezTo>
                      <a:pt x="1161614" y="91199"/>
                      <a:pt x="1091096" y="178657"/>
                      <a:pt x="1027723" y="270034"/>
                    </a:cubicBezTo>
                    <a:cubicBezTo>
                      <a:pt x="992204" y="298403"/>
                      <a:pt x="959114" y="240047"/>
                      <a:pt x="921475" y="249500"/>
                    </a:cubicBezTo>
                    <a:cubicBezTo>
                      <a:pt x="904199" y="250065"/>
                      <a:pt x="894649" y="278286"/>
                      <a:pt x="880733" y="280755"/>
                    </a:cubicBezTo>
                    <a:cubicBezTo>
                      <a:pt x="842877" y="241572"/>
                      <a:pt x="844088" y="157494"/>
                      <a:pt x="808152" y="115985"/>
                    </a:cubicBezTo>
                    <a:cubicBezTo>
                      <a:pt x="537421" y="518453"/>
                      <a:pt x="277332" y="975762"/>
                      <a:pt x="0" y="1391008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1" name="Frihandsfigur: Form 980">
                <a:extLst>
                  <a:ext uri="{FF2B5EF4-FFF2-40B4-BE49-F238E27FC236}">
                    <a16:creationId xmlns:a16="http://schemas.microsoft.com/office/drawing/2014/main" id="{08855229-1CA8-2F53-FB20-399046885A03}"/>
                  </a:ext>
                </a:extLst>
              </p:cNvPr>
              <p:cNvSpPr/>
              <p:nvPr/>
            </p:nvSpPr>
            <p:spPr>
              <a:xfrm>
                <a:off x="2912013" y="6019357"/>
                <a:ext cx="1388933" cy="1509314"/>
              </a:xfrm>
              <a:custGeom>
                <a:avLst/>
                <a:gdLst>
                  <a:gd name="csX0" fmla="*/ 1388934 w 1388933"/>
                  <a:gd name="csY0" fmla="*/ 0 h 1509314"/>
                  <a:gd name="csX1" fmla="*/ 1134713 w 1388933"/>
                  <a:gd name="csY1" fmla="*/ 364028 h 1509314"/>
                  <a:gd name="csX2" fmla="*/ 997513 w 1388933"/>
                  <a:gd name="csY2" fmla="*/ 399382 h 1509314"/>
                  <a:gd name="csX3" fmla="*/ 891334 w 1388933"/>
                  <a:gd name="csY3" fmla="*/ 317680 h 1509314"/>
                  <a:gd name="csX4" fmla="*/ 0 w 1388933"/>
                  <a:gd name="csY4" fmla="*/ 1509315 h 1509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388933" h="1509314">
                    <a:moveTo>
                      <a:pt x="1388934" y="0"/>
                    </a:moveTo>
                    <a:cubicBezTo>
                      <a:pt x="1292196" y="107682"/>
                      <a:pt x="1260283" y="289631"/>
                      <a:pt x="1134713" y="364028"/>
                    </a:cubicBezTo>
                    <a:cubicBezTo>
                      <a:pt x="1079804" y="354250"/>
                      <a:pt x="1036861" y="362651"/>
                      <a:pt x="997513" y="399382"/>
                    </a:cubicBezTo>
                    <a:cubicBezTo>
                      <a:pt x="958394" y="388695"/>
                      <a:pt x="936506" y="255472"/>
                      <a:pt x="891334" y="317680"/>
                    </a:cubicBezTo>
                    <a:cubicBezTo>
                      <a:pt x="578787" y="703105"/>
                      <a:pt x="289139" y="1105104"/>
                      <a:pt x="0" y="150931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2" name="Frihandsfigur: Form 981">
                <a:extLst>
                  <a:ext uri="{FF2B5EF4-FFF2-40B4-BE49-F238E27FC236}">
                    <a16:creationId xmlns:a16="http://schemas.microsoft.com/office/drawing/2014/main" id="{D7CFD3C0-BE9F-2AB3-C826-9E2A063AE14E}"/>
                  </a:ext>
                </a:extLst>
              </p:cNvPr>
              <p:cNvSpPr/>
              <p:nvPr/>
            </p:nvSpPr>
            <p:spPr>
              <a:xfrm>
                <a:off x="2552985" y="5805314"/>
                <a:ext cx="1552285" cy="1723358"/>
              </a:xfrm>
              <a:custGeom>
                <a:avLst/>
                <a:gdLst>
                  <a:gd name="csX0" fmla="*/ 1552286 w 1552285"/>
                  <a:gd name="csY0" fmla="*/ 0 h 1723358"/>
                  <a:gd name="csX1" fmla="*/ 1274359 w 1552285"/>
                  <a:gd name="csY1" fmla="*/ 520797 h 1723358"/>
                  <a:gd name="csX2" fmla="*/ 1111219 w 1552285"/>
                  <a:gd name="csY2" fmla="*/ 623564 h 1723358"/>
                  <a:gd name="csX3" fmla="*/ 855393 w 1552285"/>
                  <a:gd name="csY3" fmla="*/ 772554 h 1723358"/>
                  <a:gd name="csX4" fmla="*/ 0 w 1552285"/>
                  <a:gd name="csY4" fmla="*/ 1723359 h 17233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552285" h="1723358">
                    <a:moveTo>
                      <a:pt x="1552286" y="0"/>
                    </a:moveTo>
                    <a:cubicBezTo>
                      <a:pt x="1439163" y="159128"/>
                      <a:pt x="1424778" y="389466"/>
                      <a:pt x="1274359" y="520797"/>
                    </a:cubicBezTo>
                    <a:cubicBezTo>
                      <a:pt x="1211689" y="544366"/>
                      <a:pt x="1156413" y="574037"/>
                      <a:pt x="1111219" y="623564"/>
                    </a:cubicBezTo>
                    <a:cubicBezTo>
                      <a:pt x="992118" y="600435"/>
                      <a:pt x="953925" y="725211"/>
                      <a:pt x="855393" y="772554"/>
                    </a:cubicBezTo>
                    <a:cubicBezTo>
                      <a:pt x="496874" y="1008423"/>
                      <a:pt x="285304" y="1408953"/>
                      <a:pt x="0" y="172335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3" name="Frihandsfigur: Form 982">
                <a:extLst>
                  <a:ext uri="{FF2B5EF4-FFF2-40B4-BE49-F238E27FC236}">
                    <a16:creationId xmlns:a16="http://schemas.microsoft.com/office/drawing/2014/main" id="{5E123752-9A16-5C0C-3E6E-37DDD26F6D88}"/>
                  </a:ext>
                </a:extLst>
              </p:cNvPr>
              <p:cNvSpPr/>
              <p:nvPr/>
            </p:nvSpPr>
            <p:spPr>
              <a:xfrm>
                <a:off x="2193958" y="5590687"/>
                <a:ext cx="1715637" cy="1937979"/>
              </a:xfrm>
              <a:custGeom>
                <a:avLst/>
                <a:gdLst>
                  <a:gd name="csX0" fmla="*/ 1715637 w 1715637"/>
                  <a:gd name="csY0" fmla="*/ 0 h 1937979"/>
                  <a:gd name="csX1" fmla="*/ 1413662 w 1715637"/>
                  <a:gd name="csY1" fmla="*/ 673964 h 1937979"/>
                  <a:gd name="csX2" fmla="*/ 802723 w 1715637"/>
                  <a:gd name="csY2" fmla="*/ 1105184 h 1937979"/>
                  <a:gd name="csX3" fmla="*/ 473579 w 1715637"/>
                  <a:gd name="csY3" fmla="*/ 1409502 h 1937979"/>
                  <a:gd name="csX4" fmla="*/ 0 w 1715637"/>
                  <a:gd name="csY4" fmla="*/ 1937980 h 19379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715637" h="1937979">
                    <a:moveTo>
                      <a:pt x="1715637" y="0"/>
                    </a:moveTo>
                    <a:cubicBezTo>
                      <a:pt x="1586907" y="208660"/>
                      <a:pt x="1585558" y="491393"/>
                      <a:pt x="1413662" y="673964"/>
                    </a:cubicBezTo>
                    <a:cubicBezTo>
                      <a:pt x="1175821" y="856273"/>
                      <a:pt x="1134102" y="1060190"/>
                      <a:pt x="802723" y="1105184"/>
                    </a:cubicBezTo>
                    <a:cubicBezTo>
                      <a:pt x="660288" y="1163060"/>
                      <a:pt x="578267" y="1303740"/>
                      <a:pt x="473579" y="1409502"/>
                    </a:cubicBezTo>
                    <a:cubicBezTo>
                      <a:pt x="315594" y="1585376"/>
                      <a:pt x="157494" y="1761014"/>
                      <a:pt x="0" y="193798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4" name="Frihandsfigur: Form 983">
                <a:extLst>
                  <a:ext uri="{FF2B5EF4-FFF2-40B4-BE49-F238E27FC236}">
                    <a16:creationId xmlns:a16="http://schemas.microsoft.com/office/drawing/2014/main" id="{3F4951FA-34BA-4511-399A-FDA9459CA4CB}"/>
                  </a:ext>
                </a:extLst>
              </p:cNvPr>
              <p:cNvSpPr/>
              <p:nvPr/>
            </p:nvSpPr>
            <p:spPr>
              <a:xfrm>
                <a:off x="1834935" y="5470626"/>
                <a:ext cx="1878983" cy="2058034"/>
              </a:xfrm>
              <a:custGeom>
                <a:avLst/>
                <a:gdLst>
                  <a:gd name="csX0" fmla="*/ 1878984 w 1878983"/>
                  <a:gd name="csY0" fmla="*/ 0 h 2058034"/>
                  <a:gd name="csX1" fmla="*/ 1451187 w 1878983"/>
                  <a:gd name="csY1" fmla="*/ 855816 h 2058034"/>
                  <a:gd name="csX2" fmla="*/ 1084158 w 1878983"/>
                  <a:gd name="csY2" fmla="*/ 1230691 h 2058034"/>
                  <a:gd name="csX3" fmla="*/ 544119 w 1878983"/>
                  <a:gd name="csY3" fmla="*/ 1503485 h 2058034"/>
                  <a:gd name="csX4" fmla="*/ 0 w 1878983"/>
                  <a:gd name="csY4" fmla="*/ 2058034 h 20580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878983" h="2058034">
                    <a:moveTo>
                      <a:pt x="1878984" y="0"/>
                    </a:moveTo>
                    <a:cubicBezTo>
                      <a:pt x="1718683" y="277755"/>
                      <a:pt x="1730571" y="651424"/>
                      <a:pt x="1451187" y="855816"/>
                    </a:cubicBezTo>
                    <a:cubicBezTo>
                      <a:pt x="1302540" y="956211"/>
                      <a:pt x="1282263" y="1210534"/>
                      <a:pt x="1084158" y="1230691"/>
                    </a:cubicBezTo>
                    <a:cubicBezTo>
                      <a:pt x="834653" y="1194172"/>
                      <a:pt x="697036" y="1328560"/>
                      <a:pt x="544119" y="1503485"/>
                    </a:cubicBezTo>
                    <a:cubicBezTo>
                      <a:pt x="362783" y="1688211"/>
                      <a:pt x="181503" y="1872840"/>
                      <a:pt x="0" y="205803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5" name="Frihandsfigur: Form 984">
                <a:extLst>
                  <a:ext uri="{FF2B5EF4-FFF2-40B4-BE49-F238E27FC236}">
                    <a16:creationId xmlns:a16="http://schemas.microsoft.com/office/drawing/2014/main" id="{1CC233B2-9C2F-2DF2-2820-E7134D16AA41}"/>
                  </a:ext>
                </a:extLst>
              </p:cNvPr>
              <p:cNvSpPr/>
              <p:nvPr/>
            </p:nvSpPr>
            <p:spPr>
              <a:xfrm>
                <a:off x="1475885" y="5495423"/>
                <a:ext cx="2042581" cy="2033243"/>
              </a:xfrm>
              <a:custGeom>
                <a:avLst/>
                <a:gdLst>
                  <a:gd name="csX0" fmla="*/ 2042581 w 2042581"/>
                  <a:gd name="csY0" fmla="*/ 0 h 2033243"/>
                  <a:gd name="csX1" fmla="*/ 1531637 w 2042581"/>
                  <a:gd name="csY1" fmla="*/ 872343 h 2033243"/>
                  <a:gd name="csX2" fmla="*/ 1136445 w 2042581"/>
                  <a:gd name="csY2" fmla="*/ 1210998 h 2033243"/>
                  <a:gd name="csX3" fmla="*/ 577124 w 2042581"/>
                  <a:gd name="csY3" fmla="*/ 1492055 h 2033243"/>
                  <a:gd name="csX4" fmla="*/ 0 w 2042581"/>
                  <a:gd name="csY4" fmla="*/ 2033243 h 20332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042581" h="2033243">
                    <a:moveTo>
                      <a:pt x="2042581" y="0"/>
                    </a:moveTo>
                    <a:cubicBezTo>
                      <a:pt x="1871314" y="303021"/>
                      <a:pt x="1846054" y="663146"/>
                      <a:pt x="1531637" y="872343"/>
                    </a:cubicBezTo>
                    <a:cubicBezTo>
                      <a:pt x="1391294" y="979929"/>
                      <a:pt x="1357656" y="1238830"/>
                      <a:pt x="1136445" y="1210998"/>
                    </a:cubicBezTo>
                    <a:cubicBezTo>
                      <a:pt x="894289" y="1158802"/>
                      <a:pt x="733126" y="1337464"/>
                      <a:pt x="577124" y="1492055"/>
                    </a:cubicBezTo>
                    <a:cubicBezTo>
                      <a:pt x="384820" y="1672364"/>
                      <a:pt x="192607" y="1852614"/>
                      <a:pt x="0" y="203324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6" name="Frihandsfigur: Form 985">
                <a:extLst>
                  <a:ext uri="{FF2B5EF4-FFF2-40B4-BE49-F238E27FC236}">
                    <a16:creationId xmlns:a16="http://schemas.microsoft.com/office/drawing/2014/main" id="{527A23E6-FD25-68B0-A8E3-667238AD1CC8}"/>
                  </a:ext>
                </a:extLst>
              </p:cNvPr>
              <p:cNvSpPr/>
              <p:nvPr/>
            </p:nvSpPr>
            <p:spPr>
              <a:xfrm>
                <a:off x="1116829" y="5598802"/>
                <a:ext cx="2206738" cy="1929869"/>
              </a:xfrm>
              <a:custGeom>
                <a:avLst/>
                <a:gdLst>
                  <a:gd name="csX0" fmla="*/ 2206739 w 2206738"/>
                  <a:gd name="csY0" fmla="*/ 0 h 1929869"/>
                  <a:gd name="csX1" fmla="*/ 1633701 w 2206738"/>
                  <a:gd name="csY1" fmla="*/ 786315 h 1929869"/>
                  <a:gd name="csX2" fmla="*/ 1211426 w 2206738"/>
                  <a:gd name="csY2" fmla="*/ 1109647 h 1929869"/>
                  <a:gd name="csX3" fmla="*/ 613437 w 2206738"/>
                  <a:gd name="csY3" fmla="*/ 1397238 h 1929869"/>
                  <a:gd name="csX4" fmla="*/ 0 w 2206738"/>
                  <a:gd name="csY4" fmla="*/ 1929870 h 19298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206738" h="1929869">
                    <a:moveTo>
                      <a:pt x="2206739" y="0"/>
                    </a:moveTo>
                    <a:cubicBezTo>
                      <a:pt x="2014972" y="302849"/>
                      <a:pt x="1954536" y="572511"/>
                      <a:pt x="1633701" y="786315"/>
                    </a:cubicBezTo>
                    <a:cubicBezTo>
                      <a:pt x="1496490" y="905536"/>
                      <a:pt x="1441740" y="1153247"/>
                      <a:pt x="1211426" y="1109647"/>
                    </a:cubicBezTo>
                    <a:cubicBezTo>
                      <a:pt x="958388" y="1055292"/>
                      <a:pt x="784784" y="1243841"/>
                      <a:pt x="613437" y="1397238"/>
                    </a:cubicBezTo>
                    <a:cubicBezTo>
                      <a:pt x="409034" y="1574700"/>
                      <a:pt x="204723" y="1752105"/>
                      <a:pt x="0" y="192987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7" name="Frihandsfigur: Form 986">
                <a:extLst>
                  <a:ext uri="{FF2B5EF4-FFF2-40B4-BE49-F238E27FC236}">
                    <a16:creationId xmlns:a16="http://schemas.microsoft.com/office/drawing/2014/main" id="{5E1A5435-222F-BBF9-CAD0-7E7ED1D4F5C7}"/>
                  </a:ext>
                </a:extLst>
              </p:cNvPr>
              <p:cNvSpPr/>
              <p:nvPr/>
            </p:nvSpPr>
            <p:spPr>
              <a:xfrm>
                <a:off x="757778" y="5753747"/>
                <a:ext cx="2371279" cy="1774919"/>
              </a:xfrm>
              <a:custGeom>
                <a:avLst/>
                <a:gdLst>
                  <a:gd name="csX0" fmla="*/ 2371279 w 2371279"/>
                  <a:gd name="csY0" fmla="*/ 0 h 1774919"/>
                  <a:gd name="csX1" fmla="*/ 1727936 w 2371279"/>
                  <a:gd name="csY1" fmla="*/ 653573 h 1774919"/>
                  <a:gd name="csX2" fmla="*/ 1314267 w 2371279"/>
                  <a:gd name="csY2" fmla="*/ 958868 h 1774919"/>
                  <a:gd name="csX3" fmla="*/ 686669 w 2371279"/>
                  <a:gd name="csY3" fmla="*/ 1219832 h 1774919"/>
                  <a:gd name="csX4" fmla="*/ 0 w 2371279"/>
                  <a:gd name="csY4" fmla="*/ 1774919 h 17749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71279" h="1774919">
                    <a:moveTo>
                      <a:pt x="2371279" y="0"/>
                    </a:moveTo>
                    <a:cubicBezTo>
                      <a:pt x="2175906" y="238978"/>
                      <a:pt x="1986203" y="477819"/>
                      <a:pt x="1727936" y="653573"/>
                    </a:cubicBezTo>
                    <a:cubicBezTo>
                      <a:pt x="1606115" y="780646"/>
                      <a:pt x="1532672" y="998262"/>
                      <a:pt x="1314267" y="958868"/>
                    </a:cubicBezTo>
                    <a:cubicBezTo>
                      <a:pt x="1058589" y="902473"/>
                      <a:pt x="865297" y="1060110"/>
                      <a:pt x="686669" y="1219832"/>
                    </a:cubicBezTo>
                    <a:cubicBezTo>
                      <a:pt x="457852" y="1404782"/>
                      <a:pt x="229149" y="1589667"/>
                      <a:pt x="0" y="177491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8" name="Frihandsfigur: Form 987">
                <a:extLst>
                  <a:ext uri="{FF2B5EF4-FFF2-40B4-BE49-F238E27FC236}">
                    <a16:creationId xmlns:a16="http://schemas.microsoft.com/office/drawing/2014/main" id="{28ABA282-CBA3-5F05-B02A-70E1A56F43E1}"/>
                  </a:ext>
                </a:extLst>
              </p:cNvPr>
              <p:cNvSpPr/>
              <p:nvPr/>
            </p:nvSpPr>
            <p:spPr>
              <a:xfrm>
                <a:off x="398722" y="5935741"/>
                <a:ext cx="2536019" cy="1592930"/>
              </a:xfrm>
              <a:custGeom>
                <a:avLst/>
                <a:gdLst>
                  <a:gd name="csX0" fmla="*/ 2536020 w 2536019"/>
                  <a:gd name="csY0" fmla="*/ 0 h 1592930"/>
                  <a:gd name="csX1" fmla="*/ 1844842 w 2536019"/>
                  <a:gd name="csY1" fmla="*/ 474482 h 1592930"/>
                  <a:gd name="csX2" fmla="*/ 1517658 w 2536019"/>
                  <a:gd name="csY2" fmla="*/ 777006 h 1592930"/>
                  <a:gd name="csX3" fmla="*/ 822857 w 2536019"/>
                  <a:gd name="csY3" fmla="*/ 970670 h 1592930"/>
                  <a:gd name="csX4" fmla="*/ 0 w 2536019"/>
                  <a:gd name="csY4" fmla="*/ 1592931 h 159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536019" h="1592930">
                    <a:moveTo>
                      <a:pt x="2536020" y="0"/>
                    </a:moveTo>
                    <a:cubicBezTo>
                      <a:pt x="2297196" y="146441"/>
                      <a:pt x="2062652" y="296717"/>
                      <a:pt x="1844842" y="474482"/>
                    </a:cubicBezTo>
                    <a:cubicBezTo>
                      <a:pt x="1731862" y="570535"/>
                      <a:pt x="1686794" y="758638"/>
                      <a:pt x="1517658" y="777006"/>
                    </a:cubicBezTo>
                    <a:cubicBezTo>
                      <a:pt x="1222439" y="773462"/>
                      <a:pt x="1055983" y="747734"/>
                      <a:pt x="822857" y="970670"/>
                    </a:cubicBezTo>
                    <a:cubicBezTo>
                      <a:pt x="548629" y="1178016"/>
                      <a:pt x="274560" y="1385288"/>
                      <a:pt x="0" y="159293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9" name="Frihandsfigur: Form 988">
                <a:extLst>
                  <a:ext uri="{FF2B5EF4-FFF2-40B4-BE49-F238E27FC236}">
                    <a16:creationId xmlns:a16="http://schemas.microsoft.com/office/drawing/2014/main" id="{C0462660-E305-B2D8-73A1-4FCE7F987058}"/>
                  </a:ext>
                </a:extLst>
              </p:cNvPr>
              <p:cNvSpPr/>
              <p:nvPr/>
            </p:nvSpPr>
            <p:spPr>
              <a:xfrm>
                <a:off x="39660" y="6120256"/>
                <a:ext cx="2700783" cy="1408421"/>
              </a:xfrm>
              <a:custGeom>
                <a:avLst/>
                <a:gdLst>
                  <a:gd name="csX0" fmla="*/ 2700783 w 2700783"/>
                  <a:gd name="csY0" fmla="*/ 0 h 1408421"/>
                  <a:gd name="csX1" fmla="*/ 2297493 w 2700783"/>
                  <a:gd name="csY1" fmla="*/ 55172 h 1408421"/>
                  <a:gd name="csX2" fmla="*/ 1923503 w 2700783"/>
                  <a:gd name="csY2" fmla="*/ 328253 h 1408421"/>
                  <a:gd name="csX3" fmla="*/ 1703567 w 2700783"/>
                  <a:gd name="csY3" fmla="*/ 571603 h 1408421"/>
                  <a:gd name="csX4" fmla="*/ 1144446 w 2700783"/>
                  <a:gd name="csY4" fmla="*/ 618506 h 1408421"/>
                  <a:gd name="csX5" fmla="*/ 0 w 2700783"/>
                  <a:gd name="csY5" fmla="*/ 1408422 h 14084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700783" h="1408421">
                    <a:moveTo>
                      <a:pt x="2700783" y="0"/>
                    </a:moveTo>
                    <a:cubicBezTo>
                      <a:pt x="2574745" y="62797"/>
                      <a:pt x="2421908" y="-20294"/>
                      <a:pt x="2297493" y="55172"/>
                    </a:cubicBezTo>
                    <a:cubicBezTo>
                      <a:pt x="2172340" y="144561"/>
                      <a:pt x="2038929" y="226594"/>
                      <a:pt x="1923503" y="328253"/>
                    </a:cubicBezTo>
                    <a:cubicBezTo>
                      <a:pt x="1851054" y="408719"/>
                      <a:pt x="1805689" y="523157"/>
                      <a:pt x="1703567" y="571603"/>
                    </a:cubicBezTo>
                    <a:cubicBezTo>
                      <a:pt x="1526436" y="650704"/>
                      <a:pt x="1324771" y="545240"/>
                      <a:pt x="1144446" y="618506"/>
                    </a:cubicBezTo>
                    <a:cubicBezTo>
                      <a:pt x="742356" y="844522"/>
                      <a:pt x="385391" y="1152264"/>
                      <a:pt x="0" y="140842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90" name="Frihandsfigur: Form 989">
                <a:extLst>
                  <a:ext uri="{FF2B5EF4-FFF2-40B4-BE49-F238E27FC236}">
                    <a16:creationId xmlns:a16="http://schemas.microsoft.com/office/drawing/2014/main" id="{FA614D36-E117-C949-8D1F-F21781B8B873}"/>
                  </a:ext>
                </a:extLst>
              </p:cNvPr>
              <p:cNvSpPr/>
              <p:nvPr/>
            </p:nvSpPr>
            <p:spPr>
              <a:xfrm>
                <a:off x="-319384" y="6165757"/>
                <a:ext cx="2865369" cy="1362909"/>
              </a:xfrm>
              <a:custGeom>
                <a:avLst/>
                <a:gdLst>
                  <a:gd name="csX0" fmla="*/ 2865370 w 2865369"/>
                  <a:gd name="csY0" fmla="*/ 117011 h 1362909"/>
                  <a:gd name="csX1" fmla="*/ 2466126 w 2865369"/>
                  <a:gd name="csY1" fmla="*/ 3099 h 1362909"/>
                  <a:gd name="csX2" fmla="*/ 2065413 w 2865369"/>
                  <a:gd name="csY2" fmla="*/ 259206 h 1362909"/>
                  <a:gd name="csX3" fmla="*/ 1818770 w 2865369"/>
                  <a:gd name="csY3" fmla="*/ 526090 h 1362909"/>
                  <a:gd name="csX4" fmla="*/ 1219570 w 2865369"/>
                  <a:gd name="csY4" fmla="*/ 571633 h 1362909"/>
                  <a:gd name="csX5" fmla="*/ 0 w 2865369"/>
                  <a:gd name="csY5" fmla="*/ 1362910 h 1362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865369" h="1362909">
                    <a:moveTo>
                      <a:pt x="2865370" y="117011"/>
                    </a:moveTo>
                    <a:cubicBezTo>
                      <a:pt x="2720877" y="156690"/>
                      <a:pt x="2613287" y="-25699"/>
                      <a:pt x="2466126" y="3099"/>
                    </a:cubicBezTo>
                    <a:cubicBezTo>
                      <a:pt x="2321685" y="63261"/>
                      <a:pt x="2199001" y="176229"/>
                      <a:pt x="2065413" y="259206"/>
                    </a:cubicBezTo>
                    <a:cubicBezTo>
                      <a:pt x="1975150" y="339112"/>
                      <a:pt x="1929801" y="469723"/>
                      <a:pt x="1818770" y="526090"/>
                    </a:cubicBezTo>
                    <a:cubicBezTo>
                      <a:pt x="1629821" y="615038"/>
                      <a:pt x="1414160" y="500847"/>
                      <a:pt x="1219570" y="571633"/>
                    </a:cubicBezTo>
                    <a:cubicBezTo>
                      <a:pt x="791242" y="792901"/>
                      <a:pt x="410520" y="1107174"/>
                      <a:pt x="0" y="136291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91" name="Frihandsfigur: Form 990">
                <a:extLst>
                  <a:ext uri="{FF2B5EF4-FFF2-40B4-BE49-F238E27FC236}">
                    <a16:creationId xmlns:a16="http://schemas.microsoft.com/office/drawing/2014/main" id="{AB0F5B8F-18BE-4EE0-D346-42FB8EFFF2E3}"/>
                  </a:ext>
                </a:extLst>
              </p:cNvPr>
              <p:cNvSpPr/>
              <p:nvPr/>
            </p:nvSpPr>
            <p:spPr>
              <a:xfrm>
                <a:off x="-678446" y="6172982"/>
                <a:ext cx="3029624" cy="1355672"/>
              </a:xfrm>
              <a:custGeom>
                <a:avLst/>
                <a:gdLst>
                  <a:gd name="csX0" fmla="*/ 3029625 w 3029624"/>
                  <a:gd name="csY0" fmla="*/ 225771 h 1355672"/>
                  <a:gd name="csX1" fmla="*/ 2639930 w 3029624"/>
                  <a:gd name="csY1" fmla="*/ 0 h 1355672"/>
                  <a:gd name="csX2" fmla="*/ 2253899 w 3029624"/>
                  <a:gd name="csY2" fmla="*/ 205443 h 1355672"/>
                  <a:gd name="csX3" fmla="*/ 1945689 w 3029624"/>
                  <a:gd name="csY3" fmla="*/ 510910 h 1355672"/>
                  <a:gd name="csX4" fmla="*/ 1316805 w 3029624"/>
                  <a:gd name="csY4" fmla="*/ 557350 h 1355672"/>
                  <a:gd name="csX5" fmla="*/ 0 w 3029624"/>
                  <a:gd name="csY5" fmla="*/ 1355672 h 13556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029624" h="1355672">
                    <a:moveTo>
                      <a:pt x="3029625" y="225771"/>
                    </a:moveTo>
                    <a:cubicBezTo>
                      <a:pt x="2868061" y="248529"/>
                      <a:pt x="2792795" y="25180"/>
                      <a:pt x="2639930" y="0"/>
                    </a:cubicBezTo>
                    <a:cubicBezTo>
                      <a:pt x="2494923" y="3040"/>
                      <a:pt x="2382229" y="144721"/>
                      <a:pt x="2253899" y="205443"/>
                    </a:cubicBezTo>
                    <a:cubicBezTo>
                      <a:pt x="2117528" y="270057"/>
                      <a:pt x="2068984" y="431534"/>
                      <a:pt x="1945689" y="510910"/>
                    </a:cubicBezTo>
                    <a:cubicBezTo>
                      <a:pt x="1751150" y="618809"/>
                      <a:pt x="1523025" y="499634"/>
                      <a:pt x="1316805" y="557350"/>
                    </a:cubicBezTo>
                    <a:cubicBezTo>
                      <a:pt x="850112" y="762827"/>
                      <a:pt x="443404" y="1100384"/>
                      <a:pt x="0" y="135567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" name="Bild 4">
              <a:extLst>
                <a:ext uri="{FF2B5EF4-FFF2-40B4-BE49-F238E27FC236}">
                  <a16:creationId xmlns:a16="http://schemas.microsoft.com/office/drawing/2014/main" id="{C180E5EC-58FE-D0C4-E9A2-DDD29011D740}"/>
                </a:ext>
              </a:extLst>
            </p:cNvPr>
            <p:cNvGrpSpPr/>
            <p:nvPr/>
          </p:nvGrpSpPr>
          <p:grpSpPr>
            <a:xfrm>
              <a:off x="-685910" y="4031449"/>
              <a:ext cx="13299964" cy="3500111"/>
              <a:chOff x="-685910" y="4031449"/>
              <a:chExt cx="13299964" cy="3500111"/>
            </a:xfrm>
            <a:solidFill>
              <a:srgbClr val="FFFFFF"/>
            </a:solidFill>
          </p:grpSpPr>
          <p:sp>
            <p:nvSpPr>
              <p:cNvPr id="5" name="Frihandsfigur: Form 4">
                <a:extLst>
                  <a:ext uri="{FF2B5EF4-FFF2-40B4-BE49-F238E27FC236}">
                    <a16:creationId xmlns:a16="http://schemas.microsoft.com/office/drawing/2014/main" id="{9CA8C033-4120-3D5D-AF24-0230AC05592E}"/>
                  </a:ext>
                </a:extLst>
              </p:cNvPr>
              <p:cNvSpPr/>
              <p:nvPr/>
            </p:nvSpPr>
            <p:spPr>
              <a:xfrm>
                <a:off x="9580209" y="4031449"/>
                <a:ext cx="7264" cy="3484"/>
              </a:xfrm>
              <a:custGeom>
                <a:avLst/>
                <a:gdLst>
                  <a:gd name="csX0" fmla="*/ 4855 w 7264"/>
                  <a:gd name="csY0" fmla="*/ 2603 h 3484"/>
                  <a:gd name="csX1" fmla="*/ 306 w 7264"/>
                  <a:gd name="csY1" fmla="*/ 2083 h 3484"/>
                  <a:gd name="csX2" fmla="*/ 4855 w 7264"/>
                  <a:gd name="csY2" fmla="*/ 2603 h 34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4" h="3484">
                    <a:moveTo>
                      <a:pt x="4855" y="2603"/>
                    </a:moveTo>
                    <a:cubicBezTo>
                      <a:pt x="11610" y="-929"/>
                      <a:pt x="2214" y="-631"/>
                      <a:pt x="306" y="2083"/>
                    </a:cubicBezTo>
                    <a:cubicBezTo>
                      <a:pt x="-1266" y="4478"/>
                      <a:pt x="3677" y="3209"/>
                      <a:pt x="4855" y="26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" name="Frihandsfigur: Form 5">
                <a:extLst>
                  <a:ext uri="{FF2B5EF4-FFF2-40B4-BE49-F238E27FC236}">
                    <a16:creationId xmlns:a16="http://schemas.microsoft.com/office/drawing/2014/main" id="{9012EE48-E713-DCC6-F8AA-E04AEB919DCF}"/>
                  </a:ext>
                </a:extLst>
              </p:cNvPr>
              <p:cNvSpPr/>
              <p:nvPr/>
            </p:nvSpPr>
            <p:spPr>
              <a:xfrm>
                <a:off x="10705791" y="6326134"/>
                <a:ext cx="10111" cy="2628"/>
              </a:xfrm>
              <a:custGeom>
                <a:avLst/>
                <a:gdLst>
                  <a:gd name="csX0" fmla="*/ 3025 w 10111"/>
                  <a:gd name="csY0" fmla="*/ 27 h 2628"/>
                  <a:gd name="csX1" fmla="*/ 7088 w 10111"/>
                  <a:gd name="csY1" fmla="*/ 2600 h 2628"/>
                  <a:gd name="csX2" fmla="*/ 3025 w 10111"/>
                  <a:gd name="csY2" fmla="*/ 27 h 26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11" h="2628">
                    <a:moveTo>
                      <a:pt x="3025" y="27"/>
                    </a:moveTo>
                    <a:cubicBezTo>
                      <a:pt x="-4405" y="451"/>
                      <a:pt x="3779" y="2920"/>
                      <a:pt x="7088" y="2600"/>
                    </a:cubicBezTo>
                    <a:cubicBezTo>
                      <a:pt x="14517" y="2182"/>
                      <a:pt x="6328" y="-286"/>
                      <a:pt x="3025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B58F2E14-BFC4-8337-5231-868901714894}"/>
                  </a:ext>
                </a:extLst>
              </p:cNvPr>
              <p:cNvSpPr/>
              <p:nvPr/>
            </p:nvSpPr>
            <p:spPr>
              <a:xfrm>
                <a:off x="11254676" y="6674043"/>
                <a:ext cx="11494" cy="3283"/>
              </a:xfrm>
              <a:custGeom>
                <a:avLst/>
                <a:gdLst>
                  <a:gd name="csX0" fmla="*/ 3214 w 11494"/>
                  <a:gd name="csY0" fmla="*/ 36 h 3283"/>
                  <a:gd name="csX1" fmla="*/ 8278 w 11494"/>
                  <a:gd name="csY1" fmla="*/ 3248 h 3283"/>
                  <a:gd name="csX2" fmla="*/ 3214 w 11494"/>
                  <a:gd name="csY2" fmla="*/ 36 h 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94" h="3283">
                    <a:moveTo>
                      <a:pt x="3214" y="36"/>
                    </a:moveTo>
                    <a:cubicBezTo>
                      <a:pt x="-5038" y="596"/>
                      <a:pt x="4797" y="3648"/>
                      <a:pt x="8278" y="3248"/>
                    </a:cubicBezTo>
                    <a:cubicBezTo>
                      <a:pt x="16536" y="2682"/>
                      <a:pt x="6695" y="-364"/>
                      <a:pt x="32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97040703-C29B-5F91-349D-97F4CE419A6E}"/>
                  </a:ext>
                </a:extLst>
              </p:cNvPr>
              <p:cNvSpPr/>
              <p:nvPr/>
            </p:nvSpPr>
            <p:spPr>
              <a:xfrm>
                <a:off x="11105625" y="6579690"/>
                <a:ext cx="11013" cy="3094"/>
              </a:xfrm>
              <a:custGeom>
                <a:avLst/>
                <a:gdLst>
                  <a:gd name="csX0" fmla="*/ 3304 w 11013"/>
                  <a:gd name="csY0" fmla="*/ 0 h 3094"/>
                  <a:gd name="csX1" fmla="*/ 10785 w 11013"/>
                  <a:gd name="csY1" fmla="*/ 1515 h 3094"/>
                  <a:gd name="csX2" fmla="*/ 3304 w 11013"/>
                  <a:gd name="csY2" fmla="*/ 0 h 30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13" h="3094">
                    <a:moveTo>
                      <a:pt x="3304" y="0"/>
                    </a:moveTo>
                    <a:cubicBezTo>
                      <a:pt x="-7966" y="749"/>
                      <a:pt x="13425" y="5515"/>
                      <a:pt x="10785" y="1515"/>
                    </a:cubicBezTo>
                    <a:cubicBezTo>
                      <a:pt x="9465" y="675"/>
                      <a:pt x="6116" y="0"/>
                      <a:pt x="3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D4FC1C2E-8DAD-5DAE-DBD7-7EEBE56E97FE}"/>
                  </a:ext>
                </a:extLst>
              </p:cNvPr>
              <p:cNvSpPr/>
              <p:nvPr/>
            </p:nvSpPr>
            <p:spPr>
              <a:xfrm>
                <a:off x="10964939" y="6490514"/>
                <a:ext cx="10668" cy="2926"/>
              </a:xfrm>
              <a:custGeom>
                <a:avLst/>
                <a:gdLst>
                  <a:gd name="csX0" fmla="*/ 3258 w 10668"/>
                  <a:gd name="csY0" fmla="*/ 0 h 2926"/>
                  <a:gd name="csX1" fmla="*/ 10471 w 10668"/>
                  <a:gd name="csY1" fmla="*/ 1434 h 2926"/>
                  <a:gd name="csX2" fmla="*/ 3258 w 10668"/>
                  <a:gd name="csY2" fmla="*/ 0 h 29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68" h="2926">
                    <a:moveTo>
                      <a:pt x="3258" y="0"/>
                    </a:moveTo>
                    <a:cubicBezTo>
                      <a:pt x="-7755" y="697"/>
                      <a:pt x="12883" y="5218"/>
                      <a:pt x="10471" y="1434"/>
                    </a:cubicBezTo>
                    <a:cubicBezTo>
                      <a:pt x="9219" y="640"/>
                      <a:pt x="5990" y="0"/>
                      <a:pt x="3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C03828A3-8FBB-9641-6B98-F28D76C4C499}"/>
                  </a:ext>
                </a:extLst>
              </p:cNvPr>
              <p:cNvSpPr/>
              <p:nvPr/>
            </p:nvSpPr>
            <p:spPr>
              <a:xfrm>
                <a:off x="10831973" y="6406113"/>
                <a:ext cx="10421" cy="2773"/>
              </a:xfrm>
              <a:custGeom>
                <a:avLst/>
                <a:gdLst>
                  <a:gd name="csX0" fmla="*/ 3070 w 10421"/>
                  <a:gd name="csY0" fmla="*/ 30 h 2773"/>
                  <a:gd name="csX1" fmla="*/ 7351 w 10421"/>
                  <a:gd name="csY1" fmla="*/ 2745 h 2773"/>
                  <a:gd name="csX2" fmla="*/ 3070 w 10421"/>
                  <a:gd name="csY2" fmla="*/ 3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1" h="2773">
                    <a:moveTo>
                      <a:pt x="3070" y="30"/>
                    </a:moveTo>
                    <a:cubicBezTo>
                      <a:pt x="-4548" y="482"/>
                      <a:pt x="4001" y="3076"/>
                      <a:pt x="7351" y="2745"/>
                    </a:cubicBezTo>
                    <a:cubicBezTo>
                      <a:pt x="14974" y="2293"/>
                      <a:pt x="6413" y="-308"/>
                      <a:pt x="307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99EEED84-FAB8-0A61-ECC0-4864F7C766FA}"/>
                  </a:ext>
                </a:extLst>
              </p:cNvPr>
              <p:cNvSpPr/>
              <p:nvPr/>
            </p:nvSpPr>
            <p:spPr>
              <a:xfrm>
                <a:off x="11412467" y="6774054"/>
                <a:ext cx="11903" cy="3477"/>
              </a:xfrm>
              <a:custGeom>
                <a:avLst/>
                <a:gdLst>
                  <a:gd name="csX0" fmla="*/ 3266 w 11903"/>
                  <a:gd name="csY0" fmla="*/ 38 h 3477"/>
                  <a:gd name="csX1" fmla="*/ 8638 w 11903"/>
                  <a:gd name="csY1" fmla="*/ 3438 h 3477"/>
                  <a:gd name="csX2" fmla="*/ 3266 w 11903"/>
                  <a:gd name="csY2" fmla="*/ 38 h 34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3" h="3477">
                    <a:moveTo>
                      <a:pt x="3266" y="38"/>
                    </a:moveTo>
                    <a:cubicBezTo>
                      <a:pt x="-5221" y="638"/>
                      <a:pt x="5106" y="3867"/>
                      <a:pt x="8638" y="3438"/>
                    </a:cubicBezTo>
                    <a:cubicBezTo>
                      <a:pt x="17125" y="2838"/>
                      <a:pt x="6792" y="-385"/>
                      <a:pt x="3266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89E1E8B5-1CC3-020E-35C4-81657BF78239}"/>
                  </a:ext>
                </a:extLst>
              </p:cNvPr>
              <p:cNvSpPr/>
              <p:nvPr/>
            </p:nvSpPr>
            <p:spPr>
              <a:xfrm>
                <a:off x="11579767" y="6880093"/>
                <a:ext cx="12336" cy="3689"/>
              </a:xfrm>
              <a:custGeom>
                <a:avLst/>
                <a:gdLst>
                  <a:gd name="csX0" fmla="*/ 3318 w 12336"/>
                  <a:gd name="csY0" fmla="*/ 41 h 3689"/>
                  <a:gd name="csX1" fmla="*/ 9016 w 12336"/>
                  <a:gd name="csY1" fmla="*/ 3647 h 3689"/>
                  <a:gd name="csX2" fmla="*/ 3318 w 12336"/>
                  <a:gd name="csY2" fmla="*/ 41 h 36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6" h="3689">
                    <a:moveTo>
                      <a:pt x="3318" y="41"/>
                    </a:moveTo>
                    <a:cubicBezTo>
                      <a:pt x="-5409" y="693"/>
                      <a:pt x="5432" y="4104"/>
                      <a:pt x="9016" y="3647"/>
                    </a:cubicBezTo>
                    <a:cubicBezTo>
                      <a:pt x="17748" y="3001"/>
                      <a:pt x="6901" y="-411"/>
                      <a:pt x="3318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AF5245DB-1111-7BBE-EDFD-113B60210419}"/>
                  </a:ext>
                </a:extLst>
              </p:cNvPr>
              <p:cNvSpPr/>
              <p:nvPr/>
            </p:nvSpPr>
            <p:spPr>
              <a:xfrm>
                <a:off x="12149548" y="7241214"/>
                <a:ext cx="13868" cy="4491"/>
              </a:xfrm>
              <a:custGeom>
                <a:avLst/>
                <a:gdLst>
                  <a:gd name="csX0" fmla="*/ 3471 w 13868"/>
                  <a:gd name="csY0" fmla="*/ 50 h 4491"/>
                  <a:gd name="csX1" fmla="*/ 10398 w 13868"/>
                  <a:gd name="csY1" fmla="*/ 4440 h 4491"/>
                  <a:gd name="csX2" fmla="*/ 3471 w 13868"/>
                  <a:gd name="csY2" fmla="*/ 50 h 44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68" h="4491">
                    <a:moveTo>
                      <a:pt x="3471" y="50"/>
                    </a:moveTo>
                    <a:cubicBezTo>
                      <a:pt x="-6061" y="890"/>
                      <a:pt x="6661" y="4994"/>
                      <a:pt x="10398" y="4440"/>
                    </a:cubicBezTo>
                    <a:cubicBezTo>
                      <a:pt x="19931" y="3599"/>
                      <a:pt x="7198" y="-498"/>
                      <a:pt x="347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CA290B86-D50D-A3D3-D3CB-0F37B62CD72E}"/>
                  </a:ext>
                </a:extLst>
              </p:cNvPr>
              <p:cNvSpPr/>
              <p:nvPr/>
            </p:nvSpPr>
            <p:spPr>
              <a:xfrm>
                <a:off x="12366453" y="7378684"/>
                <a:ext cx="14470" cy="4813"/>
              </a:xfrm>
              <a:custGeom>
                <a:avLst/>
                <a:gdLst>
                  <a:gd name="csX0" fmla="*/ 3525 w 14470"/>
                  <a:gd name="csY0" fmla="*/ 55 h 4813"/>
                  <a:gd name="csX1" fmla="*/ 10949 w 14470"/>
                  <a:gd name="csY1" fmla="*/ 4759 h 4813"/>
                  <a:gd name="csX2" fmla="*/ 3525 w 14470"/>
                  <a:gd name="csY2" fmla="*/ 55 h 4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0" h="4813">
                    <a:moveTo>
                      <a:pt x="3525" y="55"/>
                    </a:moveTo>
                    <a:cubicBezTo>
                      <a:pt x="-6310" y="969"/>
                      <a:pt x="7160" y="5353"/>
                      <a:pt x="10949" y="4759"/>
                    </a:cubicBezTo>
                    <a:cubicBezTo>
                      <a:pt x="20779" y="3844"/>
                      <a:pt x="7303" y="-539"/>
                      <a:pt x="352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69B4F2B1-1F98-495A-4F97-539C2F6F13C0}"/>
                  </a:ext>
                </a:extLst>
              </p:cNvPr>
              <p:cNvSpPr/>
              <p:nvPr/>
            </p:nvSpPr>
            <p:spPr>
              <a:xfrm>
                <a:off x="11757514" y="6992750"/>
                <a:ext cx="12806" cy="3928"/>
              </a:xfrm>
              <a:custGeom>
                <a:avLst/>
                <a:gdLst>
                  <a:gd name="csX0" fmla="*/ 3371 w 12806"/>
                  <a:gd name="csY0" fmla="*/ 44 h 3928"/>
                  <a:gd name="csX1" fmla="*/ 9434 w 12806"/>
                  <a:gd name="csY1" fmla="*/ 3884 h 3928"/>
                  <a:gd name="csX2" fmla="*/ 3371 w 12806"/>
                  <a:gd name="csY2" fmla="*/ 44 h 3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6" h="3928">
                    <a:moveTo>
                      <a:pt x="3371" y="44"/>
                    </a:moveTo>
                    <a:cubicBezTo>
                      <a:pt x="-5613" y="746"/>
                      <a:pt x="5800" y="4370"/>
                      <a:pt x="9434" y="3884"/>
                    </a:cubicBezTo>
                    <a:cubicBezTo>
                      <a:pt x="18424" y="3181"/>
                      <a:pt x="7000" y="-437"/>
                      <a:pt x="337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EB3AC478-4CE7-2E38-8EEF-E368AC8A5255}"/>
                  </a:ext>
                </a:extLst>
              </p:cNvPr>
              <p:cNvSpPr/>
              <p:nvPr/>
            </p:nvSpPr>
            <p:spPr>
              <a:xfrm>
                <a:off x="11946862" y="7112894"/>
                <a:ext cx="13184" cy="4175"/>
              </a:xfrm>
              <a:custGeom>
                <a:avLst/>
                <a:gdLst>
                  <a:gd name="csX0" fmla="*/ 3566 w 13184"/>
                  <a:gd name="csY0" fmla="*/ 0 h 4175"/>
                  <a:gd name="csX1" fmla="*/ 12728 w 13184"/>
                  <a:gd name="csY1" fmla="*/ 2052 h 4175"/>
                  <a:gd name="csX2" fmla="*/ 3566 w 13184"/>
                  <a:gd name="csY2" fmla="*/ 0 h 41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84" h="4175">
                    <a:moveTo>
                      <a:pt x="3566" y="0"/>
                    </a:moveTo>
                    <a:cubicBezTo>
                      <a:pt x="-9246" y="1074"/>
                      <a:pt x="16905" y="7407"/>
                      <a:pt x="12728" y="2052"/>
                    </a:cubicBezTo>
                    <a:cubicBezTo>
                      <a:pt x="10933" y="920"/>
                      <a:pt x="6835" y="0"/>
                      <a:pt x="35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5BF3A586-56E2-6A23-F5B7-BB7735013C54}"/>
                  </a:ext>
                </a:extLst>
              </p:cNvPr>
              <p:cNvSpPr/>
              <p:nvPr/>
            </p:nvSpPr>
            <p:spPr>
              <a:xfrm>
                <a:off x="9890634" y="4815906"/>
                <a:ext cx="8319" cy="7318"/>
              </a:xfrm>
              <a:custGeom>
                <a:avLst/>
                <a:gdLst>
                  <a:gd name="csX0" fmla="*/ 2909 w 8319"/>
                  <a:gd name="csY0" fmla="*/ 130 h 7318"/>
                  <a:gd name="csX1" fmla="*/ 8189 w 8319"/>
                  <a:gd name="csY1" fmla="*/ 2742 h 7318"/>
                  <a:gd name="csX2" fmla="*/ 2909 w 8319"/>
                  <a:gd name="csY2" fmla="*/ 130 h 73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9" h="7318">
                    <a:moveTo>
                      <a:pt x="2909" y="130"/>
                    </a:moveTo>
                    <a:cubicBezTo>
                      <a:pt x="-6453" y="4399"/>
                      <a:pt x="9932" y="12417"/>
                      <a:pt x="8189" y="2742"/>
                    </a:cubicBezTo>
                    <a:cubicBezTo>
                      <a:pt x="7417" y="770"/>
                      <a:pt x="5057" y="-407"/>
                      <a:pt x="2909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C2353BCB-CAFF-3A57-E941-3FA4B7E0B383}"/>
                  </a:ext>
                </a:extLst>
              </p:cNvPr>
              <p:cNvSpPr/>
              <p:nvPr/>
            </p:nvSpPr>
            <p:spPr>
              <a:xfrm>
                <a:off x="9808276" y="4581266"/>
                <a:ext cx="7936" cy="8476"/>
              </a:xfrm>
              <a:custGeom>
                <a:avLst/>
                <a:gdLst>
                  <a:gd name="csX0" fmla="*/ 2633 w 7936"/>
                  <a:gd name="csY0" fmla="*/ 209 h 8476"/>
                  <a:gd name="csX1" fmla="*/ 5308 w 7936"/>
                  <a:gd name="csY1" fmla="*/ 8267 h 8476"/>
                  <a:gd name="csX2" fmla="*/ 2633 w 7936"/>
                  <a:gd name="csY2" fmla="*/ 209 h 8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6" h="8476">
                    <a:moveTo>
                      <a:pt x="2633" y="209"/>
                    </a:moveTo>
                    <a:cubicBezTo>
                      <a:pt x="-2373" y="1706"/>
                      <a:pt x="456" y="9879"/>
                      <a:pt x="5308" y="8267"/>
                    </a:cubicBezTo>
                    <a:cubicBezTo>
                      <a:pt x="10321" y="6781"/>
                      <a:pt x="7457" y="-1403"/>
                      <a:pt x="2633" y="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DB89F55F-E918-CE02-4D8A-559952C87705}"/>
                  </a:ext>
                </a:extLst>
              </p:cNvPr>
              <p:cNvSpPr/>
              <p:nvPr/>
            </p:nvSpPr>
            <p:spPr>
              <a:xfrm>
                <a:off x="9729102" y="4342495"/>
                <a:ext cx="7747" cy="8040"/>
              </a:xfrm>
              <a:custGeom>
                <a:avLst/>
                <a:gdLst>
                  <a:gd name="csX0" fmla="*/ 2592 w 7747"/>
                  <a:gd name="csY0" fmla="*/ 281 h 8040"/>
                  <a:gd name="csX1" fmla="*/ 5152 w 7747"/>
                  <a:gd name="csY1" fmla="*/ 7757 h 8040"/>
                  <a:gd name="csX2" fmla="*/ 2592 w 7747"/>
                  <a:gd name="csY2" fmla="*/ 281 h 80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47" h="8040">
                    <a:moveTo>
                      <a:pt x="2592" y="281"/>
                    </a:moveTo>
                    <a:cubicBezTo>
                      <a:pt x="-2221" y="1939"/>
                      <a:pt x="271" y="9597"/>
                      <a:pt x="5152" y="7757"/>
                    </a:cubicBezTo>
                    <a:cubicBezTo>
                      <a:pt x="9975" y="6116"/>
                      <a:pt x="7467" y="-1553"/>
                      <a:pt x="259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836C0C7C-2D59-76D3-E0B4-522FF38DA47A}"/>
                  </a:ext>
                </a:extLst>
              </p:cNvPr>
              <p:cNvSpPr/>
              <p:nvPr/>
            </p:nvSpPr>
            <p:spPr>
              <a:xfrm>
                <a:off x="9977077" y="5001470"/>
                <a:ext cx="8393" cy="5209"/>
              </a:xfrm>
              <a:custGeom>
                <a:avLst/>
                <a:gdLst>
                  <a:gd name="csX0" fmla="*/ 2739 w 8393"/>
                  <a:gd name="csY0" fmla="*/ 212 h 5209"/>
                  <a:gd name="csX1" fmla="*/ 5654 w 8393"/>
                  <a:gd name="csY1" fmla="*/ 4990 h 5209"/>
                  <a:gd name="csX2" fmla="*/ 2739 w 8393"/>
                  <a:gd name="csY2" fmla="*/ 212 h 5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3" h="5209">
                    <a:moveTo>
                      <a:pt x="2739" y="212"/>
                    </a:moveTo>
                    <a:cubicBezTo>
                      <a:pt x="-3039" y="1813"/>
                      <a:pt x="1487" y="6242"/>
                      <a:pt x="5654" y="4990"/>
                    </a:cubicBezTo>
                    <a:cubicBezTo>
                      <a:pt x="11455" y="3424"/>
                      <a:pt x="6866" y="-1017"/>
                      <a:pt x="2739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34DA2B16-1F35-6689-0736-6CF8EE110158}"/>
                  </a:ext>
                </a:extLst>
              </p:cNvPr>
              <p:cNvSpPr/>
              <p:nvPr/>
            </p:nvSpPr>
            <p:spPr>
              <a:xfrm>
                <a:off x="9653140" y="4144304"/>
                <a:ext cx="7582" cy="6300"/>
              </a:xfrm>
              <a:custGeom>
                <a:avLst/>
                <a:gdLst>
                  <a:gd name="csX0" fmla="*/ 2561 w 7582"/>
                  <a:gd name="csY0" fmla="*/ 442 h 6300"/>
                  <a:gd name="csX1" fmla="*/ 5019 w 7582"/>
                  <a:gd name="csY1" fmla="*/ 5860 h 6300"/>
                  <a:gd name="csX2" fmla="*/ 2561 w 7582"/>
                  <a:gd name="csY2" fmla="*/ 442 h 63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2" h="6300">
                    <a:moveTo>
                      <a:pt x="2561" y="442"/>
                    </a:moveTo>
                    <a:cubicBezTo>
                      <a:pt x="-2262" y="2425"/>
                      <a:pt x="395" y="7878"/>
                      <a:pt x="5019" y="5860"/>
                    </a:cubicBezTo>
                    <a:cubicBezTo>
                      <a:pt x="9848" y="3883"/>
                      <a:pt x="7184" y="-1581"/>
                      <a:pt x="2561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F30D6891-2D0A-2104-D78E-2F8ABFBAD541}"/>
                  </a:ext>
                </a:extLst>
              </p:cNvPr>
              <p:cNvSpPr/>
              <p:nvPr/>
            </p:nvSpPr>
            <p:spPr>
              <a:xfrm>
                <a:off x="10160431" y="5270124"/>
                <a:ext cx="8949" cy="7235"/>
              </a:xfrm>
              <a:custGeom>
                <a:avLst/>
                <a:gdLst>
                  <a:gd name="csX0" fmla="*/ 3042 w 8949"/>
                  <a:gd name="csY0" fmla="*/ 94 h 7235"/>
                  <a:gd name="csX1" fmla="*/ 8786 w 8949"/>
                  <a:gd name="csY1" fmla="*/ 2831 h 7235"/>
                  <a:gd name="csX2" fmla="*/ 3042 w 8949"/>
                  <a:gd name="csY2" fmla="*/ 94 h 72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9" h="7235">
                    <a:moveTo>
                      <a:pt x="3042" y="94"/>
                    </a:moveTo>
                    <a:cubicBezTo>
                      <a:pt x="-6879" y="4003"/>
                      <a:pt x="10815" y="12381"/>
                      <a:pt x="8786" y="2831"/>
                    </a:cubicBezTo>
                    <a:cubicBezTo>
                      <a:pt x="7912" y="865"/>
                      <a:pt x="5340" y="-358"/>
                      <a:pt x="3042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2E3BD280-6565-79D8-AAFE-28411C10BEDD}"/>
                  </a:ext>
                </a:extLst>
              </p:cNvPr>
              <p:cNvSpPr/>
              <p:nvPr/>
            </p:nvSpPr>
            <p:spPr>
              <a:xfrm>
                <a:off x="10258472" y="5497965"/>
                <a:ext cx="9194" cy="7510"/>
              </a:xfrm>
              <a:custGeom>
                <a:avLst/>
                <a:gdLst>
                  <a:gd name="csX0" fmla="*/ 3094 w 9194"/>
                  <a:gd name="csY0" fmla="*/ 71 h 7510"/>
                  <a:gd name="csX1" fmla="*/ 9020 w 9194"/>
                  <a:gd name="csY1" fmla="*/ 3054 h 7510"/>
                  <a:gd name="csX2" fmla="*/ 3094 w 9194"/>
                  <a:gd name="csY2" fmla="*/ 71 h 75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4" h="7510">
                    <a:moveTo>
                      <a:pt x="3094" y="71"/>
                    </a:moveTo>
                    <a:cubicBezTo>
                      <a:pt x="-7039" y="3854"/>
                      <a:pt x="11146" y="12930"/>
                      <a:pt x="9020" y="3054"/>
                    </a:cubicBezTo>
                    <a:cubicBezTo>
                      <a:pt x="8100" y="1008"/>
                      <a:pt x="5448" y="-329"/>
                      <a:pt x="3094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9F71C9B6-91C3-823C-D570-E7A62E380DF0}"/>
                  </a:ext>
                </a:extLst>
              </p:cNvPr>
              <p:cNvSpPr/>
              <p:nvPr/>
            </p:nvSpPr>
            <p:spPr>
              <a:xfrm>
                <a:off x="10361511" y="5686641"/>
                <a:ext cx="9351" cy="4759"/>
              </a:xfrm>
              <a:custGeom>
                <a:avLst/>
                <a:gdLst>
                  <a:gd name="csX0" fmla="*/ 2937 w 9351"/>
                  <a:gd name="csY0" fmla="*/ 167 h 4759"/>
                  <a:gd name="csX1" fmla="*/ 6417 w 9351"/>
                  <a:gd name="csY1" fmla="*/ 4584 h 4759"/>
                  <a:gd name="csX2" fmla="*/ 2937 w 9351"/>
                  <a:gd name="csY2" fmla="*/ 167 h 4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1" h="4759">
                    <a:moveTo>
                      <a:pt x="2937" y="167"/>
                    </a:moveTo>
                    <a:cubicBezTo>
                      <a:pt x="-3664" y="1687"/>
                      <a:pt x="2360" y="5636"/>
                      <a:pt x="6417" y="4584"/>
                    </a:cubicBezTo>
                    <a:cubicBezTo>
                      <a:pt x="13035" y="3109"/>
                      <a:pt x="6949" y="-857"/>
                      <a:pt x="2937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C42031C5-2DFF-03C0-5F33-8AB524D0DA67}"/>
                  </a:ext>
                </a:extLst>
              </p:cNvPr>
              <p:cNvSpPr/>
              <p:nvPr/>
            </p:nvSpPr>
            <p:spPr>
              <a:xfrm>
                <a:off x="10470399" y="5851929"/>
                <a:ext cx="9626" cy="10228"/>
              </a:xfrm>
              <a:custGeom>
                <a:avLst/>
                <a:gdLst>
                  <a:gd name="csX0" fmla="*/ 2959 w 9626"/>
                  <a:gd name="csY0" fmla="*/ 94 h 10228"/>
                  <a:gd name="csX1" fmla="*/ 6668 w 9626"/>
                  <a:gd name="csY1" fmla="*/ 10140 h 10228"/>
                  <a:gd name="csX2" fmla="*/ 2959 w 9626"/>
                  <a:gd name="csY2" fmla="*/ 94 h 102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6" h="10228">
                    <a:moveTo>
                      <a:pt x="2959" y="94"/>
                    </a:moveTo>
                    <a:cubicBezTo>
                      <a:pt x="-3425" y="1299"/>
                      <a:pt x="1793" y="11261"/>
                      <a:pt x="6668" y="10140"/>
                    </a:cubicBezTo>
                    <a:cubicBezTo>
                      <a:pt x="13029" y="8929"/>
                      <a:pt x="7879" y="-1067"/>
                      <a:pt x="2959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00FD47A2-56AA-5061-E82B-225C28AEDC83}"/>
                  </a:ext>
                </a:extLst>
              </p:cNvPr>
              <p:cNvSpPr/>
              <p:nvPr/>
            </p:nvSpPr>
            <p:spPr>
              <a:xfrm>
                <a:off x="10067024" y="5102412"/>
                <a:ext cx="8597" cy="4047"/>
              </a:xfrm>
              <a:custGeom>
                <a:avLst/>
                <a:gdLst>
                  <a:gd name="csX0" fmla="*/ 2786 w 8597"/>
                  <a:gd name="csY0" fmla="*/ 265 h 4047"/>
                  <a:gd name="csX1" fmla="*/ 5810 w 8597"/>
                  <a:gd name="csY1" fmla="*/ 3791 h 4047"/>
                  <a:gd name="csX2" fmla="*/ 2786 w 8597"/>
                  <a:gd name="csY2" fmla="*/ 265 h 40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97" h="4047">
                    <a:moveTo>
                      <a:pt x="2786" y="265"/>
                    </a:moveTo>
                    <a:cubicBezTo>
                      <a:pt x="-3312" y="1917"/>
                      <a:pt x="1941" y="4946"/>
                      <a:pt x="5810" y="3791"/>
                    </a:cubicBezTo>
                    <a:cubicBezTo>
                      <a:pt x="11902" y="2117"/>
                      <a:pt x="6673" y="-912"/>
                      <a:pt x="2786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DE663BD3-6DCD-6AF2-653E-158621703E68}"/>
                  </a:ext>
                </a:extLst>
              </p:cNvPr>
              <p:cNvSpPr/>
              <p:nvPr/>
            </p:nvSpPr>
            <p:spPr>
              <a:xfrm>
                <a:off x="10585169" y="6185441"/>
                <a:ext cx="9968" cy="9401"/>
              </a:xfrm>
              <a:custGeom>
                <a:avLst/>
                <a:gdLst>
                  <a:gd name="csX0" fmla="*/ 3220 w 9968"/>
                  <a:gd name="csY0" fmla="*/ 1 h 9401"/>
                  <a:gd name="csX1" fmla="*/ 9747 w 9968"/>
                  <a:gd name="csY1" fmla="*/ 4636 h 9401"/>
                  <a:gd name="csX2" fmla="*/ 3220 w 9968"/>
                  <a:gd name="csY2" fmla="*/ 1 h 94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68" h="9401">
                    <a:moveTo>
                      <a:pt x="3220" y="1"/>
                    </a:moveTo>
                    <a:cubicBezTo>
                      <a:pt x="-7518" y="2658"/>
                      <a:pt x="12250" y="16568"/>
                      <a:pt x="9747" y="4636"/>
                    </a:cubicBezTo>
                    <a:cubicBezTo>
                      <a:pt x="8673" y="2058"/>
                      <a:pt x="5746" y="-39"/>
                      <a:pt x="32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34DACAEF-A08A-5773-3780-DC397E13D2E7}"/>
                  </a:ext>
                </a:extLst>
              </p:cNvPr>
              <p:cNvSpPr/>
              <p:nvPr/>
            </p:nvSpPr>
            <p:spPr>
              <a:xfrm>
                <a:off x="12599289" y="7526146"/>
                <a:ext cx="14764" cy="5156"/>
              </a:xfrm>
              <a:custGeom>
                <a:avLst/>
                <a:gdLst>
                  <a:gd name="csX0" fmla="*/ 3324 w 14764"/>
                  <a:gd name="csY0" fmla="*/ 0 h 5156"/>
                  <a:gd name="csX1" fmla="*/ 14765 w 14764"/>
                  <a:gd name="csY1" fmla="*/ 4303 h 5156"/>
                  <a:gd name="csX2" fmla="*/ 3324 w 14764"/>
                  <a:gd name="csY2" fmla="*/ 0 h 5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764" h="5156">
                    <a:moveTo>
                      <a:pt x="3324" y="0"/>
                    </a:moveTo>
                    <a:cubicBezTo>
                      <a:pt x="-7707" y="1343"/>
                      <a:pt x="12022" y="7355"/>
                      <a:pt x="14765" y="4303"/>
                    </a:cubicBezTo>
                    <a:cubicBezTo>
                      <a:pt x="14799" y="766"/>
                      <a:pt x="6335" y="246"/>
                      <a:pt x="3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A392F1F8-2F4E-0B6B-40A4-B5AF928051DD}"/>
                  </a:ext>
                </a:extLst>
              </p:cNvPr>
              <p:cNvSpPr/>
              <p:nvPr/>
            </p:nvSpPr>
            <p:spPr>
              <a:xfrm>
                <a:off x="9384596" y="4146326"/>
                <a:ext cx="7240" cy="5317"/>
              </a:xfrm>
              <a:custGeom>
                <a:avLst/>
                <a:gdLst>
                  <a:gd name="csX0" fmla="*/ 2506 w 7240"/>
                  <a:gd name="csY0" fmla="*/ 1832 h 5317"/>
                  <a:gd name="csX1" fmla="*/ 7204 w 7240"/>
                  <a:gd name="csY1" fmla="*/ 146 h 5317"/>
                  <a:gd name="csX2" fmla="*/ 2506 w 7240"/>
                  <a:gd name="csY2" fmla="*/ 1832 h 5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0" h="5317">
                    <a:moveTo>
                      <a:pt x="2506" y="1832"/>
                    </a:moveTo>
                    <a:cubicBezTo>
                      <a:pt x="-5410" y="8364"/>
                      <a:pt x="8032" y="4495"/>
                      <a:pt x="7204" y="146"/>
                    </a:cubicBezTo>
                    <a:cubicBezTo>
                      <a:pt x="5935" y="-454"/>
                      <a:pt x="3826" y="929"/>
                      <a:pt x="2506" y="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CCDE0299-3FE1-F8E6-AFDD-9F8B2EE0FEE5}"/>
                  </a:ext>
                </a:extLst>
              </p:cNvPr>
              <p:cNvSpPr/>
              <p:nvPr/>
            </p:nvSpPr>
            <p:spPr>
              <a:xfrm>
                <a:off x="10968444" y="6674044"/>
                <a:ext cx="11384" cy="3280"/>
              </a:xfrm>
              <a:custGeom>
                <a:avLst/>
                <a:gdLst>
                  <a:gd name="csX0" fmla="*/ 3296 w 11384"/>
                  <a:gd name="csY0" fmla="*/ 35 h 3280"/>
                  <a:gd name="csX1" fmla="*/ 8086 w 11384"/>
                  <a:gd name="csY1" fmla="*/ 3247 h 3280"/>
                  <a:gd name="csX2" fmla="*/ 3296 w 11384"/>
                  <a:gd name="csY2" fmla="*/ 35 h 3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4" h="3280">
                    <a:moveTo>
                      <a:pt x="3296" y="35"/>
                    </a:moveTo>
                    <a:cubicBezTo>
                      <a:pt x="-4967" y="572"/>
                      <a:pt x="4474" y="3635"/>
                      <a:pt x="8086" y="3247"/>
                    </a:cubicBezTo>
                    <a:cubicBezTo>
                      <a:pt x="16355" y="2704"/>
                      <a:pt x="6909" y="-359"/>
                      <a:pt x="3296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" name="Frihandsfigur: Form 44">
                <a:extLst>
                  <a:ext uri="{FF2B5EF4-FFF2-40B4-BE49-F238E27FC236}">
                    <a16:creationId xmlns:a16="http://schemas.microsoft.com/office/drawing/2014/main" id="{0F1F4043-0D29-FDEB-12E8-C8BBB803CE2E}"/>
                  </a:ext>
                </a:extLst>
              </p:cNvPr>
              <p:cNvSpPr/>
              <p:nvPr/>
            </p:nvSpPr>
            <p:spPr>
              <a:xfrm>
                <a:off x="11117557" y="6774092"/>
                <a:ext cx="11675" cy="3471"/>
              </a:xfrm>
              <a:custGeom>
                <a:avLst/>
                <a:gdLst>
                  <a:gd name="csX0" fmla="*/ 3494 w 11675"/>
                  <a:gd name="csY0" fmla="*/ 0 h 3471"/>
                  <a:gd name="csX1" fmla="*/ 11426 w 11675"/>
                  <a:gd name="csY1" fmla="*/ 1697 h 3471"/>
                  <a:gd name="csX2" fmla="*/ 3494 w 11675"/>
                  <a:gd name="csY2" fmla="*/ 0 h 34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75" h="3471">
                    <a:moveTo>
                      <a:pt x="3494" y="0"/>
                    </a:moveTo>
                    <a:cubicBezTo>
                      <a:pt x="-8444" y="863"/>
                      <a:pt x="14273" y="6178"/>
                      <a:pt x="11426" y="1697"/>
                    </a:cubicBezTo>
                    <a:cubicBezTo>
                      <a:pt x="10020" y="760"/>
                      <a:pt x="6472" y="0"/>
                      <a:pt x="3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" name="Frihandsfigur: Form 45">
                <a:extLst>
                  <a:ext uri="{FF2B5EF4-FFF2-40B4-BE49-F238E27FC236}">
                    <a16:creationId xmlns:a16="http://schemas.microsoft.com/office/drawing/2014/main" id="{2D07B64F-1CBF-1209-88B6-3164EEECDAB7}"/>
                  </a:ext>
                </a:extLst>
              </p:cNvPr>
              <p:cNvSpPr/>
              <p:nvPr/>
            </p:nvSpPr>
            <p:spPr>
              <a:xfrm>
                <a:off x="11275800" y="6880134"/>
                <a:ext cx="12093" cy="3680"/>
              </a:xfrm>
              <a:custGeom>
                <a:avLst/>
                <a:gdLst>
                  <a:gd name="csX0" fmla="*/ 3556 w 12093"/>
                  <a:gd name="csY0" fmla="*/ 0 h 3680"/>
                  <a:gd name="csX1" fmla="*/ 11808 w 12093"/>
                  <a:gd name="csY1" fmla="*/ 1805 h 3680"/>
                  <a:gd name="csX2" fmla="*/ 3556 w 12093"/>
                  <a:gd name="csY2" fmla="*/ 0 h 36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93" h="3680">
                    <a:moveTo>
                      <a:pt x="3556" y="0"/>
                    </a:moveTo>
                    <a:cubicBezTo>
                      <a:pt x="-8703" y="920"/>
                      <a:pt x="14923" y="6543"/>
                      <a:pt x="11808" y="1805"/>
                    </a:cubicBezTo>
                    <a:cubicBezTo>
                      <a:pt x="10322" y="811"/>
                      <a:pt x="6630" y="0"/>
                      <a:pt x="35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A5D22BDD-0244-4F46-FBAC-D41C87173CF8}"/>
                  </a:ext>
                </a:extLst>
              </p:cNvPr>
              <p:cNvSpPr/>
              <p:nvPr/>
            </p:nvSpPr>
            <p:spPr>
              <a:xfrm>
                <a:off x="10827443" y="6579690"/>
                <a:ext cx="10923" cy="3095"/>
              </a:xfrm>
              <a:custGeom>
                <a:avLst/>
                <a:gdLst>
                  <a:gd name="csX0" fmla="*/ 3383 w 10923"/>
                  <a:gd name="csY0" fmla="*/ 0 h 3095"/>
                  <a:gd name="csX1" fmla="*/ 10738 w 10923"/>
                  <a:gd name="csY1" fmla="*/ 1515 h 3095"/>
                  <a:gd name="csX2" fmla="*/ 3383 w 10923"/>
                  <a:gd name="csY2" fmla="*/ 0 h 30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23" h="3095">
                    <a:moveTo>
                      <a:pt x="3383" y="0"/>
                    </a:moveTo>
                    <a:cubicBezTo>
                      <a:pt x="-7973" y="754"/>
                      <a:pt x="13099" y="5515"/>
                      <a:pt x="10738" y="1515"/>
                    </a:cubicBezTo>
                    <a:cubicBezTo>
                      <a:pt x="9486" y="675"/>
                      <a:pt x="6195" y="0"/>
                      <a:pt x="33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ihandsfigur: Form 47">
                <a:extLst>
                  <a:ext uri="{FF2B5EF4-FFF2-40B4-BE49-F238E27FC236}">
                    <a16:creationId xmlns:a16="http://schemas.microsoft.com/office/drawing/2014/main" id="{A2798DB6-2C96-C0A7-C6A3-83F128974FED}"/>
                  </a:ext>
                </a:extLst>
              </p:cNvPr>
              <p:cNvSpPr/>
              <p:nvPr/>
            </p:nvSpPr>
            <p:spPr>
              <a:xfrm>
                <a:off x="10694370" y="6490514"/>
                <a:ext cx="10583" cy="2928"/>
              </a:xfrm>
              <a:custGeom>
                <a:avLst/>
                <a:gdLst>
                  <a:gd name="csX0" fmla="*/ 3330 w 10583"/>
                  <a:gd name="csY0" fmla="*/ 0 h 2928"/>
                  <a:gd name="csX1" fmla="*/ 10422 w 10583"/>
                  <a:gd name="csY1" fmla="*/ 1434 h 2928"/>
                  <a:gd name="csX2" fmla="*/ 3330 w 10583"/>
                  <a:gd name="csY2" fmla="*/ 0 h 2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3" h="2928">
                    <a:moveTo>
                      <a:pt x="3330" y="0"/>
                    </a:moveTo>
                    <a:cubicBezTo>
                      <a:pt x="-7757" y="709"/>
                      <a:pt x="12576" y="5218"/>
                      <a:pt x="10422" y="1434"/>
                    </a:cubicBezTo>
                    <a:cubicBezTo>
                      <a:pt x="9239" y="640"/>
                      <a:pt x="6068" y="0"/>
                      <a:pt x="3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" name="Frihandsfigur: Form 48">
                <a:extLst>
                  <a:ext uri="{FF2B5EF4-FFF2-40B4-BE49-F238E27FC236}">
                    <a16:creationId xmlns:a16="http://schemas.microsoft.com/office/drawing/2014/main" id="{0A8B4EE0-4996-0558-B762-17ED5CA8B887}"/>
                  </a:ext>
                </a:extLst>
              </p:cNvPr>
              <p:cNvSpPr/>
              <p:nvPr/>
            </p:nvSpPr>
            <p:spPr>
              <a:xfrm>
                <a:off x="10568469" y="6406143"/>
                <a:ext cx="10263" cy="2772"/>
              </a:xfrm>
              <a:custGeom>
                <a:avLst/>
                <a:gdLst>
                  <a:gd name="csX0" fmla="*/ 3279 w 10263"/>
                  <a:gd name="csY0" fmla="*/ 0 h 2772"/>
                  <a:gd name="csX1" fmla="*/ 10125 w 10263"/>
                  <a:gd name="csY1" fmla="*/ 1354 h 2772"/>
                  <a:gd name="csX2" fmla="*/ 3279 w 10263"/>
                  <a:gd name="csY2" fmla="*/ 0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63" h="2772">
                    <a:moveTo>
                      <a:pt x="3279" y="0"/>
                    </a:moveTo>
                    <a:cubicBezTo>
                      <a:pt x="-7552" y="668"/>
                      <a:pt x="12085" y="4943"/>
                      <a:pt x="10125" y="1354"/>
                    </a:cubicBezTo>
                    <a:cubicBezTo>
                      <a:pt x="9000" y="606"/>
                      <a:pt x="5936" y="0"/>
                      <a:pt x="3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" name="Frihandsfigur: Form 49">
                <a:extLst>
                  <a:ext uri="{FF2B5EF4-FFF2-40B4-BE49-F238E27FC236}">
                    <a16:creationId xmlns:a16="http://schemas.microsoft.com/office/drawing/2014/main" id="{E3300712-FEAA-2A42-2841-29909D2A58A3}"/>
                  </a:ext>
                </a:extLst>
              </p:cNvPr>
              <p:cNvSpPr/>
              <p:nvPr/>
            </p:nvSpPr>
            <p:spPr>
              <a:xfrm>
                <a:off x="12020074" y="7378686"/>
                <a:ext cx="14298" cy="4809"/>
              </a:xfrm>
              <a:custGeom>
                <a:avLst/>
                <a:gdLst>
                  <a:gd name="csX0" fmla="*/ 3638 w 14298"/>
                  <a:gd name="csY0" fmla="*/ 53 h 4809"/>
                  <a:gd name="csX1" fmla="*/ 10662 w 14298"/>
                  <a:gd name="csY1" fmla="*/ 4756 h 4809"/>
                  <a:gd name="csX2" fmla="*/ 3638 w 14298"/>
                  <a:gd name="csY2" fmla="*/ 53 h 4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298" h="4809">
                    <a:moveTo>
                      <a:pt x="3638" y="53"/>
                    </a:moveTo>
                    <a:cubicBezTo>
                      <a:pt x="-6243" y="933"/>
                      <a:pt x="6707" y="5339"/>
                      <a:pt x="10662" y="4756"/>
                    </a:cubicBezTo>
                    <a:cubicBezTo>
                      <a:pt x="20543" y="3876"/>
                      <a:pt x="7587" y="-530"/>
                      <a:pt x="3638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" name="Frihandsfigur: Form 50">
                <a:extLst>
                  <a:ext uri="{FF2B5EF4-FFF2-40B4-BE49-F238E27FC236}">
                    <a16:creationId xmlns:a16="http://schemas.microsoft.com/office/drawing/2014/main" id="{096B477B-AFE6-A74D-2619-760738D0FF4A}"/>
                  </a:ext>
                </a:extLst>
              </p:cNvPr>
              <p:cNvSpPr/>
              <p:nvPr/>
            </p:nvSpPr>
            <p:spPr>
              <a:xfrm>
                <a:off x="11814902" y="7241215"/>
                <a:ext cx="13709" cy="4487"/>
              </a:xfrm>
              <a:custGeom>
                <a:avLst/>
                <a:gdLst>
                  <a:gd name="csX0" fmla="*/ 3579 w 13709"/>
                  <a:gd name="csY0" fmla="*/ 49 h 4487"/>
                  <a:gd name="csX1" fmla="*/ 10128 w 13709"/>
                  <a:gd name="csY1" fmla="*/ 4439 h 4487"/>
                  <a:gd name="csX2" fmla="*/ 3579 w 13709"/>
                  <a:gd name="csY2" fmla="*/ 49 h 44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09" h="4487">
                    <a:moveTo>
                      <a:pt x="3579" y="49"/>
                    </a:moveTo>
                    <a:cubicBezTo>
                      <a:pt x="-5994" y="855"/>
                      <a:pt x="6237" y="4981"/>
                      <a:pt x="10128" y="4439"/>
                    </a:cubicBezTo>
                    <a:cubicBezTo>
                      <a:pt x="19706" y="3632"/>
                      <a:pt x="7471" y="-494"/>
                      <a:pt x="357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0D1B140C-90DA-6DA8-4818-049535711F7E}"/>
                  </a:ext>
                </a:extLst>
              </p:cNvPr>
              <p:cNvSpPr/>
              <p:nvPr/>
            </p:nvSpPr>
            <p:spPr>
              <a:xfrm>
                <a:off x="11623315" y="7112848"/>
                <a:ext cx="13171" cy="4195"/>
              </a:xfrm>
              <a:custGeom>
                <a:avLst/>
                <a:gdLst>
                  <a:gd name="csX0" fmla="*/ 3524 w 13171"/>
                  <a:gd name="csY0" fmla="*/ 46 h 4195"/>
                  <a:gd name="csX1" fmla="*/ 9645 w 13171"/>
                  <a:gd name="csY1" fmla="*/ 4149 h 4195"/>
                  <a:gd name="csX2" fmla="*/ 3524 w 13171"/>
                  <a:gd name="csY2" fmla="*/ 46 h 4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71" h="4195">
                    <a:moveTo>
                      <a:pt x="3524" y="46"/>
                    </a:moveTo>
                    <a:cubicBezTo>
                      <a:pt x="-5763" y="789"/>
                      <a:pt x="5810" y="4658"/>
                      <a:pt x="9645" y="4149"/>
                    </a:cubicBezTo>
                    <a:cubicBezTo>
                      <a:pt x="18937" y="3412"/>
                      <a:pt x="7359" y="-463"/>
                      <a:pt x="3524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" name="Frihandsfigur: Form 52">
                <a:extLst>
                  <a:ext uri="{FF2B5EF4-FFF2-40B4-BE49-F238E27FC236}">
                    <a16:creationId xmlns:a16="http://schemas.microsoft.com/office/drawing/2014/main" id="{B09D38FA-0009-8339-1D2B-1819DF6C34DE}"/>
                  </a:ext>
                </a:extLst>
              </p:cNvPr>
              <p:cNvSpPr/>
              <p:nvPr/>
            </p:nvSpPr>
            <p:spPr>
              <a:xfrm>
                <a:off x="11444075" y="6992751"/>
                <a:ext cx="12671" cy="3925"/>
              </a:xfrm>
              <a:custGeom>
                <a:avLst/>
                <a:gdLst>
                  <a:gd name="csX0" fmla="*/ 3468 w 12671"/>
                  <a:gd name="csY0" fmla="*/ 42 h 3925"/>
                  <a:gd name="csX1" fmla="*/ 9200 w 12671"/>
                  <a:gd name="csY1" fmla="*/ 3883 h 3925"/>
                  <a:gd name="csX2" fmla="*/ 3468 w 12671"/>
                  <a:gd name="csY2" fmla="*/ 42 h 39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71" h="3925">
                    <a:moveTo>
                      <a:pt x="3468" y="42"/>
                    </a:moveTo>
                    <a:cubicBezTo>
                      <a:pt x="-5544" y="722"/>
                      <a:pt x="5422" y="4357"/>
                      <a:pt x="9200" y="3883"/>
                    </a:cubicBezTo>
                    <a:cubicBezTo>
                      <a:pt x="18218" y="3208"/>
                      <a:pt x="7251" y="-432"/>
                      <a:pt x="3468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" name="Frihandsfigur: Form 53">
                <a:extLst>
                  <a:ext uri="{FF2B5EF4-FFF2-40B4-BE49-F238E27FC236}">
                    <a16:creationId xmlns:a16="http://schemas.microsoft.com/office/drawing/2014/main" id="{CC8C0AEF-0DA4-ACFE-6DD7-0E9BA489A708}"/>
                  </a:ext>
                </a:extLst>
              </p:cNvPr>
              <p:cNvSpPr/>
              <p:nvPr/>
            </p:nvSpPr>
            <p:spPr>
              <a:xfrm>
                <a:off x="10123322" y="5737437"/>
                <a:ext cx="9218" cy="5057"/>
              </a:xfrm>
              <a:custGeom>
                <a:avLst/>
                <a:gdLst>
                  <a:gd name="csX0" fmla="*/ 2964 w 9218"/>
                  <a:gd name="csY0" fmla="*/ 348 h 5057"/>
                  <a:gd name="csX1" fmla="*/ 6256 w 9218"/>
                  <a:gd name="csY1" fmla="*/ 4697 h 5057"/>
                  <a:gd name="csX2" fmla="*/ 2964 w 9218"/>
                  <a:gd name="csY2" fmla="*/ 348 h 5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18" h="5057">
                    <a:moveTo>
                      <a:pt x="2964" y="348"/>
                    </a:moveTo>
                    <a:cubicBezTo>
                      <a:pt x="-3408" y="2423"/>
                      <a:pt x="1821" y="6246"/>
                      <a:pt x="6256" y="4697"/>
                    </a:cubicBezTo>
                    <a:cubicBezTo>
                      <a:pt x="12645" y="2657"/>
                      <a:pt x="7359" y="-1172"/>
                      <a:pt x="2964" y="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" name="Frihandsfigur: Form 54">
                <a:extLst>
                  <a:ext uri="{FF2B5EF4-FFF2-40B4-BE49-F238E27FC236}">
                    <a16:creationId xmlns:a16="http://schemas.microsoft.com/office/drawing/2014/main" id="{873A13B7-C109-D1C1-4965-6A24AB730AFA}"/>
                  </a:ext>
                </a:extLst>
              </p:cNvPr>
              <p:cNvSpPr/>
              <p:nvPr/>
            </p:nvSpPr>
            <p:spPr>
              <a:xfrm>
                <a:off x="9845024" y="5166699"/>
                <a:ext cx="8515" cy="4618"/>
              </a:xfrm>
              <a:custGeom>
                <a:avLst/>
                <a:gdLst>
                  <a:gd name="csX0" fmla="*/ 2827 w 8515"/>
                  <a:gd name="csY0" fmla="*/ 575 h 4618"/>
                  <a:gd name="csX1" fmla="*/ 5684 w 8515"/>
                  <a:gd name="csY1" fmla="*/ 4055 h 4618"/>
                  <a:gd name="csX2" fmla="*/ 2827 w 8515"/>
                  <a:gd name="csY2" fmla="*/ 575 h 46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15" h="4618">
                    <a:moveTo>
                      <a:pt x="2827" y="575"/>
                    </a:moveTo>
                    <a:cubicBezTo>
                      <a:pt x="-3042" y="2912"/>
                      <a:pt x="1381" y="5873"/>
                      <a:pt x="5684" y="4055"/>
                    </a:cubicBezTo>
                    <a:cubicBezTo>
                      <a:pt x="11548" y="1695"/>
                      <a:pt x="7159" y="-1265"/>
                      <a:pt x="2827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" name="Frihandsfigur: Form 55">
                <a:extLst>
                  <a:ext uri="{FF2B5EF4-FFF2-40B4-BE49-F238E27FC236}">
                    <a16:creationId xmlns:a16="http://schemas.microsoft.com/office/drawing/2014/main" id="{40ED50BC-7500-1425-A7C4-06E4215754E1}"/>
                  </a:ext>
                </a:extLst>
              </p:cNvPr>
              <p:cNvSpPr/>
              <p:nvPr/>
            </p:nvSpPr>
            <p:spPr>
              <a:xfrm>
                <a:off x="9759787" y="5067951"/>
                <a:ext cx="8443" cy="5330"/>
              </a:xfrm>
              <a:custGeom>
                <a:avLst/>
                <a:gdLst>
                  <a:gd name="csX0" fmla="*/ 2962 w 8443"/>
                  <a:gd name="csY0" fmla="*/ 459 h 5330"/>
                  <a:gd name="csX1" fmla="*/ 8312 w 8443"/>
                  <a:gd name="csY1" fmla="*/ 1241 h 5330"/>
                  <a:gd name="csX2" fmla="*/ 2962 w 8443"/>
                  <a:gd name="csY2" fmla="*/ 459 h 53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43" h="5330">
                    <a:moveTo>
                      <a:pt x="2962" y="459"/>
                    </a:moveTo>
                    <a:cubicBezTo>
                      <a:pt x="-6558" y="5676"/>
                      <a:pt x="10072" y="7797"/>
                      <a:pt x="8312" y="1241"/>
                    </a:cubicBezTo>
                    <a:cubicBezTo>
                      <a:pt x="7552" y="-27"/>
                      <a:pt x="5157" y="-387"/>
                      <a:pt x="2962" y="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" name="Frihandsfigur: Form 56">
                <a:extLst>
                  <a:ext uri="{FF2B5EF4-FFF2-40B4-BE49-F238E27FC236}">
                    <a16:creationId xmlns:a16="http://schemas.microsoft.com/office/drawing/2014/main" id="{3A96AA4D-476C-2F13-5AC0-E7E4BC7FC322}"/>
                  </a:ext>
                </a:extLst>
              </p:cNvPr>
              <p:cNvSpPr/>
              <p:nvPr/>
            </p:nvSpPr>
            <p:spPr>
              <a:xfrm>
                <a:off x="9600307" y="4669393"/>
                <a:ext cx="7852" cy="8639"/>
              </a:xfrm>
              <a:custGeom>
                <a:avLst/>
                <a:gdLst>
                  <a:gd name="csX0" fmla="*/ 2662 w 7852"/>
                  <a:gd name="csY0" fmla="*/ 516 h 8639"/>
                  <a:gd name="csX1" fmla="*/ 5188 w 7852"/>
                  <a:gd name="csY1" fmla="*/ 8123 h 8639"/>
                  <a:gd name="csX2" fmla="*/ 2662 w 7852"/>
                  <a:gd name="csY2" fmla="*/ 516 h 86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2" h="8639">
                    <a:moveTo>
                      <a:pt x="2662" y="516"/>
                    </a:moveTo>
                    <a:cubicBezTo>
                      <a:pt x="-1938" y="2602"/>
                      <a:pt x="-241" y="10751"/>
                      <a:pt x="5188" y="8123"/>
                    </a:cubicBezTo>
                    <a:cubicBezTo>
                      <a:pt x="9805" y="6054"/>
                      <a:pt x="8074" y="-2113"/>
                      <a:pt x="2662" y="5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" name="Frihandsfigur: Form 57">
                <a:extLst>
                  <a:ext uri="{FF2B5EF4-FFF2-40B4-BE49-F238E27FC236}">
                    <a16:creationId xmlns:a16="http://schemas.microsoft.com/office/drawing/2014/main" id="{EF89398C-4283-8FFA-E14E-9DFDF46B12A4}"/>
                  </a:ext>
                </a:extLst>
              </p:cNvPr>
              <p:cNvSpPr/>
              <p:nvPr/>
            </p:nvSpPr>
            <p:spPr>
              <a:xfrm>
                <a:off x="10449254" y="6326135"/>
                <a:ext cx="10025" cy="2626"/>
              </a:xfrm>
              <a:custGeom>
                <a:avLst/>
                <a:gdLst>
                  <a:gd name="csX0" fmla="*/ 3090 w 10025"/>
                  <a:gd name="csY0" fmla="*/ 27 h 2626"/>
                  <a:gd name="csX1" fmla="*/ 6936 w 10025"/>
                  <a:gd name="csY1" fmla="*/ 2599 h 2626"/>
                  <a:gd name="csX2" fmla="*/ 3090 w 10025"/>
                  <a:gd name="csY2" fmla="*/ 27 h 26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25" h="2626">
                    <a:moveTo>
                      <a:pt x="3090" y="27"/>
                    </a:moveTo>
                    <a:cubicBezTo>
                      <a:pt x="-4334" y="433"/>
                      <a:pt x="3513" y="2913"/>
                      <a:pt x="6936" y="2599"/>
                    </a:cubicBezTo>
                    <a:cubicBezTo>
                      <a:pt x="14361" y="2193"/>
                      <a:pt x="6508" y="-282"/>
                      <a:pt x="309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" name="Frihandsfigur: Form 58">
                <a:extLst>
                  <a:ext uri="{FF2B5EF4-FFF2-40B4-BE49-F238E27FC236}">
                    <a16:creationId xmlns:a16="http://schemas.microsoft.com/office/drawing/2014/main" id="{8B547A31-AA52-02B9-1244-B966EA59CE5F}"/>
                  </a:ext>
                </a:extLst>
              </p:cNvPr>
              <p:cNvSpPr/>
              <p:nvPr/>
            </p:nvSpPr>
            <p:spPr>
              <a:xfrm>
                <a:off x="9453479" y="4255793"/>
                <a:ext cx="7546" cy="7317"/>
              </a:xfrm>
              <a:custGeom>
                <a:avLst/>
                <a:gdLst>
                  <a:gd name="csX0" fmla="*/ 2672 w 7546"/>
                  <a:gd name="csY0" fmla="*/ 1036 h 7317"/>
                  <a:gd name="csX1" fmla="*/ 180 w 7546"/>
                  <a:gd name="csY1" fmla="*/ 6128 h 7317"/>
                  <a:gd name="csX2" fmla="*/ 2672 w 7546"/>
                  <a:gd name="csY2" fmla="*/ 1036 h 7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46" h="7317">
                    <a:moveTo>
                      <a:pt x="2672" y="1036"/>
                    </a:moveTo>
                    <a:cubicBezTo>
                      <a:pt x="660" y="2424"/>
                      <a:pt x="-460" y="4699"/>
                      <a:pt x="180" y="6128"/>
                    </a:cubicBezTo>
                    <a:cubicBezTo>
                      <a:pt x="4821" y="11637"/>
                      <a:pt x="12742" y="-4068"/>
                      <a:pt x="2672" y="10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" name="Frihandsfigur: Form 59">
                <a:extLst>
                  <a:ext uri="{FF2B5EF4-FFF2-40B4-BE49-F238E27FC236}">
                    <a16:creationId xmlns:a16="http://schemas.microsoft.com/office/drawing/2014/main" id="{48C59D31-639B-82E6-1482-7EC59862A50F}"/>
                  </a:ext>
                </a:extLst>
              </p:cNvPr>
              <p:cNvSpPr/>
              <p:nvPr/>
            </p:nvSpPr>
            <p:spPr>
              <a:xfrm>
                <a:off x="9525332" y="4443909"/>
                <a:ext cx="7718" cy="8510"/>
              </a:xfrm>
              <a:custGeom>
                <a:avLst/>
                <a:gdLst>
                  <a:gd name="csX0" fmla="*/ 2707 w 7718"/>
                  <a:gd name="csY0" fmla="*/ 611 h 8510"/>
                  <a:gd name="csX1" fmla="*/ 193 w 7718"/>
                  <a:gd name="csY1" fmla="*/ 6429 h 8510"/>
                  <a:gd name="csX2" fmla="*/ 2707 w 7718"/>
                  <a:gd name="csY2" fmla="*/ 611 h 85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18" h="8510">
                    <a:moveTo>
                      <a:pt x="2707" y="611"/>
                    </a:moveTo>
                    <a:cubicBezTo>
                      <a:pt x="650" y="1874"/>
                      <a:pt x="-476" y="4480"/>
                      <a:pt x="193" y="6429"/>
                    </a:cubicBezTo>
                    <a:cubicBezTo>
                      <a:pt x="5131" y="14419"/>
                      <a:pt x="12937" y="-3458"/>
                      <a:pt x="2707" y="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" name="Frihandsfigur: Form 60">
                <a:extLst>
                  <a:ext uri="{FF2B5EF4-FFF2-40B4-BE49-F238E27FC236}">
                    <a16:creationId xmlns:a16="http://schemas.microsoft.com/office/drawing/2014/main" id="{AC4A0780-47F5-D128-0884-C1E7623FB312}"/>
                  </a:ext>
                </a:extLst>
              </p:cNvPr>
              <p:cNvSpPr/>
              <p:nvPr/>
            </p:nvSpPr>
            <p:spPr>
              <a:xfrm>
                <a:off x="9678427" y="4891197"/>
                <a:ext cx="8061" cy="7695"/>
              </a:xfrm>
              <a:custGeom>
                <a:avLst/>
                <a:gdLst>
                  <a:gd name="csX0" fmla="*/ 2712 w 8061"/>
                  <a:gd name="csY0" fmla="*/ 454 h 7695"/>
                  <a:gd name="csX1" fmla="*/ 5352 w 8061"/>
                  <a:gd name="csY1" fmla="*/ 7238 h 7695"/>
                  <a:gd name="csX2" fmla="*/ 2712 w 8061"/>
                  <a:gd name="csY2" fmla="*/ 454 h 76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61" h="7695">
                    <a:moveTo>
                      <a:pt x="2712" y="454"/>
                    </a:moveTo>
                    <a:cubicBezTo>
                      <a:pt x="-2249" y="2529"/>
                      <a:pt x="169" y="9535"/>
                      <a:pt x="5352" y="7238"/>
                    </a:cubicBezTo>
                    <a:cubicBezTo>
                      <a:pt x="10324" y="5181"/>
                      <a:pt x="7867" y="-1837"/>
                      <a:pt x="2712" y="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" name="Frihandsfigur: Form 61">
                <a:extLst>
                  <a:ext uri="{FF2B5EF4-FFF2-40B4-BE49-F238E27FC236}">
                    <a16:creationId xmlns:a16="http://schemas.microsoft.com/office/drawing/2014/main" id="{10B20045-D198-C6F5-DD2E-091B08287F7A}"/>
                  </a:ext>
                </a:extLst>
              </p:cNvPr>
              <p:cNvSpPr/>
              <p:nvPr/>
            </p:nvSpPr>
            <p:spPr>
              <a:xfrm>
                <a:off x="10335272" y="6192632"/>
                <a:ext cx="9829" cy="8558"/>
              </a:xfrm>
              <a:custGeom>
                <a:avLst/>
                <a:gdLst>
                  <a:gd name="csX0" fmla="*/ 3069 w 9829"/>
                  <a:gd name="csY0" fmla="*/ 50 h 8558"/>
                  <a:gd name="csX1" fmla="*/ 6761 w 9829"/>
                  <a:gd name="csY1" fmla="*/ 8508 h 8558"/>
                  <a:gd name="csX2" fmla="*/ 3069 w 9829"/>
                  <a:gd name="csY2" fmla="*/ 50 h 85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29" h="8558">
                    <a:moveTo>
                      <a:pt x="3069" y="50"/>
                    </a:moveTo>
                    <a:cubicBezTo>
                      <a:pt x="-3720" y="988"/>
                      <a:pt x="2229" y="9280"/>
                      <a:pt x="6761" y="8508"/>
                    </a:cubicBezTo>
                    <a:cubicBezTo>
                      <a:pt x="13579" y="7640"/>
                      <a:pt x="7538" y="-721"/>
                      <a:pt x="3069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" name="Frihandsfigur: Form 62">
                <a:extLst>
                  <a:ext uri="{FF2B5EF4-FFF2-40B4-BE49-F238E27FC236}">
                    <a16:creationId xmlns:a16="http://schemas.microsoft.com/office/drawing/2014/main" id="{99A28DFA-3DC2-1AA9-FD27-513DEEAE4A9B}"/>
                  </a:ext>
                </a:extLst>
              </p:cNvPr>
              <p:cNvSpPr/>
              <p:nvPr/>
            </p:nvSpPr>
            <p:spPr>
              <a:xfrm>
                <a:off x="10226131" y="5893170"/>
                <a:ext cx="9651" cy="9167"/>
              </a:xfrm>
              <a:custGeom>
                <a:avLst/>
                <a:gdLst>
                  <a:gd name="csX0" fmla="*/ 3237 w 9651"/>
                  <a:gd name="csY0" fmla="*/ 92 h 9167"/>
                  <a:gd name="csX1" fmla="*/ 9449 w 9651"/>
                  <a:gd name="csY1" fmla="*/ 3698 h 9167"/>
                  <a:gd name="csX2" fmla="*/ 3237 w 9651"/>
                  <a:gd name="csY2" fmla="*/ 92 h 9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51" h="9167">
                    <a:moveTo>
                      <a:pt x="3237" y="92"/>
                    </a:moveTo>
                    <a:cubicBezTo>
                      <a:pt x="-7405" y="4607"/>
                      <a:pt x="11804" y="15848"/>
                      <a:pt x="9449" y="3698"/>
                    </a:cubicBezTo>
                    <a:cubicBezTo>
                      <a:pt x="8477" y="1190"/>
                      <a:pt x="5694" y="-411"/>
                      <a:pt x="32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" name="Frihandsfigur: Form 63">
                <a:extLst>
                  <a:ext uri="{FF2B5EF4-FFF2-40B4-BE49-F238E27FC236}">
                    <a16:creationId xmlns:a16="http://schemas.microsoft.com/office/drawing/2014/main" id="{5A3C8B63-67D9-9FBD-A267-04DCA10540BA}"/>
                  </a:ext>
                </a:extLst>
              </p:cNvPr>
              <p:cNvSpPr/>
              <p:nvPr/>
            </p:nvSpPr>
            <p:spPr>
              <a:xfrm>
                <a:off x="10025916" y="5553008"/>
                <a:ext cx="9123" cy="7493"/>
              </a:xfrm>
              <a:custGeom>
                <a:avLst/>
                <a:gdLst>
                  <a:gd name="csX0" fmla="*/ 3140 w 9123"/>
                  <a:gd name="csY0" fmla="*/ 211 h 7493"/>
                  <a:gd name="csX1" fmla="*/ 8959 w 9123"/>
                  <a:gd name="csY1" fmla="*/ 2577 h 7493"/>
                  <a:gd name="csX2" fmla="*/ 3140 w 9123"/>
                  <a:gd name="csY2" fmla="*/ 211 h 74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3" h="7493">
                    <a:moveTo>
                      <a:pt x="3140" y="211"/>
                    </a:moveTo>
                    <a:cubicBezTo>
                      <a:pt x="-7055" y="5229"/>
                      <a:pt x="11016" y="12447"/>
                      <a:pt x="8959" y="2577"/>
                    </a:cubicBezTo>
                    <a:cubicBezTo>
                      <a:pt x="8096" y="583"/>
                      <a:pt x="5489" y="-480"/>
                      <a:pt x="3140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" name="Frihandsfigur: Form 64">
                <a:extLst>
                  <a:ext uri="{FF2B5EF4-FFF2-40B4-BE49-F238E27FC236}">
                    <a16:creationId xmlns:a16="http://schemas.microsoft.com/office/drawing/2014/main" id="{AF2586CE-5063-3820-9D8F-817D420E2034}"/>
                  </a:ext>
                </a:extLst>
              </p:cNvPr>
              <p:cNvSpPr/>
              <p:nvPr/>
            </p:nvSpPr>
            <p:spPr>
              <a:xfrm>
                <a:off x="9933503" y="5330862"/>
                <a:ext cx="8710" cy="7570"/>
              </a:xfrm>
              <a:custGeom>
                <a:avLst/>
                <a:gdLst>
                  <a:gd name="csX0" fmla="*/ 2857 w 8710"/>
                  <a:gd name="csY0" fmla="*/ 324 h 7570"/>
                  <a:gd name="csX1" fmla="*/ 5851 w 8710"/>
                  <a:gd name="csY1" fmla="*/ 7250 h 7570"/>
                  <a:gd name="csX2" fmla="*/ 2857 w 8710"/>
                  <a:gd name="csY2" fmla="*/ 324 h 75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0" h="7570">
                    <a:moveTo>
                      <a:pt x="2857" y="324"/>
                    </a:moveTo>
                    <a:cubicBezTo>
                      <a:pt x="-2750" y="2249"/>
                      <a:pt x="782" y="9125"/>
                      <a:pt x="5851" y="7250"/>
                    </a:cubicBezTo>
                    <a:cubicBezTo>
                      <a:pt x="11463" y="5330"/>
                      <a:pt x="7926" y="-1562"/>
                      <a:pt x="2857" y="3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DE7A8B3B-0F0E-28EC-F615-3CDC023C5DA8}"/>
                  </a:ext>
                </a:extLst>
              </p:cNvPr>
              <p:cNvSpPr/>
              <p:nvPr/>
            </p:nvSpPr>
            <p:spPr>
              <a:xfrm>
                <a:off x="12240332" y="7526146"/>
                <a:ext cx="14521" cy="5161"/>
              </a:xfrm>
              <a:custGeom>
                <a:avLst/>
                <a:gdLst>
                  <a:gd name="csX0" fmla="*/ 3441 w 14521"/>
                  <a:gd name="csY0" fmla="*/ 0 h 5161"/>
                  <a:gd name="csX1" fmla="*/ 14511 w 14521"/>
                  <a:gd name="csY1" fmla="*/ 4303 h 5161"/>
                  <a:gd name="csX2" fmla="*/ 3441 w 14521"/>
                  <a:gd name="csY2" fmla="*/ 0 h 51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521" h="5161">
                    <a:moveTo>
                      <a:pt x="3441" y="0"/>
                    </a:moveTo>
                    <a:cubicBezTo>
                      <a:pt x="-7737" y="1326"/>
                      <a:pt x="11648" y="7373"/>
                      <a:pt x="14511" y="4303"/>
                    </a:cubicBezTo>
                    <a:cubicBezTo>
                      <a:pt x="14860" y="772"/>
                      <a:pt x="6350" y="229"/>
                      <a:pt x="3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" name="Frihandsfigur: Form 66">
                <a:extLst>
                  <a:ext uri="{FF2B5EF4-FFF2-40B4-BE49-F238E27FC236}">
                    <a16:creationId xmlns:a16="http://schemas.microsoft.com/office/drawing/2014/main" id="{2B74A771-BF1F-B9FE-622B-C97BFBF66904}"/>
                  </a:ext>
                </a:extLst>
              </p:cNvPr>
              <p:cNvSpPr/>
              <p:nvPr/>
            </p:nvSpPr>
            <p:spPr>
              <a:xfrm>
                <a:off x="9188978" y="4308482"/>
                <a:ext cx="7189" cy="6397"/>
              </a:xfrm>
              <a:custGeom>
                <a:avLst/>
                <a:gdLst>
                  <a:gd name="csX0" fmla="*/ 2523 w 7189"/>
                  <a:gd name="csY0" fmla="*/ 2451 h 6397"/>
                  <a:gd name="csX1" fmla="*/ 7158 w 7189"/>
                  <a:gd name="csY1" fmla="*/ 79 h 6397"/>
                  <a:gd name="csX2" fmla="*/ 2523 w 7189"/>
                  <a:gd name="csY2" fmla="*/ 2451 h 6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9" h="6397">
                    <a:moveTo>
                      <a:pt x="2523" y="2451"/>
                    </a:moveTo>
                    <a:cubicBezTo>
                      <a:pt x="-5392" y="10418"/>
                      <a:pt x="7912" y="4594"/>
                      <a:pt x="7158" y="79"/>
                    </a:cubicBezTo>
                    <a:cubicBezTo>
                      <a:pt x="5804" y="-395"/>
                      <a:pt x="3815" y="1376"/>
                      <a:pt x="2523" y="24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" name="Frihandsfigur: Form 67">
                <a:extLst>
                  <a:ext uri="{FF2B5EF4-FFF2-40B4-BE49-F238E27FC236}">
                    <a16:creationId xmlns:a16="http://schemas.microsoft.com/office/drawing/2014/main" id="{02C268FE-2BB8-AAB3-365C-A1EA330BBB5C}"/>
                  </a:ext>
                </a:extLst>
              </p:cNvPr>
              <p:cNvSpPr/>
              <p:nvPr/>
            </p:nvSpPr>
            <p:spPr>
              <a:xfrm>
                <a:off x="10549265" y="6579690"/>
                <a:ext cx="10835" cy="3097"/>
              </a:xfrm>
              <a:custGeom>
                <a:avLst/>
                <a:gdLst>
                  <a:gd name="csX0" fmla="*/ 3463 w 10835"/>
                  <a:gd name="csY0" fmla="*/ 0 h 3097"/>
                  <a:gd name="csX1" fmla="*/ 10687 w 10835"/>
                  <a:gd name="csY1" fmla="*/ 1515 h 3097"/>
                  <a:gd name="csX2" fmla="*/ 3463 w 10835"/>
                  <a:gd name="csY2" fmla="*/ 0 h 30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35" h="3097">
                    <a:moveTo>
                      <a:pt x="3463" y="0"/>
                    </a:moveTo>
                    <a:cubicBezTo>
                      <a:pt x="-7978" y="766"/>
                      <a:pt x="12773" y="5515"/>
                      <a:pt x="10687" y="1515"/>
                    </a:cubicBezTo>
                    <a:cubicBezTo>
                      <a:pt x="9504" y="675"/>
                      <a:pt x="6275" y="0"/>
                      <a:pt x="3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07BACFED-ACE3-65BC-C3AE-40209FBC9C43}"/>
                  </a:ext>
                </a:extLst>
              </p:cNvPr>
              <p:cNvSpPr/>
              <p:nvPr/>
            </p:nvSpPr>
            <p:spPr>
              <a:xfrm>
                <a:off x="10682203" y="6674046"/>
                <a:ext cx="11282" cy="3278"/>
              </a:xfrm>
              <a:custGeom>
                <a:avLst/>
                <a:gdLst>
                  <a:gd name="csX0" fmla="*/ 3382 w 11282"/>
                  <a:gd name="csY0" fmla="*/ 34 h 3278"/>
                  <a:gd name="csX1" fmla="*/ 7902 w 11282"/>
                  <a:gd name="csY1" fmla="*/ 3246 h 3278"/>
                  <a:gd name="csX2" fmla="*/ 3382 w 11282"/>
                  <a:gd name="csY2" fmla="*/ 34 h 32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82" h="3278">
                    <a:moveTo>
                      <a:pt x="3382" y="34"/>
                    </a:moveTo>
                    <a:cubicBezTo>
                      <a:pt x="-4888" y="554"/>
                      <a:pt x="4141" y="3629"/>
                      <a:pt x="7902" y="3246"/>
                    </a:cubicBezTo>
                    <a:cubicBezTo>
                      <a:pt x="16171" y="2725"/>
                      <a:pt x="7136" y="-355"/>
                      <a:pt x="338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" name="Frihandsfigur: Form 69">
                <a:extLst>
                  <a:ext uri="{FF2B5EF4-FFF2-40B4-BE49-F238E27FC236}">
                    <a16:creationId xmlns:a16="http://schemas.microsoft.com/office/drawing/2014/main" id="{C5FA4CFF-0B16-2B62-974C-25D11E6A4012}"/>
                  </a:ext>
                </a:extLst>
              </p:cNvPr>
              <p:cNvSpPr/>
              <p:nvPr/>
            </p:nvSpPr>
            <p:spPr>
              <a:xfrm>
                <a:off x="10423803" y="6490514"/>
                <a:ext cx="10500" cy="2930"/>
              </a:xfrm>
              <a:custGeom>
                <a:avLst/>
                <a:gdLst>
                  <a:gd name="csX0" fmla="*/ 3406 w 10500"/>
                  <a:gd name="csY0" fmla="*/ 0 h 2930"/>
                  <a:gd name="csX1" fmla="*/ 10373 w 10500"/>
                  <a:gd name="csY1" fmla="*/ 1434 h 2930"/>
                  <a:gd name="csX2" fmla="*/ 3406 w 10500"/>
                  <a:gd name="csY2" fmla="*/ 0 h 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0" h="2930">
                    <a:moveTo>
                      <a:pt x="3406" y="0"/>
                    </a:moveTo>
                    <a:cubicBezTo>
                      <a:pt x="-7761" y="720"/>
                      <a:pt x="12270" y="5218"/>
                      <a:pt x="10373" y="1434"/>
                    </a:cubicBezTo>
                    <a:cubicBezTo>
                      <a:pt x="9258" y="640"/>
                      <a:pt x="6138" y="0"/>
                      <a:pt x="3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" name="Frihandsfigur: Form 70">
                <a:extLst>
                  <a:ext uri="{FF2B5EF4-FFF2-40B4-BE49-F238E27FC236}">
                    <a16:creationId xmlns:a16="http://schemas.microsoft.com/office/drawing/2014/main" id="{E1A13993-201E-BD91-7795-702CD60D2D4D}"/>
                  </a:ext>
                </a:extLst>
              </p:cNvPr>
              <p:cNvSpPr/>
              <p:nvPr/>
            </p:nvSpPr>
            <p:spPr>
              <a:xfrm>
                <a:off x="10192572" y="6326161"/>
                <a:ext cx="9897" cy="2635"/>
              </a:xfrm>
              <a:custGeom>
                <a:avLst/>
                <a:gdLst>
                  <a:gd name="csX0" fmla="*/ 3294 w 9897"/>
                  <a:gd name="csY0" fmla="*/ 0 h 2635"/>
                  <a:gd name="csX1" fmla="*/ 9804 w 9897"/>
                  <a:gd name="csY1" fmla="*/ 1286 h 2635"/>
                  <a:gd name="csX2" fmla="*/ 3294 w 9897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97" h="2635">
                    <a:moveTo>
                      <a:pt x="3294" y="0"/>
                    </a:moveTo>
                    <a:cubicBezTo>
                      <a:pt x="-7359" y="640"/>
                      <a:pt x="11370" y="4698"/>
                      <a:pt x="9804" y="1286"/>
                    </a:cubicBezTo>
                    <a:cubicBezTo>
                      <a:pt x="8804" y="578"/>
                      <a:pt x="5889" y="0"/>
                      <a:pt x="32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" name="Frihandsfigur: Form 71">
                <a:extLst>
                  <a:ext uri="{FF2B5EF4-FFF2-40B4-BE49-F238E27FC236}">
                    <a16:creationId xmlns:a16="http://schemas.microsoft.com/office/drawing/2014/main" id="{0F733279-1054-7D13-189F-FDACC108CA1C}"/>
                  </a:ext>
                </a:extLst>
              </p:cNvPr>
              <p:cNvSpPr/>
              <p:nvPr/>
            </p:nvSpPr>
            <p:spPr>
              <a:xfrm>
                <a:off x="10305102" y="6406143"/>
                <a:ext cx="10186" cy="2774"/>
              </a:xfrm>
              <a:custGeom>
                <a:avLst/>
                <a:gdLst>
                  <a:gd name="csX0" fmla="*/ 3350 w 10186"/>
                  <a:gd name="csY0" fmla="*/ 0 h 2774"/>
                  <a:gd name="csX1" fmla="*/ 10077 w 10186"/>
                  <a:gd name="csY1" fmla="*/ 1354 h 2774"/>
                  <a:gd name="csX2" fmla="*/ 3350 w 10186"/>
                  <a:gd name="csY2" fmla="*/ 0 h 27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86" h="2774">
                    <a:moveTo>
                      <a:pt x="3350" y="0"/>
                    </a:moveTo>
                    <a:cubicBezTo>
                      <a:pt x="-7555" y="679"/>
                      <a:pt x="11803" y="4943"/>
                      <a:pt x="10077" y="1354"/>
                    </a:cubicBezTo>
                    <a:cubicBezTo>
                      <a:pt x="9019" y="606"/>
                      <a:pt x="6007" y="0"/>
                      <a:pt x="33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" name="Frihandsfigur: Form 72">
                <a:extLst>
                  <a:ext uri="{FF2B5EF4-FFF2-40B4-BE49-F238E27FC236}">
                    <a16:creationId xmlns:a16="http://schemas.microsoft.com/office/drawing/2014/main" id="{979EB85B-6E02-B1AF-3545-1E9A368706D9}"/>
                  </a:ext>
                </a:extLst>
              </p:cNvPr>
              <p:cNvSpPr/>
              <p:nvPr/>
            </p:nvSpPr>
            <p:spPr>
              <a:xfrm>
                <a:off x="10822779" y="6774092"/>
                <a:ext cx="11574" cy="3474"/>
              </a:xfrm>
              <a:custGeom>
                <a:avLst/>
                <a:gdLst>
                  <a:gd name="csX0" fmla="*/ 3583 w 11574"/>
                  <a:gd name="csY0" fmla="*/ 0 h 3474"/>
                  <a:gd name="csX1" fmla="*/ 11373 w 11574"/>
                  <a:gd name="csY1" fmla="*/ 1703 h 3474"/>
                  <a:gd name="csX2" fmla="*/ 3583 w 11574"/>
                  <a:gd name="csY2" fmla="*/ 0 h 34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4" h="3474">
                    <a:moveTo>
                      <a:pt x="3583" y="0"/>
                    </a:moveTo>
                    <a:cubicBezTo>
                      <a:pt x="-8452" y="869"/>
                      <a:pt x="13899" y="6178"/>
                      <a:pt x="11373" y="1703"/>
                    </a:cubicBezTo>
                    <a:cubicBezTo>
                      <a:pt x="10047" y="760"/>
                      <a:pt x="6567" y="0"/>
                      <a:pt x="3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" name="Frihandsfigur: Form 73">
                <a:extLst>
                  <a:ext uri="{FF2B5EF4-FFF2-40B4-BE49-F238E27FC236}">
                    <a16:creationId xmlns:a16="http://schemas.microsoft.com/office/drawing/2014/main" id="{67C13ADA-B375-45B7-A5A1-12A4BE87733C}"/>
                  </a:ext>
                </a:extLst>
              </p:cNvPr>
              <p:cNvSpPr/>
              <p:nvPr/>
            </p:nvSpPr>
            <p:spPr>
              <a:xfrm>
                <a:off x="11480250" y="7241218"/>
                <a:ext cx="13561" cy="4484"/>
              </a:xfrm>
              <a:custGeom>
                <a:avLst/>
                <a:gdLst>
                  <a:gd name="csX0" fmla="*/ 3691 w 13561"/>
                  <a:gd name="csY0" fmla="*/ 47 h 4484"/>
                  <a:gd name="csX1" fmla="*/ 9869 w 13561"/>
                  <a:gd name="csY1" fmla="*/ 4436 h 4484"/>
                  <a:gd name="csX2" fmla="*/ 3691 w 13561"/>
                  <a:gd name="csY2" fmla="*/ 47 h 44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561" h="4484">
                    <a:moveTo>
                      <a:pt x="3691" y="47"/>
                    </a:moveTo>
                    <a:cubicBezTo>
                      <a:pt x="-5916" y="824"/>
                      <a:pt x="5800" y="4974"/>
                      <a:pt x="9869" y="4436"/>
                    </a:cubicBezTo>
                    <a:cubicBezTo>
                      <a:pt x="19482" y="3665"/>
                      <a:pt x="7755" y="-485"/>
                      <a:pt x="3691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" name="Frihandsfigur: Form 74">
                <a:extLst>
                  <a:ext uri="{FF2B5EF4-FFF2-40B4-BE49-F238E27FC236}">
                    <a16:creationId xmlns:a16="http://schemas.microsoft.com/office/drawing/2014/main" id="{9D551C02-4E44-FB51-6B5F-6687AE6BE2B3}"/>
                  </a:ext>
                </a:extLst>
              </p:cNvPr>
              <p:cNvSpPr/>
              <p:nvPr/>
            </p:nvSpPr>
            <p:spPr>
              <a:xfrm>
                <a:off x="11673690" y="7378687"/>
                <a:ext cx="14131" cy="4805"/>
              </a:xfrm>
              <a:custGeom>
                <a:avLst/>
                <a:gdLst>
                  <a:gd name="csX0" fmla="*/ 3756 w 14131"/>
                  <a:gd name="csY0" fmla="*/ 52 h 4805"/>
                  <a:gd name="csX1" fmla="*/ 10373 w 14131"/>
                  <a:gd name="csY1" fmla="*/ 4755 h 4805"/>
                  <a:gd name="csX2" fmla="*/ 3756 w 14131"/>
                  <a:gd name="csY2" fmla="*/ 52 h 48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31" h="4805">
                    <a:moveTo>
                      <a:pt x="3756" y="52"/>
                    </a:moveTo>
                    <a:cubicBezTo>
                      <a:pt x="-6165" y="897"/>
                      <a:pt x="6242" y="5327"/>
                      <a:pt x="10373" y="4755"/>
                    </a:cubicBezTo>
                    <a:cubicBezTo>
                      <a:pt x="20301" y="3909"/>
                      <a:pt x="7888" y="-526"/>
                      <a:pt x="375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" name="Frihandsfigur: Form 75">
                <a:extLst>
                  <a:ext uri="{FF2B5EF4-FFF2-40B4-BE49-F238E27FC236}">
                    <a16:creationId xmlns:a16="http://schemas.microsoft.com/office/drawing/2014/main" id="{30528925-6FE6-D9C4-97B3-95096E706313}"/>
                  </a:ext>
                </a:extLst>
              </p:cNvPr>
              <p:cNvSpPr/>
              <p:nvPr/>
            </p:nvSpPr>
            <p:spPr>
              <a:xfrm>
                <a:off x="11130488" y="6992794"/>
                <a:ext cx="12424" cy="3917"/>
              </a:xfrm>
              <a:custGeom>
                <a:avLst/>
                <a:gdLst>
                  <a:gd name="csX0" fmla="*/ 3712 w 12424"/>
                  <a:gd name="csY0" fmla="*/ 0 h 3917"/>
                  <a:gd name="csX1" fmla="*/ 12154 w 12424"/>
                  <a:gd name="csY1" fmla="*/ 1920 h 3917"/>
                  <a:gd name="csX2" fmla="*/ 3712 w 12424"/>
                  <a:gd name="csY2" fmla="*/ 0 h 3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24" h="3917">
                    <a:moveTo>
                      <a:pt x="3712" y="0"/>
                    </a:moveTo>
                    <a:cubicBezTo>
                      <a:pt x="-8986" y="994"/>
                      <a:pt x="15217" y="6960"/>
                      <a:pt x="12154" y="1920"/>
                    </a:cubicBezTo>
                    <a:cubicBezTo>
                      <a:pt x="10662" y="863"/>
                      <a:pt x="6884" y="0"/>
                      <a:pt x="37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" name="Frihandsfigur: Form 76">
                <a:extLst>
                  <a:ext uri="{FF2B5EF4-FFF2-40B4-BE49-F238E27FC236}">
                    <a16:creationId xmlns:a16="http://schemas.microsoft.com/office/drawing/2014/main" id="{60229D0B-FAC3-04CE-2025-BA617950EA13}"/>
                  </a:ext>
                </a:extLst>
              </p:cNvPr>
              <p:cNvSpPr/>
              <p:nvPr/>
            </p:nvSpPr>
            <p:spPr>
              <a:xfrm>
                <a:off x="10971976" y="6880134"/>
                <a:ext cx="11982" cy="3684"/>
              </a:xfrm>
              <a:custGeom>
                <a:avLst/>
                <a:gdLst>
                  <a:gd name="csX0" fmla="*/ 3651 w 11982"/>
                  <a:gd name="csY0" fmla="*/ 0 h 3684"/>
                  <a:gd name="csX1" fmla="*/ 11749 w 11982"/>
                  <a:gd name="csY1" fmla="*/ 1805 h 3684"/>
                  <a:gd name="csX2" fmla="*/ 3651 w 11982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2" h="3684">
                    <a:moveTo>
                      <a:pt x="3651" y="0"/>
                    </a:moveTo>
                    <a:cubicBezTo>
                      <a:pt x="-8717" y="926"/>
                      <a:pt x="14533" y="6549"/>
                      <a:pt x="11749" y="1805"/>
                    </a:cubicBezTo>
                    <a:cubicBezTo>
                      <a:pt x="10349" y="811"/>
                      <a:pt x="6720" y="0"/>
                      <a:pt x="36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" name="Frihandsfigur: Form 77">
                <a:extLst>
                  <a:ext uri="{FF2B5EF4-FFF2-40B4-BE49-F238E27FC236}">
                    <a16:creationId xmlns:a16="http://schemas.microsoft.com/office/drawing/2014/main" id="{CC51576F-D709-23B5-836E-CF5EADC4926F}"/>
                  </a:ext>
                </a:extLst>
              </p:cNvPr>
              <p:cNvSpPr/>
              <p:nvPr/>
            </p:nvSpPr>
            <p:spPr>
              <a:xfrm>
                <a:off x="11299623" y="7112850"/>
                <a:ext cx="13029" cy="4190"/>
              </a:xfrm>
              <a:custGeom>
                <a:avLst/>
                <a:gdLst>
                  <a:gd name="csX0" fmla="*/ 3628 w 13029"/>
                  <a:gd name="csY0" fmla="*/ 44 h 4190"/>
                  <a:gd name="csX1" fmla="*/ 9400 w 13029"/>
                  <a:gd name="csY1" fmla="*/ 4147 h 4190"/>
                  <a:gd name="csX2" fmla="*/ 3628 w 13029"/>
                  <a:gd name="csY2" fmla="*/ 44 h 41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29" h="4190">
                    <a:moveTo>
                      <a:pt x="3628" y="44"/>
                    </a:moveTo>
                    <a:cubicBezTo>
                      <a:pt x="-5682" y="752"/>
                      <a:pt x="5399" y="4645"/>
                      <a:pt x="9400" y="4147"/>
                    </a:cubicBezTo>
                    <a:cubicBezTo>
                      <a:pt x="18715" y="3438"/>
                      <a:pt x="7628" y="-453"/>
                      <a:pt x="3628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" name="Frihandsfigur: Form 78">
                <a:extLst>
                  <a:ext uri="{FF2B5EF4-FFF2-40B4-BE49-F238E27FC236}">
                    <a16:creationId xmlns:a16="http://schemas.microsoft.com/office/drawing/2014/main" id="{B1DBB6B3-F41A-65E4-0170-C67D28822368}"/>
                  </a:ext>
                </a:extLst>
              </p:cNvPr>
              <p:cNvSpPr/>
              <p:nvPr/>
            </p:nvSpPr>
            <p:spPr>
              <a:xfrm>
                <a:off x="9392237" y="4793628"/>
                <a:ext cx="7863" cy="8708"/>
              </a:xfrm>
              <a:custGeom>
                <a:avLst/>
                <a:gdLst>
                  <a:gd name="csX0" fmla="*/ 2798 w 7863"/>
                  <a:gd name="csY0" fmla="*/ 736 h 8708"/>
                  <a:gd name="csX1" fmla="*/ 180 w 7863"/>
                  <a:gd name="csY1" fmla="*/ 6743 h 8708"/>
                  <a:gd name="csX2" fmla="*/ 2798 w 7863"/>
                  <a:gd name="csY2" fmla="*/ 736 h 87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63" h="8708">
                    <a:moveTo>
                      <a:pt x="2798" y="736"/>
                    </a:moveTo>
                    <a:cubicBezTo>
                      <a:pt x="700" y="2108"/>
                      <a:pt x="-471" y="4805"/>
                      <a:pt x="180" y="6743"/>
                    </a:cubicBezTo>
                    <a:cubicBezTo>
                      <a:pt x="5124" y="14572"/>
                      <a:pt x="13216" y="-3819"/>
                      <a:pt x="2798" y="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" name="Frihandsfigur: Form 79">
                <a:extLst>
                  <a:ext uri="{FF2B5EF4-FFF2-40B4-BE49-F238E27FC236}">
                    <a16:creationId xmlns:a16="http://schemas.microsoft.com/office/drawing/2014/main" id="{247117F7-224D-CC4E-9427-3B2A408A3902}"/>
                  </a:ext>
                </a:extLst>
              </p:cNvPr>
              <p:cNvSpPr/>
              <p:nvPr/>
            </p:nvSpPr>
            <p:spPr>
              <a:xfrm>
                <a:off x="9465978" y="4998991"/>
                <a:ext cx="8001" cy="7693"/>
              </a:xfrm>
              <a:custGeom>
                <a:avLst/>
                <a:gdLst>
                  <a:gd name="csX0" fmla="*/ 2758 w 8001"/>
                  <a:gd name="csY0" fmla="*/ 702 h 7693"/>
                  <a:gd name="csX1" fmla="*/ 5243 w 8001"/>
                  <a:gd name="csY1" fmla="*/ 6988 h 7693"/>
                  <a:gd name="csX2" fmla="*/ 2758 w 8001"/>
                  <a:gd name="csY2" fmla="*/ 702 h 7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01" h="7693">
                    <a:moveTo>
                      <a:pt x="2758" y="702"/>
                    </a:moveTo>
                    <a:cubicBezTo>
                      <a:pt x="-2032" y="3125"/>
                      <a:pt x="-186" y="9875"/>
                      <a:pt x="5243" y="6988"/>
                    </a:cubicBezTo>
                    <a:cubicBezTo>
                      <a:pt x="10044" y="4582"/>
                      <a:pt x="8170" y="-2178"/>
                      <a:pt x="2758" y="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EBB1B611-67DA-71BF-7F24-8116C9BFF2F3}"/>
                  </a:ext>
                </a:extLst>
              </p:cNvPr>
              <p:cNvSpPr/>
              <p:nvPr/>
            </p:nvSpPr>
            <p:spPr>
              <a:xfrm>
                <a:off x="10085259" y="6204926"/>
                <a:ext cx="9773" cy="7340"/>
              </a:xfrm>
              <a:custGeom>
                <a:avLst/>
                <a:gdLst>
                  <a:gd name="csX0" fmla="*/ 3320 w 9773"/>
                  <a:gd name="csY0" fmla="*/ 9 h 7340"/>
                  <a:gd name="csX1" fmla="*/ 9623 w 9773"/>
                  <a:gd name="csY1" fmla="*/ 3427 h 7340"/>
                  <a:gd name="csX2" fmla="*/ 3320 w 9773"/>
                  <a:gd name="csY2" fmla="*/ 9 h 7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3" h="7340">
                    <a:moveTo>
                      <a:pt x="3320" y="9"/>
                    </a:moveTo>
                    <a:cubicBezTo>
                      <a:pt x="-7459" y="2632"/>
                      <a:pt x="11635" y="12850"/>
                      <a:pt x="9623" y="3427"/>
                    </a:cubicBezTo>
                    <a:cubicBezTo>
                      <a:pt x="8669" y="1415"/>
                      <a:pt x="5846" y="-134"/>
                      <a:pt x="332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A8DF6802-5769-0573-B3DB-CAECCCDC05F2}"/>
                  </a:ext>
                </a:extLst>
              </p:cNvPr>
              <p:cNvSpPr/>
              <p:nvPr/>
            </p:nvSpPr>
            <p:spPr>
              <a:xfrm>
                <a:off x="9321719" y="4584819"/>
                <a:ext cx="7620" cy="8645"/>
              </a:xfrm>
              <a:custGeom>
                <a:avLst/>
                <a:gdLst>
                  <a:gd name="csX0" fmla="*/ 2666 w 7620"/>
                  <a:gd name="csY0" fmla="*/ 1056 h 8645"/>
                  <a:gd name="csX1" fmla="*/ 4952 w 7620"/>
                  <a:gd name="csY1" fmla="*/ 7595 h 8645"/>
                  <a:gd name="csX2" fmla="*/ 2666 w 7620"/>
                  <a:gd name="csY2" fmla="*/ 1056 h 8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0" h="8645">
                    <a:moveTo>
                      <a:pt x="2666" y="1056"/>
                    </a:moveTo>
                    <a:cubicBezTo>
                      <a:pt x="-1557" y="3760"/>
                      <a:pt x="-740" y="11424"/>
                      <a:pt x="4952" y="7595"/>
                    </a:cubicBezTo>
                    <a:cubicBezTo>
                      <a:pt x="9181" y="4903"/>
                      <a:pt x="8358" y="-2790"/>
                      <a:pt x="2666" y="10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65188C71-F40C-3159-72CF-139ADB5F653A}"/>
                  </a:ext>
                </a:extLst>
              </p:cNvPr>
              <p:cNvSpPr/>
              <p:nvPr/>
            </p:nvSpPr>
            <p:spPr>
              <a:xfrm>
                <a:off x="9253973" y="4410577"/>
                <a:ext cx="7459" cy="7830"/>
              </a:xfrm>
              <a:custGeom>
                <a:avLst/>
                <a:gdLst>
                  <a:gd name="csX0" fmla="*/ 2633 w 7459"/>
                  <a:gd name="csY0" fmla="*/ 1528 h 7830"/>
                  <a:gd name="csX1" fmla="*/ 4827 w 7459"/>
                  <a:gd name="csY1" fmla="*/ 6312 h 7830"/>
                  <a:gd name="csX2" fmla="*/ 2633 w 7459"/>
                  <a:gd name="csY2" fmla="*/ 1528 h 78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9" h="7830">
                    <a:moveTo>
                      <a:pt x="2633" y="1528"/>
                    </a:moveTo>
                    <a:cubicBezTo>
                      <a:pt x="-1648" y="4803"/>
                      <a:pt x="-562" y="10592"/>
                      <a:pt x="4827" y="6312"/>
                    </a:cubicBezTo>
                    <a:cubicBezTo>
                      <a:pt x="9108" y="3042"/>
                      <a:pt x="8022" y="-2775"/>
                      <a:pt x="2633" y="1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655CB9EF-D75F-5CF1-E433-2D15DB2E65DA}"/>
                  </a:ext>
                </a:extLst>
              </p:cNvPr>
              <p:cNvSpPr/>
              <p:nvPr/>
            </p:nvSpPr>
            <p:spPr>
              <a:xfrm>
                <a:off x="9542867" y="5163221"/>
                <a:ext cx="8231" cy="5820"/>
              </a:xfrm>
              <a:custGeom>
                <a:avLst/>
                <a:gdLst>
                  <a:gd name="csX0" fmla="*/ 2815 w 8231"/>
                  <a:gd name="csY0" fmla="*/ 761 h 5820"/>
                  <a:gd name="csX1" fmla="*/ 5415 w 8231"/>
                  <a:gd name="csY1" fmla="*/ 5047 h 5820"/>
                  <a:gd name="csX2" fmla="*/ 2815 w 8231"/>
                  <a:gd name="csY2" fmla="*/ 761 h 58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1" h="5820">
                    <a:moveTo>
                      <a:pt x="2815" y="761"/>
                    </a:moveTo>
                    <a:cubicBezTo>
                      <a:pt x="-2534" y="3401"/>
                      <a:pt x="535" y="7550"/>
                      <a:pt x="5415" y="5047"/>
                    </a:cubicBezTo>
                    <a:cubicBezTo>
                      <a:pt x="10781" y="2436"/>
                      <a:pt x="7673" y="-1719"/>
                      <a:pt x="2815" y="7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0D762293-BDC1-781A-03F9-AE0A09E95804}"/>
                  </a:ext>
                </a:extLst>
              </p:cNvPr>
              <p:cNvSpPr/>
              <p:nvPr/>
            </p:nvSpPr>
            <p:spPr>
              <a:xfrm>
                <a:off x="9622939" y="5256853"/>
                <a:ext cx="8569" cy="4778"/>
              </a:xfrm>
              <a:custGeom>
                <a:avLst/>
                <a:gdLst>
                  <a:gd name="csX0" fmla="*/ 3039 w 8569"/>
                  <a:gd name="csY0" fmla="*/ 792 h 4778"/>
                  <a:gd name="csX1" fmla="*/ 8451 w 8569"/>
                  <a:gd name="csY1" fmla="*/ 661 h 4778"/>
                  <a:gd name="csX2" fmla="*/ 3039 w 8569"/>
                  <a:gd name="csY2" fmla="*/ 792 h 4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9" h="4778">
                    <a:moveTo>
                      <a:pt x="3039" y="792"/>
                    </a:moveTo>
                    <a:cubicBezTo>
                      <a:pt x="-6666" y="6415"/>
                      <a:pt x="10126" y="5833"/>
                      <a:pt x="8451" y="661"/>
                    </a:cubicBezTo>
                    <a:cubicBezTo>
                      <a:pt x="7702" y="-271"/>
                      <a:pt x="5279" y="-208"/>
                      <a:pt x="3039" y="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EB0234F9-1A66-42DF-AAEA-B74C80E1D9AC}"/>
                  </a:ext>
                </a:extLst>
              </p:cNvPr>
              <p:cNvSpPr/>
              <p:nvPr/>
            </p:nvSpPr>
            <p:spPr>
              <a:xfrm>
                <a:off x="9794328" y="5630659"/>
                <a:ext cx="8844" cy="7754"/>
              </a:xfrm>
              <a:custGeom>
                <a:avLst/>
                <a:gdLst>
                  <a:gd name="csX0" fmla="*/ 2940 w 8844"/>
                  <a:gd name="csY0" fmla="*/ 387 h 7754"/>
                  <a:gd name="csX1" fmla="*/ 5906 w 8844"/>
                  <a:gd name="csY1" fmla="*/ 7365 h 7754"/>
                  <a:gd name="csX2" fmla="*/ 2940 w 8844"/>
                  <a:gd name="csY2" fmla="*/ 387 h 77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44" h="7754">
                    <a:moveTo>
                      <a:pt x="2940" y="387"/>
                    </a:moveTo>
                    <a:cubicBezTo>
                      <a:pt x="-2695" y="2473"/>
                      <a:pt x="591" y="9468"/>
                      <a:pt x="5906" y="7365"/>
                    </a:cubicBezTo>
                    <a:cubicBezTo>
                      <a:pt x="11547" y="5302"/>
                      <a:pt x="8238" y="-1710"/>
                      <a:pt x="2940" y="3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87D43FC1-8D83-05E3-3C01-F274DEE8ADFB}"/>
                  </a:ext>
                </a:extLst>
              </p:cNvPr>
              <p:cNvSpPr/>
              <p:nvPr/>
            </p:nvSpPr>
            <p:spPr>
              <a:xfrm>
                <a:off x="9982934" y="5949058"/>
                <a:ext cx="9544" cy="7944"/>
              </a:xfrm>
              <a:custGeom>
                <a:avLst/>
                <a:gdLst>
                  <a:gd name="csX0" fmla="*/ 3278 w 9544"/>
                  <a:gd name="csY0" fmla="*/ 160 h 7944"/>
                  <a:gd name="csX1" fmla="*/ 9370 w 9544"/>
                  <a:gd name="csY1" fmla="*/ 2914 h 7944"/>
                  <a:gd name="csX2" fmla="*/ 3278 w 9544"/>
                  <a:gd name="csY2" fmla="*/ 160 h 79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44" h="7944">
                    <a:moveTo>
                      <a:pt x="3278" y="160"/>
                    </a:moveTo>
                    <a:cubicBezTo>
                      <a:pt x="-7375" y="4914"/>
                      <a:pt x="11536" y="13441"/>
                      <a:pt x="9370" y="2914"/>
                    </a:cubicBezTo>
                    <a:cubicBezTo>
                      <a:pt x="8461" y="766"/>
                      <a:pt x="5735" y="-457"/>
                      <a:pt x="3278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BFF48289-FAA7-A157-0D59-C016B7819F0B}"/>
                  </a:ext>
                </a:extLst>
              </p:cNvPr>
              <p:cNvSpPr/>
              <p:nvPr/>
            </p:nvSpPr>
            <p:spPr>
              <a:xfrm>
                <a:off x="9706755" y="5415903"/>
                <a:ext cx="8620" cy="7612"/>
              </a:xfrm>
              <a:custGeom>
                <a:avLst/>
                <a:gdLst>
                  <a:gd name="csX0" fmla="*/ 2896 w 8620"/>
                  <a:gd name="csY0" fmla="*/ 459 h 7612"/>
                  <a:gd name="csX1" fmla="*/ 5725 w 8620"/>
                  <a:gd name="csY1" fmla="*/ 7157 h 7612"/>
                  <a:gd name="csX2" fmla="*/ 2896 w 8620"/>
                  <a:gd name="csY2" fmla="*/ 459 h 76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0" h="7612">
                    <a:moveTo>
                      <a:pt x="2896" y="459"/>
                    </a:moveTo>
                    <a:cubicBezTo>
                      <a:pt x="-2539" y="2631"/>
                      <a:pt x="404" y="9420"/>
                      <a:pt x="5725" y="7157"/>
                    </a:cubicBezTo>
                    <a:cubicBezTo>
                      <a:pt x="11154" y="4991"/>
                      <a:pt x="8222" y="-1816"/>
                      <a:pt x="2896" y="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B6360D49-1E7D-7962-DFCF-A13D467A31AB}"/>
                  </a:ext>
                </a:extLst>
              </p:cNvPr>
              <p:cNvSpPr/>
              <p:nvPr/>
            </p:nvSpPr>
            <p:spPr>
              <a:xfrm>
                <a:off x="9886152" y="5809347"/>
                <a:ext cx="9112" cy="5227"/>
              </a:xfrm>
              <a:custGeom>
                <a:avLst/>
                <a:gdLst>
                  <a:gd name="csX0" fmla="*/ 3002 w 9112"/>
                  <a:gd name="csY0" fmla="*/ 492 h 5227"/>
                  <a:gd name="csX1" fmla="*/ 6111 w 9112"/>
                  <a:gd name="csY1" fmla="*/ 4722 h 5227"/>
                  <a:gd name="csX2" fmla="*/ 3002 w 9112"/>
                  <a:gd name="csY2" fmla="*/ 492 h 52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2" h="5227">
                    <a:moveTo>
                      <a:pt x="3002" y="492"/>
                    </a:moveTo>
                    <a:cubicBezTo>
                      <a:pt x="-3227" y="2853"/>
                      <a:pt x="1448" y="6590"/>
                      <a:pt x="6111" y="4722"/>
                    </a:cubicBezTo>
                    <a:cubicBezTo>
                      <a:pt x="12357" y="2395"/>
                      <a:pt x="7631" y="-1348"/>
                      <a:pt x="3002" y="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AFCA42FD-BDD3-98E2-69B1-5B4BF340FEF9}"/>
                  </a:ext>
                </a:extLst>
              </p:cNvPr>
              <p:cNvSpPr/>
              <p:nvPr/>
            </p:nvSpPr>
            <p:spPr>
              <a:xfrm>
                <a:off x="11881368" y="7526146"/>
                <a:ext cx="14305" cy="5166"/>
              </a:xfrm>
              <a:custGeom>
                <a:avLst/>
                <a:gdLst>
                  <a:gd name="csX0" fmla="*/ 3561 w 14305"/>
                  <a:gd name="csY0" fmla="*/ 0 h 5166"/>
                  <a:gd name="csX1" fmla="*/ 14271 w 14305"/>
                  <a:gd name="csY1" fmla="*/ 4303 h 5166"/>
                  <a:gd name="csX2" fmla="*/ 3561 w 14305"/>
                  <a:gd name="csY2" fmla="*/ 0 h 51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05" h="5166">
                    <a:moveTo>
                      <a:pt x="3561" y="0"/>
                    </a:moveTo>
                    <a:cubicBezTo>
                      <a:pt x="-7761" y="1314"/>
                      <a:pt x="11270" y="7389"/>
                      <a:pt x="14271" y="4303"/>
                    </a:cubicBezTo>
                    <a:cubicBezTo>
                      <a:pt x="14916" y="777"/>
                      <a:pt x="6378" y="211"/>
                      <a:pt x="35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D6ECAA6A-C500-056E-A02D-4AB889182AA9}"/>
                  </a:ext>
                </a:extLst>
              </p:cNvPr>
              <p:cNvSpPr/>
              <p:nvPr/>
            </p:nvSpPr>
            <p:spPr>
              <a:xfrm>
                <a:off x="8993348" y="4493155"/>
                <a:ext cx="7136" cy="6678"/>
              </a:xfrm>
              <a:custGeom>
                <a:avLst/>
                <a:gdLst>
                  <a:gd name="csX0" fmla="*/ 2545 w 7136"/>
                  <a:gd name="csY0" fmla="*/ 2681 h 6678"/>
                  <a:gd name="csX1" fmla="*/ 7117 w 7136"/>
                  <a:gd name="csY1" fmla="*/ 46 h 6678"/>
                  <a:gd name="csX2" fmla="*/ 2545 w 7136"/>
                  <a:gd name="csY2" fmla="*/ 2681 h 66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36" h="6678">
                    <a:moveTo>
                      <a:pt x="2545" y="2681"/>
                    </a:moveTo>
                    <a:cubicBezTo>
                      <a:pt x="-5353" y="10996"/>
                      <a:pt x="7706" y="4447"/>
                      <a:pt x="7117" y="46"/>
                    </a:cubicBezTo>
                    <a:cubicBezTo>
                      <a:pt x="5757" y="-319"/>
                      <a:pt x="3831" y="1561"/>
                      <a:pt x="2545" y="26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9F60603B-6F1B-4386-6F77-007FBB1750F2}"/>
                  </a:ext>
                </a:extLst>
              </p:cNvPr>
              <p:cNvSpPr/>
              <p:nvPr/>
            </p:nvSpPr>
            <p:spPr>
              <a:xfrm>
                <a:off x="10668302" y="6880098"/>
                <a:ext cx="11968" cy="3678"/>
              </a:xfrm>
              <a:custGeom>
                <a:avLst/>
                <a:gdLst>
                  <a:gd name="csX0" fmla="*/ 3596 w 11968"/>
                  <a:gd name="csY0" fmla="*/ 36 h 3678"/>
                  <a:gd name="csX1" fmla="*/ 8367 w 11968"/>
                  <a:gd name="csY1" fmla="*/ 3642 h 3678"/>
                  <a:gd name="csX2" fmla="*/ 3596 w 11968"/>
                  <a:gd name="csY2" fmla="*/ 36 h 36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68" h="3678">
                    <a:moveTo>
                      <a:pt x="3596" y="36"/>
                    </a:moveTo>
                    <a:cubicBezTo>
                      <a:pt x="-5165" y="613"/>
                      <a:pt x="4333" y="4070"/>
                      <a:pt x="8367" y="3642"/>
                    </a:cubicBezTo>
                    <a:cubicBezTo>
                      <a:pt x="17140" y="3071"/>
                      <a:pt x="7630" y="-388"/>
                      <a:pt x="3596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D2C8FB9F-FA43-21A7-3FCC-862D52811E7D}"/>
                  </a:ext>
                </a:extLst>
              </p:cNvPr>
              <p:cNvSpPr/>
              <p:nvPr/>
            </p:nvSpPr>
            <p:spPr>
              <a:xfrm>
                <a:off x="10395969" y="6674047"/>
                <a:ext cx="11178" cy="3274"/>
              </a:xfrm>
              <a:custGeom>
                <a:avLst/>
                <a:gdLst>
                  <a:gd name="csX0" fmla="*/ 3465 w 11178"/>
                  <a:gd name="csY0" fmla="*/ 32 h 3274"/>
                  <a:gd name="csX1" fmla="*/ 7712 w 11178"/>
                  <a:gd name="csY1" fmla="*/ 3244 h 3274"/>
                  <a:gd name="csX2" fmla="*/ 3465 w 11178"/>
                  <a:gd name="csY2" fmla="*/ 32 h 32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78" h="3274">
                    <a:moveTo>
                      <a:pt x="3465" y="32"/>
                    </a:moveTo>
                    <a:cubicBezTo>
                      <a:pt x="-4798" y="529"/>
                      <a:pt x="3808" y="3615"/>
                      <a:pt x="7712" y="3244"/>
                    </a:cubicBezTo>
                    <a:cubicBezTo>
                      <a:pt x="15981" y="2741"/>
                      <a:pt x="7363" y="-346"/>
                      <a:pt x="346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26A99C2C-E1C6-767A-9811-BA43C1FF10DB}"/>
                  </a:ext>
                </a:extLst>
              </p:cNvPr>
              <p:cNvSpPr/>
              <p:nvPr/>
            </p:nvSpPr>
            <p:spPr>
              <a:xfrm>
                <a:off x="10528151" y="6774058"/>
                <a:ext cx="11559" cy="3467"/>
              </a:xfrm>
              <a:custGeom>
                <a:avLst/>
                <a:gdLst>
                  <a:gd name="csX0" fmla="*/ 3528 w 11559"/>
                  <a:gd name="csY0" fmla="*/ 34 h 3467"/>
                  <a:gd name="csX1" fmla="*/ 8026 w 11559"/>
                  <a:gd name="csY1" fmla="*/ 3434 h 3467"/>
                  <a:gd name="csX2" fmla="*/ 3528 w 11559"/>
                  <a:gd name="csY2" fmla="*/ 34 h 34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9" h="3467">
                    <a:moveTo>
                      <a:pt x="3528" y="34"/>
                    </a:moveTo>
                    <a:cubicBezTo>
                      <a:pt x="-4975" y="571"/>
                      <a:pt x="4060" y="3834"/>
                      <a:pt x="8026" y="3434"/>
                    </a:cubicBezTo>
                    <a:cubicBezTo>
                      <a:pt x="16541" y="2902"/>
                      <a:pt x="7494" y="-366"/>
                      <a:pt x="352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4AA64B67-30AE-6310-3120-CBAEBEA18718}"/>
                  </a:ext>
                </a:extLst>
              </p:cNvPr>
              <p:cNvSpPr/>
              <p:nvPr/>
            </p:nvSpPr>
            <p:spPr>
              <a:xfrm>
                <a:off x="10271221" y="6579661"/>
                <a:ext cx="10817" cy="3088"/>
              </a:xfrm>
              <a:custGeom>
                <a:avLst/>
                <a:gdLst>
                  <a:gd name="csX0" fmla="*/ 3403 w 10817"/>
                  <a:gd name="csY0" fmla="*/ 30 h 3088"/>
                  <a:gd name="csX1" fmla="*/ 7410 w 10817"/>
                  <a:gd name="csY1" fmla="*/ 3059 h 3088"/>
                  <a:gd name="csX2" fmla="*/ 3403 w 10817"/>
                  <a:gd name="csY2" fmla="*/ 30 h 30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7" h="3088">
                    <a:moveTo>
                      <a:pt x="3403" y="30"/>
                    </a:moveTo>
                    <a:cubicBezTo>
                      <a:pt x="-4627" y="493"/>
                      <a:pt x="3569" y="3413"/>
                      <a:pt x="7410" y="3059"/>
                    </a:cubicBezTo>
                    <a:cubicBezTo>
                      <a:pt x="15451" y="2596"/>
                      <a:pt x="7244" y="-325"/>
                      <a:pt x="3403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40C5ED7E-5382-FB0F-3413-AC8435EB2450}"/>
                  </a:ext>
                </a:extLst>
              </p:cNvPr>
              <p:cNvSpPr/>
              <p:nvPr/>
            </p:nvSpPr>
            <p:spPr>
              <a:xfrm>
                <a:off x="10153235" y="6490514"/>
                <a:ext cx="10427" cy="2929"/>
              </a:xfrm>
              <a:custGeom>
                <a:avLst/>
                <a:gdLst>
                  <a:gd name="csX0" fmla="*/ 3483 w 10427"/>
                  <a:gd name="csY0" fmla="*/ 0 h 2929"/>
                  <a:gd name="csX1" fmla="*/ 10330 w 10427"/>
                  <a:gd name="csY1" fmla="*/ 1434 h 2929"/>
                  <a:gd name="csX2" fmla="*/ 3483 w 10427"/>
                  <a:gd name="csY2" fmla="*/ 0 h 2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7" h="2929">
                    <a:moveTo>
                      <a:pt x="3483" y="0"/>
                    </a:moveTo>
                    <a:cubicBezTo>
                      <a:pt x="-7764" y="726"/>
                      <a:pt x="11970" y="5212"/>
                      <a:pt x="10330" y="1434"/>
                    </a:cubicBezTo>
                    <a:cubicBezTo>
                      <a:pt x="9278" y="640"/>
                      <a:pt x="6215" y="0"/>
                      <a:pt x="3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5A37D973-9083-AB2A-919F-68FAA1470882}"/>
                  </a:ext>
                </a:extLst>
              </p:cNvPr>
              <p:cNvSpPr/>
              <p:nvPr/>
            </p:nvSpPr>
            <p:spPr>
              <a:xfrm>
                <a:off x="11327309" y="7378690"/>
                <a:ext cx="13965" cy="4802"/>
              </a:xfrm>
              <a:custGeom>
                <a:avLst/>
                <a:gdLst>
                  <a:gd name="csX0" fmla="*/ 3870 w 13965"/>
                  <a:gd name="csY0" fmla="*/ 49 h 4802"/>
                  <a:gd name="csX1" fmla="*/ 10088 w 13965"/>
                  <a:gd name="csY1" fmla="*/ 4753 h 4802"/>
                  <a:gd name="csX2" fmla="*/ 3870 w 13965"/>
                  <a:gd name="csY2" fmla="*/ 49 h 4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65" h="4802">
                    <a:moveTo>
                      <a:pt x="3870" y="49"/>
                    </a:moveTo>
                    <a:cubicBezTo>
                      <a:pt x="-6068" y="855"/>
                      <a:pt x="5768" y="5319"/>
                      <a:pt x="10088" y="4753"/>
                    </a:cubicBezTo>
                    <a:cubicBezTo>
                      <a:pt x="20043" y="3947"/>
                      <a:pt x="8190" y="-516"/>
                      <a:pt x="3870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D7F020A6-FCE3-174A-738F-A6EF40ED79D7}"/>
                  </a:ext>
                </a:extLst>
              </p:cNvPr>
              <p:cNvSpPr/>
              <p:nvPr/>
            </p:nvSpPr>
            <p:spPr>
              <a:xfrm>
                <a:off x="10817203" y="6992755"/>
                <a:ext cx="12408" cy="3918"/>
              </a:xfrm>
              <a:custGeom>
                <a:avLst/>
                <a:gdLst>
                  <a:gd name="csX0" fmla="*/ 3662 w 12408"/>
                  <a:gd name="csY0" fmla="*/ 38 h 3918"/>
                  <a:gd name="csX1" fmla="*/ 8742 w 12408"/>
                  <a:gd name="csY1" fmla="*/ 3879 h 3918"/>
                  <a:gd name="csX2" fmla="*/ 3662 w 12408"/>
                  <a:gd name="csY2" fmla="*/ 38 h 3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08" h="3918">
                    <a:moveTo>
                      <a:pt x="3662" y="38"/>
                    </a:moveTo>
                    <a:cubicBezTo>
                      <a:pt x="-5368" y="661"/>
                      <a:pt x="4639" y="4336"/>
                      <a:pt x="8742" y="3879"/>
                    </a:cubicBezTo>
                    <a:cubicBezTo>
                      <a:pt x="17783" y="3261"/>
                      <a:pt x="7765" y="-414"/>
                      <a:pt x="3662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9" name="Frihandsfigur: Form 98">
                <a:extLst>
                  <a:ext uri="{FF2B5EF4-FFF2-40B4-BE49-F238E27FC236}">
                    <a16:creationId xmlns:a16="http://schemas.microsoft.com/office/drawing/2014/main" id="{D13C6909-51F5-7335-1700-B335F6255A92}"/>
                  </a:ext>
                </a:extLst>
              </p:cNvPr>
              <p:cNvSpPr/>
              <p:nvPr/>
            </p:nvSpPr>
            <p:spPr>
              <a:xfrm>
                <a:off x="10041733" y="6406143"/>
                <a:ext cx="10117" cy="2773"/>
              </a:xfrm>
              <a:custGeom>
                <a:avLst/>
                <a:gdLst>
                  <a:gd name="csX0" fmla="*/ 3422 w 10117"/>
                  <a:gd name="csY0" fmla="*/ 0 h 2773"/>
                  <a:gd name="csX1" fmla="*/ 10035 w 10117"/>
                  <a:gd name="csY1" fmla="*/ 1354 h 2773"/>
                  <a:gd name="csX2" fmla="*/ 3422 w 10117"/>
                  <a:gd name="csY2" fmla="*/ 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17" h="2773">
                    <a:moveTo>
                      <a:pt x="3422" y="0"/>
                    </a:moveTo>
                    <a:cubicBezTo>
                      <a:pt x="-7556" y="691"/>
                      <a:pt x="11521" y="4937"/>
                      <a:pt x="10035" y="1354"/>
                    </a:cubicBezTo>
                    <a:cubicBezTo>
                      <a:pt x="9041" y="606"/>
                      <a:pt x="6080" y="0"/>
                      <a:pt x="3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0" name="Frihandsfigur: Form 99">
                <a:extLst>
                  <a:ext uri="{FF2B5EF4-FFF2-40B4-BE49-F238E27FC236}">
                    <a16:creationId xmlns:a16="http://schemas.microsoft.com/office/drawing/2014/main" id="{3103C213-0DF4-E59A-12FF-57631AE3E527}"/>
                  </a:ext>
                </a:extLst>
              </p:cNvPr>
              <p:cNvSpPr/>
              <p:nvPr/>
            </p:nvSpPr>
            <p:spPr>
              <a:xfrm>
                <a:off x="11145610" y="7241220"/>
                <a:ext cx="13402" cy="4478"/>
              </a:xfrm>
              <a:custGeom>
                <a:avLst/>
                <a:gdLst>
                  <a:gd name="csX0" fmla="*/ 3798 w 13402"/>
                  <a:gd name="csY0" fmla="*/ 45 h 4478"/>
                  <a:gd name="csX1" fmla="*/ 9599 w 13402"/>
                  <a:gd name="csY1" fmla="*/ 4434 h 4478"/>
                  <a:gd name="csX2" fmla="*/ 3798 w 13402"/>
                  <a:gd name="csY2" fmla="*/ 45 h 44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02" h="4478">
                    <a:moveTo>
                      <a:pt x="3798" y="45"/>
                    </a:moveTo>
                    <a:cubicBezTo>
                      <a:pt x="-5820" y="788"/>
                      <a:pt x="5359" y="4954"/>
                      <a:pt x="9599" y="4434"/>
                    </a:cubicBezTo>
                    <a:cubicBezTo>
                      <a:pt x="19229" y="3697"/>
                      <a:pt x="8039" y="-475"/>
                      <a:pt x="3798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1" name="Frihandsfigur: Form 100">
                <a:extLst>
                  <a:ext uri="{FF2B5EF4-FFF2-40B4-BE49-F238E27FC236}">
                    <a16:creationId xmlns:a16="http://schemas.microsoft.com/office/drawing/2014/main" id="{669D601F-15BF-47BC-26A9-61AF28515BDE}"/>
                  </a:ext>
                </a:extLst>
              </p:cNvPr>
              <p:cNvSpPr/>
              <p:nvPr/>
            </p:nvSpPr>
            <p:spPr>
              <a:xfrm>
                <a:off x="10975938" y="7112852"/>
                <a:ext cx="12886" cy="4186"/>
              </a:xfrm>
              <a:custGeom>
                <a:avLst/>
                <a:gdLst>
                  <a:gd name="csX0" fmla="*/ 3729 w 12886"/>
                  <a:gd name="csY0" fmla="*/ 42 h 4186"/>
                  <a:gd name="csX1" fmla="*/ 9152 w 12886"/>
                  <a:gd name="csY1" fmla="*/ 4145 h 4186"/>
                  <a:gd name="csX2" fmla="*/ 3729 w 12886"/>
                  <a:gd name="csY2" fmla="*/ 42 h 41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86" h="4186">
                    <a:moveTo>
                      <a:pt x="3729" y="42"/>
                    </a:moveTo>
                    <a:cubicBezTo>
                      <a:pt x="-5586" y="722"/>
                      <a:pt x="4981" y="4631"/>
                      <a:pt x="9152" y="4145"/>
                    </a:cubicBezTo>
                    <a:cubicBezTo>
                      <a:pt x="18479" y="3465"/>
                      <a:pt x="7901" y="-444"/>
                      <a:pt x="372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2" name="Frihandsfigur: Form 101">
                <a:extLst>
                  <a:ext uri="{FF2B5EF4-FFF2-40B4-BE49-F238E27FC236}">
                    <a16:creationId xmlns:a16="http://schemas.microsoft.com/office/drawing/2014/main" id="{00FB2EDE-C39F-A2E0-6CD4-4A81BA42B28A}"/>
                  </a:ext>
                </a:extLst>
              </p:cNvPr>
              <p:cNvSpPr/>
              <p:nvPr/>
            </p:nvSpPr>
            <p:spPr>
              <a:xfrm>
                <a:off x="9054379" y="4586070"/>
                <a:ext cx="7418" cy="7824"/>
              </a:xfrm>
              <a:custGeom>
                <a:avLst/>
                <a:gdLst>
                  <a:gd name="csX0" fmla="*/ 2677 w 7418"/>
                  <a:gd name="csY0" fmla="*/ 1744 h 7824"/>
                  <a:gd name="csX1" fmla="*/ 4740 w 7418"/>
                  <a:gd name="csY1" fmla="*/ 6098 h 7824"/>
                  <a:gd name="csX2" fmla="*/ 2677 w 7418"/>
                  <a:gd name="csY2" fmla="*/ 1744 h 7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18" h="7824">
                    <a:moveTo>
                      <a:pt x="2677" y="1744"/>
                    </a:moveTo>
                    <a:cubicBezTo>
                      <a:pt x="-1598" y="5224"/>
                      <a:pt x="-638" y="10619"/>
                      <a:pt x="4740" y="6098"/>
                    </a:cubicBezTo>
                    <a:cubicBezTo>
                      <a:pt x="9015" y="2618"/>
                      <a:pt x="8060" y="-2817"/>
                      <a:pt x="2677" y="17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3" name="Frihandsfigur: Form 102">
                <a:extLst>
                  <a:ext uri="{FF2B5EF4-FFF2-40B4-BE49-F238E27FC236}">
                    <a16:creationId xmlns:a16="http://schemas.microsoft.com/office/drawing/2014/main" id="{E4BF4A7F-1309-8245-2627-682F5FFA6A98}"/>
                  </a:ext>
                </a:extLst>
              </p:cNvPr>
              <p:cNvSpPr/>
              <p:nvPr/>
            </p:nvSpPr>
            <p:spPr>
              <a:xfrm>
                <a:off x="9253529" y="5122246"/>
                <a:ext cx="7946" cy="7394"/>
              </a:xfrm>
              <a:custGeom>
                <a:avLst/>
                <a:gdLst>
                  <a:gd name="csX0" fmla="*/ 2803 w 7946"/>
                  <a:gd name="csY0" fmla="*/ 829 h 7394"/>
                  <a:gd name="csX1" fmla="*/ 5140 w 7946"/>
                  <a:gd name="csY1" fmla="*/ 6566 h 7394"/>
                  <a:gd name="csX2" fmla="*/ 2803 w 7946"/>
                  <a:gd name="csY2" fmla="*/ 829 h 73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46" h="7394">
                    <a:moveTo>
                      <a:pt x="2803" y="829"/>
                    </a:moveTo>
                    <a:cubicBezTo>
                      <a:pt x="-1958" y="3395"/>
                      <a:pt x="-306" y="9630"/>
                      <a:pt x="5140" y="6566"/>
                    </a:cubicBezTo>
                    <a:cubicBezTo>
                      <a:pt x="9912" y="4018"/>
                      <a:pt x="8244" y="-2240"/>
                      <a:pt x="2803" y="8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4" name="Frihandsfigur: Form 103">
                <a:extLst>
                  <a:ext uri="{FF2B5EF4-FFF2-40B4-BE49-F238E27FC236}">
                    <a16:creationId xmlns:a16="http://schemas.microsoft.com/office/drawing/2014/main" id="{98A357FE-B60E-9A53-EF2A-600C62DEEF4D}"/>
                  </a:ext>
                </a:extLst>
              </p:cNvPr>
              <p:cNvSpPr/>
              <p:nvPr/>
            </p:nvSpPr>
            <p:spPr>
              <a:xfrm>
                <a:off x="9325753" y="5272316"/>
                <a:ext cx="8169" cy="5693"/>
              </a:xfrm>
              <a:custGeom>
                <a:avLst/>
                <a:gdLst>
                  <a:gd name="csX0" fmla="*/ 2862 w 8169"/>
                  <a:gd name="csY0" fmla="*/ 880 h 5693"/>
                  <a:gd name="csX1" fmla="*/ 5302 w 8169"/>
                  <a:gd name="csY1" fmla="*/ 4806 h 5693"/>
                  <a:gd name="csX2" fmla="*/ 2862 w 8169"/>
                  <a:gd name="csY2" fmla="*/ 880 h 5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69" h="5693">
                    <a:moveTo>
                      <a:pt x="2862" y="880"/>
                    </a:moveTo>
                    <a:cubicBezTo>
                      <a:pt x="-2458" y="3635"/>
                      <a:pt x="388" y="7441"/>
                      <a:pt x="5302" y="4806"/>
                    </a:cubicBezTo>
                    <a:cubicBezTo>
                      <a:pt x="10641" y="2075"/>
                      <a:pt x="7766" y="-1743"/>
                      <a:pt x="2862" y="8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5" name="Frihandsfigur: Form 104">
                <a:extLst>
                  <a:ext uri="{FF2B5EF4-FFF2-40B4-BE49-F238E27FC236}">
                    <a16:creationId xmlns:a16="http://schemas.microsoft.com/office/drawing/2014/main" id="{41895CEC-ED3B-A4D8-AED5-60EA1147AEC4}"/>
                  </a:ext>
                </a:extLst>
              </p:cNvPr>
              <p:cNvSpPr/>
              <p:nvPr/>
            </p:nvSpPr>
            <p:spPr>
              <a:xfrm>
                <a:off x="9401227" y="5359298"/>
                <a:ext cx="8383" cy="5045"/>
              </a:xfrm>
              <a:custGeom>
                <a:avLst/>
                <a:gdLst>
                  <a:gd name="csX0" fmla="*/ 2912 w 8383"/>
                  <a:gd name="csY0" fmla="*/ 903 h 5045"/>
                  <a:gd name="csX1" fmla="*/ 5466 w 8383"/>
                  <a:gd name="csY1" fmla="*/ 4166 h 5045"/>
                  <a:gd name="csX2" fmla="*/ 2912 w 8383"/>
                  <a:gd name="csY2" fmla="*/ 903 h 50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83" h="5045">
                    <a:moveTo>
                      <a:pt x="2912" y="903"/>
                    </a:moveTo>
                    <a:cubicBezTo>
                      <a:pt x="-2758" y="3674"/>
                      <a:pt x="814" y="6532"/>
                      <a:pt x="5466" y="4166"/>
                    </a:cubicBezTo>
                    <a:cubicBezTo>
                      <a:pt x="11130" y="1371"/>
                      <a:pt x="7598" y="-1509"/>
                      <a:pt x="2912" y="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6" name="Frihandsfigur: Form 105">
                <a:extLst>
                  <a:ext uri="{FF2B5EF4-FFF2-40B4-BE49-F238E27FC236}">
                    <a16:creationId xmlns:a16="http://schemas.microsoft.com/office/drawing/2014/main" id="{6CF0C1EF-71EA-64C0-D488-30D8C04B6D49}"/>
                  </a:ext>
                </a:extLst>
              </p:cNvPr>
              <p:cNvSpPr/>
              <p:nvPr/>
            </p:nvSpPr>
            <p:spPr>
              <a:xfrm>
                <a:off x="9118017" y="4744726"/>
                <a:ext cx="7578" cy="8419"/>
              </a:xfrm>
              <a:custGeom>
                <a:avLst/>
                <a:gdLst>
                  <a:gd name="csX0" fmla="*/ 2715 w 7578"/>
                  <a:gd name="csY0" fmla="*/ 1238 h 8419"/>
                  <a:gd name="csX1" fmla="*/ 4863 w 7578"/>
                  <a:gd name="csY1" fmla="*/ 7193 h 8419"/>
                  <a:gd name="csX2" fmla="*/ 2715 w 7578"/>
                  <a:gd name="csY2" fmla="*/ 1238 h 8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78" h="8419">
                    <a:moveTo>
                      <a:pt x="2715" y="1238"/>
                    </a:moveTo>
                    <a:cubicBezTo>
                      <a:pt x="-1497" y="4124"/>
                      <a:pt x="-829" y="11268"/>
                      <a:pt x="4863" y="7193"/>
                    </a:cubicBezTo>
                    <a:cubicBezTo>
                      <a:pt x="9076" y="4307"/>
                      <a:pt x="8407" y="-2866"/>
                      <a:pt x="2715" y="1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7" name="Frihandsfigur: Form 106">
                <a:extLst>
                  <a:ext uri="{FF2B5EF4-FFF2-40B4-BE49-F238E27FC236}">
                    <a16:creationId xmlns:a16="http://schemas.microsoft.com/office/drawing/2014/main" id="{0898CAAE-587E-D4CA-7261-A35EE19453DA}"/>
                  </a:ext>
                </a:extLst>
              </p:cNvPr>
              <p:cNvSpPr/>
              <p:nvPr/>
            </p:nvSpPr>
            <p:spPr>
              <a:xfrm>
                <a:off x="9184247" y="4934945"/>
                <a:ext cx="7833" cy="8379"/>
              </a:xfrm>
              <a:custGeom>
                <a:avLst/>
                <a:gdLst>
                  <a:gd name="csX0" fmla="*/ 2848 w 7833"/>
                  <a:gd name="csY0" fmla="*/ 911 h 8379"/>
                  <a:gd name="csX1" fmla="*/ 162 w 7833"/>
                  <a:gd name="csY1" fmla="*/ 6740 h 8379"/>
                  <a:gd name="csX2" fmla="*/ 2848 w 7833"/>
                  <a:gd name="csY2" fmla="*/ 911 h 83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33" h="8379">
                    <a:moveTo>
                      <a:pt x="2848" y="911"/>
                    </a:moveTo>
                    <a:cubicBezTo>
                      <a:pt x="750" y="2363"/>
                      <a:pt x="-456" y="4969"/>
                      <a:pt x="162" y="6740"/>
                    </a:cubicBezTo>
                    <a:cubicBezTo>
                      <a:pt x="4905" y="13713"/>
                      <a:pt x="13237" y="-4130"/>
                      <a:pt x="2848" y="9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8" name="Frihandsfigur: Form 107">
                <a:extLst>
                  <a:ext uri="{FF2B5EF4-FFF2-40B4-BE49-F238E27FC236}">
                    <a16:creationId xmlns:a16="http://schemas.microsoft.com/office/drawing/2014/main" id="{F60903DC-86CC-ED88-CCB4-06F68296284E}"/>
                  </a:ext>
                </a:extLst>
              </p:cNvPr>
              <p:cNvSpPr/>
              <p:nvPr/>
            </p:nvSpPr>
            <p:spPr>
              <a:xfrm>
                <a:off x="9562830" y="5719150"/>
                <a:ext cx="8769" cy="7585"/>
              </a:xfrm>
              <a:custGeom>
                <a:avLst/>
                <a:gdLst>
                  <a:gd name="csX0" fmla="*/ 2985 w 8769"/>
                  <a:gd name="csY0" fmla="*/ 433 h 7585"/>
                  <a:gd name="csX1" fmla="*/ 5780 w 8769"/>
                  <a:gd name="csY1" fmla="*/ 7154 h 7585"/>
                  <a:gd name="csX2" fmla="*/ 2985 w 8769"/>
                  <a:gd name="csY2" fmla="*/ 433 h 75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9" h="7585">
                    <a:moveTo>
                      <a:pt x="2985" y="433"/>
                    </a:moveTo>
                    <a:cubicBezTo>
                      <a:pt x="-2587" y="2564"/>
                      <a:pt x="391" y="9348"/>
                      <a:pt x="5780" y="7154"/>
                    </a:cubicBezTo>
                    <a:cubicBezTo>
                      <a:pt x="11364" y="5033"/>
                      <a:pt x="8369" y="-1768"/>
                      <a:pt x="2985" y="4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" name="Frihandsfigur: Form 108">
                <a:extLst>
                  <a:ext uri="{FF2B5EF4-FFF2-40B4-BE49-F238E27FC236}">
                    <a16:creationId xmlns:a16="http://schemas.microsoft.com/office/drawing/2014/main" id="{FECCF5F9-889A-79B4-8F14-B1AFEF87F00C}"/>
                  </a:ext>
                </a:extLst>
              </p:cNvPr>
              <p:cNvSpPr/>
              <p:nvPr/>
            </p:nvSpPr>
            <p:spPr>
              <a:xfrm>
                <a:off x="9740129" y="6011910"/>
                <a:ext cx="9442" cy="6577"/>
              </a:xfrm>
              <a:custGeom>
                <a:avLst/>
                <a:gdLst>
                  <a:gd name="csX0" fmla="*/ 3320 w 9442"/>
                  <a:gd name="csY0" fmla="*/ 212 h 6577"/>
                  <a:gd name="csX1" fmla="*/ 9304 w 9442"/>
                  <a:gd name="csY1" fmla="*/ 2183 h 6577"/>
                  <a:gd name="csX2" fmla="*/ 3320 w 9442"/>
                  <a:gd name="csY2" fmla="*/ 212 h 65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42" h="6577">
                    <a:moveTo>
                      <a:pt x="3320" y="212"/>
                    </a:moveTo>
                    <a:cubicBezTo>
                      <a:pt x="-7327" y="4830"/>
                      <a:pt x="11207" y="10831"/>
                      <a:pt x="9304" y="2183"/>
                    </a:cubicBezTo>
                    <a:cubicBezTo>
                      <a:pt x="8452" y="446"/>
                      <a:pt x="5778" y="-434"/>
                      <a:pt x="3320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" name="Frihandsfigur: Form 109">
                <a:extLst>
                  <a:ext uri="{FF2B5EF4-FFF2-40B4-BE49-F238E27FC236}">
                    <a16:creationId xmlns:a16="http://schemas.microsoft.com/office/drawing/2014/main" id="{3D0B2FB9-002D-51FB-F160-DE05C632E7DB}"/>
                  </a:ext>
                </a:extLst>
              </p:cNvPr>
              <p:cNvSpPr/>
              <p:nvPr/>
            </p:nvSpPr>
            <p:spPr>
              <a:xfrm>
                <a:off x="9480181" y="5512474"/>
                <a:ext cx="8552" cy="7470"/>
              </a:xfrm>
              <a:custGeom>
                <a:avLst/>
                <a:gdLst>
                  <a:gd name="csX0" fmla="*/ 2939 w 8552"/>
                  <a:gd name="csY0" fmla="*/ 517 h 7470"/>
                  <a:gd name="csX1" fmla="*/ 5608 w 8552"/>
                  <a:gd name="csY1" fmla="*/ 6964 h 7470"/>
                  <a:gd name="csX2" fmla="*/ 2939 w 8552"/>
                  <a:gd name="csY2" fmla="*/ 517 h 7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52" h="7470">
                    <a:moveTo>
                      <a:pt x="2939" y="517"/>
                    </a:moveTo>
                    <a:cubicBezTo>
                      <a:pt x="-2427" y="2746"/>
                      <a:pt x="207" y="9335"/>
                      <a:pt x="5608" y="6964"/>
                    </a:cubicBezTo>
                    <a:cubicBezTo>
                      <a:pt x="10980" y="4729"/>
                      <a:pt x="8351" y="-1883"/>
                      <a:pt x="2939" y="5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1" name="Frihandsfigur: Form 110">
                <a:extLst>
                  <a:ext uri="{FF2B5EF4-FFF2-40B4-BE49-F238E27FC236}">
                    <a16:creationId xmlns:a16="http://schemas.microsoft.com/office/drawing/2014/main" id="{464DF270-1684-5AAD-F049-7B8AF794075A}"/>
                  </a:ext>
                </a:extLst>
              </p:cNvPr>
              <p:cNvSpPr/>
              <p:nvPr/>
            </p:nvSpPr>
            <p:spPr>
              <a:xfrm>
                <a:off x="9649280" y="5891368"/>
                <a:ext cx="9152" cy="4937"/>
              </a:xfrm>
              <a:custGeom>
                <a:avLst/>
                <a:gdLst>
                  <a:gd name="csX0" fmla="*/ 3233 w 9152"/>
                  <a:gd name="csY0" fmla="*/ 500 h 4937"/>
                  <a:gd name="csX1" fmla="*/ 9034 w 9152"/>
                  <a:gd name="csY1" fmla="*/ 1037 h 4937"/>
                  <a:gd name="csX2" fmla="*/ 3233 w 9152"/>
                  <a:gd name="csY2" fmla="*/ 500 h 49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2" h="4937">
                    <a:moveTo>
                      <a:pt x="3233" y="500"/>
                    </a:moveTo>
                    <a:cubicBezTo>
                      <a:pt x="-7089" y="5597"/>
                      <a:pt x="10759" y="6975"/>
                      <a:pt x="9034" y="1037"/>
                    </a:cubicBezTo>
                    <a:cubicBezTo>
                      <a:pt x="8222" y="-95"/>
                      <a:pt x="5627" y="-340"/>
                      <a:pt x="3233" y="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2" name="Frihandsfigur: Form 111">
                <a:extLst>
                  <a:ext uri="{FF2B5EF4-FFF2-40B4-BE49-F238E27FC236}">
                    <a16:creationId xmlns:a16="http://schemas.microsoft.com/office/drawing/2014/main" id="{B029B44E-1F5B-6F2D-0C57-40077F3E622D}"/>
                  </a:ext>
                </a:extLst>
              </p:cNvPr>
              <p:cNvSpPr/>
              <p:nvPr/>
            </p:nvSpPr>
            <p:spPr>
              <a:xfrm>
                <a:off x="9835758" y="6219491"/>
                <a:ext cx="9627" cy="6057"/>
              </a:xfrm>
              <a:custGeom>
                <a:avLst/>
                <a:gdLst>
                  <a:gd name="csX0" fmla="*/ 3195 w 9627"/>
                  <a:gd name="csY0" fmla="*/ 63 h 6057"/>
                  <a:gd name="csX1" fmla="*/ 6429 w 9627"/>
                  <a:gd name="csY1" fmla="*/ 5995 h 6057"/>
                  <a:gd name="csX2" fmla="*/ 3195 w 9627"/>
                  <a:gd name="csY2" fmla="*/ 63 h 6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7" h="6057">
                    <a:moveTo>
                      <a:pt x="3195" y="63"/>
                    </a:moveTo>
                    <a:cubicBezTo>
                      <a:pt x="-3674" y="1017"/>
                      <a:pt x="2018" y="6715"/>
                      <a:pt x="6429" y="5995"/>
                    </a:cubicBezTo>
                    <a:cubicBezTo>
                      <a:pt x="13322" y="5115"/>
                      <a:pt x="7573" y="-663"/>
                      <a:pt x="31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3" name="Frihandsfigur: Form 112">
                <a:extLst>
                  <a:ext uri="{FF2B5EF4-FFF2-40B4-BE49-F238E27FC236}">
                    <a16:creationId xmlns:a16="http://schemas.microsoft.com/office/drawing/2014/main" id="{AA3E9B23-4C31-2060-BA8C-661F7D2365E1}"/>
                  </a:ext>
                </a:extLst>
              </p:cNvPr>
              <p:cNvSpPr/>
              <p:nvPr/>
            </p:nvSpPr>
            <p:spPr>
              <a:xfrm>
                <a:off x="9936029" y="6326161"/>
                <a:ext cx="9830" cy="2635"/>
              </a:xfrm>
              <a:custGeom>
                <a:avLst/>
                <a:gdLst>
                  <a:gd name="csX0" fmla="*/ 3365 w 9830"/>
                  <a:gd name="csY0" fmla="*/ 0 h 2635"/>
                  <a:gd name="csX1" fmla="*/ 9760 w 9830"/>
                  <a:gd name="csY1" fmla="*/ 1286 h 2635"/>
                  <a:gd name="csX2" fmla="*/ 3365 w 9830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30" h="2635">
                    <a:moveTo>
                      <a:pt x="3365" y="0"/>
                    </a:moveTo>
                    <a:cubicBezTo>
                      <a:pt x="-7362" y="652"/>
                      <a:pt x="11108" y="4692"/>
                      <a:pt x="9760" y="1286"/>
                    </a:cubicBezTo>
                    <a:cubicBezTo>
                      <a:pt x="8822" y="578"/>
                      <a:pt x="5959" y="0"/>
                      <a:pt x="33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4" name="Frihandsfigur: Form 113">
                <a:extLst>
                  <a:ext uri="{FF2B5EF4-FFF2-40B4-BE49-F238E27FC236}">
                    <a16:creationId xmlns:a16="http://schemas.microsoft.com/office/drawing/2014/main" id="{9CE5795C-CA77-FB9E-9C24-093BD5F5A8BB}"/>
                  </a:ext>
                </a:extLst>
              </p:cNvPr>
              <p:cNvSpPr/>
              <p:nvPr/>
            </p:nvSpPr>
            <p:spPr>
              <a:xfrm>
                <a:off x="11522406" y="7526146"/>
                <a:ext cx="14103" cy="5174"/>
              </a:xfrm>
              <a:custGeom>
                <a:avLst/>
                <a:gdLst>
                  <a:gd name="csX0" fmla="*/ 3684 w 14103"/>
                  <a:gd name="csY0" fmla="*/ 0 h 5174"/>
                  <a:gd name="csX1" fmla="*/ 14028 w 14103"/>
                  <a:gd name="csY1" fmla="*/ 4303 h 5174"/>
                  <a:gd name="csX2" fmla="*/ 3684 w 14103"/>
                  <a:gd name="csY2" fmla="*/ 0 h 51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03" h="5174">
                    <a:moveTo>
                      <a:pt x="3684" y="0"/>
                    </a:moveTo>
                    <a:cubicBezTo>
                      <a:pt x="-7781" y="1297"/>
                      <a:pt x="10890" y="7412"/>
                      <a:pt x="14028" y="4303"/>
                    </a:cubicBezTo>
                    <a:cubicBezTo>
                      <a:pt x="14994" y="800"/>
                      <a:pt x="6410" y="183"/>
                      <a:pt x="36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5" name="Frihandsfigur: Form 114">
                <a:extLst>
                  <a:ext uri="{FF2B5EF4-FFF2-40B4-BE49-F238E27FC236}">
                    <a16:creationId xmlns:a16="http://schemas.microsoft.com/office/drawing/2014/main" id="{1984EC0B-60BD-3873-CBB7-E6B75B4B4B19}"/>
                  </a:ext>
                </a:extLst>
              </p:cNvPr>
              <p:cNvSpPr/>
              <p:nvPr/>
            </p:nvSpPr>
            <p:spPr>
              <a:xfrm>
                <a:off x="8797771" y="4675698"/>
                <a:ext cx="7070" cy="6107"/>
              </a:xfrm>
              <a:custGeom>
                <a:avLst/>
                <a:gdLst>
                  <a:gd name="csX0" fmla="*/ 2526 w 7070"/>
                  <a:gd name="csY0" fmla="*/ 2504 h 6107"/>
                  <a:gd name="csX1" fmla="*/ 6635 w 7070"/>
                  <a:gd name="csY1" fmla="*/ 1509 h 6107"/>
                  <a:gd name="csX2" fmla="*/ 2526 w 7070"/>
                  <a:gd name="csY2" fmla="*/ 2504 h 6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70" h="6107">
                    <a:moveTo>
                      <a:pt x="2526" y="2504"/>
                    </a:moveTo>
                    <a:cubicBezTo>
                      <a:pt x="-4343" y="9145"/>
                      <a:pt x="4772" y="5276"/>
                      <a:pt x="6635" y="1509"/>
                    </a:cubicBezTo>
                    <a:cubicBezTo>
                      <a:pt x="8549" y="-1885"/>
                      <a:pt x="3600" y="1344"/>
                      <a:pt x="2526" y="25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6" name="Frihandsfigur: Form 115">
                <a:extLst>
                  <a:ext uri="{FF2B5EF4-FFF2-40B4-BE49-F238E27FC236}">
                    <a16:creationId xmlns:a16="http://schemas.microsoft.com/office/drawing/2014/main" id="{D56A4B80-EA70-F508-FE5B-F93824C48B17}"/>
                  </a:ext>
                </a:extLst>
              </p:cNvPr>
              <p:cNvSpPr/>
              <p:nvPr/>
            </p:nvSpPr>
            <p:spPr>
              <a:xfrm>
                <a:off x="10233217" y="6774092"/>
                <a:ext cx="11393" cy="3477"/>
              </a:xfrm>
              <a:custGeom>
                <a:avLst/>
                <a:gdLst>
                  <a:gd name="csX0" fmla="*/ 3775 w 11393"/>
                  <a:gd name="csY0" fmla="*/ 0 h 3477"/>
                  <a:gd name="csX1" fmla="*/ 11273 w 11393"/>
                  <a:gd name="csY1" fmla="*/ 1703 h 3477"/>
                  <a:gd name="csX2" fmla="*/ 3775 w 11393"/>
                  <a:gd name="csY2" fmla="*/ 0 h 34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93" h="3477">
                    <a:moveTo>
                      <a:pt x="3775" y="0"/>
                    </a:moveTo>
                    <a:cubicBezTo>
                      <a:pt x="-8478" y="886"/>
                      <a:pt x="13187" y="6178"/>
                      <a:pt x="11273" y="1703"/>
                    </a:cubicBezTo>
                    <a:cubicBezTo>
                      <a:pt x="10113" y="760"/>
                      <a:pt x="6758" y="0"/>
                      <a:pt x="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" name="Frihandsfigur: Form 116">
                <a:extLst>
                  <a:ext uri="{FF2B5EF4-FFF2-40B4-BE49-F238E27FC236}">
                    <a16:creationId xmlns:a16="http://schemas.microsoft.com/office/drawing/2014/main" id="{260AAD0A-BB23-A2C0-CD59-04AE95F84F1C}"/>
                  </a:ext>
                </a:extLst>
              </p:cNvPr>
              <p:cNvSpPr/>
              <p:nvPr/>
            </p:nvSpPr>
            <p:spPr>
              <a:xfrm>
                <a:off x="10109577" y="6674079"/>
                <a:ext cx="11027" cy="3279"/>
              </a:xfrm>
              <a:custGeom>
                <a:avLst/>
                <a:gdLst>
                  <a:gd name="csX0" fmla="*/ 3702 w 11027"/>
                  <a:gd name="csY0" fmla="*/ 0 h 3279"/>
                  <a:gd name="csX1" fmla="*/ 10925 w 11027"/>
                  <a:gd name="csY1" fmla="*/ 1606 h 3279"/>
                  <a:gd name="csX2" fmla="*/ 3702 w 11027"/>
                  <a:gd name="csY2" fmla="*/ 0 h 32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7" h="3279">
                    <a:moveTo>
                      <a:pt x="3702" y="0"/>
                    </a:moveTo>
                    <a:cubicBezTo>
                      <a:pt x="-8231" y="829"/>
                      <a:pt x="12657" y="5829"/>
                      <a:pt x="10925" y="1606"/>
                    </a:cubicBezTo>
                    <a:cubicBezTo>
                      <a:pt x="9828" y="714"/>
                      <a:pt x="6599" y="0"/>
                      <a:pt x="3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8" name="Frihandsfigur: Form 117">
                <a:extLst>
                  <a:ext uri="{FF2B5EF4-FFF2-40B4-BE49-F238E27FC236}">
                    <a16:creationId xmlns:a16="http://schemas.microsoft.com/office/drawing/2014/main" id="{01C0B659-E032-C345-CA85-AD03274E32BF}"/>
                  </a:ext>
                </a:extLst>
              </p:cNvPr>
              <p:cNvSpPr/>
              <p:nvPr/>
            </p:nvSpPr>
            <p:spPr>
              <a:xfrm>
                <a:off x="10364318" y="6880134"/>
                <a:ext cx="11782" cy="3686"/>
              </a:xfrm>
              <a:custGeom>
                <a:avLst/>
                <a:gdLst>
                  <a:gd name="csX0" fmla="*/ 3850 w 11782"/>
                  <a:gd name="csY0" fmla="*/ 0 h 3686"/>
                  <a:gd name="csX1" fmla="*/ 11639 w 11782"/>
                  <a:gd name="csY1" fmla="*/ 1805 h 3686"/>
                  <a:gd name="csX2" fmla="*/ 3850 w 11782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82" h="3686">
                    <a:moveTo>
                      <a:pt x="3850" y="0"/>
                    </a:moveTo>
                    <a:cubicBezTo>
                      <a:pt x="-8741" y="937"/>
                      <a:pt x="13765" y="6549"/>
                      <a:pt x="11639" y="1805"/>
                    </a:cubicBezTo>
                    <a:cubicBezTo>
                      <a:pt x="10405" y="811"/>
                      <a:pt x="6919" y="0"/>
                      <a:pt x="3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9" name="Frihandsfigur: Form 118">
                <a:extLst>
                  <a:ext uri="{FF2B5EF4-FFF2-40B4-BE49-F238E27FC236}">
                    <a16:creationId xmlns:a16="http://schemas.microsoft.com/office/drawing/2014/main" id="{277082EF-F4F9-F281-E897-0A891F00A79B}"/>
                  </a:ext>
                </a:extLst>
              </p:cNvPr>
              <p:cNvSpPr/>
              <p:nvPr/>
            </p:nvSpPr>
            <p:spPr>
              <a:xfrm>
                <a:off x="9992893" y="6579690"/>
                <a:ext cx="10685" cy="3098"/>
              </a:xfrm>
              <a:custGeom>
                <a:avLst/>
                <a:gdLst>
                  <a:gd name="csX0" fmla="*/ 3633 w 10685"/>
                  <a:gd name="csY0" fmla="*/ 0 h 3098"/>
                  <a:gd name="csX1" fmla="*/ 10600 w 10685"/>
                  <a:gd name="csY1" fmla="*/ 1515 h 3098"/>
                  <a:gd name="csX2" fmla="*/ 3633 w 10685"/>
                  <a:gd name="csY2" fmla="*/ 0 h 30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85" h="3098">
                    <a:moveTo>
                      <a:pt x="3633" y="0"/>
                    </a:moveTo>
                    <a:cubicBezTo>
                      <a:pt x="-7996" y="783"/>
                      <a:pt x="12149" y="5509"/>
                      <a:pt x="10600" y="1515"/>
                    </a:cubicBezTo>
                    <a:cubicBezTo>
                      <a:pt x="9560" y="675"/>
                      <a:pt x="6445" y="0"/>
                      <a:pt x="3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0" name="Frihandsfigur: Form 119">
                <a:extLst>
                  <a:ext uri="{FF2B5EF4-FFF2-40B4-BE49-F238E27FC236}">
                    <a16:creationId xmlns:a16="http://schemas.microsoft.com/office/drawing/2014/main" id="{5C0F7FED-2198-FDE0-D40F-85D7FB569585}"/>
                  </a:ext>
                </a:extLst>
              </p:cNvPr>
              <p:cNvSpPr/>
              <p:nvPr/>
            </p:nvSpPr>
            <p:spPr>
              <a:xfrm>
                <a:off x="9882654" y="6490514"/>
                <a:ext cx="10366" cy="2931"/>
              </a:xfrm>
              <a:custGeom>
                <a:avLst/>
                <a:gdLst>
                  <a:gd name="csX0" fmla="*/ 3568 w 10366"/>
                  <a:gd name="csY0" fmla="*/ 0 h 2931"/>
                  <a:gd name="csX1" fmla="*/ 10295 w 10366"/>
                  <a:gd name="csY1" fmla="*/ 1434 h 2931"/>
                  <a:gd name="csX2" fmla="*/ 3568 w 10366"/>
                  <a:gd name="csY2" fmla="*/ 0 h 29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6" h="2931">
                    <a:moveTo>
                      <a:pt x="3568" y="0"/>
                    </a:moveTo>
                    <a:cubicBezTo>
                      <a:pt x="-7777" y="737"/>
                      <a:pt x="11683" y="5212"/>
                      <a:pt x="10295" y="1434"/>
                    </a:cubicBezTo>
                    <a:cubicBezTo>
                      <a:pt x="9312" y="640"/>
                      <a:pt x="6306" y="0"/>
                      <a:pt x="3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" name="Frihandsfigur: Form 120">
                <a:extLst>
                  <a:ext uri="{FF2B5EF4-FFF2-40B4-BE49-F238E27FC236}">
                    <a16:creationId xmlns:a16="http://schemas.microsoft.com/office/drawing/2014/main" id="{B4089ACB-3F81-9FBB-B662-4429F75F149D}"/>
                  </a:ext>
                </a:extLst>
              </p:cNvPr>
              <p:cNvSpPr/>
              <p:nvPr/>
            </p:nvSpPr>
            <p:spPr>
              <a:xfrm>
                <a:off x="10980916" y="7378693"/>
                <a:ext cx="13814" cy="4796"/>
              </a:xfrm>
              <a:custGeom>
                <a:avLst/>
                <a:gdLst>
                  <a:gd name="csX0" fmla="*/ 3998 w 13814"/>
                  <a:gd name="csY0" fmla="*/ 46 h 4796"/>
                  <a:gd name="csX1" fmla="*/ 9815 w 13814"/>
                  <a:gd name="csY1" fmla="*/ 4750 h 4796"/>
                  <a:gd name="csX2" fmla="*/ 3998 w 13814"/>
                  <a:gd name="csY2" fmla="*/ 46 h 4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14" h="4796">
                    <a:moveTo>
                      <a:pt x="3998" y="46"/>
                    </a:moveTo>
                    <a:cubicBezTo>
                      <a:pt x="-5964" y="812"/>
                      <a:pt x="5278" y="5298"/>
                      <a:pt x="9815" y="4750"/>
                    </a:cubicBezTo>
                    <a:cubicBezTo>
                      <a:pt x="19782" y="3984"/>
                      <a:pt x="8529" y="-503"/>
                      <a:pt x="3998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" name="Frihandsfigur: Form 121">
                <a:extLst>
                  <a:ext uri="{FF2B5EF4-FFF2-40B4-BE49-F238E27FC236}">
                    <a16:creationId xmlns:a16="http://schemas.microsoft.com/office/drawing/2014/main" id="{8D125E4B-0ECC-77EA-BE55-90CCDCF8DF0A}"/>
                  </a:ext>
                </a:extLst>
              </p:cNvPr>
              <p:cNvSpPr/>
              <p:nvPr/>
            </p:nvSpPr>
            <p:spPr>
              <a:xfrm>
                <a:off x="9778355" y="6406143"/>
                <a:ext cx="10063" cy="2775"/>
              </a:xfrm>
              <a:custGeom>
                <a:avLst/>
                <a:gdLst>
                  <a:gd name="csX0" fmla="*/ 3505 w 10063"/>
                  <a:gd name="csY0" fmla="*/ 0 h 2775"/>
                  <a:gd name="csX1" fmla="*/ 10003 w 10063"/>
                  <a:gd name="csY1" fmla="*/ 1354 h 2775"/>
                  <a:gd name="csX2" fmla="*/ 3505 w 10063"/>
                  <a:gd name="csY2" fmla="*/ 0 h 27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63" h="2775">
                    <a:moveTo>
                      <a:pt x="3505" y="0"/>
                    </a:moveTo>
                    <a:cubicBezTo>
                      <a:pt x="-7571" y="703"/>
                      <a:pt x="11255" y="4937"/>
                      <a:pt x="10003" y="1354"/>
                    </a:cubicBezTo>
                    <a:cubicBezTo>
                      <a:pt x="9071" y="606"/>
                      <a:pt x="6163" y="0"/>
                      <a:pt x="35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" name="Frihandsfigur: Form 122">
                <a:extLst>
                  <a:ext uri="{FF2B5EF4-FFF2-40B4-BE49-F238E27FC236}">
                    <a16:creationId xmlns:a16="http://schemas.microsoft.com/office/drawing/2014/main" id="{3FBA6751-EA25-8865-C5F2-99D6E456B5F1}"/>
                  </a:ext>
                </a:extLst>
              </p:cNvPr>
              <p:cNvSpPr/>
              <p:nvPr/>
            </p:nvSpPr>
            <p:spPr>
              <a:xfrm>
                <a:off x="10810950" y="7241222"/>
                <a:ext cx="13263" cy="4474"/>
              </a:xfrm>
              <a:custGeom>
                <a:avLst/>
                <a:gdLst>
                  <a:gd name="csX0" fmla="*/ 3920 w 13263"/>
                  <a:gd name="csY0" fmla="*/ 43 h 4474"/>
                  <a:gd name="csX1" fmla="*/ 9349 w 13263"/>
                  <a:gd name="csY1" fmla="*/ 4432 h 4474"/>
                  <a:gd name="csX2" fmla="*/ 3920 w 13263"/>
                  <a:gd name="csY2" fmla="*/ 43 h 44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3" h="4474">
                    <a:moveTo>
                      <a:pt x="3920" y="43"/>
                    </a:moveTo>
                    <a:cubicBezTo>
                      <a:pt x="-5722" y="746"/>
                      <a:pt x="4908" y="4941"/>
                      <a:pt x="9349" y="4432"/>
                    </a:cubicBezTo>
                    <a:cubicBezTo>
                      <a:pt x="18984" y="3729"/>
                      <a:pt x="8349" y="-466"/>
                      <a:pt x="392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4" name="Frihandsfigur: Form 123">
                <a:extLst>
                  <a:ext uri="{FF2B5EF4-FFF2-40B4-BE49-F238E27FC236}">
                    <a16:creationId xmlns:a16="http://schemas.microsoft.com/office/drawing/2014/main" id="{9432270E-FEEC-546C-1CF7-83C24E6D9C83}"/>
                  </a:ext>
                </a:extLst>
              </p:cNvPr>
              <p:cNvSpPr/>
              <p:nvPr/>
            </p:nvSpPr>
            <p:spPr>
              <a:xfrm>
                <a:off x="10652237" y="7112854"/>
                <a:ext cx="12759" cy="4182"/>
              </a:xfrm>
              <a:custGeom>
                <a:avLst/>
                <a:gdLst>
                  <a:gd name="csX0" fmla="*/ 3841 w 12759"/>
                  <a:gd name="csY0" fmla="*/ 40 h 4182"/>
                  <a:gd name="csX1" fmla="*/ 8916 w 12759"/>
                  <a:gd name="csY1" fmla="*/ 4143 h 4182"/>
                  <a:gd name="csX2" fmla="*/ 3841 w 12759"/>
                  <a:gd name="csY2" fmla="*/ 40 h 4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59" h="4182">
                    <a:moveTo>
                      <a:pt x="3841" y="40"/>
                    </a:moveTo>
                    <a:cubicBezTo>
                      <a:pt x="-5486" y="686"/>
                      <a:pt x="4555" y="4617"/>
                      <a:pt x="8916" y="4143"/>
                    </a:cubicBezTo>
                    <a:cubicBezTo>
                      <a:pt x="18249" y="3498"/>
                      <a:pt x="8196" y="-435"/>
                      <a:pt x="3841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5" name="Frihandsfigur: Form 124">
                <a:extLst>
                  <a:ext uri="{FF2B5EF4-FFF2-40B4-BE49-F238E27FC236}">
                    <a16:creationId xmlns:a16="http://schemas.microsoft.com/office/drawing/2014/main" id="{49A0F413-E5F2-1245-0230-73AE0FAA0B8E}"/>
                  </a:ext>
                </a:extLst>
              </p:cNvPr>
              <p:cNvSpPr/>
              <p:nvPr/>
            </p:nvSpPr>
            <p:spPr>
              <a:xfrm>
                <a:off x="10503600" y="6992794"/>
                <a:ext cx="12206" cy="3922"/>
              </a:xfrm>
              <a:custGeom>
                <a:avLst/>
                <a:gdLst>
                  <a:gd name="csX0" fmla="*/ 3923 w 12206"/>
                  <a:gd name="csY0" fmla="*/ 0 h 3922"/>
                  <a:gd name="csX1" fmla="*/ 12038 w 12206"/>
                  <a:gd name="csY1" fmla="*/ 1920 h 3922"/>
                  <a:gd name="csX2" fmla="*/ 3923 w 12206"/>
                  <a:gd name="csY2" fmla="*/ 0 h 3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06" h="3922">
                    <a:moveTo>
                      <a:pt x="3923" y="0"/>
                    </a:moveTo>
                    <a:cubicBezTo>
                      <a:pt x="-9016" y="1005"/>
                      <a:pt x="14398" y="6967"/>
                      <a:pt x="12038" y="1920"/>
                    </a:cubicBezTo>
                    <a:cubicBezTo>
                      <a:pt x="10718" y="863"/>
                      <a:pt x="7089" y="0"/>
                      <a:pt x="39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6" name="Frihandsfigur: Form 125">
                <a:extLst>
                  <a:ext uri="{FF2B5EF4-FFF2-40B4-BE49-F238E27FC236}">
                    <a16:creationId xmlns:a16="http://schemas.microsoft.com/office/drawing/2014/main" id="{3D5ECE62-C83D-F5CD-135A-5AF30A4FB7FE}"/>
                  </a:ext>
                </a:extLst>
              </p:cNvPr>
              <p:cNvSpPr/>
              <p:nvPr/>
            </p:nvSpPr>
            <p:spPr>
              <a:xfrm>
                <a:off x="9179162" y="5460564"/>
                <a:ext cx="8473" cy="4551"/>
              </a:xfrm>
              <a:custGeom>
                <a:avLst/>
                <a:gdLst>
                  <a:gd name="csX0" fmla="*/ 3138 w 8473"/>
                  <a:gd name="csY0" fmla="*/ 798 h 4551"/>
                  <a:gd name="csX1" fmla="*/ 8395 w 8473"/>
                  <a:gd name="csY1" fmla="*/ 592 h 4551"/>
                  <a:gd name="csX2" fmla="*/ 3138 w 8473"/>
                  <a:gd name="csY2" fmla="*/ 798 h 45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3" h="4551">
                    <a:moveTo>
                      <a:pt x="3138" y="798"/>
                    </a:moveTo>
                    <a:cubicBezTo>
                      <a:pt x="-6658" y="6238"/>
                      <a:pt x="9732" y="5410"/>
                      <a:pt x="8395" y="592"/>
                    </a:cubicBezTo>
                    <a:cubicBezTo>
                      <a:pt x="7732" y="-276"/>
                      <a:pt x="5378" y="-174"/>
                      <a:pt x="3138" y="7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" name="Frihandsfigur: Form 126">
                <a:extLst>
                  <a:ext uri="{FF2B5EF4-FFF2-40B4-BE49-F238E27FC236}">
                    <a16:creationId xmlns:a16="http://schemas.microsoft.com/office/drawing/2014/main" id="{76BF77F9-0A57-D31A-1669-B781EE7EB37A}"/>
                  </a:ext>
                </a:extLst>
              </p:cNvPr>
              <p:cNvSpPr/>
              <p:nvPr/>
            </p:nvSpPr>
            <p:spPr>
              <a:xfrm>
                <a:off x="9041067" y="5243925"/>
                <a:ext cx="7907" cy="6743"/>
              </a:xfrm>
              <a:custGeom>
                <a:avLst/>
                <a:gdLst>
                  <a:gd name="csX0" fmla="*/ 2861 w 7907"/>
                  <a:gd name="csY0" fmla="*/ 776 h 6743"/>
                  <a:gd name="csX1" fmla="*/ 5050 w 7907"/>
                  <a:gd name="csY1" fmla="*/ 5971 h 6743"/>
                  <a:gd name="csX2" fmla="*/ 2861 w 7907"/>
                  <a:gd name="csY2" fmla="*/ 776 h 67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7" h="6743">
                    <a:moveTo>
                      <a:pt x="2861" y="776"/>
                    </a:moveTo>
                    <a:cubicBezTo>
                      <a:pt x="-2008" y="3245"/>
                      <a:pt x="-254" y="8771"/>
                      <a:pt x="5050" y="5971"/>
                    </a:cubicBezTo>
                    <a:cubicBezTo>
                      <a:pt x="9919" y="3514"/>
                      <a:pt x="8153" y="-2036"/>
                      <a:pt x="2861" y="7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" name="Frihandsfigur: Form 127">
                <a:extLst>
                  <a:ext uri="{FF2B5EF4-FFF2-40B4-BE49-F238E27FC236}">
                    <a16:creationId xmlns:a16="http://schemas.microsoft.com/office/drawing/2014/main" id="{178EBF09-3A21-1D75-47E2-2E4CDDB76C3D}"/>
                  </a:ext>
                </a:extLst>
              </p:cNvPr>
              <p:cNvSpPr/>
              <p:nvPr/>
            </p:nvSpPr>
            <p:spPr>
              <a:xfrm>
                <a:off x="8976257" y="5074539"/>
                <a:ext cx="7798" cy="7644"/>
              </a:xfrm>
              <a:custGeom>
                <a:avLst/>
                <a:gdLst>
                  <a:gd name="csX0" fmla="*/ 2902 w 7798"/>
                  <a:gd name="csY0" fmla="*/ 855 h 7644"/>
                  <a:gd name="csX1" fmla="*/ 142 w 7798"/>
                  <a:gd name="csY1" fmla="*/ 6164 h 7644"/>
                  <a:gd name="csX2" fmla="*/ 2902 w 7798"/>
                  <a:gd name="csY2" fmla="*/ 855 h 76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8" h="7644">
                    <a:moveTo>
                      <a:pt x="2902" y="855"/>
                    </a:moveTo>
                    <a:cubicBezTo>
                      <a:pt x="799" y="2192"/>
                      <a:pt x="-435" y="4569"/>
                      <a:pt x="142" y="6164"/>
                    </a:cubicBezTo>
                    <a:cubicBezTo>
                      <a:pt x="4617" y="12496"/>
                      <a:pt x="13281" y="-3820"/>
                      <a:pt x="2902" y="8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9" name="Frihandsfigur: Form 128">
                <a:extLst>
                  <a:ext uri="{FF2B5EF4-FFF2-40B4-BE49-F238E27FC236}">
                    <a16:creationId xmlns:a16="http://schemas.microsoft.com/office/drawing/2014/main" id="{6DB47D29-BF11-8404-BE05-F8B45417523C}"/>
                  </a:ext>
                </a:extLst>
              </p:cNvPr>
              <p:cNvSpPr/>
              <p:nvPr/>
            </p:nvSpPr>
            <p:spPr>
              <a:xfrm>
                <a:off x="8914304" y="4902735"/>
                <a:ext cx="7547" cy="7696"/>
              </a:xfrm>
              <a:custGeom>
                <a:avLst/>
                <a:gdLst>
                  <a:gd name="csX0" fmla="*/ 2768 w 7547"/>
                  <a:gd name="csY0" fmla="*/ 1168 h 7696"/>
                  <a:gd name="csX1" fmla="*/ 4780 w 7547"/>
                  <a:gd name="csY1" fmla="*/ 6541 h 7696"/>
                  <a:gd name="csX2" fmla="*/ 2768 w 7547"/>
                  <a:gd name="csY2" fmla="*/ 1168 h 76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47" h="7696">
                    <a:moveTo>
                      <a:pt x="2768" y="1168"/>
                    </a:moveTo>
                    <a:cubicBezTo>
                      <a:pt x="-1558" y="3980"/>
                      <a:pt x="-758" y="10284"/>
                      <a:pt x="4780" y="6541"/>
                    </a:cubicBezTo>
                    <a:cubicBezTo>
                      <a:pt x="9100" y="3740"/>
                      <a:pt x="8311" y="-2609"/>
                      <a:pt x="2768" y="1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0" name="Frihandsfigur: Form 129">
                <a:extLst>
                  <a:ext uri="{FF2B5EF4-FFF2-40B4-BE49-F238E27FC236}">
                    <a16:creationId xmlns:a16="http://schemas.microsoft.com/office/drawing/2014/main" id="{7CD67DB2-479A-7C25-D3D9-9BD7627308A7}"/>
                  </a:ext>
                </a:extLst>
              </p:cNvPr>
              <p:cNvSpPr/>
              <p:nvPr/>
            </p:nvSpPr>
            <p:spPr>
              <a:xfrm>
                <a:off x="8854698" y="4759488"/>
                <a:ext cx="7471" cy="7251"/>
              </a:xfrm>
              <a:custGeom>
                <a:avLst/>
                <a:gdLst>
                  <a:gd name="csX0" fmla="*/ 2812 w 7471"/>
                  <a:gd name="csY0" fmla="*/ 1696 h 7251"/>
                  <a:gd name="csX1" fmla="*/ 126 w 7471"/>
                  <a:gd name="csY1" fmla="*/ 6656 h 7251"/>
                  <a:gd name="csX2" fmla="*/ 2812 w 7471"/>
                  <a:gd name="csY2" fmla="*/ 1696 h 72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71" h="7251">
                    <a:moveTo>
                      <a:pt x="2812" y="1696"/>
                    </a:moveTo>
                    <a:cubicBezTo>
                      <a:pt x="794" y="3358"/>
                      <a:pt x="-406" y="5570"/>
                      <a:pt x="126" y="6656"/>
                    </a:cubicBezTo>
                    <a:cubicBezTo>
                      <a:pt x="4206" y="10394"/>
                      <a:pt x="12819" y="-4963"/>
                      <a:pt x="2812" y="16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1" name="Frihandsfigur: Form 130">
                <a:extLst>
                  <a:ext uri="{FF2B5EF4-FFF2-40B4-BE49-F238E27FC236}">
                    <a16:creationId xmlns:a16="http://schemas.microsoft.com/office/drawing/2014/main" id="{8E530F34-95AE-4B72-8C97-FFFF58A84B36}"/>
                  </a:ext>
                </a:extLst>
              </p:cNvPr>
              <p:cNvSpPr/>
              <p:nvPr/>
            </p:nvSpPr>
            <p:spPr>
              <a:xfrm>
                <a:off x="9108444" y="5380056"/>
                <a:ext cx="8293" cy="4959"/>
              </a:xfrm>
              <a:custGeom>
                <a:avLst/>
                <a:gdLst>
                  <a:gd name="csX0" fmla="*/ 3104 w 8293"/>
                  <a:gd name="csY0" fmla="*/ 793 h 4959"/>
                  <a:gd name="csX1" fmla="*/ 8219 w 8293"/>
                  <a:gd name="csY1" fmla="*/ 725 h 4959"/>
                  <a:gd name="csX2" fmla="*/ 3104 w 8293"/>
                  <a:gd name="csY2" fmla="*/ 793 h 49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93" h="4959">
                    <a:moveTo>
                      <a:pt x="3104" y="793"/>
                    </a:moveTo>
                    <a:cubicBezTo>
                      <a:pt x="-6549" y="6663"/>
                      <a:pt x="9516" y="6046"/>
                      <a:pt x="8219" y="725"/>
                    </a:cubicBezTo>
                    <a:cubicBezTo>
                      <a:pt x="7590" y="-264"/>
                      <a:pt x="5298" y="-241"/>
                      <a:pt x="3104" y="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2" name="Frihandsfigur: Form 131">
                <a:extLst>
                  <a:ext uri="{FF2B5EF4-FFF2-40B4-BE49-F238E27FC236}">
                    <a16:creationId xmlns:a16="http://schemas.microsoft.com/office/drawing/2014/main" id="{8989E4CB-24F3-B1C3-3F5E-0B5F65DB3137}"/>
                  </a:ext>
                </a:extLst>
              </p:cNvPr>
              <p:cNvSpPr/>
              <p:nvPr/>
            </p:nvSpPr>
            <p:spPr>
              <a:xfrm>
                <a:off x="9679481" y="6326161"/>
                <a:ext cx="9778" cy="2634"/>
              </a:xfrm>
              <a:custGeom>
                <a:avLst/>
                <a:gdLst>
                  <a:gd name="csX0" fmla="*/ 3441 w 9778"/>
                  <a:gd name="csY0" fmla="*/ 0 h 2634"/>
                  <a:gd name="csX1" fmla="*/ 9728 w 9778"/>
                  <a:gd name="csY1" fmla="*/ 1286 h 2634"/>
                  <a:gd name="csX2" fmla="*/ 3441 w 9778"/>
                  <a:gd name="csY2" fmla="*/ 0 h 26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8" h="2634">
                    <a:moveTo>
                      <a:pt x="3441" y="0"/>
                    </a:moveTo>
                    <a:cubicBezTo>
                      <a:pt x="-7372" y="663"/>
                      <a:pt x="10854" y="4687"/>
                      <a:pt x="9728" y="1286"/>
                    </a:cubicBezTo>
                    <a:cubicBezTo>
                      <a:pt x="8847" y="578"/>
                      <a:pt x="6036" y="0"/>
                      <a:pt x="3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3" name="Frihandsfigur: Form 132">
                <a:extLst>
                  <a:ext uri="{FF2B5EF4-FFF2-40B4-BE49-F238E27FC236}">
                    <a16:creationId xmlns:a16="http://schemas.microsoft.com/office/drawing/2014/main" id="{9355E39B-DF55-5102-393F-6A9F4466AB56}"/>
                  </a:ext>
                </a:extLst>
              </p:cNvPr>
              <p:cNvSpPr/>
              <p:nvPr/>
            </p:nvSpPr>
            <p:spPr>
              <a:xfrm>
                <a:off x="9497462" y="6073938"/>
                <a:ext cx="9231" cy="5428"/>
              </a:xfrm>
              <a:custGeom>
                <a:avLst/>
                <a:gdLst>
                  <a:gd name="csX0" fmla="*/ 3186 w 9231"/>
                  <a:gd name="csY0" fmla="*/ 300 h 5428"/>
                  <a:gd name="csX1" fmla="*/ 6043 w 9231"/>
                  <a:gd name="csY1" fmla="*/ 5147 h 5428"/>
                  <a:gd name="csX2" fmla="*/ 3186 w 9231"/>
                  <a:gd name="csY2" fmla="*/ 300 h 54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1" h="5428">
                    <a:moveTo>
                      <a:pt x="3186" y="300"/>
                    </a:moveTo>
                    <a:cubicBezTo>
                      <a:pt x="-3220" y="2123"/>
                      <a:pt x="1237" y="6587"/>
                      <a:pt x="6043" y="5147"/>
                    </a:cubicBezTo>
                    <a:cubicBezTo>
                      <a:pt x="12444" y="3335"/>
                      <a:pt x="8009" y="-1203"/>
                      <a:pt x="3186" y="3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4" name="Frihandsfigur: Form 133">
                <a:extLst>
                  <a:ext uri="{FF2B5EF4-FFF2-40B4-BE49-F238E27FC236}">
                    <a16:creationId xmlns:a16="http://schemas.microsoft.com/office/drawing/2014/main" id="{48CCCBCC-E32B-1B70-606A-AC6B9AE1584F}"/>
                  </a:ext>
                </a:extLst>
              </p:cNvPr>
              <p:cNvSpPr/>
              <p:nvPr/>
            </p:nvSpPr>
            <p:spPr>
              <a:xfrm>
                <a:off x="9585881" y="6233892"/>
                <a:ext cx="9575" cy="4684"/>
              </a:xfrm>
              <a:custGeom>
                <a:avLst/>
                <a:gdLst>
                  <a:gd name="csX0" fmla="*/ 3429 w 9575"/>
                  <a:gd name="csY0" fmla="*/ 12 h 4684"/>
                  <a:gd name="csX1" fmla="*/ 9504 w 9575"/>
                  <a:gd name="csY1" fmla="*/ 2098 h 4684"/>
                  <a:gd name="csX2" fmla="*/ 3429 w 9575"/>
                  <a:gd name="csY2" fmla="*/ 12 h 4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5" h="4684">
                    <a:moveTo>
                      <a:pt x="3429" y="12"/>
                    </a:moveTo>
                    <a:cubicBezTo>
                      <a:pt x="-7350" y="1926"/>
                      <a:pt x="10847" y="8156"/>
                      <a:pt x="9504" y="2098"/>
                    </a:cubicBezTo>
                    <a:cubicBezTo>
                      <a:pt x="8670" y="824"/>
                      <a:pt x="5955" y="-119"/>
                      <a:pt x="3429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5" name="Frihandsfigur: Form 134">
                <a:extLst>
                  <a:ext uri="{FF2B5EF4-FFF2-40B4-BE49-F238E27FC236}">
                    <a16:creationId xmlns:a16="http://schemas.microsoft.com/office/drawing/2014/main" id="{C99A4635-580F-9E29-76C7-7B83383B1E0B}"/>
                  </a:ext>
                </a:extLst>
              </p:cNvPr>
              <p:cNvSpPr/>
              <p:nvPr/>
            </p:nvSpPr>
            <p:spPr>
              <a:xfrm>
                <a:off x="9412700" y="5972261"/>
                <a:ext cx="8983" cy="4934"/>
              </a:xfrm>
              <a:custGeom>
                <a:avLst/>
                <a:gdLst>
                  <a:gd name="csX0" fmla="*/ 3115 w 8983"/>
                  <a:gd name="csY0" fmla="*/ 490 h 4934"/>
                  <a:gd name="csX1" fmla="*/ 5869 w 8983"/>
                  <a:gd name="csY1" fmla="*/ 4434 h 4934"/>
                  <a:gd name="csX2" fmla="*/ 3115 w 8983"/>
                  <a:gd name="csY2" fmla="*/ 490 h 49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83" h="4934">
                    <a:moveTo>
                      <a:pt x="3115" y="490"/>
                    </a:moveTo>
                    <a:cubicBezTo>
                      <a:pt x="-3092" y="2731"/>
                      <a:pt x="1115" y="6245"/>
                      <a:pt x="5869" y="4434"/>
                    </a:cubicBezTo>
                    <a:cubicBezTo>
                      <a:pt x="12087" y="2222"/>
                      <a:pt x="7847" y="-1299"/>
                      <a:pt x="3115" y="4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6" name="Frihandsfigur: Form 135">
                <a:extLst>
                  <a:ext uri="{FF2B5EF4-FFF2-40B4-BE49-F238E27FC236}">
                    <a16:creationId xmlns:a16="http://schemas.microsoft.com/office/drawing/2014/main" id="{109D7EBC-C29E-B583-2B2A-B3E266B14D69}"/>
                  </a:ext>
                </a:extLst>
              </p:cNvPr>
              <p:cNvSpPr/>
              <p:nvPr/>
            </p:nvSpPr>
            <p:spPr>
              <a:xfrm>
                <a:off x="9331271" y="5806503"/>
                <a:ext cx="8725" cy="7239"/>
              </a:xfrm>
              <a:custGeom>
                <a:avLst/>
                <a:gdLst>
                  <a:gd name="csX0" fmla="*/ 3048 w 8725"/>
                  <a:gd name="csY0" fmla="*/ 388 h 7239"/>
                  <a:gd name="csX1" fmla="*/ 5676 w 8725"/>
                  <a:gd name="csY1" fmla="*/ 6852 h 7239"/>
                  <a:gd name="csX2" fmla="*/ 3048 w 8725"/>
                  <a:gd name="csY2" fmla="*/ 388 h 72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25" h="7239">
                    <a:moveTo>
                      <a:pt x="3048" y="388"/>
                    </a:moveTo>
                    <a:cubicBezTo>
                      <a:pt x="-2576" y="2394"/>
                      <a:pt x="339" y="8880"/>
                      <a:pt x="5676" y="6852"/>
                    </a:cubicBezTo>
                    <a:cubicBezTo>
                      <a:pt x="11306" y="4857"/>
                      <a:pt x="8380" y="-1641"/>
                      <a:pt x="3048" y="3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7" name="Frihandsfigur: Form 136">
                <a:extLst>
                  <a:ext uri="{FF2B5EF4-FFF2-40B4-BE49-F238E27FC236}">
                    <a16:creationId xmlns:a16="http://schemas.microsoft.com/office/drawing/2014/main" id="{E53EF822-06B0-11B3-6FB5-85F71B52B9CA}"/>
                  </a:ext>
                </a:extLst>
              </p:cNvPr>
              <p:cNvSpPr/>
              <p:nvPr/>
            </p:nvSpPr>
            <p:spPr>
              <a:xfrm>
                <a:off x="9253575" y="5607837"/>
                <a:ext cx="8511" cy="7116"/>
              </a:xfrm>
              <a:custGeom>
                <a:avLst/>
                <a:gdLst>
                  <a:gd name="csX0" fmla="*/ 3002 w 8511"/>
                  <a:gd name="csY0" fmla="*/ 464 h 7116"/>
                  <a:gd name="csX1" fmla="*/ 5511 w 8511"/>
                  <a:gd name="csY1" fmla="*/ 6658 h 7116"/>
                  <a:gd name="csX2" fmla="*/ 3002 w 8511"/>
                  <a:gd name="csY2" fmla="*/ 464 h 7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11" h="7116">
                    <a:moveTo>
                      <a:pt x="3002" y="464"/>
                    </a:moveTo>
                    <a:cubicBezTo>
                      <a:pt x="-2427" y="2561"/>
                      <a:pt x="173" y="8853"/>
                      <a:pt x="5511" y="6658"/>
                    </a:cubicBezTo>
                    <a:cubicBezTo>
                      <a:pt x="10929" y="4561"/>
                      <a:pt x="8352" y="-1748"/>
                      <a:pt x="3002" y="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8" name="Frihandsfigur: Form 137">
                <a:extLst>
                  <a:ext uri="{FF2B5EF4-FFF2-40B4-BE49-F238E27FC236}">
                    <a16:creationId xmlns:a16="http://schemas.microsoft.com/office/drawing/2014/main" id="{CAE8033F-DCCC-E814-D7FB-3CF8E343C7F6}"/>
                  </a:ext>
                </a:extLst>
              </p:cNvPr>
              <p:cNvSpPr/>
              <p:nvPr/>
            </p:nvSpPr>
            <p:spPr>
              <a:xfrm>
                <a:off x="11163434" y="7526146"/>
                <a:ext cx="13923" cy="5179"/>
              </a:xfrm>
              <a:custGeom>
                <a:avLst/>
                <a:gdLst>
                  <a:gd name="csX0" fmla="*/ 3817 w 13923"/>
                  <a:gd name="csY0" fmla="*/ 0 h 5179"/>
                  <a:gd name="csX1" fmla="*/ 13790 w 13923"/>
                  <a:gd name="csY1" fmla="*/ 4303 h 5179"/>
                  <a:gd name="csX2" fmla="*/ 3817 w 13923"/>
                  <a:gd name="csY2" fmla="*/ 0 h 5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23" h="5179">
                    <a:moveTo>
                      <a:pt x="3817" y="0"/>
                    </a:moveTo>
                    <a:cubicBezTo>
                      <a:pt x="-7802" y="1280"/>
                      <a:pt x="10503" y="7430"/>
                      <a:pt x="13790" y="4303"/>
                    </a:cubicBezTo>
                    <a:cubicBezTo>
                      <a:pt x="15098" y="840"/>
                      <a:pt x="6451" y="154"/>
                      <a:pt x="3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9" name="Frihandsfigur: Form 138">
                <a:extLst>
                  <a:ext uri="{FF2B5EF4-FFF2-40B4-BE49-F238E27FC236}">
                    <a16:creationId xmlns:a16="http://schemas.microsoft.com/office/drawing/2014/main" id="{D6074412-802A-5444-264F-0D687D5AB4A7}"/>
                  </a:ext>
                </a:extLst>
              </p:cNvPr>
              <p:cNvSpPr/>
              <p:nvPr/>
            </p:nvSpPr>
            <p:spPr>
              <a:xfrm>
                <a:off x="8601895" y="4831816"/>
                <a:ext cx="7096" cy="4627"/>
              </a:xfrm>
              <a:custGeom>
                <a:avLst/>
                <a:gdLst>
                  <a:gd name="csX0" fmla="*/ 2802 w 7096"/>
                  <a:gd name="csY0" fmla="*/ 1548 h 4627"/>
                  <a:gd name="csX1" fmla="*/ 5584 w 7096"/>
                  <a:gd name="csY1" fmla="*/ 10 h 4627"/>
                  <a:gd name="csX2" fmla="*/ 2802 w 7096"/>
                  <a:gd name="csY2" fmla="*/ 1548 h 46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96" h="4627">
                    <a:moveTo>
                      <a:pt x="2802" y="1548"/>
                    </a:moveTo>
                    <a:cubicBezTo>
                      <a:pt x="-6960" y="9434"/>
                      <a:pt x="12472" y="-361"/>
                      <a:pt x="5584" y="10"/>
                    </a:cubicBezTo>
                    <a:cubicBezTo>
                      <a:pt x="4756" y="348"/>
                      <a:pt x="3739" y="908"/>
                      <a:pt x="2802" y="1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0" name="Frihandsfigur: Form 139">
                <a:extLst>
                  <a:ext uri="{FF2B5EF4-FFF2-40B4-BE49-F238E27FC236}">
                    <a16:creationId xmlns:a16="http://schemas.microsoft.com/office/drawing/2014/main" id="{40617765-2B34-4A54-ABE7-53850126C504}"/>
                  </a:ext>
                </a:extLst>
              </p:cNvPr>
              <p:cNvSpPr/>
              <p:nvPr/>
            </p:nvSpPr>
            <p:spPr>
              <a:xfrm>
                <a:off x="9823484" y="6674051"/>
                <a:ext cx="10986" cy="3267"/>
              </a:xfrm>
              <a:custGeom>
                <a:avLst/>
                <a:gdLst>
                  <a:gd name="csX0" fmla="*/ 3645 w 10986"/>
                  <a:gd name="csY0" fmla="*/ 28 h 3267"/>
                  <a:gd name="csX1" fmla="*/ 7342 w 10986"/>
                  <a:gd name="csY1" fmla="*/ 3240 h 3267"/>
                  <a:gd name="csX2" fmla="*/ 3645 w 10986"/>
                  <a:gd name="csY2" fmla="*/ 28 h 32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6" h="3267">
                    <a:moveTo>
                      <a:pt x="3645" y="28"/>
                    </a:moveTo>
                    <a:cubicBezTo>
                      <a:pt x="-4597" y="474"/>
                      <a:pt x="3130" y="3589"/>
                      <a:pt x="7342" y="3240"/>
                    </a:cubicBezTo>
                    <a:cubicBezTo>
                      <a:pt x="15583" y="2789"/>
                      <a:pt x="7857" y="-326"/>
                      <a:pt x="364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" name="Frihandsfigur: Form 140">
                <a:extLst>
                  <a:ext uri="{FF2B5EF4-FFF2-40B4-BE49-F238E27FC236}">
                    <a16:creationId xmlns:a16="http://schemas.microsoft.com/office/drawing/2014/main" id="{89989749-E573-8182-9AC2-B75C9348421C}"/>
                  </a:ext>
                </a:extLst>
              </p:cNvPr>
              <p:cNvSpPr/>
              <p:nvPr/>
            </p:nvSpPr>
            <p:spPr>
              <a:xfrm>
                <a:off x="9714851" y="6579665"/>
                <a:ext cx="10639" cy="3080"/>
              </a:xfrm>
              <a:custGeom>
                <a:avLst/>
                <a:gdLst>
                  <a:gd name="csX0" fmla="*/ 3573 w 10639"/>
                  <a:gd name="csY0" fmla="*/ 26 h 3080"/>
                  <a:gd name="csX1" fmla="*/ 7065 w 10639"/>
                  <a:gd name="csY1" fmla="*/ 3055 h 3080"/>
                  <a:gd name="csX2" fmla="*/ 3573 w 10639"/>
                  <a:gd name="csY2" fmla="*/ 26 h 30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39" h="3080">
                    <a:moveTo>
                      <a:pt x="3573" y="26"/>
                    </a:moveTo>
                    <a:cubicBezTo>
                      <a:pt x="-4429" y="443"/>
                      <a:pt x="2927" y="3386"/>
                      <a:pt x="7065" y="3055"/>
                    </a:cubicBezTo>
                    <a:cubicBezTo>
                      <a:pt x="15072" y="2643"/>
                      <a:pt x="7710" y="-305"/>
                      <a:pt x="3573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" name="Frihandsfigur: Form 141">
                <a:extLst>
                  <a:ext uri="{FF2B5EF4-FFF2-40B4-BE49-F238E27FC236}">
                    <a16:creationId xmlns:a16="http://schemas.microsoft.com/office/drawing/2014/main" id="{A075D504-B02C-BA3A-1D05-538227F41C7E}"/>
                  </a:ext>
                </a:extLst>
              </p:cNvPr>
              <p:cNvSpPr/>
              <p:nvPr/>
            </p:nvSpPr>
            <p:spPr>
              <a:xfrm>
                <a:off x="9938592" y="6774062"/>
                <a:ext cx="11356" cy="3460"/>
              </a:xfrm>
              <a:custGeom>
                <a:avLst/>
                <a:gdLst>
                  <a:gd name="csX0" fmla="*/ 3717 w 11356"/>
                  <a:gd name="csY0" fmla="*/ 30 h 3460"/>
                  <a:gd name="csX1" fmla="*/ 7637 w 11356"/>
                  <a:gd name="csY1" fmla="*/ 3430 h 3460"/>
                  <a:gd name="csX2" fmla="*/ 3717 w 11356"/>
                  <a:gd name="csY2" fmla="*/ 30 h 34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56" h="3460">
                    <a:moveTo>
                      <a:pt x="3717" y="30"/>
                    </a:moveTo>
                    <a:cubicBezTo>
                      <a:pt x="-4770" y="510"/>
                      <a:pt x="3345" y="3808"/>
                      <a:pt x="7637" y="3430"/>
                    </a:cubicBezTo>
                    <a:cubicBezTo>
                      <a:pt x="16130" y="2950"/>
                      <a:pt x="8008" y="-347"/>
                      <a:pt x="3717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" name="Frihandsfigur: Form 142">
                <a:extLst>
                  <a:ext uri="{FF2B5EF4-FFF2-40B4-BE49-F238E27FC236}">
                    <a16:creationId xmlns:a16="http://schemas.microsoft.com/office/drawing/2014/main" id="{8BE82662-A2FD-552B-FDC7-EF06F7D91808}"/>
                  </a:ext>
                </a:extLst>
              </p:cNvPr>
              <p:cNvSpPr/>
              <p:nvPr/>
            </p:nvSpPr>
            <p:spPr>
              <a:xfrm>
                <a:off x="9514981" y="6406143"/>
                <a:ext cx="10008" cy="2772"/>
              </a:xfrm>
              <a:custGeom>
                <a:avLst/>
                <a:gdLst>
                  <a:gd name="csX0" fmla="*/ 3584 w 10008"/>
                  <a:gd name="csY0" fmla="*/ 0 h 2772"/>
                  <a:gd name="csX1" fmla="*/ 9967 w 10008"/>
                  <a:gd name="csY1" fmla="*/ 1354 h 2772"/>
                  <a:gd name="csX2" fmla="*/ 3584 w 10008"/>
                  <a:gd name="csY2" fmla="*/ 0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8" h="2772">
                    <a:moveTo>
                      <a:pt x="3584" y="0"/>
                    </a:moveTo>
                    <a:cubicBezTo>
                      <a:pt x="-7578" y="714"/>
                      <a:pt x="10991" y="4926"/>
                      <a:pt x="9967" y="1354"/>
                    </a:cubicBezTo>
                    <a:cubicBezTo>
                      <a:pt x="9099" y="606"/>
                      <a:pt x="6241" y="0"/>
                      <a:pt x="3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" name="Frihandsfigur: Form 143">
                <a:extLst>
                  <a:ext uri="{FF2B5EF4-FFF2-40B4-BE49-F238E27FC236}">
                    <a16:creationId xmlns:a16="http://schemas.microsoft.com/office/drawing/2014/main" id="{844A656F-F77D-8BC3-486C-76A8BDF68CA6}"/>
                  </a:ext>
                </a:extLst>
              </p:cNvPr>
              <p:cNvSpPr/>
              <p:nvPr/>
            </p:nvSpPr>
            <p:spPr>
              <a:xfrm>
                <a:off x="9612077" y="6490514"/>
                <a:ext cx="10304" cy="2929"/>
              </a:xfrm>
              <a:custGeom>
                <a:avLst/>
                <a:gdLst>
                  <a:gd name="csX0" fmla="*/ 3653 w 10304"/>
                  <a:gd name="csY0" fmla="*/ 0 h 2929"/>
                  <a:gd name="csX1" fmla="*/ 10254 w 10304"/>
                  <a:gd name="csY1" fmla="*/ 1434 h 2929"/>
                  <a:gd name="csX2" fmla="*/ 3653 w 10304"/>
                  <a:gd name="csY2" fmla="*/ 0 h 2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04" h="2929">
                    <a:moveTo>
                      <a:pt x="3653" y="0"/>
                    </a:moveTo>
                    <a:cubicBezTo>
                      <a:pt x="-7788" y="754"/>
                      <a:pt x="11403" y="5201"/>
                      <a:pt x="10254" y="1434"/>
                    </a:cubicBezTo>
                    <a:cubicBezTo>
                      <a:pt x="9340" y="640"/>
                      <a:pt x="6385" y="0"/>
                      <a:pt x="3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" name="Frihandsfigur: Form 144">
                <a:extLst>
                  <a:ext uri="{FF2B5EF4-FFF2-40B4-BE49-F238E27FC236}">
                    <a16:creationId xmlns:a16="http://schemas.microsoft.com/office/drawing/2014/main" id="{C834284C-2DAC-524D-44FA-BA645A179403}"/>
                  </a:ext>
                </a:extLst>
              </p:cNvPr>
              <p:cNvSpPr/>
              <p:nvPr/>
            </p:nvSpPr>
            <p:spPr>
              <a:xfrm>
                <a:off x="9422932" y="6326161"/>
                <a:ext cx="9729" cy="2635"/>
              </a:xfrm>
              <a:custGeom>
                <a:avLst/>
                <a:gdLst>
                  <a:gd name="csX0" fmla="*/ 3518 w 9729"/>
                  <a:gd name="csY0" fmla="*/ 0 h 2635"/>
                  <a:gd name="csX1" fmla="*/ 9696 w 9729"/>
                  <a:gd name="csY1" fmla="*/ 1286 h 2635"/>
                  <a:gd name="csX2" fmla="*/ 3518 w 9729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29" h="2635">
                    <a:moveTo>
                      <a:pt x="3518" y="0"/>
                    </a:moveTo>
                    <a:cubicBezTo>
                      <a:pt x="-7380" y="680"/>
                      <a:pt x="10605" y="4681"/>
                      <a:pt x="9696" y="1286"/>
                    </a:cubicBezTo>
                    <a:cubicBezTo>
                      <a:pt x="8879" y="578"/>
                      <a:pt x="6113" y="0"/>
                      <a:pt x="3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" name="Frihandsfigur: Form 145">
                <a:extLst>
                  <a:ext uri="{FF2B5EF4-FFF2-40B4-BE49-F238E27FC236}">
                    <a16:creationId xmlns:a16="http://schemas.microsoft.com/office/drawing/2014/main" id="{0C8F72DF-D976-CEBE-A271-0D1864B975CE}"/>
                  </a:ext>
                </a:extLst>
              </p:cNvPr>
              <p:cNvSpPr/>
              <p:nvPr/>
            </p:nvSpPr>
            <p:spPr>
              <a:xfrm>
                <a:off x="10060483" y="6880134"/>
                <a:ext cx="11695" cy="3686"/>
              </a:xfrm>
              <a:custGeom>
                <a:avLst/>
                <a:gdLst>
                  <a:gd name="csX0" fmla="*/ 3950 w 11695"/>
                  <a:gd name="csY0" fmla="*/ 0 h 3686"/>
                  <a:gd name="csX1" fmla="*/ 11590 w 11695"/>
                  <a:gd name="csY1" fmla="*/ 1805 h 3686"/>
                  <a:gd name="csX2" fmla="*/ 3950 w 11695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95" h="3686">
                    <a:moveTo>
                      <a:pt x="3950" y="0"/>
                    </a:moveTo>
                    <a:cubicBezTo>
                      <a:pt x="-8749" y="954"/>
                      <a:pt x="13396" y="6543"/>
                      <a:pt x="11590" y="1805"/>
                    </a:cubicBezTo>
                    <a:cubicBezTo>
                      <a:pt x="10442" y="811"/>
                      <a:pt x="7024" y="0"/>
                      <a:pt x="39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" name="Frihandsfigur: Form 146">
                <a:extLst>
                  <a:ext uri="{FF2B5EF4-FFF2-40B4-BE49-F238E27FC236}">
                    <a16:creationId xmlns:a16="http://schemas.microsoft.com/office/drawing/2014/main" id="{627C0CB1-5172-D4DD-4227-C540BF9AF22A}"/>
                  </a:ext>
                </a:extLst>
              </p:cNvPr>
              <p:cNvSpPr/>
              <p:nvPr/>
            </p:nvSpPr>
            <p:spPr>
              <a:xfrm>
                <a:off x="10634532" y="7378696"/>
                <a:ext cx="13655" cy="4790"/>
              </a:xfrm>
              <a:custGeom>
                <a:avLst/>
                <a:gdLst>
                  <a:gd name="csX0" fmla="*/ 4121 w 13655"/>
                  <a:gd name="csY0" fmla="*/ 43 h 4790"/>
                  <a:gd name="csX1" fmla="*/ 9538 w 13655"/>
                  <a:gd name="csY1" fmla="*/ 4747 h 4790"/>
                  <a:gd name="csX2" fmla="*/ 4121 w 13655"/>
                  <a:gd name="csY2" fmla="*/ 43 h 47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5" h="4790">
                    <a:moveTo>
                      <a:pt x="4121" y="43"/>
                    </a:moveTo>
                    <a:cubicBezTo>
                      <a:pt x="-5846" y="769"/>
                      <a:pt x="4801" y="5278"/>
                      <a:pt x="9538" y="4747"/>
                    </a:cubicBezTo>
                    <a:cubicBezTo>
                      <a:pt x="19500" y="4021"/>
                      <a:pt x="8853" y="-488"/>
                      <a:pt x="4121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" name="Frihandsfigur: Form 147">
                <a:extLst>
                  <a:ext uri="{FF2B5EF4-FFF2-40B4-BE49-F238E27FC236}">
                    <a16:creationId xmlns:a16="http://schemas.microsoft.com/office/drawing/2014/main" id="{25A08BD7-C7E7-14C8-7737-54DB6C70CF61}"/>
                  </a:ext>
                </a:extLst>
              </p:cNvPr>
              <p:cNvSpPr/>
              <p:nvPr/>
            </p:nvSpPr>
            <p:spPr>
              <a:xfrm>
                <a:off x="10328377" y="7112894"/>
                <a:ext cx="12551" cy="4184"/>
              </a:xfrm>
              <a:custGeom>
                <a:avLst/>
                <a:gdLst>
                  <a:gd name="csX0" fmla="*/ 4111 w 12551"/>
                  <a:gd name="csY0" fmla="*/ 0 h 4184"/>
                  <a:gd name="csX1" fmla="*/ 12399 w 12551"/>
                  <a:gd name="csY1" fmla="*/ 2052 h 4184"/>
                  <a:gd name="csX2" fmla="*/ 4111 w 12551"/>
                  <a:gd name="csY2" fmla="*/ 0 h 41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51" h="4184">
                    <a:moveTo>
                      <a:pt x="4111" y="0"/>
                    </a:moveTo>
                    <a:cubicBezTo>
                      <a:pt x="-9324" y="1086"/>
                      <a:pt x="14667" y="7424"/>
                      <a:pt x="12399" y="2052"/>
                    </a:cubicBezTo>
                    <a:cubicBezTo>
                      <a:pt x="11095" y="920"/>
                      <a:pt x="7386" y="0"/>
                      <a:pt x="4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" name="Frihandsfigur: Form 148">
                <a:extLst>
                  <a:ext uri="{FF2B5EF4-FFF2-40B4-BE49-F238E27FC236}">
                    <a16:creationId xmlns:a16="http://schemas.microsoft.com/office/drawing/2014/main" id="{4CE8C661-7179-A577-5F5C-EC7A0750B58A}"/>
                  </a:ext>
                </a:extLst>
              </p:cNvPr>
              <p:cNvSpPr/>
              <p:nvPr/>
            </p:nvSpPr>
            <p:spPr>
              <a:xfrm>
                <a:off x="10190307" y="6992759"/>
                <a:ext cx="12169" cy="3909"/>
              </a:xfrm>
              <a:custGeom>
                <a:avLst/>
                <a:gdLst>
                  <a:gd name="csX0" fmla="*/ 3873 w 12169"/>
                  <a:gd name="csY0" fmla="*/ 34 h 3909"/>
                  <a:gd name="csX1" fmla="*/ 8296 w 12169"/>
                  <a:gd name="csY1" fmla="*/ 3875 h 3909"/>
                  <a:gd name="csX2" fmla="*/ 3873 w 12169"/>
                  <a:gd name="csY2" fmla="*/ 34 h 3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9" h="3909">
                    <a:moveTo>
                      <a:pt x="3873" y="34"/>
                    </a:moveTo>
                    <a:cubicBezTo>
                      <a:pt x="-5157" y="600"/>
                      <a:pt x="3839" y="4303"/>
                      <a:pt x="8296" y="3875"/>
                    </a:cubicBezTo>
                    <a:cubicBezTo>
                      <a:pt x="17327" y="3315"/>
                      <a:pt x="8331" y="-395"/>
                      <a:pt x="387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" name="Frihandsfigur: Form 149">
                <a:extLst>
                  <a:ext uri="{FF2B5EF4-FFF2-40B4-BE49-F238E27FC236}">
                    <a16:creationId xmlns:a16="http://schemas.microsoft.com/office/drawing/2014/main" id="{1EDFBD77-2615-40EA-84DF-3D05F0BFED9E}"/>
                  </a:ext>
                </a:extLst>
              </p:cNvPr>
              <p:cNvSpPr/>
              <p:nvPr/>
            </p:nvSpPr>
            <p:spPr>
              <a:xfrm>
                <a:off x="10476298" y="7241225"/>
                <a:ext cx="13122" cy="4469"/>
              </a:xfrm>
              <a:custGeom>
                <a:avLst/>
                <a:gdLst>
                  <a:gd name="csX0" fmla="*/ 4033 w 13122"/>
                  <a:gd name="csY0" fmla="*/ 40 h 4469"/>
                  <a:gd name="csX1" fmla="*/ 9090 w 13122"/>
                  <a:gd name="csY1" fmla="*/ 4429 h 4469"/>
                  <a:gd name="csX2" fmla="*/ 4033 w 13122"/>
                  <a:gd name="csY2" fmla="*/ 40 h 44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22" h="4469">
                    <a:moveTo>
                      <a:pt x="4033" y="40"/>
                    </a:moveTo>
                    <a:cubicBezTo>
                      <a:pt x="-5597" y="702"/>
                      <a:pt x="4444" y="4926"/>
                      <a:pt x="9090" y="4429"/>
                    </a:cubicBezTo>
                    <a:cubicBezTo>
                      <a:pt x="18721" y="3766"/>
                      <a:pt x="8673" y="-451"/>
                      <a:pt x="4033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" name="Frihandsfigur: Form 150">
                <a:extLst>
                  <a:ext uri="{FF2B5EF4-FFF2-40B4-BE49-F238E27FC236}">
                    <a16:creationId xmlns:a16="http://schemas.microsoft.com/office/drawing/2014/main" id="{B17181EC-8C60-EAD3-0866-D84C25D3A3C6}"/>
                  </a:ext>
                </a:extLst>
              </p:cNvPr>
              <p:cNvSpPr/>
              <p:nvPr/>
            </p:nvSpPr>
            <p:spPr>
              <a:xfrm>
                <a:off x="8891501" y="5471169"/>
                <a:ext cx="8086" cy="4405"/>
              </a:xfrm>
              <a:custGeom>
                <a:avLst/>
                <a:gdLst>
                  <a:gd name="csX0" fmla="*/ 2980 w 8086"/>
                  <a:gd name="csY0" fmla="*/ 560 h 4405"/>
                  <a:gd name="csX1" fmla="*/ 5106 w 8086"/>
                  <a:gd name="csY1" fmla="*/ 3846 h 4405"/>
                  <a:gd name="csX2" fmla="*/ 2980 w 8086"/>
                  <a:gd name="csY2" fmla="*/ 560 h 44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86" h="4405">
                    <a:moveTo>
                      <a:pt x="2980" y="560"/>
                    </a:moveTo>
                    <a:cubicBezTo>
                      <a:pt x="-2587" y="2669"/>
                      <a:pt x="534" y="5658"/>
                      <a:pt x="5106" y="3846"/>
                    </a:cubicBezTo>
                    <a:cubicBezTo>
                      <a:pt x="10678" y="1749"/>
                      <a:pt x="7546" y="-1257"/>
                      <a:pt x="2980" y="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" name="Frihandsfigur: Form 151">
                <a:extLst>
                  <a:ext uri="{FF2B5EF4-FFF2-40B4-BE49-F238E27FC236}">
                    <a16:creationId xmlns:a16="http://schemas.microsoft.com/office/drawing/2014/main" id="{F955BAB0-B593-4633-F5A3-B239300B7B20}"/>
                  </a:ext>
                </a:extLst>
              </p:cNvPr>
              <p:cNvSpPr/>
              <p:nvPr/>
            </p:nvSpPr>
            <p:spPr>
              <a:xfrm>
                <a:off x="8828603" y="5346935"/>
                <a:ext cx="7875" cy="5782"/>
              </a:xfrm>
              <a:custGeom>
                <a:avLst/>
                <a:gdLst>
                  <a:gd name="csX0" fmla="*/ 2921 w 7875"/>
                  <a:gd name="csY0" fmla="*/ 533 h 5782"/>
                  <a:gd name="csX1" fmla="*/ 4956 w 7875"/>
                  <a:gd name="csY1" fmla="*/ 5253 h 5782"/>
                  <a:gd name="csX2" fmla="*/ 2921 w 7875"/>
                  <a:gd name="csY2" fmla="*/ 533 h 57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5" h="5782">
                    <a:moveTo>
                      <a:pt x="2921" y="533"/>
                    </a:moveTo>
                    <a:cubicBezTo>
                      <a:pt x="-2176" y="2601"/>
                      <a:pt x="-28" y="7368"/>
                      <a:pt x="4956" y="5253"/>
                    </a:cubicBezTo>
                    <a:cubicBezTo>
                      <a:pt x="10054" y="3196"/>
                      <a:pt x="7899" y="-1594"/>
                      <a:pt x="2921" y="5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" name="Frihandsfigur: Form 152">
                <a:extLst>
                  <a:ext uri="{FF2B5EF4-FFF2-40B4-BE49-F238E27FC236}">
                    <a16:creationId xmlns:a16="http://schemas.microsoft.com/office/drawing/2014/main" id="{DA957007-90AC-1F4E-DE42-0DC2A4AA8C52}"/>
                  </a:ext>
                </a:extLst>
              </p:cNvPr>
              <p:cNvSpPr/>
              <p:nvPr/>
            </p:nvSpPr>
            <p:spPr>
              <a:xfrm>
                <a:off x="8655181" y="4908259"/>
                <a:ext cx="7357" cy="5903"/>
              </a:xfrm>
              <a:custGeom>
                <a:avLst/>
                <a:gdLst>
                  <a:gd name="csX0" fmla="*/ 2779 w 7357"/>
                  <a:gd name="csY0" fmla="*/ 1177 h 5903"/>
                  <a:gd name="csX1" fmla="*/ 4573 w 7357"/>
                  <a:gd name="csY1" fmla="*/ 4748 h 5903"/>
                  <a:gd name="csX2" fmla="*/ 2779 w 7357"/>
                  <a:gd name="csY2" fmla="*/ 1177 h 5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7" h="5903">
                    <a:moveTo>
                      <a:pt x="2779" y="1177"/>
                    </a:moveTo>
                    <a:cubicBezTo>
                      <a:pt x="-1810" y="3982"/>
                      <a:pt x="-370" y="7869"/>
                      <a:pt x="4573" y="4748"/>
                    </a:cubicBezTo>
                    <a:cubicBezTo>
                      <a:pt x="9163" y="1931"/>
                      <a:pt x="7740" y="-1990"/>
                      <a:pt x="2779" y="1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" name="Frihandsfigur: Form 153">
                <a:extLst>
                  <a:ext uri="{FF2B5EF4-FFF2-40B4-BE49-F238E27FC236}">
                    <a16:creationId xmlns:a16="http://schemas.microsoft.com/office/drawing/2014/main" id="{4DCB99BC-8B46-939C-B4E8-BB90DB24E48D}"/>
                  </a:ext>
                </a:extLst>
              </p:cNvPr>
              <p:cNvSpPr/>
              <p:nvPr/>
            </p:nvSpPr>
            <p:spPr>
              <a:xfrm>
                <a:off x="9336167" y="6245293"/>
                <a:ext cx="9456" cy="3572"/>
              </a:xfrm>
              <a:custGeom>
                <a:avLst/>
                <a:gdLst>
                  <a:gd name="csX0" fmla="*/ 3335 w 9456"/>
                  <a:gd name="csY0" fmla="*/ 47 h 3572"/>
                  <a:gd name="csX1" fmla="*/ 6119 w 9456"/>
                  <a:gd name="csY1" fmla="*/ 3527 h 3572"/>
                  <a:gd name="csX2" fmla="*/ 3335 w 9456"/>
                  <a:gd name="csY2" fmla="*/ 47 h 35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56" h="3572">
                    <a:moveTo>
                      <a:pt x="3335" y="47"/>
                    </a:moveTo>
                    <a:cubicBezTo>
                      <a:pt x="-3705" y="698"/>
                      <a:pt x="1953" y="3996"/>
                      <a:pt x="6119" y="3527"/>
                    </a:cubicBezTo>
                    <a:cubicBezTo>
                      <a:pt x="13171" y="2922"/>
                      <a:pt x="7491" y="-433"/>
                      <a:pt x="333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" name="Frihandsfigur: Form 154">
                <a:extLst>
                  <a:ext uri="{FF2B5EF4-FFF2-40B4-BE49-F238E27FC236}">
                    <a16:creationId xmlns:a16="http://schemas.microsoft.com/office/drawing/2014/main" id="{27A61E60-9F71-8EC3-ECB8-305F4798B21E}"/>
                  </a:ext>
                </a:extLst>
              </p:cNvPr>
              <p:cNvSpPr/>
              <p:nvPr/>
            </p:nvSpPr>
            <p:spPr>
              <a:xfrm>
                <a:off x="8768351" y="5193366"/>
                <a:ext cx="7687" cy="6490"/>
              </a:xfrm>
              <a:custGeom>
                <a:avLst/>
                <a:gdLst>
                  <a:gd name="csX0" fmla="*/ 2869 w 7687"/>
                  <a:gd name="csY0" fmla="*/ 626 h 6490"/>
                  <a:gd name="csX1" fmla="*/ 4818 w 7687"/>
                  <a:gd name="csY1" fmla="*/ 5872 h 6490"/>
                  <a:gd name="csX2" fmla="*/ 2869 w 7687"/>
                  <a:gd name="csY2" fmla="*/ 626 h 64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87" h="6490">
                    <a:moveTo>
                      <a:pt x="2869" y="626"/>
                    </a:moveTo>
                    <a:cubicBezTo>
                      <a:pt x="-1892" y="2786"/>
                      <a:pt x="-372" y="8335"/>
                      <a:pt x="4818" y="5872"/>
                    </a:cubicBezTo>
                    <a:cubicBezTo>
                      <a:pt x="9578" y="3717"/>
                      <a:pt x="8064" y="-1860"/>
                      <a:pt x="2869" y="6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" name="Frihandsfigur: Form 155">
                <a:extLst>
                  <a:ext uri="{FF2B5EF4-FFF2-40B4-BE49-F238E27FC236}">
                    <a16:creationId xmlns:a16="http://schemas.microsoft.com/office/drawing/2014/main" id="{D051FEAD-8691-8850-8BAF-5F1E539CDBA4}"/>
                  </a:ext>
                </a:extLst>
              </p:cNvPr>
              <p:cNvSpPr/>
              <p:nvPr/>
            </p:nvSpPr>
            <p:spPr>
              <a:xfrm>
                <a:off x="9175146" y="6041104"/>
                <a:ext cx="9070" cy="4296"/>
              </a:xfrm>
              <a:custGeom>
                <a:avLst/>
                <a:gdLst>
                  <a:gd name="csX0" fmla="*/ 3370 w 9070"/>
                  <a:gd name="csY0" fmla="*/ 279 h 4296"/>
                  <a:gd name="csX1" fmla="*/ 9011 w 9070"/>
                  <a:gd name="csY1" fmla="*/ 1131 h 4296"/>
                  <a:gd name="csX2" fmla="*/ 3370 w 9070"/>
                  <a:gd name="csY2" fmla="*/ 279 h 42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0" h="4296">
                    <a:moveTo>
                      <a:pt x="3370" y="279"/>
                    </a:moveTo>
                    <a:cubicBezTo>
                      <a:pt x="-7077" y="4154"/>
                      <a:pt x="10210" y="6560"/>
                      <a:pt x="9011" y="1131"/>
                    </a:cubicBezTo>
                    <a:cubicBezTo>
                      <a:pt x="8302" y="73"/>
                      <a:pt x="5776" y="-315"/>
                      <a:pt x="3370" y="2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" name="Frihandsfigur: Form 156">
                <a:extLst>
                  <a:ext uri="{FF2B5EF4-FFF2-40B4-BE49-F238E27FC236}">
                    <a16:creationId xmlns:a16="http://schemas.microsoft.com/office/drawing/2014/main" id="{9C7247F0-B346-FC2B-988D-24B125644594}"/>
                  </a:ext>
                </a:extLst>
              </p:cNvPr>
              <p:cNvSpPr/>
              <p:nvPr/>
            </p:nvSpPr>
            <p:spPr>
              <a:xfrm>
                <a:off x="8957218" y="5547013"/>
                <a:ext cx="8424" cy="3954"/>
              </a:xfrm>
              <a:custGeom>
                <a:avLst/>
                <a:gdLst>
                  <a:gd name="csX0" fmla="*/ 3191 w 8424"/>
                  <a:gd name="csY0" fmla="*/ 526 h 3954"/>
                  <a:gd name="csX1" fmla="*/ 8375 w 8424"/>
                  <a:gd name="csY1" fmla="*/ 675 h 3954"/>
                  <a:gd name="csX2" fmla="*/ 3191 w 8424"/>
                  <a:gd name="csY2" fmla="*/ 526 h 3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24" h="3954">
                    <a:moveTo>
                      <a:pt x="3191" y="526"/>
                    </a:moveTo>
                    <a:cubicBezTo>
                      <a:pt x="-6622" y="4898"/>
                      <a:pt x="9427" y="5241"/>
                      <a:pt x="8375" y="675"/>
                    </a:cubicBezTo>
                    <a:cubicBezTo>
                      <a:pt x="7758" y="-171"/>
                      <a:pt x="5438" y="-223"/>
                      <a:pt x="3191" y="5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" name="Frihandsfigur: Form 157">
                <a:extLst>
                  <a:ext uri="{FF2B5EF4-FFF2-40B4-BE49-F238E27FC236}">
                    <a16:creationId xmlns:a16="http://schemas.microsoft.com/office/drawing/2014/main" id="{080AA4A9-B8AF-40E7-8BEA-69594195C23D}"/>
                  </a:ext>
                </a:extLst>
              </p:cNvPr>
              <p:cNvSpPr/>
              <p:nvPr/>
            </p:nvSpPr>
            <p:spPr>
              <a:xfrm>
                <a:off x="9253916" y="6127601"/>
                <a:ext cx="9277" cy="3908"/>
              </a:xfrm>
              <a:custGeom>
                <a:avLst/>
                <a:gdLst>
                  <a:gd name="csX0" fmla="*/ 3438 w 9277"/>
                  <a:gd name="csY0" fmla="*/ 193 h 3908"/>
                  <a:gd name="csX1" fmla="*/ 9222 w 9277"/>
                  <a:gd name="csY1" fmla="*/ 1131 h 3908"/>
                  <a:gd name="csX2" fmla="*/ 3438 w 9277"/>
                  <a:gd name="csY2" fmla="*/ 193 h 3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77" h="3908">
                    <a:moveTo>
                      <a:pt x="3438" y="193"/>
                    </a:moveTo>
                    <a:cubicBezTo>
                      <a:pt x="-7208" y="3371"/>
                      <a:pt x="10376" y="6205"/>
                      <a:pt x="9222" y="1131"/>
                    </a:cubicBezTo>
                    <a:cubicBezTo>
                      <a:pt x="8490" y="136"/>
                      <a:pt x="5902" y="-276"/>
                      <a:pt x="3438" y="1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" name="Frihandsfigur: Form 158">
                <a:extLst>
                  <a:ext uri="{FF2B5EF4-FFF2-40B4-BE49-F238E27FC236}">
                    <a16:creationId xmlns:a16="http://schemas.microsoft.com/office/drawing/2014/main" id="{A9638EAE-50A5-0286-6C07-F8729BA487D8}"/>
                  </a:ext>
                </a:extLst>
              </p:cNvPr>
              <p:cNvSpPr/>
              <p:nvPr/>
            </p:nvSpPr>
            <p:spPr>
              <a:xfrm>
                <a:off x="8710508" y="5038020"/>
                <a:ext cx="7597" cy="6567"/>
              </a:xfrm>
              <a:custGeom>
                <a:avLst/>
                <a:gdLst>
                  <a:gd name="csX0" fmla="*/ 2910 w 7597"/>
                  <a:gd name="csY0" fmla="*/ 793 h 6567"/>
                  <a:gd name="csX1" fmla="*/ 115 w 7597"/>
                  <a:gd name="csY1" fmla="*/ 5342 h 6567"/>
                  <a:gd name="csX2" fmla="*/ 2910 w 7597"/>
                  <a:gd name="csY2" fmla="*/ 793 h 65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7" h="6567">
                    <a:moveTo>
                      <a:pt x="2910" y="793"/>
                    </a:moveTo>
                    <a:cubicBezTo>
                      <a:pt x="853" y="1970"/>
                      <a:pt x="-399" y="3999"/>
                      <a:pt x="115" y="5342"/>
                    </a:cubicBezTo>
                    <a:cubicBezTo>
                      <a:pt x="4156" y="10679"/>
                      <a:pt x="13066" y="-3402"/>
                      <a:pt x="2910" y="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" name="Frihandsfigur: Form 159">
                <a:extLst>
                  <a:ext uri="{FF2B5EF4-FFF2-40B4-BE49-F238E27FC236}">
                    <a16:creationId xmlns:a16="http://schemas.microsoft.com/office/drawing/2014/main" id="{43D623A3-D896-3517-D46E-EFEA9D25B8BD}"/>
                  </a:ext>
                </a:extLst>
              </p:cNvPr>
              <p:cNvSpPr/>
              <p:nvPr/>
            </p:nvSpPr>
            <p:spPr>
              <a:xfrm>
                <a:off x="9026728" y="5689223"/>
                <a:ext cx="8478" cy="6599"/>
              </a:xfrm>
              <a:custGeom>
                <a:avLst/>
                <a:gdLst>
                  <a:gd name="csX0" fmla="*/ 3066 w 8478"/>
                  <a:gd name="csY0" fmla="*/ 316 h 6599"/>
                  <a:gd name="csX1" fmla="*/ 5410 w 8478"/>
                  <a:gd name="csY1" fmla="*/ 6288 h 6599"/>
                  <a:gd name="csX2" fmla="*/ 3066 w 8478"/>
                  <a:gd name="csY2" fmla="*/ 316 h 65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8" h="6599">
                    <a:moveTo>
                      <a:pt x="3066" y="316"/>
                    </a:moveTo>
                    <a:cubicBezTo>
                      <a:pt x="-2517" y="2070"/>
                      <a:pt x="284" y="8014"/>
                      <a:pt x="5410" y="6288"/>
                    </a:cubicBezTo>
                    <a:cubicBezTo>
                      <a:pt x="10987" y="4534"/>
                      <a:pt x="8210" y="-1427"/>
                      <a:pt x="3066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" name="Frihandsfigur: Form 160">
                <a:extLst>
                  <a:ext uri="{FF2B5EF4-FFF2-40B4-BE49-F238E27FC236}">
                    <a16:creationId xmlns:a16="http://schemas.microsoft.com/office/drawing/2014/main" id="{B0895A75-5E1D-6430-2E5E-A0E01BF96586}"/>
                  </a:ext>
                </a:extLst>
              </p:cNvPr>
              <p:cNvSpPr/>
              <p:nvPr/>
            </p:nvSpPr>
            <p:spPr>
              <a:xfrm>
                <a:off x="9099287" y="5880772"/>
                <a:ext cx="8705" cy="6763"/>
              </a:xfrm>
              <a:custGeom>
                <a:avLst/>
                <a:gdLst>
                  <a:gd name="csX0" fmla="*/ 3123 w 8705"/>
                  <a:gd name="csY0" fmla="*/ 265 h 6763"/>
                  <a:gd name="csX1" fmla="*/ 5580 w 8705"/>
                  <a:gd name="csY1" fmla="*/ 6501 h 6763"/>
                  <a:gd name="csX2" fmla="*/ 3123 w 8705"/>
                  <a:gd name="csY2" fmla="*/ 265 h 67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05" h="6763">
                    <a:moveTo>
                      <a:pt x="3123" y="265"/>
                    </a:moveTo>
                    <a:cubicBezTo>
                      <a:pt x="-2661" y="1934"/>
                      <a:pt x="431" y="8101"/>
                      <a:pt x="5580" y="6501"/>
                    </a:cubicBezTo>
                    <a:cubicBezTo>
                      <a:pt x="11370" y="4838"/>
                      <a:pt x="8272" y="-1346"/>
                      <a:pt x="3123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" name="Frihandsfigur: Form 161">
                <a:extLst>
                  <a:ext uri="{FF2B5EF4-FFF2-40B4-BE49-F238E27FC236}">
                    <a16:creationId xmlns:a16="http://schemas.microsoft.com/office/drawing/2014/main" id="{BA5C1A02-3101-E66E-33C5-B7DAE8C688CE}"/>
                  </a:ext>
                </a:extLst>
              </p:cNvPr>
              <p:cNvSpPr/>
              <p:nvPr/>
            </p:nvSpPr>
            <p:spPr>
              <a:xfrm>
                <a:off x="10804460" y="7526146"/>
                <a:ext cx="13757" cy="5183"/>
              </a:xfrm>
              <a:custGeom>
                <a:avLst/>
                <a:gdLst>
                  <a:gd name="csX0" fmla="*/ 3951 w 13757"/>
                  <a:gd name="csY0" fmla="*/ 0 h 5183"/>
                  <a:gd name="csX1" fmla="*/ 13553 w 13757"/>
                  <a:gd name="csY1" fmla="*/ 4303 h 5183"/>
                  <a:gd name="csX2" fmla="*/ 3951 w 13757"/>
                  <a:gd name="csY2" fmla="*/ 0 h 51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57" h="5183">
                    <a:moveTo>
                      <a:pt x="3951" y="0"/>
                    </a:moveTo>
                    <a:cubicBezTo>
                      <a:pt x="-7816" y="1257"/>
                      <a:pt x="10117" y="7447"/>
                      <a:pt x="13553" y="4303"/>
                    </a:cubicBezTo>
                    <a:cubicBezTo>
                      <a:pt x="15193" y="880"/>
                      <a:pt x="6506" y="120"/>
                      <a:pt x="39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" name="Frihandsfigur: Form 162">
                <a:extLst>
                  <a:ext uri="{FF2B5EF4-FFF2-40B4-BE49-F238E27FC236}">
                    <a16:creationId xmlns:a16="http://schemas.microsoft.com/office/drawing/2014/main" id="{79B74764-B3A3-64F0-5B29-1B728E3DB9A9}"/>
                  </a:ext>
                </a:extLst>
              </p:cNvPr>
              <p:cNvSpPr/>
              <p:nvPr/>
            </p:nvSpPr>
            <p:spPr>
              <a:xfrm>
                <a:off x="8406482" y="4935899"/>
                <a:ext cx="6974" cy="2772"/>
              </a:xfrm>
              <a:custGeom>
                <a:avLst/>
                <a:gdLst>
                  <a:gd name="csX0" fmla="*/ 2607 w 6974"/>
                  <a:gd name="csY0" fmla="*/ 769 h 2772"/>
                  <a:gd name="csX1" fmla="*/ 6505 w 6974"/>
                  <a:gd name="csY1" fmla="*/ 1067 h 2772"/>
                  <a:gd name="csX2" fmla="*/ 2607 w 6974"/>
                  <a:gd name="csY2" fmla="*/ 769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74" h="2772">
                    <a:moveTo>
                      <a:pt x="2607" y="769"/>
                    </a:moveTo>
                    <a:cubicBezTo>
                      <a:pt x="-4268" y="3621"/>
                      <a:pt x="4390" y="3158"/>
                      <a:pt x="6505" y="1067"/>
                    </a:cubicBezTo>
                    <a:cubicBezTo>
                      <a:pt x="8482" y="-860"/>
                      <a:pt x="3647" y="324"/>
                      <a:pt x="2607" y="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" name="Frihandsfigur: Form 163">
                <a:extLst>
                  <a:ext uri="{FF2B5EF4-FFF2-40B4-BE49-F238E27FC236}">
                    <a16:creationId xmlns:a16="http://schemas.microsoft.com/office/drawing/2014/main" id="{E8C41E82-325D-AB29-982F-AE71D9B0EEC0}"/>
                  </a:ext>
                </a:extLst>
              </p:cNvPr>
              <p:cNvSpPr/>
              <p:nvPr/>
            </p:nvSpPr>
            <p:spPr>
              <a:xfrm>
                <a:off x="9537244" y="6674053"/>
                <a:ext cx="10890" cy="3263"/>
              </a:xfrm>
              <a:custGeom>
                <a:avLst/>
                <a:gdLst>
                  <a:gd name="csX0" fmla="*/ 3729 w 10890"/>
                  <a:gd name="csY0" fmla="*/ 26 h 3263"/>
                  <a:gd name="csX1" fmla="*/ 7153 w 10890"/>
                  <a:gd name="csY1" fmla="*/ 3238 h 3263"/>
                  <a:gd name="csX2" fmla="*/ 3729 w 10890"/>
                  <a:gd name="csY2" fmla="*/ 26 h 32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0" h="3263">
                    <a:moveTo>
                      <a:pt x="3729" y="26"/>
                    </a:moveTo>
                    <a:cubicBezTo>
                      <a:pt x="-4472" y="443"/>
                      <a:pt x="2781" y="3575"/>
                      <a:pt x="7153" y="3238"/>
                    </a:cubicBezTo>
                    <a:cubicBezTo>
                      <a:pt x="15371" y="2815"/>
                      <a:pt x="8107" y="-316"/>
                      <a:pt x="3729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" name="Frihandsfigur: Form 164">
                <a:extLst>
                  <a:ext uri="{FF2B5EF4-FFF2-40B4-BE49-F238E27FC236}">
                    <a16:creationId xmlns:a16="http://schemas.microsoft.com/office/drawing/2014/main" id="{F92F745B-BBF5-9C48-67A1-49D500FF4983}"/>
                  </a:ext>
                </a:extLst>
              </p:cNvPr>
              <p:cNvSpPr/>
              <p:nvPr/>
            </p:nvSpPr>
            <p:spPr>
              <a:xfrm>
                <a:off x="9251603" y="6406143"/>
                <a:ext cx="9955" cy="2773"/>
              </a:xfrm>
              <a:custGeom>
                <a:avLst/>
                <a:gdLst>
                  <a:gd name="csX0" fmla="*/ 3665 w 9955"/>
                  <a:gd name="csY0" fmla="*/ 0 h 2773"/>
                  <a:gd name="csX1" fmla="*/ 9930 w 9955"/>
                  <a:gd name="csY1" fmla="*/ 1354 h 2773"/>
                  <a:gd name="csX2" fmla="*/ 3665 w 9955"/>
                  <a:gd name="csY2" fmla="*/ 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5" h="2773">
                    <a:moveTo>
                      <a:pt x="3665" y="0"/>
                    </a:moveTo>
                    <a:cubicBezTo>
                      <a:pt x="-7587" y="731"/>
                      <a:pt x="10735" y="4920"/>
                      <a:pt x="9930" y="1354"/>
                    </a:cubicBezTo>
                    <a:cubicBezTo>
                      <a:pt x="9129" y="606"/>
                      <a:pt x="6323" y="0"/>
                      <a:pt x="36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" name="Frihandsfigur: Form 165">
                <a:extLst>
                  <a:ext uri="{FF2B5EF4-FFF2-40B4-BE49-F238E27FC236}">
                    <a16:creationId xmlns:a16="http://schemas.microsoft.com/office/drawing/2014/main" id="{15A3B69A-CEFC-69D0-75EC-A8291FBC8FF7}"/>
                  </a:ext>
                </a:extLst>
              </p:cNvPr>
              <p:cNvSpPr/>
              <p:nvPr/>
            </p:nvSpPr>
            <p:spPr>
              <a:xfrm>
                <a:off x="9643818" y="6774064"/>
                <a:ext cx="11251" cy="3456"/>
              </a:xfrm>
              <a:custGeom>
                <a:avLst/>
                <a:gdLst>
                  <a:gd name="csX0" fmla="*/ 3809 w 11251"/>
                  <a:gd name="csY0" fmla="*/ 28 h 3456"/>
                  <a:gd name="csX1" fmla="*/ 7438 w 11251"/>
                  <a:gd name="csY1" fmla="*/ 3428 h 3456"/>
                  <a:gd name="csX2" fmla="*/ 3809 w 11251"/>
                  <a:gd name="csY2" fmla="*/ 28 h 34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51" h="3456">
                    <a:moveTo>
                      <a:pt x="3809" y="28"/>
                    </a:moveTo>
                    <a:cubicBezTo>
                      <a:pt x="-4644" y="479"/>
                      <a:pt x="2975" y="3795"/>
                      <a:pt x="7438" y="3428"/>
                    </a:cubicBezTo>
                    <a:cubicBezTo>
                      <a:pt x="15902" y="2977"/>
                      <a:pt x="8272" y="-337"/>
                      <a:pt x="3809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" name="Frihandsfigur: Form 166">
                <a:extLst>
                  <a:ext uri="{FF2B5EF4-FFF2-40B4-BE49-F238E27FC236}">
                    <a16:creationId xmlns:a16="http://schemas.microsoft.com/office/drawing/2014/main" id="{553A994A-7B26-209E-5912-19A9408F48F0}"/>
                  </a:ext>
                </a:extLst>
              </p:cNvPr>
              <p:cNvSpPr/>
              <p:nvPr/>
            </p:nvSpPr>
            <p:spPr>
              <a:xfrm>
                <a:off x="9341500" y="6490514"/>
                <a:ext cx="10247" cy="2930"/>
              </a:xfrm>
              <a:custGeom>
                <a:avLst/>
                <a:gdLst>
                  <a:gd name="csX0" fmla="*/ 3735 w 10247"/>
                  <a:gd name="csY0" fmla="*/ 0 h 2930"/>
                  <a:gd name="csX1" fmla="*/ 10215 w 10247"/>
                  <a:gd name="csY1" fmla="*/ 1434 h 2930"/>
                  <a:gd name="csX2" fmla="*/ 3735 w 10247"/>
                  <a:gd name="csY2" fmla="*/ 0 h 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47" h="2930">
                    <a:moveTo>
                      <a:pt x="3735" y="0"/>
                    </a:moveTo>
                    <a:cubicBezTo>
                      <a:pt x="-7793" y="772"/>
                      <a:pt x="11130" y="5195"/>
                      <a:pt x="10215" y="1434"/>
                    </a:cubicBezTo>
                    <a:cubicBezTo>
                      <a:pt x="9370" y="640"/>
                      <a:pt x="6472" y="0"/>
                      <a:pt x="37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" name="Frihandsfigur: Form 167">
                <a:extLst>
                  <a:ext uri="{FF2B5EF4-FFF2-40B4-BE49-F238E27FC236}">
                    <a16:creationId xmlns:a16="http://schemas.microsoft.com/office/drawing/2014/main" id="{24FD15FE-F841-B82D-1655-163DF555ED61}"/>
                  </a:ext>
                </a:extLst>
              </p:cNvPr>
              <p:cNvSpPr/>
              <p:nvPr/>
            </p:nvSpPr>
            <p:spPr>
              <a:xfrm>
                <a:off x="9756650" y="6880134"/>
                <a:ext cx="11613" cy="3686"/>
              </a:xfrm>
              <a:custGeom>
                <a:avLst/>
                <a:gdLst>
                  <a:gd name="csX0" fmla="*/ 4053 w 11613"/>
                  <a:gd name="csY0" fmla="*/ 0 h 3686"/>
                  <a:gd name="csX1" fmla="*/ 11539 w 11613"/>
                  <a:gd name="csY1" fmla="*/ 1805 h 3686"/>
                  <a:gd name="csX2" fmla="*/ 4053 w 11613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3" h="3686">
                    <a:moveTo>
                      <a:pt x="4053" y="0"/>
                    </a:moveTo>
                    <a:cubicBezTo>
                      <a:pt x="-8760" y="966"/>
                      <a:pt x="13037" y="6538"/>
                      <a:pt x="11539" y="1805"/>
                    </a:cubicBezTo>
                    <a:cubicBezTo>
                      <a:pt x="10471" y="811"/>
                      <a:pt x="7128" y="0"/>
                      <a:pt x="40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" name="Frihandsfigur: Form 168">
                <a:extLst>
                  <a:ext uri="{FF2B5EF4-FFF2-40B4-BE49-F238E27FC236}">
                    <a16:creationId xmlns:a16="http://schemas.microsoft.com/office/drawing/2014/main" id="{45BA0564-172F-7096-7511-B78F58402B94}"/>
                  </a:ext>
                </a:extLst>
              </p:cNvPr>
              <p:cNvSpPr/>
              <p:nvPr/>
            </p:nvSpPr>
            <p:spPr>
              <a:xfrm>
                <a:off x="9436670" y="6579666"/>
                <a:ext cx="10549" cy="3077"/>
              </a:xfrm>
              <a:custGeom>
                <a:avLst/>
                <a:gdLst>
                  <a:gd name="csX0" fmla="*/ 3656 w 10549"/>
                  <a:gd name="csY0" fmla="*/ 24 h 3077"/>
                  <a:gd name="csX1" fmla="*/ 6891 w 10549"/>
                  <a:gd name="csY1" fmla="*/ 3053 h 3077"/>
                  <a:gd name="csX2" fmla="*/ 3656 w 10549"/>
                  <a:gd name="csY2" fmla="*/ 24 h 30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49" h="3077">
                    <a:moveTo>
                      <a:pt x="3656" y="24"/>
                    </a:moveTo>
                    <a:cubicBezTo>
                      <a:pt x="-4311" y="413"/>
                      <a:pt x="2599" y="3373"/>
                      <a:pt x="6891" y="3053"/>
                    </a:cubicBezTo>
                    <a:cubicBezTo>
                      <a:pt x="14863" y="2665"/>
                      <a:pt x="7948" y="-296"/>
                      <a:pt x="365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" name="Frihandsfigur: Form 169">
                <a:extLst>
                  <a:ext uri="{FF2B5EF4-FFF2-40B4-BE49-F238E27FC236}">
                    <a16:creationId xmlns:a16="http://schemas.microsoft.com/office/drawing/2014/main" id="{83809209-1699-88B3-FCC0-F6743EA6248E}"/>
                  </a:ext>
                </a:extLst>
              </p:cNvPr>
              <p:cNvSpPr/>
              <p:nvPr/>
            </p:nvSpPr>
            <p:spPr>
              <a:xfrm>
                <a:off x="9876864" y="6992762"/>
                <a:ext cx="12050" cy="3904"/>
              </a:xfrm>
              <a:custGeom>
                <a:avLst/>
                <a:gdLst>
                  <a:gd name="csX0" fmla="*/ 3975 w 12050"/>
                  <a:gd name="csY0" fmla="*/ 32 h 3904"/>
                  <a:gd name="csX1" fmla="*/ 8072 w 12050"/>
                  <a:gd name="csY1" fmla="*/ 3872 h 3904"/>
                  <a:gd name="csX2" fmla="*/ 3975 w 12050"/>
                  <a:gd name="csY2" fmla="*/ 32 h 39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50" h="3904">
                    <a:moveTo>
                      <a:pt x="3975" y="32"/>
                    </a:moveTo>
                    <a:cubicBezTo>
                      <a:pt x="-5021" y="557"/>
                      <a:pt x="3420" y="4289"/>
                      <a:pt x="8072" y="3872"/>
                    </a:cubicBezTo>
                    <a:cubicBezTo>
                      <a:pt x="17074" y="3352"/>
                      <a:pt x="8632" y="-380"/>
                      <a:pt x="397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" name="Frihandsfigur: Form 170">
                <a:extLst>
                  <a:ext uri="{FF2B5EF4-FFF2-40B4-BE49-F238E27FC236}">
                    <a16:creationId xmlns:a16="http://schemas.microsoft.com/office/drawing/2014/main" id="{8ADEECBB-7E0C-5475-0C53-379931852F1B}"/>
                  </a:ext>
                </a:extLst>
              </p:cNvPr>
              <p:cNvSpPr/>
              <p:nvPr/>
            </p:nvSpPr>
            <p:spPr>
              <a:xfrm>
                <a:off x="10141644" y="7241227"/>
                <a:ext cx="12980" cy="4464"/>
              </a:xfrm>
              <a:custGeom>
                <a:avLst/>
                <a:gdLst>
                  <a:gd name="csX0" fmla="*/ 4148 w 12980"/>
                  <a:gd name="csY0" fmla="*/ 38 h 4464"/>
                  <a:gd name="csX1" fmla="*/ 8828 w 12980"/>
                  <a:gd name="csY1" fmla="*/ 4427 h 4464"/>
                  <a:gd name="csX2" fmla="*/ 4148 w 12980"/>
                  <a:gd name="csY2" fmla="*/ 38 h 44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80" h="4464">
                    <a:moveTo>
                      <a:pt x="4148" y="38"/>
                    </a:moveTo>
                    <a:cubicBezTo>
                      <a:pt x="-5459" y="661"/>
                      <a:pt x="3982" y="4907"/>
                      <a:pt x="8828" y="4427"/>
                    </a:cubicBezTo>
                    <a:cubicBezTo>
                      <a:pt x="18446" y="3804"/>
                      <a:pt x="8994" y="-442"/>
                      <a:pt x="414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" name="Frihandsfigur: Form 171">
                <a:extLst>
                  <a:ext uri="{FF2B5EF4-FFF2-40B4-BE49-F238E27FC236}">
                    <a16:creationId xmlns:a16="http://schemas.microsoft.com/office/drawing/2014/main" id="{CAA122F1-E990-0382-0C9E-C11A929F233D}"/>
                  </a:ext>
                </a:extLst>
              </p:cNvPr>
              <p:cNvSpPr/>
              <p:nvPr/>
            </p:nvSpPr>
            <p:spPr>
              <a:xfrm>
                <a:off x="10288146" y="7378698"/>
                <a:ext cx="13499" cy="4785"/>
              </a:xfrm>
              <a:custGeom>
                <a:avLst/>
                <a:gdLst>
                  <a:gd name="csX0" fmla="*/ 4241 w 13499"/>
                  <a:gd name="csY0" fmla="*/ 41 h 4785"/>
                  <a:gd name="csX1" fmla="*/ 9253 w 13499"/>
                  <a:gd name="csY1" fmla="*/ 4745 h 4785"/>
                  <a:gd name="csX2" fmla="*/ 4241 w 13499"/>
                  <a:gd name="csY2" fmla="*/ 41 h 47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99" h="4785">
                    <a:moveTo>
                      <a:pt x="4241" y="41"/>
                    </a:moveTo>
                    <a:cubicBezTo>
                      <a:pt x="-5703" y="722"/>
                      <a:pt x="4304" y="5259"/>
                      <a:pt x="9253" y="4745"/>
                    </a:cubicBezTo>
                    <a:cubicBezTo>
                      <a:pt x="19209" y="4065"/>
                      <a:pt x="9190" y="-479"/>
                      <a:pt x="4241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" name="Frihandsfigur: Form 172">
                <a:extLst>
                  <a:ext uri="{FF2B5EF4-FFF2-40B4-BE49-F238E27FC236}">
                    <a16:creationId xmlns:a16="http://schemas.microsoft.com/office/drawing/2014/main" id="{2C288EFC-D336-DD0F-A4F8-14F4F4CC69B9}"/>
                  </a:ext>
                </a:extLst>
              </p:cNvPr>
              <p:cNvSpPr/>
              <p:nvPr/>
            </p:nvSpPr>
            <p:spPr>
              <a:xfrm>
                <a:off x="10004846" y="7112859"/>
                <a:ext cx="12499" cy="4173"/>
              </a:xfrm>
              <a:custGeom>
                <a:avLst/>
                <a:gdLst>
                  <a:gd name="csX0" fmla="*/ 4059 w 12499"/>
                  <a:gd name="csY0" fmla="*/ 35 h 4173"/>
                  <a:gd name="csX1" fmla="*/ 8437 w 12499"/>
                  <a:gd name="csY1" fmla="*/ 4138 h 4173"/>
                  <a:gd name="csX2" fmla="*/ 4059 w 12499"/>
                  <a:gd name="csY2" fmla="*/ 35 h 4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99" h="4173">
                    <a:moveTo>
                      <a:pt x="4059" y="35"/>
                    </a:moveTo>
                    <a:cubicBezTo>
                      <a:pt x="-5233" y="607"/>
                      <a:pt x="3688" y="4584"/>
                      <a:pt x="8437" y="4138"/>
                    </a:cubicBezTo>
                    <a:cubicBezTo>
                      <a:pt x="17736" y="3567"/>
                      <a:pt x="8809" y="-411"/>
                      <a:pt x="405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" name="Frihandsfigur: Form 173">
                <a:extLst>
                  <a:ext uri="{FF2B5EF4-FFF2-40B4-BE49-F238E27FC236}">
                    <a16:creationId xmlns:a16="http://schemas.microsoft.com/office/drawing/2014/main" id="{9D7CFFAB-15D9-B784-3BD3-06B0E29977BD}"/>
                  </a:ext>
                </a:extLst>
              </p:cNvPr>
              <p:cNvSpPr/>
              <p:nvPr/>
            </p:nvSpPr>
            <p:spPr>
              <a:xfrm>
                <a:off x="8799223" y="5743868"/>
                <a:ext cx="8634" cy="5919"/>
              </a:xfrm>
              <a:custGeom>
                <a:avLst/>
                <a:gdLst>
                  <a:gd name="csX0" fmla="*/ 3355 w 8634"/>
                  <a:gd name="csY0" fmla="*/ 78 h 5919"/>
                  <a:gd name="csX1" fmla="*/ 8601 w 8634"/>
                  <a:gd name="csY1" fmla="*/ 2301 h 5919"/>
                  <a:gd name="csX2" fmla="*/ 3355 w 8634"/>
                  <a:gd name="csY2" fmla="*/ 78 h 59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34" h="5919">
                    <a:moveTo>
                      <a:pt x="3355" y="78"/>
                    </a:moveTo>
                    <a:cubicBezTo>
                      <a:pt x="-6818" y="3336"/>
                      <a:pt x="9470" y="10108"/>
                      <a:pt x="8601" y="2301"/>
                    </a:cubicBezTo>
                    <a:cubicBezTo>
                      <a:pt x="8001" y="695"/>
                      <a:pt x="5652" y="-293"/>
                      <a:pt x="3355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" name="Frihandsfigur: Form 174">
                <a:extLst>
                  <a:ext uri="{FF2B5EF4-FFF2-40B4-BE49-F238E27FC236}">
                    <a16:creationId xmlns:a16="http://schemas.microsoft.com/office/drawing/2014/main" id="{0008375C-A447-02C8-5034-DE3452C755A1}"/>
                  </a:ext>
                </a:extLst>
              </p:cNvPr>
              <p:cNvSpPr/>
              <p:nvPr/>
            </p:nvSpPr>
            <p:spPr>
              <a:xfrm>
                <a:off x="9166383" y="6326161"/>
                <a:ext cx="9684" cy="2632"/>
              </a:xfrm>
              <a:custGeom>
                <a:avLst/>
                <a:gdLst>
                  <a:gd name="csX0" fmla="*/ 3595 w 9684"/>
                  <a:gd name="csY0" fmla="*/ 0 h 2632"/>
                  <a:gd name="csX1" fmla="*/ 9665 w 9684"/>
                  <a:gd name="csY1" fmla="*/ 1286 h 2632"/>
                  <a:gd name="csX2" fmla="*/ 3595 w 9684"/>
                  <a:gd name="csY2" fmla="*/ 0 h 26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84" h="2632">
                    <a:moveTo>
                      <a:pt x="3595" y="0"/>
                    </a:moveTo>
                    <a:cubicBezTo>
                      <a:pt x="-7389" y="692"/>
                      <a:pt x="10367" y="4669"/>
                      <a:pt x="9665" y="1286"/>
                    </a:cubicBezTo>
                    <a:cubicBezTo>
                      <a:pt x="8904" y="578"/>
                      <a:pt x="6190" y="0"/>
                      <a:pt x="3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" name="Frihandsfigur: Form 175">
                <a:extLst>
                  <a:ext uri="{FF2B5EF4-FFF2-40B4-BE49-F238E27FC236}">
                    <a16:creationId xmlns:a16="http://schemas.microsoft.com/office/drawing/2014/main" id="{9B1C669D-6579-3FEF-DE3C-588BA6841977}"/>
                  </a:ext>
                </a:extLst>
              </p:cNvPr>
              <p:cNvSpPr/>
              <p:nvPr/>
            </p:nvSpPr>
            <p:spPr>
              <a:xfrm>
                <a:off x="8615954" y="5414147"/>
                <a:ext cx="8018" cy="4578"/>
              </a:xfrm>
              <a:custGeom>
                <a:avLst/>
                <a:gdLst>
                  <a:gd name="csX0" fmla="*/ 3166 w 8018"/>
                  <a:gd name="csY0" fmla="*/ 141 h 4578"/>
                  <a:gd name="csX1" fmla="*/ 7996 w 8018"/>
                  <a:gd name="csY1" fmla="*/ 1535 h 4578"/>
                  <a:gd name="csX2" fmla="*/ 3166 w 8018"/>
                  <a:gd name="csY2" fmla="*/ 141 h 45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8" h="4578">
                    <a:moveTo>
                      <a:pt x="3166" y="141"/>
                    </a:moveTo>
                    <a:cubicBezTo>
                      <a:pt x="-6349" y="3381"/>
                      <a:pt x="8682" y="7519"/>
                      <a:pt x="7996" y="1535"/>
                    </a:cubicBezTo>
                    <a:cubicBezTo>
                      <a:pt x="7475" y="324"/>
                      <a:pt x="5309" y="-299"/>
                      <a:pt x="3166" y="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" name="Frihandsfigur: Form 176">
                <a:extLst>
                  <a:ext uri="{FF2B5EF4-FFF2-40B4-BE49-F238E27FC236}">
                    <a16:creationId xmlns:a16="http://schemas.microsoft.com/office/drawing/2014/main" id="{D49D2E7C-22EA-AB64-0410-14C7FCA22B23}"/>
                  </a:ext>
                </a:extLst>
              </p:cNvPr>
              <p:cNvSpPr/>
              <p:nvPr/>
            </p:nvSpPr>
            <p:spPr>
              <a:xfrm>
                <a:off x="8735184" y="5604990"/>
                <a:ext cx="8368" cy="3283"/>
              </a:xfrm>
              <a:custGeom>
                <a:avLst/>
                <a:gdLst>
                  <a:gd name="csX0" fmla="*/ 3249 w 8368"/>
                  <a:gd name="csY0" fmla="*/ 162 h 3283"/>
                  <a:gd name="csX1" fmla="*/ 8346 w 8368"/>
                  <a:gd name="csY1" fmla="*/ 939 h 3283"/>
                  <a:gd name="csX2" fmla="*/ 3249 w 8368"/>
                  <a:gd name="csY2" fmla="*/ 162 h 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68" h="3283">
                    <a:moveTo>
                      <a:pt x="3249" y="162"/>
                    </a:moveTo>
                    <a:cubicBezTo>
                      <a:pt x="-6559" y="2831"/>
                      <a:pt x="9032" y="5220"/>
                      <a:pt x="8346" y="939"/>
                    </a:cubicBezTo>
                    <a:cubicBezTo>
                      <a:pt x="7775" y="105"/>
                      <a:pt x="5494" y="-227"/>
                      <a:pt x="3249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" name="Frihandsfigur: Form 177">
                <a:extLst>
                  <a:ext uri="{FF2B5EF4-FFF2-40B4-BE49-F238E27FC236}">
                    <a16:creationId xmlns:a16="http://schemas.microsoft.com/office/drawing/2014/main" id="{841CCC93-E393-E64D-2193-00279D778134}"/>
                  </a:ext>
                </a:extLst>
              </p:cNvPr>
              <p:cNvSpPr/>
              <p:nvPr/>
            </p:nvSpPr>
            <p:spPr>
              <a:xfrm>
                <a:off x="8674211" y="5530492"/>
                <a:ext cx="8175" cy="3376"/>
              </a:xfrm>
              <a:custGeom>
                <a:avLst/>
                <a:gdLst>
                  <a:gd name="csX0" fmla="*/ 3203 w 8175"/>
                  <a:gd name="csY0" fmla="*/ 147 h 3376"/>
                  <a:gd name="csX1" fmla="*/ 8158 w 8175"/>
                  <a:gd name="csY1" fmla="*/ 1022 h 3376"/>
                  <a:gd name="csX2" fmla="*/ 3203 w 8175"/>
                  <a:gd name="csY2" fmla="*/ 147 h 33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5" h="3376">
                    <a:moveTo>
                      <a:pt x="3203" y="147"/>
                    </a:moveTo>
                    <a:cubicBezTo>
                      <a:pt x="-6421" y="2839"/>
                      <a:pt x="8770" y="5388"/>
                      <a:pt x="8158" y="1022"/>
                    </a:cubicBezTo>
                    <a:cubicBezTo>
                      <a:pt x="7615" y="153"/>
                      <a:pt x="5397" y="-236"/>
                      <a:pt x="3203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" name="Frihandsfigur: Form 178">
                <a:extLst>
                  <a:ext uri="{FF2B5EF4-FFF2-40B4-BE49-F238E27FC236}">
                    <a16:creationId xmlns:a16="http://schemas.microsoft.com/office/drawing/2014/main" id="{89C4B10C-C461-0F0E-FD8B-CFB1865F48B8}"/>
                  </a:ext>
                </a:extLst>
              </p:cNvPr>
              <p:cNvSpPr/>
              <p:nvPr/>
            </p:nvSpPr>
            <p:spPr>
              <a:xfrm>
                <a:off x="8506883" y="5129501"/>
                <a:ext cx="7496" cy="5108"/>
              </a:xfrm>
              <a:custGeom>
                <a:avLst/>
                <a:gdLst>
                  <a:gd name="csX0" fmla="*/ 2881 w 7496"/>
                  <a:gd name="csY0" fmla="*/ 317 h 5108"/>
                  <a:gd name="csX1" fmla="*/ 4612 w 7496"/>
                  <a:gd name="csY1" fmla="*/ 4803 h 5108"/>
                  <a:gd name="csX2" fmla="*/ 2881 w 7496"/>
                  <a:gd name="csY2" fmla="*/ 317 h 5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96" h="5108">
                    <a:moveTo>
                      <a:pt x="2881" y="317"/>
                    </a:moveTo>
                    <a:cubicBezTo>
                      <a:pt x="-2120" y="1854"/>
                      <a:pt x="-5" y="6306"/>
                      <a:pt x="4612" y="4803"/>
                    </a:cubicBezTo>
                    <a:cubicBezTo>
                      <a:pt x="9602" y="3254"/>
                      <a:pt x="7527" y="-1221"/>
                      <a:pt x="2881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" name="Frihandsfigur: Form 179">
                <a:extLst>
                  <a:ext uri="{FF2B5EF4-FFF2-40B4-BE49-F238E27FC236}">
                    <a16:creationId xmlns:a16="http://schemas.microsoft.com/office/drawing/2014/main" id="{E0183667-D6DC-BB12-B816-AEC9CED2CE83}"/>
                  </a:ext>
                </a:extLst>
              </p:cNvPr>
              <p:cNvSpPr/>
              <p:nvPr/>
            </p:nvSpPr>
            <p:spPr>
              <a:xfrm>
                <a:off x="8455412" y="5009375"/>
                <a:ext cx="7512" cy="4033"/>
              </a:xfrm>
              <a:custGeom>
                <a:avLst/>
                <a:gdLst>
                  <a:gd name="csX0" fmla="*/ 3003 w 7512"/>
                  <a:gd name="csY0" fmla="*/ 428 h 4033"/>
                  <a:gd name="csX1" fmla="*/ 7489 w 7512"/>
                  <a:gd name="csY1" fmla="*/ 822 h 4033"/>
                  <a:gd name="csX2" fmla="*/ 3003 w 7512"/>
                  <a:gd name="csY2" fmla="*/ 428 h 40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2" h="4033">
                    <a:moveTo>
                      <a:pt x="3003" y="428"/>
                    </a:moveTo>
                    <a:cubicBezTo>
                      <a:pt x="-5992" y="4645"/>
                      <a:pt x="8152" y="5640"/>
                      <a:pt x="7489" y="822"/>
                    </a:cubicBezTo>
                    <a:cubicBezTo>
                      <a:pt x="7027" y="-98"/>
                      <a:pt x="5020" y="-269"/>
                      <a:pt x="3003" y="4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" name="Frihandsfigur: Form 180">
                <a:extLst>
                  <a:ext uri="{FF2B5EF4-FFF2-40B4-BE49-F238E27FC236}">
                    <a16:creationId xmlns:a16="http://schemas.microsoft.com/office/drawing/2014/main" id="{01DD8902-0280-9C65-45A6-69E66A93F5AB}"/>
                  </a:ext>
                </a:extLst>
              </p:cNvPr>
              <p:cNvSpPr/>
              <p:nvPr/>
            </p:nvSpPr>
            <p:spPr>
              <a:xfrm>
                <a:off x="8560353" y="5272434"/>
                <a:ext cx="7672" cy="5280"/>
              </a:xfrm>
              <a:custGeom>
                <a:avLst/>
                <a:gdLst>
                  <a:gd name="csX0" fmla="*/ 2932 w 7672"/>
                  <a:gd name="csY0" fmla="*/ 230 h 5280"/>
                  <a:gd name="csX1" fmla="*/ 4738 w 7672"/>
                  <a:gd name="csY1" fmla="*/ 5059 h 5280"/>
                  <a:gd name="csX2" fmla="*/ 2932 w 7672"/>
                  <a:gd name="csY2" fmla="*/ 230 h 5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2" h="5280">
                    <a:moveTo>
                      <a:pt x="2932" y="230"/>
                    </a:moveTo>
                    <a:cubicBezTo>
                      <a:pt x="-2252" y="1590"/>
                      <a:pt x="126" y="6356"/>
                      <a:pt x="4738" y="5059"/>
                    </a:cubicBezTo>
                    <a:cubicBezTo>
                      <a:pt x="9916" y="3687"/>
                      <a:pt x="7561" y="-1096"/>
                      <a:pt x="2932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" name="Frihandsfigur: Form 181">
                <a:extLst>
                  <a:ext uri="{FF2B5EF4-FFF2-40B4-BE49-F238E27FC236}">
                    <a16:creationId xmlns:a16="http://schemas.microsoft.com/office/drawing/2014/main" id="{5697411F-18BB-23C2-8C57-B87744796FD3}"/>
                  </a:ext>
                </a:extLst>
              </p:cNvPr>
              <p:cNvSpPr/>
              <p:nvPr/>
            </p:nvSpPr>
            <p:spPr>
              <a:xfrm>
                <a:off x="9009639" y="6164964"/>
                <a:ext cx="9234" cy="2842"/>
              </a:xfrm>
              <a:custGeom>
                <a:avLst/>
                <a:gdLst>
                  <a:gd name="csX0" fmla="*/ 3502 w 9234"/>
                  <a:gd name="csY0" fmla="*/ 87 h 2842"/>
                  <a:gd name="csX1" fmla="*/ 9212 w 9234"/>
                  <a:gd name="csY1" fmla="*/ 938 h 2842"/>
                  <a:gd name="csX2" fmla="*/ 3502 w 9234"/>
                  <a:gd name="csY2" fmla="*/ 87 h 2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4" h="2842">
                    <a:moveTo>
                      <a:pt x="3502" y="87"/>
                    </a:moveTo>
                    <a:cubicBezTo>
                      <a:pt x="-7139" y="2052"/>
                      <a:pt x="9932" y="4704"/>
                      <a:pt x="9212" y="938"/>
                    </a:cubicBezTo>
                    <a:cubicBezTo>
                      <a:pt x="8532" y="195"/>
                      <a:pt x="5977" y="-182"/>
                      <a:pt x="3502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" name="Frihandsfigur: Form 182">
                <a:extLst>
                  <a:ext uri="{FF2B5EF4-FFF2-40B4-BE49-F238E27FC236}">
                    <a16:creationId xmlns:a16="http://schemas.microsoft.com/office/drawing/2014/main" id="{13C4A6C4-EF15-DB37-3A34-CCA5664E0320}"/>
                  </a:ext>
                </a:extLst>
              </p:cNvPr>
              <p:cNvSpPr/>
              <p:nvPr/>
            </p:nvSpPr>
            <p:spPr>
              <a:xfrm>
                <a:off x="9085833" y="6251226"/>
                <a:ext cx="9438" cy="2759"/>
              </a:xfrm>
              <a:custGeom>
                <a:avLst/>
                <a:gdLst>
                  <a:gd name="csX0" fmla="*/ 3546 w 9438"/>
                  <a:gd name="csY0" fmla="*/ 1 h 2759"/>
                  <a:gd name="csX1" fmla="*/ 9421 w 9438"/>
                  <a:gd name="csY1" fmla="*/ 1321 h 2759"/>
                  <a:gd name="csX2" fmla="*/ 3546 w 9438"/>
                  <a:gd name="csY2" fmla="*/ 1 h 2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38" h="2759">
                    <a:moveTo>
                      <a:pt x="3546" y="1"/>
                    </a:moveTo>
                    <a:cubicBezTo>
                      <a:pt x="-7232" y="841"/>
                      <a:pt x="10056" y="4870"/>
                      <a:pt x="9421" y="1321"/>
                    </a:cubicBezTo>
                    <a:cubicBezTo>
                      <a:pt x="8701" y="566"/>
                      <a:pt x="6078" y="-22"/>
                      <a:pt x="35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" name="Frihandsfigur: Form 183">
                <a:extLst>
                  <a:ext uri="{FF2B5EF4-FFF2-40B4-BE49-F238E27FC236}">
                    <a16:creationId xmlns:a16="http://schemas.microsoft.com/office/drawing/2014/main" id="{77EB1D60-F8F2-5473-B2F7-BEB2BC4E9F49}"/>
                  </a:ext>
                </a:extLst>
              </p:cNvPr>
              <p:cNvSpPr/>
              <p:nvPr/>
            </p:nvSpPr>
            <p:spPr>
              <a:xfrm>
                <a:off x="8936798" y="6086511"/>
                <a:ext cx="8949" cy="4039"/>
              </a:xfrm>
              <a:custGeom>
                <a:avLst/>
                <a:gdLst>
                  <a:gd name="csX0" fmla="*/ 3283 w 8949"/>
                  <a:gd name="csY0" fmla="*/ 130 h 4039"/>
                  <a:gd name="csX1" fmla="*/ 5666 w 8949"/>
                  <a:gd name="csY1" fmla="*/ 3907 h 4039"/>
                  <a:gd name="csX2" fmla="*/ 3283 w 8949"/>
                  <a:gd name="csY2" fmla="*/ 130 h 40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9" h="4039">
                    <a:moveTo>
                      <a:pt x="3283" y="130"/>
                    </a:moveTo>
                    <a:cubicBezTo>
                      <a:pt x="-3215" y="1244"/>
                      <a:pt x="1197" y="4764"/>
                      <a:pt x="5666" y="3907"/>
                    </a:cubicBezTo>
                    <a:cubicBezTo>
                      <a:pt x="12175" y="2810"/>
                      <a:pt x="7735" y="-716"/>
                      <a:pt x="3283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" name="Frihandsfigur: Form 184">
                <a:extLst>
                  <a:ext uri="{FF2B5EF4-FFF2-40B4-BE49-F238E27FC236}">
                    <a16:creationId xmlns:a16="http://schemas.microsoft.com/office/drawing/2014/main" id="{7D612BD5-AEED-1664-3CE5-E6ECC1F97165}"/>
                  </a:ext>
                </a:extLst>
              </p:cNvPr>
              <p:cNvSpPr/>
              <p:nvPr/>
            </p:nvSpPr>
            <p:spPr>
              <a:xfrm>
                <a:off x="8866290" y="5930024"/>
                <a:ext cx="8864" cy="6152"/>
              </a:xfrm>
              <a:custGeom>
                <a:avLst/>
                <a:gdLst>
                  <a:gd name="csX0" fmla="*/ 3422 w 8864"/>
                  <a:gd name="csY0" fmla="*/ 59 h 6152"/>
                  <a:gd name="csX1" fmla="*/ 8829 w 8864"/>
                  <a:gd name="csY1" fmla="*/ 2494 h 6152"/>
                  <a:gd name="csX2" fmla="*/ 3422 w 8864"/>
                  <a:gd name="csY2" fmla="*/ 59 h 61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4" h="6152">
                    <a:moveTo>
                      <a:pt x="3422" y="59"/>
                    </a:moveTo>
                    <a:cubicBezTo>
                      <a:pt x="-6979" y="3191"/>
                      <a:pt x="9732" y="10580"/>
                      <a:pt x="8829" y="2494"/>
                    </a:cubicBezTo>
                    <a:cubicBezTo>
                      <a:pt x="8200" y="819"/>
                      <a:pt x="5777" y="-272"/>
                      <a:pt x="342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" name="Frihandsfigur: Form 185">
                <a:extLst>
                  <a:ext uri="{FF2B5EF4-FFF2-40B4-BE49-F238E27FC236}">
                    <a16:creationId xmlns:a16="http://schemas.microsoft.com/office/drawing/2014/main" id="{B3A8B181-29D4-9C93-3201-153F50963486}"/>
                  </a:ext>
                </a:extLst>
              </p:cNvPr>
              <p:cNvSpPr/>
              <p:nvPr/>
            </p:nvSpPr>
            <p:spPr>
              <a:xfrm>
                <a:off x="10445485" y="7526146"/>
                <a:ext cx="13607" cy="5189"/>
              </a:xfrm>
              <a:custGeom>
                <a:avLst/>
                <a:gdLst>
                  <a:gd name="csX0" fmla="*/ 4087 w 13607"/>
                  <a:gd name="csY0" fmla="*/ 0 h 5189"/>
                  <a:gd name="csX1" fmla="*/ 13328 w 13607"/>
                  <a:gd name="csY1" fmla="*/ 4303 h 5189"/>
                  <a:gd name="csX2" fmla="*/ 4087 w 13607"/>
                  <a:gd name="csY2" fmla="*/ 0 h 51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07" h="5189">
                    <a:moveTo>
                      <a:pt x="4087" y="0"/>
                    </a:moveTo>
                    <a:cubicBezTo>
                      <a:pt x="-7823" y="1234"/>
                      <a:pt x="9728" y="7470"/>
                      <a:pt x="13328" y="4303"/>
                    </a:cubicBezTo>
                    <a:cubicBezTo>
                      <a:pt x="15266" y="920"/>
                      <a:pt x="6591" y="91"/>
                      <a:pt x="4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" name="Frihandsfigur: Form 186">
                <a:extLst>
                  <a:ext uri="{FF2B5EF4-FFF2-40B4-BE49-F238E27FC236}">
                    <a16:creationId xmlns:a16="http://schemas.microsoft.com/office/drawing/2014/main" id="{246581AE-24BA-0BCF-1B4E-1304C885010C}"/>
                  </a:ext>
                </a:extLst>
              </p:cNvPr>
              <p:cNvSpPr/>
              <p:nvPr/>
            </p:nvSpPr>
            <p:spPr>
              <a:xfrm>
                <a:off x="8210773" y="4965580"/>
                <a:ext cx="7011" cy="1918"/>
              </a:xfrm>
              <a:custGeom>
                <a:avLst/>
                <a:gdLst>
                  <a:gd name="csX0" fmla="*/ 2703 w 7011"/>
                  <a:gd name="csY0" fmla="*/ 0 h 1918"/>
                  <a:gd name="csX1" fmla="*/ 7012 w 7011"/>
                  <a:gd name="csY1" fmla="*/ 874 h 1918"/>
                  <a:gd name="csX2" fmla="*/ 2703 w 7011"/>
                  <a:gd name="csY2" fmla="*/ 0 h 1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11" h="1918">
                    <a:moveTo>
                      <a:pt x="2703" y="0"/>
                    </a:moveTo>
                    <a:cubicBezTo>
                      <a:pt x="-5007" y="383"/>
                      <a:pt x="6137" y="3504"/>
                      <a:pt x="7012" y="874"/>
                    </a:cubicBezTo>
                    <a:cubicBezTo>
                      <a:pt x="6155" y="132"/>
                      <a:pt x="4051" y="23"/>
                      <a:pt x="2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" name="Frihandsfigur: Form 187">
                <a:extLst>
                  <a:ext uri="{FF2B5EF4-FFF2-40B4-BE49-F238E27FC236}">
                    <a16:creationId xmlns:a16="http://schemas.microsoft.com/office/drawing/2014/main" id="{D7D6FD43-BB70-F224-D5D6-EC4F9CC8FF42}"/>
                  </a:ext>
                </a:extLst>
              </p:cNvPr>
              <p:cNvSpPr/>
              <p:nvPr/>
            </p:nvSpPr>
            <p:spPr>
              <a:xfrm>
                <a:off x="9349340" y="6770800"/>
                <a:ext cx="11035" cy="3640"/>
              </a:xfrm>
              <a:custGeom>
                <a:avLst/>
                <a:gdLst>
                  <a:gd name="csX0" fmla="*/ 4004 w 11035"/>
                  <a:gd name="csY0" fmla="*/ 17 h 3640"/>
                  <a:gd name="csX1" fmla="*/ 11005 w 11035"/>
                  <a:gd name="csY1" fmla="*/ 2240 h 3640"/>
                  <a:gd name="csX2" fmla="*/ 4004 w 11035"/>
                  <a:gd name="csY2" fmla="*/ 17 h 3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35" h="3640">
                    <a:moveTo>
                      <a:pt x="4004" y="17"/>
                    </a:moveTo>
                    <a:cubicBezTo>
                      <a:pt x="-8358" y="-383"/>
                      <a:pt x="11937" y="6509"/>
                      <a:pt x="11005" y="2240"/>
                    </a:cubicBezTo>
                    <a:cubicBezTo>
                      <a:pt x="10079" y="1286"/>
                      <a:pt x="6942" y="303"/>
                      <a:pt x="400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" name="Frihandsfigur: Form 188">
                <a:extLst>
                  <a:ext uri="{FF2B5EF4-FFF2-40B4-BE49-F238E27FC236}">
                    <a16:creationId xmlns:a16="http://schemas.microsoft.com/office/drawing/2014/main" id="{71793308-2C77-0F75-193F-6F0471225D1A}"/>
                  </a:ext>
                </a:extLst>
              </p:cNvPr>
              <p:cNvSpPr/>
              <p:nvPr/>
            </p:nvSpPr>
            <p:spPr>
              <a:xfrm>
                <a:off x="9453331" y="6876336"/>
                <a:ext cx="11397" cy="3780"/>
              </a:xfrm>
              <a:custGeom>
                <a:avLst/>
                <a:gdLst>
                  <a:gd name="csX0" fmla="*/ 4088 w 11397"/>
                  <a:gd name="csY0" fmla="*/ 20 h 3780"/>
                  <a:gd name="csX1" fmla="*/ 11358 w 11397"/>
                  <a:gd name="csY1" fmla="*/ 2340 h 3780"/>
                  <a:gd name="csX2" fmla="*/ 4088 w 11397"/>
                  <a:gd name="csY2" fmla="*/ 20 h 3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97" h="3780">
                    <a:moveTo>
                      <a:pt x="4088" y="20"/>
                    </a:moveTo>
                    <a:cubicBezTo>
                      <a:pt x="-8611" y="-426"/>
                      <a:pt x="12427" y="6752"/>
                      <a:pt x="11358" y="2340"/>
                    </a:cubicBezTo>
                    <a:cubicBezTo>
                      <a:pt x="10375" y="1346"/>
                      <a:pt x="7117" y="317"/>
                      <a:pt x="408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" name="Frihandsfigur: Form 189">
                <a:extLst>
                  <a:ext uri="{FF2B5EF4-FFF2-40B4-BE49-F238E27FC236}">
                    <a16:creationId xmlns:a16="http://schemas.microsoft.com/office/drawing/2014/main" id="{B6B3DABA-08F4-46A5-F519-381E5653DFC3}"/>
                  </a:ext>
                </a:extLst>
              </p:cNvPr>
              <p:cNvSpPr/>
              <p:nvPr/>
            </p:nvSpPr>
            <p:spPr>
              <a:xfrm>
                <a:off x="9251378" y="6670269"/>
                <a:ext cx="10692" cy="3384"/>
              </a:xfrm>
              <a:custGeom>
                <a:avLst/>
                <a:gdLst>
                  <a:gd name="csX0" fmla="*/ 3914 w 10692"/>
                  <a:gd name="csY0" fmla="*/ 27 h 3384"/>
                  <a:gd name="csX1" fmla="*/ 10669 w 10692"/>
                  <a:gd name="csY1" fmla="*/ 2131 h 3384"/>
                  <a:gd name="csX2" fmla="*/ 3914 w 10692"/>
                  <a:gd name="csY2" fmla="*/ 27 h 33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92" h="3384">
                    <a:moveTo>
                      <a:pt x="3914" y="27"/>
                    </a:moveTo>
                    <a:cubicBezTo>
                      <a:pt x="-8105" y="-470"/>
                      <a:pt x="11469" y="6034"/>
                      <a:pt x="10669" y="2131"/>
                    </a:cubicBezTo>
                    <a:cubicBezTo>
                      <a:pt x="9795" y="1250"/>
                      <a:pt x="6771" y="319"/>
                      <a:pt x="3914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" name="Frihandsfigur: Form 190">
                <a:extLst>
                  <a:ext uri="{FF2B5EF4-FFF2-40B4-BE49-F238E27FC236}">
                    <a16:creationId xmlns:a16="http://schemas.microsoft.com/office/drawing/2014/main" id="{BF99E4B9-0FC4-9C95-61B2-1A6EDA61A971}"/>
                  </a:ext>
                </a:extLst>
              </p:cNvPr>
              <p:cNvSpPr/>
              <p:nvPr/>
            </p:nvSpPr>
            <p:spPr>
              <a:xfrm>
                <a:off x="9071004" y="6489999"/>
                <a:ext cx="10162" cy="2881"/>
              </a:xfrm>
              <a:custGeom>
                <a:avLst/>
                <a:gdLst>
                  <a:gd name="csX0" fmla="*/ 3802 w 10162"/>
                  <a:gd name="csY0" fmla="*/ 0 h 2881"/>
                  <a:gd name="csX1" fmla="*/ 10146 w 10162"/>
                  <a:gd name="csY1" fmla="*/ 1543 h 2881"/>
                  <a:gd name="csX2" fmla="*/ 3802 w 10162"/>
                  <a:gd name="csY2" fmla="*/ 0 h 28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62" h="2881">
                    <a:moveTo>
                      <a:pt x="3802" y="0"/>
                    </a:moveTo>
                    <a:cubicBezTo>
                      <a:pt x="-7759" y="366"/>
                      <a:pt x="10797" y="5149"/>
                      <a:pt x="10146" y="1543"/>
                    </a:cubicBezTo>
                    <a:cubicBezTo>
                      <a:pt x="9363" y="765"/>
                      <a:pt x="6522" y="80"/>
                      <a:pt x="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" name="Frihandsfigur: Form 191">
                <a:extLst>
                  <a:ext uri="{FF2B5EF4-FFF2-40B4-BE49-F238E27FC236}">
                    <a16:creationId xmlns:a16="http://schemas.microsoft.com/office/drawing/2014/main" id="{F6595683-D657-1C5A-2B4E-EB1B366D3DB5}"/>
                  </a:ext>
                </a:extLst>
              </p:cNvPr>
              <p:cNvSpPr/>
              <p:nvPr/>
            </p:nvSpPr>
            <p:spPr>
              <a:xfrm>
                <a:off x="9158688" y="6577201"/>
                <a:ext cx="10406" cy="3096"/>
              </a:xfrm>
              <a:custGeom>
                <a:avLst/>
                <a:gdLst>
                  <a:gd name="csX0" fmla="*/ 3849 w 10406"/>
                  <a:gd name="csY0" fmla="*/ 3 h 3096"/>
                  <a:gd name="csX1" fmla="*/ 10386 w 10406"/>
                  <a:gd name="csY1" fmla="*/ 1843 h 3096"/>
                  <a:gd name="csX2" fmla="*/ 3849 w 10406"/>
                  <a:gd name="csY2" fmla="*/ 3 h 30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06" h="3096">
                    <a:moveTo>
                      <a:pt x="3849" y="3"/>
                    </a:moveTo>
                    <a:cubicBezTo>
                      <a:pt x="-7912" y="-151"/>
                      <a:pt x="11101" y="5547"/>
                      <a:pt x="10386" y="1843"/>
                    </a:cubicBezTo>
                    <a:cubicBezTo>
                      <a:pt x="9558" y="1021"/>
                      <a:pt x="6632" y="203"/>
                      <a:pt x="384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" name="Frihandsfigur: Form 192">
                <a:extLst>
                  <a:ext uri="{FF2B5EF4-FFF2-40B4-BE49-F238E27FC236}">
                    <a16:creationId xmlns:a16="http://schemas.microsoft.com/office/drawing/2014/main" id="{BC314639-CCE7-1EE8-98C0-A760646E14CD}"/>
                  </a:ext>
                </a:extLst>
              </p:cNvPr>
              <p:cNvSpPr/>
              <p:nvPr/>
            </p:nvSpPr>
            <p:spPr>
              <a:xfrm>
                <a:off x="8988088" y="6407143"/>
                <a:ext cx="9928" cy="2740"/>
              </a:xfrm>
              <a:custGeom>
                <a:avLst/>
                <a:gdLst>
                  <a:gd name="csX0" fmla="*/ 3753 w 9928"/>
                  <a:gd name="csY0" fmla="*/ 0 h 2740"/>
                  <a:gd name="csX1" fmla="*/ 9914 w 9928"/>
                  <a:gd name="csY1" fmla="*/ 1309 h 2740"/>
                  <a:gd name="csX2" fmla="*/ 3753 w 9928"/>
                  <a:gd name="csY2" fmla="*/ 0 h 2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28" h="2740">
                    <a:moveTo>
                      <a:pt x="3753" y="0"/>
                    </a:moveTo>
                    <a:cubicBezTo>
                      <a:pt x="-7608" y="801"/>
                      <a:pt x="10503" y="4852"/>
                      <a:pt x="9914" y="1309"/>
                    </a:cubicBezTo>
                    <a:cubicBezTo>
                      <a:pt x="9171" y="561"/>
                      <a:pt x="6417" y="-16"/>
                      <a:pt x="3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" name="Frihandsfigur: Form 193">
                <a:extLst>
                  <a:ext uri="{FF2B5EF4-FFF2-40B4-BE49-F238E27FC236}">
                    <a16:creationId xmlns:a16="http://schemas.microsoft.com/office/drawing/2014/main" id="{9A998439-C097-453D-33FC-FED54CDD3A37}"/>
                  </a:ext>
                </a:extLst>
              </p:cNvPr>
              <p:cNvSpPr/>
              <p:nvPr/>
            </p:nvSpPr>
            <p:spPr>
              <a:xfrm>
                <a:off x="9563865" y="6989399"/>
                <a:ext cx="11828" cy="3900"/>
              </a:xfrm>
              <a:custGeom>
                <a:avLst/>
                <a:gdLst>
                  <a:gd name="csX0" fmla="*/ 4031 w 11828"/>
                  <a:gd name="csY0" fmla="*/ 11 h 3900"/>
                  <a:gd name="csX1" fmla="*/ 7792 w 11828"/>
                  <a:gd name="csY1" fmla="*/ 3892 h 3900"/>
                  <a:gd name="csX2" fmla="*/ 4031 w 11828"/>
                  <a:gd name="csY2" fmla="*/ 11 h 39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28" h="3900">
                    <a:moveTo>
                      <a:pt x="4031" y="11"/>
                    </a:moveTo>
                    <a:cubicBezTo>
                      <a:pt x="-4941" y="-246"/>
                      <a:pt x="3215" y="3909"/>
                      <a:pt x="7792" y="3892"/>
                    </a:cubicBezTo>
                    <a:cubicBezTo>
                      <a:pt x="16770" y="4109"/>
                      <a:pt x="8621" y="-12"/>
                      <a:pt x="403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" name="Frihandsfigur: Form 194">
                <a:extLst>
                  <a:ext uri="{FF2B5EF4-FFF2-40B4-BE49-F238E27FC236}">
                    <a16:creationId xmlns:a16="http://schemas.microsoft.com/office/drawing/2014/main" id="{D130333A-BCF3-8EB0-EE04-F87E1A209DCD}"/>
                  </a:ext>
                </a:extLst>
              </p:cNvPr>
              <p:cNvSpPr/>
              <p:nvPr/>
            </p:nvSpPr>
            <p:spPr>
              <a:xfrm>
                <a:off x="9806980" y="7241488"/>
                <a:ext cx="12831" cy="4496"/>
              </a:xfrm>
              <a:custGeom>
                <a:avLst/>
                <a:gdLst>
                  <a:gd name="csX0" fmla="*/ 4267 w 12831"/>
                  <a:gd name="csY0" fmla="*/ 28 h 4496"/>
                  <a:gd name="csX1" fmla="*/ 8564 w 12831"/>
                  <a:gd name="csY1" fmla="*/ 4469 h 4496"/>
                  <a:gd name="csX2" fmla="*/ 4267 w 12831"/>
                  <a:gd name="csY2" fmla="*/ 28 h 44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31" h="4496">
                    <a:moveTo>
                      <a:pt x="4267" y="28"/>
                    </a:moveTo>
                    <a:cubicBezTo>
                      <a:pt x="-5312" y="514"/>
                      <a:pt x="3524" y="4886"/>
                      <a:pt x="8564" y="4469"/>
                    </a:cubicBezTo>
                    <a:cubicBezTo>
                      <a:pt x="18148" y="3954"/>
                      <a:pt x="9301" y="-389"/>
                      <a:pt x="426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" name="Frihandsfigur: Form 195">
                <a:extLst>
                  <a:ext uri="{FF2B5EF4-FFF2-40B4-BE49-F238E27FC236}">
                    <a16:creationId xmlns:a16="http://schemas.microsoft.com/office/drawing/2014/main" id="{A9B2098F-7F3F-32D7-066F-89B7AC0D1B5A}"/>
                  </a:ext>
                </a:extLst>
              </p:cNvPr>
              <p:cNvSpPr/>
              <p:nvPr/>
            </p:nvSpPr>
            <p:spPr>
              <a:xfrm>
                <a:off x="9941614" y="7379921"/>
                <a:ext cx="13374" cy="4798"/>
              </a:xfrm>
              <a:custGeom>
                <a:avLst/>
                <a:gdLst>
                  <a:gd name="csX0" fmla="*/ 4381 w 13374"/>
                  <a:gd name="csY0" fmla="*/ 47 h 4798"/>
                  <a:gd name="csX1" fmla="*/ 8993 w 13374"/>
                  <a:gd name="csY1" fmla="*/ 4751 h 4798"/>
                  <a:gd name="csX2" fmla="*/ 4381 w 13374"/>
                  <a:gd name="csY2" fmla="*/ 47 h 47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74" h="4798">
                    <a:moveTo>
                      <a:pt x="4381" y="47"/>
                    </a:moveTo>
                    <a:cubicBezTo>
                      <a:pt x="-5541" y="784"/>
                      <a:pt x="3769" y="5311"/>
                      <a:pt x="8993" y="4751"/>
                    </a:cubicBezTo>
                    <a:cubicBezTo>
                      <a:pt x="18920" y="4008"/>
                      <a:pt x="9599" y="-508"/>
                      <a:pt x="4381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" name="Frihandsfigur: Form 196">
                <a:extLst>
                  <a:ext uri="{FF2B5EF4-FFF2-40B4-BE49-F238E27FC236}">
                    <a16:creationId xmlns:a16="http://schemas.microsoft.com/office/drawing/2014/main" id="{1567BE8B-3368-1643-6506-C3DE5A4C94C9}"/>
                  </a:ext>
                </a:extLst>
              </p:cNvPr>
              <p:cNvSpPr/>
              <p:nvPr/>
            </p:nvSpPr>
            <p:spPr>
              <a:xfrm>
                <a:off x="9681375" y="7111224"/>
                <a:ext cx="12314" cy="4180"/>
              </a:xfrm>
              <a:custGeom>
                <a:avLst/>
                <a:gdLst>
                  <a:gd name="csX0" fmla="*/ 4147 w 12314"/>
                  <a:gd name="csY0" fmla="*/ 8 h 4180"/>
                  <a:gd name="csX1" fmla="*/ 8165 w 12314"/>
                  <a:gd name="csY1" fmla="*/ 4173 h 4180"/>
                  <a:gd name="csX2" fmla="*/ 4147 w 12314"/>
                  <a:gd name="csY2" fmla="*/ 8 h 41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14" h="4180">
                    <a:moveTo>
                      <a:pt x="4147" y="8"/>
                    </a:moveTo>
                    <a:cubicBezTo>
                      <a:pt x="-5116" y="110"/>
                      <a:pt x="3353" y="4385"/>
                      <a:pt x="8165" y="4173"/>
                    </a:cubicBezTo>
                    <a:cubicBezTo>
                      <a:pt x="17434" y="4037"/>
                      <a:pt x="8960" y="-204"/>
                      <a:pt x="414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" name="Frihandsfigur: Form 197">
                <a:extLst>
                  <a:ext uri="{FF2B5EF4-FFF2-40B4-BE49-F238E27FC236}">
                    <a16:creationId xmlns:a16="http://schemas.microsoft.com/office/drawing/2014/main" id="{305A5126-E8F7-737A-EBB5-9E602C815346}"/>
                  </a:ext>
                </a:extLst>
              </p:cNvPr>
              <p:cNvSpPr/>
              <p:nvPr/>
            </p:nvSpPr>
            <p:spPr>
              <a:xfrm>
                <a:off x="8255517" y="5043613"/>
                <a:ext cx="7503" cy="3335"/>
              </a:xfrm>
              <a:custGeom>
                <a:avLst/>
                <a:gdLst>
                  <a:gd name="csX0" fmla="*/ 3067 w 7503"/>
                  <a:gd name="csY0" fmla="*/ 11 h 3335"/>
                  <a:gd name="csX1" fmla="*/ 7502 w 7503"/>
                  <a:gd name="csY1" fmla="*/ 1457 h 3335"/>
                  <a:gd name="csX2" fmla="*/ 3067 w 7503"/>
                  <a:gd name="csY2" fmla="*/ 11 h 33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3" h="3335">
                    <a:moveTo>
                      <a:pt x="3067" y="11"/>
                    </a:moveTo>
                    <a:cubicBezTo>
                      <a:pt x="-5906" y="1423"/>
                      <a:pt x="7684" y="5812"/>
                      <a:pt x="7502" y="1457"/>
                    </a:cubicBezTo>
                    <a:cubicBezTo>
                      <a:pt x="7078" y="543"/>
                      <a:pt x="5090" y="-92"/>
                      <a:pt x="30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" name="Frihandsfigur: Form 198">
                <a:extLst>
                  <a:ext uri="{FF2B5EF4-FFF2-40B4-BE49-F238E27FC236}">
                    <a16:creationId xmlns:a16="http://schemas.microsoft.com/office/drawing/2014/main" id="{EBEA0B67-5CDA-8376-5519-7804397E703E}"/>
                  </a:ext>
                </a:extLst>
              </p:cNvPr>
              <p:cNvSpPr/>
              <p:nvPr/>
            </p:nvSpPr>
            <p:spPr>
              <a:xfrm>
                <a:off x="8404510" y="5421082"/>
                <a:ext cx="7675" cy="4712"/>
              </a:xfrm>
              <a:custGeom>
                <a:avLst/>
                <a:gdLst>
                  <a:gd name="csX0" fmla="*/ 2962 w 7675"/>
                  <a:gd name="csY0" fmla="*/ 304 h 4712"/>
                  <a:gd name="csX1" fmla="*/ 4705 w 7675"/>
                  <a:gd name="csY1" fmla="*/ 4430 h 4712"/>
                  <a:gd name="csX2" fmla="*/ 2962 w 7675"/>
                  <a:gd name="csY2" fmla="*/ 304 h 4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5" h="4712">
                    <a:moveTo>
                      <a:pt x="2962" y="304"/>
                    </a:moveTo>
                    <a:cubicBezTo>
                      <a:pt x="-3090" y="-1263"/>
                      <a:pt x="1493" y="3704"/>
                      <a:pt x="4705" y="4430"/>
                    </a:cubicBezTo>
                    <a:cubicBezTo>
                      <a:pt x="10751" y="5933"/>
                      <a:pt x="6219" y="995"/>
                      <a:pt x="2962" y="3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" name="Frihandsfigur: Form 199">
                <a:extLst>
                  <a:ext uri="{FF2B5EF4-FFF2-40B4-BE49-F238E27FC236}">
                    <a16:creationId xmlns:a16="http://schemas.microsoft.com/office/drawing/2014/main" id="{9C615FCA-0798-95EE-28BC-904B2FFCFDA4}"/>
                  </a:ext>
                </a:extLst>
              </p:cNvPr>
              <p:cNvSpPr/>
              <p:nvPr/>
            </p:nvSpPr>
            <p:spPr>
              <a:xfrm>
                <a:off x="8302944" y="5157781"/>
                <a:ext cx="7614" cy="4245"/>
              </a:xfrm>
              <a:custGeom>
                <a:avLst/>
                <a:gdLst>
                  <a:gd name="csX0" fmla="*/ 3092 w 7614"/>
                  <a:gd name="csY0" fmla="*/ 0 h 4245"/>
                  <a:gd name="csX1" fmla="*/ 7613 w 7614"/>
                  <a:gd name="csY1" fmla="*/ 2217 h 4245"/>
                  <a:gd name="csX2" fmla="*/ 3092 w 7614"/>
                  <a:gd name="csY2" fmla="*/ 0 h 42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14" h="4245">
                    <a:moveTo>
                      <a:pt x="3092" y="0"/>
                    </a:moveTo>
                    <a:cubicBezTo>
                      <a:pt x="-5972" y="754"/>
                      <a:pt x="7795" y="7555"/>
                      <a:pt x="7613" y="2217"/>
                    </a:cubicBezTo>
                    <a:cubicBezTo>
                      <a:pt x="7172" y="1063"/>
                      <a:pt x="5144" y="80"/>
                      <a:pt x="30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" name="Frihandsfigur: Form 200">
                <a:extLst>
                  <a:ext uri="{FF2B5EF4-FFF2-40B4-BE49-F238E27FC236}">
                    <a16:creationId xmlns:a16="http://schemas.microsoft.com/office/drawing/2014/main" id="{22D84428-6CB1-C9E2-A69F-8B0C2E1BDCD0}"/>
                  </a:ext>
                </a:extLst>
              </p:cNvPr>
              <p:cNvSpPr/>
              <p:nvPr/>
            </p:nvSpPr>
            <p:spPr>
              <a:xfrm>
                <a:off x="8909696" y="6327092"/>
                <a:ext cx="9662" cy="2668"/>
              </a:xfrm>
              <a:custGeom>
                <a:avLst/>
                <a:gdLst>
                  <a:gd name="csX0" fmla="*/ 3690 w 9662"/>
                  <a:gd name="csY0" fmla="*/ 2 h 2668"/>
                  <a:gd name="csX1" fmla="*/ 9651 w 9662"/>
                  <a:gd name="csY1" fmla="*/ 1241 h 2668"/>
                  <a:gd name="csX2" fmla="*/ 3690 w 9662"/>
                  <a:gd name="csY2" fmla="*/ 2 h 26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62" h="2668">
                    <a:moveTo>
                      <a:pt x="3690" y="2"/>
                    </a:moveTo>
                    <a:cubicBezTo>
                      <a:pt x="-7426" y="887"/>
                      <a:pt x="10165" y="4705"/>
                      <a:pt x="9651" y="1241"/>
                    </a:cubicBezTo>
                    <a:cubicBezTo>
                      <a:pt x="8959" y="521"/>
                      <a:pt x="6285" y="-33"/>
                      <a:pt x="369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" name="Frihandsfigur: Form 201">
                <a:extLst>
                  <a:ext uri="{FF2B5EF4-FFF2-40B4-BE49-F238E27FC236}">
                    <a16:creationId xmlns:a16="http://schemas.microsoft.com/office/drawing/2014/main" id="{41C3775A-9F9B-E68A-6F58-583BD566E1DD}"/>
                  </a:ext>
                </a:extLst>
              </p:cNvPr>
              <p:cNvSpPr/>
              <p:nvPr/>
            </p:nvSpPr>
            <p:spPr>
              <a:xfrm>
                <a:off x="8352756" y="5289714"/>
                <a:ext cx="7587" cy="4589"/>
              </a:xfrm>
              <a:custGeom>
                <a:avLst/>
                <a:gdLst>
                  <a:gd name="csX0" fmla="*/ 2954 w 7587"/>
                  <a:gd name="csY0" fmla="*/ 72 h 4589"/>
                  <a:gd name="csX1" fmla="*/ 4629 w 7587"/>
                  <a:gd name="csY1" fmla="*/ 4524 h 4589"/>
                  <a:gd name="csX2" fmla="*/ 2954 w 7587"/>
                  <a:gd name="csY2" fmla="*/ 72 h 45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7" h="4589">
                    <a:moveTo>
                      <a:pt x="2954" y="72"/>
                    </a:moveTo>
                    <a:cubicBezTo>
                      <a:pt x="-2886" y="-642"/>
                      <a:pt x="1154" y="4187"/>
                      <a:pt x="4629" y="4524"/>
                    </a:cubicBezTo>
                    <a:cubicBezTo>
                      <a:pt x="10452" y="5204"/>
                      <a:pt x="6475" y="364"/>
                      <a:pt x="2954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" name="Frihandsfigur: Form 202">
                <a:extLst>
                  <a:ext uri="{FF2B5EF4-FFF2-40B4-BE49-F238E27FC236}">
                    <a16:creationId xmlns:a16="http://schemas.microsoft.com/office/drawing/2014/main" id="{75E2CCAE-7D13-1E63-F6FC-B4950CAB578E}"/>
                  </a:ext>
                </a:extLst>
              </p:cNvPr>
              <p:cNvSpPr/>
              <p:nvPr/>
            </p:nvSpPr>
            <p:spPr>
              <a:xfrm>
                <a:off x="8513984" y="5613971"/>
                <a:ext cx="8015" cy="3884"/>
              </a:xfrm>
              <a:custGeom>
                <a:avLst/>
                <a:gdLst>
                  <a:gd name="csX0" fmla="*/ 3055 w 8015"/>
                  <a:gd name="csY0" fmla="*/ 450 h 3884"/>
                  <a:gd name="csX1" fmla="*/ 4952 w 8015"/>
                  <a:gd name="csY1" fmla="*/ 3502 h 3884"/>
                  <a:gd name="csX2" fmla="*/ 3055 w 8015"/>
                  <a:gd name="csY2" fmla="*/ 450 h 38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5" h="3884">
                    <a:moveTo>
                      <a:pt x="3055" y="450"/>
                    </a:moveTo>
                    <a:cubicBezTo>
                      <a:pt x="-3260" y="-1327"/>
                      <a:pt x="1654" y="2679"/>
                      <a:pt x="4952" y="3502"/>
                    </a:cubicBezTo>
                    <a:cubicBezTo>
                      <a:pt x="11250" y="5102"/>
                      <a:pt x="6421" y="1221"/>
                      <a:pt x="3055" y="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" name="Frihandsfigur: Form 203">
                <a:extLst>
                  <a:ext uri="{FF2B5EF4-FFF2-40B4-BE49-F238E27FC236}">
                    <a16:creationId xmlns:a16="http://schemas.microsoft.com/office/drawing/2014/main" id="{D26F0A94-8391-F8B2-34CD-88B2100F80E1}"/>
                  </a:ext>
                </a:extLst>
              </p:cNvPr>
              <p:cNvSpPr/>
              <p:nvPr/>
            </p:nvSpPr>
            <p:spPr>
              <a:xfrm>
                <a:off x="8458210" y="5533769"/>
                <a:ext cx="7800" cy="4256"/>
              </a:xfrm>
              <a:custGeom>
                <a:avLst/>
                <a:gdLst>
                  <a:gd name="csX0" fmla="*/ 2994 w 7800"/>
                  <a:gd name="csY0" fmla="*/ 550 h 4256"/>
                  <a:gd name="csX1" fmla="*/ 4800 w 7800"/>
                  <a:gd name="csY1" fmla="*/ 3751 h 4256"/>
                  <a:gd name="csX2" fmla="*/ 2994 w 7800"/>
                  <a:gd name="csY2" fmla="*/ 550 h 42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00" h="4256">
                    <a:moveTo>
                      <a:pt x="2994" y="550"/>
                    </a:moveTo>
                    <a:cubicBezTo>
                      <a:pt x="-3184" y="-1507"/>
                      <a:pt x="1611" y="2796"/>
                      <a:pt x="4800" y="3751"/>
                    </a:cubicBezTo>
                    <a:cubicBezTo>
                      <a:pt x="10972" y="5694"/>
                      <a:pt x="6223" y="1476"/>
                      <a:pt x="2994" y="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" name="Frihandsfigur: Form 204">
                <a:extLst>
                  <a:ext uri="{FF2B5EF4-FFF2-40B4-BE49-F238E27FC236}">
                    <a16:creationId xmlns:a16="http://schemas.microsoft.com/office/drawing/2014/main" id="{FCED6C63-B124-F688-8E1C-6FA5C4772226}"/>
                  </a:ext>
                </a:extLst>
              </p:cNvPr>
              <p:cNvSpPr/>
              <p:nvPr/>
            </p:nvSpPr>
            <p:spPr>
              <a:xfrm>
                <a:off x="8572221" y="5752273"/>
                <a:ext cx="8308" cy="6113"/>
              </a:xfrm>
              <a:custGeom>
                <a:avLst/>
                <a:gdLst>
                  <a:gd name="csX0" fmla="*/ 3169 w 8308"/>
                  <a:gd name="csY0" fmla="*/ 200 h 6113"/>
                  <a:gd name="csX1" fmla="*/ 5129 w 8308"/>
                  <a:gd name="csY1" fmla="*/ 5944 h 6113"/>
                  <a:gd name="csX2" fmla="*/ 3169 w 8308"/>
                  <a:gd name="csY2" fmla="*/ 200 h 61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08" h="6113">
                    <a:moveTo>
                      <a:pt x="3169" y="200"/>
                    </a:moveTo>
                    <a:cubicBezTo>
                      <a:pt x="-3341" y="-1217"/>
                      <a:pt x="1643" y="5332"/>
                      <a:pt x="5129" y="5944"/>
                    </a:cubicBezTo>
                    <a:cubicBezTo>
                      <a:pt x="11615" y="7230"/>
                      <a:pt x="6740" y="783"/>
                      <a:pt x="3169" y="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" name="Frihandsfigur: Form 205">
                <a:extLst>
                  <a:ext uri="{FF2B5EF4-FFF2-40B4-BE49-F238E27FC236}">
                    <a16:creationId xmlns:a16="http://schemas.microsoft.com/office/drawing/2014/main" id="{03A5D8D5-D233-0116-CAAE-104D45C5A1C7}"/>
                  </a:ext>
                </a:extLst>
              </p:cNvPr>
              <p:cNvSpPr/>
              <p:nvPr/>
            </p:nvSpPr>
            <p:spPr>
              <a:xfrm>
                <a:off x="8764423" y="6168118"/>
                <a:ext cx="9116" cy="3630"/>
              </a:xfrm>
              <a:custGeom>
                <a:avLst/>
                <a:gdLst>
                  <a:gd name="csX0" fmla="*/ 3516 w 9116"/>
                  <a:gd name="csY0" fmla="*/ 521 h 3630"/>
                  <a:gd name="csX1" fmla="*/ 9116 w 9116"/>
                  <a:gd name="csY1" fmla="*/ 3042 h 3630"/>
                  <a:gd name="csX2" fmla="*/ 3516 w 9116"/>
                  <a:gd name="csY2" fmla="*/ 521 h 36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6" h="3630">
                    <a:moveTo>
                      <a:pt x="3516" y="521"/>
                    </a:moveTo>
                    <a:cubicBezTo>
                      <a:pt x="-6908" y="-2033"/>
                      <a:pt x="9174" y="5774"/>
                      <a:pt x="9116" y="3042"/>
                    </a:cubicBezTo>
                    <a:cubicBezTo>
                      <a:pt x="8477" y="2333"/>
                      <a:pt x="5967" y="1224"/>
                      <a:pt x="3516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" name="Frihandsfigur: Form 206">
                <a:extLst>
                  <a:ext uri="{FF2B5EF4-FFF2-40B4-BE49-F238E27FC236}">
                    <a16:creationId xmlns:a16="http://schemas.microsoft.com/office/drawing/2014/main" id="{CC67F22D-3BDE-471C-0EFF-E2B3D16A7A69}"/>
                  </a:ext>
                </a:extLst>
              </p:cNvPr>
              <p:cNvSpPr/>
              <p:nvPr/>
            </p:nvSpPr>
            <p:spPr>
              <a:xfrm>
                <a:off x="8835120" y="6252959"/>
                <a:ext cx="9426" cy="2671"/>
              </a:xfrm>
              <a:custGeom>
                <a:avLst/>
                <a:gdLst>
                  <a:gd name="csX0" fmla="*/ 3623 w 9426"/>
                  <a:gd name="csY0" fmla="*/ 4 h 2671"/>
                  <a:gd name="csX1" fmla="*/ 9417 w 9426"/>
                  <a:gd name="csY1" fmla="*/ 1187 h 2671"/>
                  <a:gd name="csX2" fmla="*/ 3623 w 9426"/>
                  <a:gd name="csY2" fmla="*/ 4 h 2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26" h="2671">
                    <a:moveTo>
                      <a:pt x="3623" y="4"/>
                    </a:moveTo>
                    <a:cubicBezTo>
                      <a:pt x="-7259" y="1016"/>
                      <a:pt x="9886" y="4697"/>
                      <a:pt x="9417" y="1187"/>
                    </a:cubicBezTo>
                    <a:cubicBezTo>
                      <a:pt x="8749" y="473"/>
                      <a:pt x="6155" y="-53"/>
                      <a:pt x="362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" name="Frihandsfigur: Form 207">
                <a:extLst>
                  <a:ext uri="{FF2B5EF4-FFF2-40B4-BE49-F238E27FC236}">
                    <a16:creationId xmlns:a16="http://schemas.microsoft.com/office/drawing/2014/main" id="{AE62F0A9-10FC-8813-87FC-DA77B4D7E2FD}"/>
                  </a:ext>
                </a:extLst>
              </p:cNvPr>
              <p:cNvSpPr/>
              <p:nvPr/>
            </p:nvSpPr>
            <p:spPr>
              <a:xfrm>
                <a:off x="8696642" y="6091324"/>
                <a:ext cx="8935" cy="4523"/>
              </a:xfrm>
              <a:custGeom>
                <a:avLst/>
                <a:gdLst>
                  <a:gd name="csX0" fmla="*/ 3477 w 8935"/>
                  <a:gd name="csY0" fmla="*/ 317 h 4523"/>
                  <a:gd name="csX1" fmla="*/ 8935 w 8935"/>
                  <a:gd name="csY1" fmla="*/ 3408 h 4523"/>
                  <a:gd name="csX2" fmla="*/ 3477 w 8935"/>
                  <a:gd name="csY2" fmla="*/ 317 h 45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35" h="4523">
                    <a:moveTo>
                      <a:pt x="3477" y="317"/>
                    </a:moveTo>
                    <a:cubicBezTo>
                      <a:pt x="-6816" y="-1815"/>
                      <a:pt x="9032" y="7672"/>
                      <a:pt x="8935" y="3408"/>
                    </a:cubicBezTo>
                    <a:cubicBezTo>
                      <a:pt x="8335" y="2362"/>
                      <a:pt x="5889" y="996"/>
                      <a:pt x="3477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" name="Frihandsfigur: Form 208">
                <a:extLst>
                  <a:ext uri="{FF2B5EF4-FFF2-40B4-BE49-F238E27FC236}">
                    <a16:creationId xmlns:a16="http://schemas.microsoft.com/office/drawing/2014/main" id="{9EF403E4-E1CB-0002-8314-0DBE5754347C}"/>
                  </a:ext>
                </a:extLst>
              </p:cNvPr>
              <p:cNvSpPr/>
              <p:nvPr/>
            </p:nvSpPr>
            <p:spPr>
              <a:xfrm>
                <a:off x="8632712" y="5936130"/>
                <a:ext cx="8687" cy="6470"/>
              </a:xfrm>
              <a:custGeom>
                <a:avLst/>
                <a:gdLst>
                  <a:gd name="csX0" fmla="*/ 3423 w 8687"/>
                  <a:gd name="csY0" fmla="*/ 126 h 6470"/>
                  <a:gd name="csX1" fmla="*/ 8686 w 8687"/>
                  <a:gd name="csY1" fmla="*/ 4315 h 6470"/>
                  <a:gd name="csX2" fmla="*/ 3423 w 8687"/>
                  <a:gd name="csY2" fmla="*/ 126 h 6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7" h="6470">
                    <a:moveTo>
                      <a:pt x="3423" y="126"/>
                    </a:moveTo>
                    <a:cubicBezTo>
                      <a:pt x="-6699" y="-1389"/>
                      <a:pt x="8869" y="11402"/>
                      <a:pt x="8686" y="4315"/>
                    </a:cubicBezTo>
                    <a:cubicBezTo>
                      <a:pt x="8114" y="2664"/>
                      <a:pt x="5754" y="812"/>
                      <a:pt x="3423" y="1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" name="Frihandsfigur: Form 209">
                <a:extLst>
                  <a:ext uri="{FF2B5EF4-FFF2-40B4-BE49-F238E27FC236}">
                    <a16:creationId xmlns:a16="http://schemas.microsoft.com/office/drawing/2014/main" id="{1965451D-1548-C3EF-7453-364ECF312ED5}"/>
                  </a:ext>
                </a:extLst>
              </p:cNvPr>
              <p:cNvSpPr/>
              <p:nvPr/>
            </p:nvSpPr>
            <p:spPr>
              <a:xfrm>
                <a:off x="10086492" y="7526300"/>
                <a:ext cx="13472" cy="5108"/>
              </a:xfrm>
              <a:custGeom>
                <a:avLst/>
                <a:gdLst>
                  <a:gd name="csX0" fmla="*/ 4224 w 13472"/>
                  <a:gd name="csY0" fmla="*/ 0 h 5108"/>
                  <a:gd name="csX1" fmla="*/ 13099 w 13472"/>
                  <a:gd name="csY1" fmla="*/ 4229 h 5108"/>
                  <a:gd name="csX2" fmla="*/ 4224 w 13472"/>
                  <a:gd name="csY2" fmla="*/ 0 h 5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72" h="5108">
                    <a:moveTo>
                      <a:pt x="4224" y="0"/>
                    </a:moveTo>
                    <a:cubicBezTo>
                      <a:pt x="-7829" y="1217"/>
                      <a:pt x="9362" y="7361"/>
                      <a:pt x="13099" y="4229"/>
                    </a:cubicBezTo>
                    <a:cubicBezTo>
                      <a:pt x="15368" y="931"/>
                      <a:pt x="6641" y="46"/>
                      <a:pt x="4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" name="Frihandsfigur: Form 210">
                <a:extLst>
                  <a:ext uri="{FF2B5EF4-FFF2-40B4-BE49-F238E27FC236}">
                    <a16:creationId xmlns:a16="http://schemas.microsoft.com/office/drawing/2014/main" id="{61DD62FD-B2C7-DCC9-3543-83CEFCA9782C}"/>
                  </a:ext>
                </a:extLst>
              </p:cNvPr>
              <p:cNvSpPr/>
              <p:nvPr/>
            </p:nvSpPr>
            <p:spPr>
              <a:xfrm>
                <a:off x="8015038" y="4965740"/>
                <a:ext cx="6702" cy="1878"/>
              </a:xfrm>
              <a:custGeom>
                <a:avLst/>
                <a:gdLst>
                  <a:gd name="csX0" fmla="*/ 2819 w 6702"/>
                  <a:gd name="csY0" fmla="*/ 0 h 1878"/>
                  <a:gd name="csX1" fmla="*/ 5539 w 6702"/>
                  <a:gd name="csY1" fmla="*/ 292 h 1878"/>
                  <a:gd name="csX2" fmla="*/ 2819 w 6702"/>
                  <a:gd name="csY2" fmla="*/ 0 h 18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02" h="1878">
                    <a:moveTo>
                      <a:pt x="2819" y="0"/>
                    </a:moveTo>
                    <a:cubicBezTo>
                      <a:pt x="-6662" y="1052"/>
                      <a:pt x="11294" y="3480"/>
                      <a:pt x="5539" y="292"/>
                    </a:cubicBezTo>
                    <a:cubicBezTo>
                      <a:pt x="4750" y="108"/>
                      <a:pt x="3762" y="6"/>
                      <a:pt x="28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" name="Frihandsfigur: Form 211">
                <a:extLst>
                  <a:ext uri="{FF2B5EF4-FFF2-40B4-BE49-F238E27FC236}">
                    <a16:creationId xmlns:a16="http://schemas.microsoft.com/office/drawing/2014/main" id="{99E89C64-FE53-3529-56D5-25A11DE7F19D}"/>
                  </a:ext>
                </a:extLst>
              </p:cNvPr>
              <p:cNvSpPr/>
              <p:nvPr/>
            </p:nvSpPr>
            <p:spPr>
              <a:xfrm>
                <a:off x="9063731" y="6695204"/>
                <a:ext cx="10618" cy="5275"/>
              </a:xfrm>
              <a:custGeom>
                <a:avLst/>
                <a:gdLst>
                  <a:gd name="csX0" fmla="*/ 3937 w 10618"/>
                  <a:gd name="csY0" fmla="*/ 982 h 5275"/>
                  <a:gd name="csX1" fmla="*/ 10612 w 10618"/>
                  <a:gd name="csY1" fmla="*/ 4702 h 5275"/>
                  <a:gd name="csX2" fmla="*/ 3937 w 10618"/>
                  <a:gd name="csY2" fmla="*/ 982 h 52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8" h="5275">
                    <a:moveTo>
                      <a:pt x="3937" y="982"/>
                    </a:moveTo>
                    <a:cubicBezTo>
                      <a:pt x="-7985" y="-3271"/>
                      <a:pt x="11006" y="7862"/>
                      <a:pt x="10612" y="4702"/>
                    </a:cubicBezTo>
                    <a:cubicBezTo>
                      <a:pt x="9766" y="3759"/>
                      <a:pt x="6783" y="2101"/>
                      <a:pt x="3937" y="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" name="Frihandsfigur: Form 212">
                <a:extLst>
                  <a:ext uri="{FF2B5EF4-FFF2-40B4-BE49-F238E27FC236}">
                    <a16:creationId xmlns:a16="http://schemas.microsoft.com/office/drawing/2014/main" id="{AA7E36DE-CE7E-A8AC-4ED3-DDE6C62797CB}"/>
                  </a:ext>
                </a:extLst>
              </p:cNvPr>
              <p:cNvSpPr/>
              <p:nvPr/>
            </p:nvSpPr>
            <p:spPr>
              <a:xfrm>
                <a:off x="9158322" y="6802928"/>
                <a:ext cx="10984" cy="5425"/>
              </a:xfrm>
              <a:custGeom>
                <a:avLst/>
                <a:gdLst>
                  <a:gd name="csX0" fmla="*/ 4043 w 10984"/>
                  <a:gd name="csY0" fmla="*/ 807 h 5425"/>
                  <a:gd name="csX1" fmla="*/ 10976 w 10984"/>
                  <a:gd name="csY1" fmla="*/ 4648 h 5425"/>
                  <a:gd name="csX2" fmla="*/ 4043 w 10984"/>
                  <a:gd name="csY2" fmla="*/ 807 h 54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4" h="5425">
                    <a:moveTo>
                      <a:pt x="4043" y="807"/>
                    </a:moveTo>
                    <a:cubicBezTo>
                      <a:pt x="-8255" y="-3062"/>
                      <a:pt x="11473" y="8437"/>
                      <a:pt x="10976" y="4648"/>
                    </a:cubicBezTo>
                    <a:cubicBezTo>
                      <a:pt x="10090" y="3590"/>
                      <a:pt x="6987" y="1876"/>
                      <a:pt x="4043" y="8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" name="Frihandsfigur: Form 213">
                <a:extLst>
                  <a:ext uri="{FF2B5EF4-FFF2-40B4-BE49-F238E27FC236}">
                    <a16:creationId xmlns:a16="http://schemas.microsoft.com/office/drawing/2014/main" id="{5013A465-CBF9-5BEB-21D9-EE4A465B0D52}"/>
                  </a:ext>
                </a:extLst>
              </p:cNvPr>
              <p:cNvSpPr/>
              <p:nvPr/>
            </p:nvSpPr>
            <p:spPr>
              <a:xfrm>
                <a:off x="8973346" y="6602900"/>
                <a:ext cx="10368" cy="4465"/>
              </a:xfrm>
              <a:custGeom>
                <a:avLst/>
                <a:gdLst>
                  <a:gd name="csX0" fmla="*/ 3871 w 10368"/>
                  <a:gd name="csY0" fmla="*/ 914 h 4465"/>
                  <a:gd name="csX1" fmla="*/ 10363 w 10368"/>
                  <a:gd name="csY1" fmla="*/ 4040 h 4465"/>
                  <a:gd name="csX2" fmla="*/ 3871 w 10368"/>
                  <a:gd name="csY2" fmla="*/ 914 h 44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8" h="4465">
                    <a:moveTo>
                      <a:pt x="3871" y="914"/>
                    </a:moveTo>
                    <a:cubicBezTo>
                      <a:pt x="-7822" y="-2881"/>
                      <a:pt x="10740" y="6532"/>
                      <a:pt x="10363" y="4040"/>
                    </a:cubicBezTo>
                    <a:cubicBezTo>
                      <a:pt x="9552" y="3280"/>
                      <a:pt x="6648" y="1885"/>
                      <a:pt x="3871" y="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" name="Frihandsfigur: Form 214">
                <a:extLst>
                  <a:ext uri="{FF2B5EF4-FFF2-40B4-BE49-F238E27FC236}">
                    <a16:creationId xmlns:a16="http://schemas.microsoft.com/office/drawing/2014/main" id="{93E7DB99-E986-3357-0E4C-779A510EF36B}"/>
                  </a:ext>
                </a:extLst>
              </p:cNvPr>
              <p:cNvSpPr/>
              <p:nvPr/>
            </p:nvSpPr>
            <p:spPr>
              <a:xfrm>
                <a:off x="8804034" y="6460699"/>
                <a:ext cx="9954" cy="2723"/>
              </a:xfrm>
              <a:custGeom>
                <a:avLst/>
                <a:gdLst>
                  <a:gd name="csX0" fmla="*/ 3773 w 9954"/>
                  <a:gd name="csY0" fmla="*/ 274 h 2723"/>
                  <a:gd name="csX1" fmla="*/ 9951 w 9954"/>
                  <a:gd name="csY1" fmla="*/ 2170 h 2723"/>
                  <a:gd name="csX2" fmla="*/ 3773 w 9954"/>
                  <a:gd name="csY2" fmla="*/ 274 h 27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4" h="2723">
                    <a:moveTo>
                      <a:pt x="3773" y="274"/>
                    </a:moveTo>
                    <a:cubicBezTo>
                      <a:pt x="-7554" y="-1293"/>
                      <a:pt x="10265" y="4480"/>
                      <a:pt x="9951" y="2170"/>
                    </a:cubicBezTo>
                    <a:cubicBezTo>
                      <a:pt x="9219" y="1582"/>
                      <a:pt x="6453" y="731"/>
                      <a:pt x="3773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" name="Frihandsfigur: Form 215">
                <a:extLst>
                  <a:ext uri="{FF2B5EF4-FFF2-40B4-BE49-F238E27FC236}">
                    <a16:creationId xmlns:a16="http://schemas.microsoft.com/office/drawing/2014/main" id="{156AD019-3A72-491A-E8D8-92885CBF679D}"/>
                  </a:ext>
                </a:extLst>
              </p:cNvPr>
              <p:cNvSpPr/>
              <p:nvPr/>
            </p:nvSpPr>
            <p:spPr>
              <a:xfrm>
                <a:off x="8886621" y="6527149"/>
                <a:ext cx="10150" cy="3538"/>
              </a:xfrm>
              <a:custGeom>
                <a:avLst/>
                <a:gdLst>
                  <a:gd name="csX0" fmla="*/ 3813 w 10150"/>
                  <a:gd name="csY0" fmla="*/ 632 h 3538"/>
                  <a:gd name="csX1" fmla="*/ 10145 w 10150"/>
                  <a:gd name="csY1" fmla="*/ 3119 h 3538"/>
                  <a:gd name="csX2" fmla="*/ 3813 w 10150"/>
                  <a:gd name="csY2" fmla="*/ 632 h 35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50" h="3538">
                    <a:moveTo>
                      <a:pt x="3813" y="632"/>
                    </a:moveTo>
                    <a:cubicBezTo>
                      <a:pt x="-7674" y="-2162"/>
                      <a:pt x="10489" y="5347"/>
                      <a:pt x="10145" y="3119"/>
                    </a:cubicBezTo>
                    <a:cubicBezTo>
                      <a:pt x="9374" y="2473"/>
                      <a:pt x="6539" y="1364"/>
                      <a:pt x="3813" y="6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" name="Frihandsfigur: Form 216">
                <a:extLst>
                  <a:ext uri="{FF2B5EF4-FFF2-40B4-BE49-F238E27FC236}">
                    <a16:creationId xmlns:a16="http://schemas.microsoft.com/office/drawing/2014/main" id="{41F33743-8694-AA52-2498-D5FF77CAE3BE}"/>
                  </a:ext>
                </a:extLst>
              </p:cNvPr>
              <p:cNvSpPr/>
              <p:nvPr/>
            </p:nvSpPr>
            <p:spPr>
              <a:xfrm>
                <a:off x="9595971" y="7374753"/>
                <a:ext cx="13160" cy="5103"/>
              </a:xfrm>
              <a:custGeom>
                <a:avLst/>
                <a:gdLst>
                  <a:gd name="csX0" fmla="*/ 4495 w 13160"/>
                  <a:gd name="csY0" fmla="*/ 13 h 5103"/>
                  <a:gd name="csX1" fmla="*/ 8662 w 13160"/>
                  <a:gd name="csY1" fmla="*/ 5089 h 5103"/>
                  <a:gd name="csX2" fmla="*/ 4495 w 13160"/>
                  <a:gd name="csY2" fmla="*/ 13 h 51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60" h="5103">
                    <a:moveTo>
                      <a:pt x="4495" y="13"/>
                    </a:moveTo>
                    <a:cubicBezTo>
                      <a:pt x="-5363" y="288"/>
                      <a:pt x="3290" y="5408"/>
                      <a:pt x="8662" y="5089"/>
                    </a:cubicBezTo>
                    <a:cubicBezTo>
                      <a:pt x="18532" y="4797"/>
                      <a:pt x="9862" y="-295"/>
                      <a:pt x="4495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" name="Frihandsfigur: Form 217">
                <a:extLst>
                  <a:ext uri="{FF2B5EF4-FFF2-40B4-BE49-F238E27FC236}">
                    <a16:creationId xmlns:a16="http://schemas.microsoft.com/office/drawing/2014/main" id="{1577C81B-6EAF-1D1C-34A1-D0D454467839}"/>
                  </a:ext>
                </a:extLst>
              </p:cNvPr>
              <p:cNvSpPr/>
              <p:nvPr/>
            </p:nvSpPr>
            <p:spPr>
              <a:xfrm>
                <a:off x="8726059" y="6396249"/>
                <a:ext cx="9782" cy="2330"/>
              </a:xfrm>
              <a:custGeom>
                <a:avLst/>
                <a:gdLst>
                  <a:gd name="csX0" fmla="*/ 3756 w 9782"/>
                  <a:gd name="csY0" fmla="*/ 24 h 2330"/>
                  <a:gd name="csX1" fmla="*/ 9779 w 9782"/>
                  <a:gd name="csY1" fmla="*/ 1492 h 2330"/>
                  <a:gd name="csX2" fmla="*/ 3756 w 9782"/>
                  <a:gd name="csY2" fmla="*/ 24 h 23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2" h="2330">
                    <a:moveTo>
                      <a:pt x="3756" y="24"/>
                    </a:moveTo>
                    <a:cubicBezTo>
                      <a:pt x="-7469" y="-365"/>
                      <a:pt x="10071" y="4139"/>
                      <a:pt x="9779" y="1492"/>
                    </a:cubicBezTo>
                    <a:cubicBezTo>
                      <a:pt x="9088" y="887"/>
                      <a:pt x="6396" y="230"/>
                      <a:pt x="375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" name="Frihandsfigur: Form 218">
                <a:extLst>
                  <a:ext uri="{FF2B5EF4-FFF2-40B4-BE49-F238E27FC236}">
                    <a16:creationId xmlns:a16="http://schemas.microsoft.com/office/drawing/2014/main" id="{A967E978-46DB-58B2-4AC2-2183215E3D69}"/>
                  </a:ext>
                </a:extLst>
              </p:cNvPr>
              <p:cNvSpPr/>
              <p:nvPr/>
            </p:nvSpPr>
            <p:spPr>
              <a:xfrm>
                <a:off x="9257694" y="6928974"/>
                <a:ext cx="11451" cy="5300"/>
              </a:xfrm>
              <a:custGeom>
                <a:avLst/>
                <a:gdLst>
                  <a:gd name="csX0" fmla="*/ 4038 w 11451"/>
                  <a:gd name="csY0" fmla="*/ 435 h 5300"/>
                  <a:gd name="csX1" fmla="*/ 7411 w 11451"/>
                  <a:gd name="csY1" fmla="*/ 4875 h 5300"/>
                  <a:gd name="csX2" fmla="*/ 4038 w 11451"/>
                  <a:gd name="csY2" fmla="*/ 435 h 53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51" h="5300">
                    <a:moveTo>
                      <a:pt x="4038" y="435"/>
                    </a:moveTo>
                    <a:cubicBezTo>
                      <a:pt x="-4854" y="-1588"/>
                      <a:pt x="3089" y="4058"/>
                      <a:pt x="7411" y="4875"/>
                    </a:cubicBezTo>
                    <a:cubicBezTo>
                      <a:pt x="16309" y="6864"/>
                      <a:pt x="8359" y="1269"/>
                      <a:pt x="4038" y="4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" name="Frihandsfigur: Form 219">
                <a:extLst>
                  <a:ext uri="{FF2B5EF4-FFF2-40B4-BE49-F238E27FC236}">
                    <a16:creationId xmlns:a16="http://schemas.microsoft.com/office/drawing/2014/main" id="{24A20090-DA27-D189-E662-8B60CC5BF40A}"/>
                  </a:ext>
                </a:extLst>
              </p:cNvPr>
              <p:cNvSpPr/>
              <p:nvPr/>
            </p:nvSpPr>
            <p:spPr>
              <a:xfrm>
                <a:off x="9474947" y="7220775"/>
                <a:ext cx="12563" cy="5092"/>
              </a:xfrm>
              <a:custGeom>
                <a:avLst/>
                <a:gdLst>
                  <a:gd name="csX0" fmla="*/ 4356 w 12563"/>
                  <a:gd name="csY0" fmla="*/ 18 h 5092"/>
                  <a:gd name="csX1" fmla="*/ 8207 w 12563"/>
                  <a:gd name="csY1" fmla="*/ 5076 h 5092"/>
                  <a:gd name="csX2" fmla="*/ 4356 w 12563"/>
                  <a:gd name="csY2" fmla="*/ 18 h 50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63" h="5092">
                    <a:moveTo>
                      <a:pt x="4356" y="18"/>
                    </a:moveTo>
                    <a:cubicBezTo>
                      <a:pt x="-5160" y="-353"/>
                      <a:pt x="3144" y="5054"/>
                      <a:pt x="8207" y="5076"/>
                    </a:cubicBezTo>
                    <a:cubicBezTo>
                      <a:pt x="17729" y="5425"/>
                      <a:pt x="9407" y="64"/>
                      <a:pt x="435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" name="Frihandsfigur: Form 220">
                <a:extLst>
                  <a:ext uri="{FF2B5EF4-FFF2-40B4-BE49-F238E27FC236}">
                    <a16:creationId xmlns:a16="http://schemas.microsoft.com/office/drawing/2014/main" id="{11F55B2C-1A57-49C0-A522-B9D6EF0C13C4}"/>
                  </a:ext>
                </a:extLst>
              </p:cNvPr>
              <p:cNvSpPr/>
              <p:nvPr/>
            </p:nvSpPr>
            <p:spPr>
              <a:xfrm>
                <a:off x="9362682" y="7070222"/>
                <a:ext cx="11988" cy="5167"/>
              </a:xfrm>
              <a:custGeom>
                <a:avLst/>
                <a:gdLst>
                  <a:gd name="csX0" fmla="*/ 4200 w 11988"/>
                  <a:gd name="csY0" fmla="*/ 164 h 5167"/>
                  <a:gd name="csX1" fmla="*/ 7790 w 11988"/>
                  <a:gd name="csY1" fmla="*/ 5010 h 5167"/>
                  <a:gd name="csX2" fmla="*/ 4200 w 11988"/>
                  <a:gd name="csY2" fmla="*/ 164 h 5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8" h="5167">
                    <a:moveTo>
                      <a:pt x="4200" y="164"/>
                    </a:moveTo>
                    <a:cubicBezTo>
                      <a:pt x="-5001" y="-1019"/>
                      <a:pt x="3103" y="4582"/>
                      <a:pt x="7790" y="5010"/>
                    </a:cubicBezTo>
                    <a:cubicBezTo>
                      <a:pt x="16991" y="6165"/>
                      <a:pt x="8881" y="609"/>
                      <a:pt x="42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" name="Frihandsfigur: Form 221">
                <a:extLst>
                  <a:ext uri="{FF2B5EF4-FFF2-40B4-BE49-F238E27FC236}">
                    <a16:creationId xmlns:a16="http://schemas.microsoft.com/office/drawing/2014/main" id="{03F33BAC-0793-0E1C-30CD-E95FCA461FBE}"/>
                  </a:ext>
                </a:extLst>
              </p:cNvPr>
              <p:cNvSpPr/>
              <p:nvPr/>
            </p:nvSpPr>
            <p:spPr>
              <a:xfrm>
                <a:off x="8308790" y="5409578"/>
                <a:ext cx="7384" cy="11373"/>
              </a:xfrm>
              <a:custGeom>
                <a:avLst/>
                <a:gdLst>
                  <a:gd name="csX0" fmla="*/ 2921 w 7384"/>
                  <a:gd name="csY0" fmla="*/ 4349 h 11373"/>
                  <a:gd name="csX1" fmla="*/ 7384 w 7384"/>
                  <a:gd name="csY1" fmla="*/ 11368 h 11373"/>
                  <a:gd name="csX2" fmla="*/ 2921 w 7384"/>
                  <a:gd name="csY2" fmla="*/ 4349 h 113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84" h="11373">
                    <a:moveTo>
                      <a:pt x="2921" y="4349"/>
                    </a:moveTo>
                    <a:cubicBezTo>
                      <a:pt x="-5583" y="-8686"/>
                      <a:pt x="7167" y="11773"/>
                      <a:pt x="7384" y="11368"/>
                    </a:cubicBezTo>
                    <a:cubicBezTo>
                      <a:pt x="6910" y="10522"/>
                      <a:pt x="4915" y="7407"/>
                      <a:pt x="2921" y="4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" name="Frihandsfigur: Form 222">
                <a:extLst>
                  <a:ext uri="{FF2B5EF4-FFF2-40B4-BE49-F238E27FC236}">
                    <a16:creationId xmlns:a16="http://schemas.microsoft.com/office/drawing/2014/main" id="{A7EBFD4C-6086-3DF3-6374-AF9CFEB534E4}"/>
                  </a:ext>
                </a:extLst>
              </p:cNvPr>
              <p:cNvSpPr/>
              <p:nvPr/>
            </p:nvSpPr>
            <p:spPr>
              <a:xfrm>
                <a:off x="8653198" y="6326556"/>
                <a:ext cx="9594" cy="2518"/>
              </a:xfrm>
              <a:custGeom>
                <a:avLst/>
                <a:gdLst>
                  <a:gd name="csX0" fmla="*/ 3745 w 9594"/>
                  <a:gd name="csY0" fmla="*/ 0 h 2518"/>
                  <a:gd name="csX1" fmla="*/ 9591 w 9594"/>
                  <a:gd name="csY1" fmla="*/ 1297 h 2518"/>
                  <a:gd name="csX2" fmla="*/ 3745 w 9594"/>
                  <a:gd name="csY2" fmla="*/ 0 h 25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94" h="2518">
                    <a:moveTo>
                      <a:pt x="3745" y="0"/>
                    </a:moveTo>
                    <a:cubicBezTo>
                      <a:pt x="-7388" y="509"/>
                      <a:pt x="9877" y="4475"/>
                      <a:pt x="9591" y="1297"/>
                    </a:cubicBezTo>
                    <a:cubicBezTo>
                      <a:pt x="8951" y="623"/>
                      <a:pt x="6339" y="40"/>
                      <a:pt x="37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" name="Frihandsfigur: Form 223">
                <a:extLst>
                  <a:ext uri="{FF2B5EF4-FFF2-40B4-BE49-F238E27FC236}">
                    <a16:creationId xmlns:a16="http://schemas.microsoft.com/office/drawing/2014/main" id="{BE12EBF8-0012-BF61-4C9A-CA6A01333B97}"/>
                  </a:ext>
                </a:extLst>
              </p:cNvPr>
              <p:cNvSpPr/>
              <p:nvPr/>
            </p:nvSpPr>
            <p:spPr>
              <a:xfrm>
                <a:off x="8153912" y="5179753"/>
                <a:ext cx="7270" cy="6375"/>
              </a:xfrm>
              <a:custGeom>
                <a:avLst/>
                <a:gdLst>
                  <a:gd name="csX0" fmla="*/ 2870 w 7270"/>
                  <a:gd name="csY0" fmla="*/ 1997 h 6375"/>
                  <a:gd name="csX1" fmla="*/ 7271 w 7270"/>
                  <a:gd name="csY1" fmla="*/ 6272 h 6375"/>
                  <a:gd name="csX2" fmla="*/ 2870 w 7270"/>
                  <a:gd name="csY2" fmla="*/ 1997 h 63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0" h="6375">
                    <a:moveTo>
                      <a:pt x="2870" y="1997"/>
                    </a:moveTo>
                    <a:cubicBezTo>
                      <a:pt x="-5462" y="-4673"/>
                      <a:pt x="6968" y="7615"/>
                      <a:pt x="7271" y="6272"/>
                    </a:cubicBezTo>
                    <a:cubicBezTo>
                      <a:pt x="6802" y="5535"/>
                      <a:pt x="4836" y="3631"/>
                      <a:pt x="2870" y="1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" name="Frihandsfigur: Form 224">
                <a:extLst>
                  <a:ext uri="{FF2B5EF4-FFF2-40B4-BE49-F238E27FC236}">
                    <a16:creationId xmlns:a16="http://schemas.microsoft.com/office/drawing/2014/main" id="{1E2383A5-CA6F-3A6A-1B78-E9ECD68EFD62}"/>
                  </a:ext>
                </a:extLst>
              </p:cNvPr>
              <p:cNvSpPr/>
              <p:nvPr/>
            </p:nvSpPr>
            <p:spPr>
              <a:xfrm>
                <a:off x="8257547" y="5335494"/>
                <a:ext cx="7226" cy="10602"/>
              </a:xfrm>
              <a:custGeom>
                <a:avLst/>
                <a:gdLst>
                  <a:gd name="csX0" fmla="*/ 2832 w 7226"/>
                  <a:gd name="csY0" fmla="*/ 4167 h 10602"/>
                  <a:gd name="csX1" fmla="*/ 7227 w 7226"/>
                  <a:gd name="csY1" fmla="*/ 10603 h 10602"/>
                  <a:gd name="csX2" fmla="*/ 2832 w 7226"/>
                  <a:gd name="csY2" fmla="*/ 4167 h 106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26" h="10602">
                    <a:moveTo>
                      <a:pt x="2832" y="4167"/>
                    </a:moveTo>
                    <a:cubicBezTo>
                      <a:pt x="-5489" y="-8091"/>
                      <a:pt x="7170" y="10597"/>
                      <a:pt x="7227" y="10603"/>
                    </a:cubicBezTo>
                    <a:cubicBezTo>
                      <a:pt x="6753" y="9900"/>
                      <a:pt x="4786" y="7036"/>
                      <a:pt x="2832" y="4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" name="Frihandsfigur: Form 225">
                <a:extLst>
                  <a:ext uri="{FF2B5EF4-FFF2-40B4-BE49-F238E27FC236}">
                    <a16:creationId xmlns:a16="http://schemas.microsoft.com/office/drawing/2014/main" id="{697D43E3-D37E-3044-D92D-A2CF0D491C5B}"/>
                  </a:ext>
                </a:extLst>
              </p:cNvPr>
              <p:cNvSpPr/>
              <p:nvPr/>
            </p:nvSpPr>
            <p:spPr>
              <a:xfrm>
                <a:off x="8103948" y="5102860"/>
                <a:ext cx="7315" cy="4142"/>
              </a:xfrm>
              <a:custGeom>
                <a:avLst/>
                <a:gdLst>
                  <a:gd name="csX0" fmla="*/ 2920 w 7315"/>
                  <a:gd name="csY0" fmla="*/ 846 h 4142"/>
                  <a:gd name="csX1" fmla="*/ 7315 w 7315"/>
                  <a:gd name="csY1" fmla="*/ 3761 h 4142"/>
                  <a:gd name="csX2" fmla="*/ 2920 w 7315"/>
                  <a:gd name="csY2" fmla="*/ 846 h 4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15" h="4142">
                    <a:moveTo>
                      <a:pt x="2920" y="846"/>
                    </a:moveTo>
                    <a:cubicBezTo>
                      <a:pt x="-5549" y="-2663"/>
                      <a:pt x="7075" y="6024"/>
                      <a:pt x="7315" y="3761"/>
                    </a:cubicBezTo>
                    <a:cubicBezTo>
                      <a:pt x="6869" y="3052"/>
                      <a:pt x="4904" y="1755"/>
                      <a:pt x="2920" y="8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" name="Frihandsfigur: Form 226">
                <a:extLst>
                  <a:ext uri="{FF2B5EF4-FFF2-40B4-BE49-F238E27FC236}">
                    <a16:creationId xmlns:a16="http://schemas.microsoft.com/office/drawing/2014/main" id="{438E3D85-9BA3-2834-9396-09256E687C9D}"/>
                  </a:ext>
                </a:extLst>
              </p:cNvPr>
              <p:cNvSpPr/>
              <p:nvPr/>
            </p:nvSpPr>
            <p:spPr>
              <a:xfrm>
                <a:off x="8057094" y="5030526"/>
                <a:ext cx="7340" cy="2587"/>
              </a:xfrm>
              <a:custGeom>
                <a:avLst/>
                <a:gdLst>
                  <a:gd name="csX0" fmla="*/ 2997 w 7340"/>
                  <a:gd name="csY0" fmla="*/ 91 h 2587"/>
                  <a:gd name="csX1" fmla="*/ 7340 w 7340"/>
                  <a:gd name="csY1" fmla="*/ 1817 h 2587"/>
                  <a:gd name="csX2" fmla="*/ 2997 w 7340"/>
                  <a:gd name="csY2" fmla="*/ 91 h 25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0" h="2587">
                    <a:moveTo>
                      <a:pt x="2997" y="91"/>
                    </a:moveTo>
                    <a:cubicBezTo>
                      <a:pt x="-5667" y="-743"/>
                      <a:pt x="7197" y="4497"/>
                      <a:pt x="7340" y="1817"/>
                    </a:cubicBezTo>
                    <a:cubicBezTo>
                      <a:pt x="6934" y="1177"/>
                      <a:pt x="4991" y="405"/>
                      <a:pt x="2997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" name="Frihandsfigur: Form 227">
                <a:extLst>
                  <a:ext uri="{FF2B5EF4-FFF2-40B4-BE49-F238E27FC236}">
                    <a16:creationId xmlns:a16="http://schemas.microsoft.com/office/drawing/2014/main" id="{174E81A5-0D5D-BC1B-CD7D-123A628759D9}"/>
                  </a:ext>
                </a:extLst>
              </p:cNvPr>
              <p:cNvSpPr/>
              <p:nvPr/>
            </p:nvSpPr>
            <p:spPr>
              <a:xfrm>
                <a:off x="8205616" y="5258324"/>
                <a:ext cx="7196" cy="8719"/>
              </a:xfrm>
              <a:custGeom>
                <a:avLst/>
                <a:gdLst>
                  <a:gd name="csX0" fmla="*/ 2801 w 7196"/>
                  <a:gd name="csY0" fmla="*/ 3168 h 8719"/>
                  <a:gd name="csX1" fmla="*/ 7196 w 7196"/>
                  <a:gd name="csY1" fmla="*/ 8711 h 8719"/>
                  <a:gd name="csX2" fmla="*/ 2801 w 7196"/>
                  <a:gd name="csY2" fmla="*/ 3168 h 87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96" h="8719">
                    <a:moveTo>
                      <a:pt x="2801" y="3168"/>
                    </a:moveTo>
                    <a:cubicBezTo>
                      <a:pt x="-5377" y="-6513"/>
                      <a:pt x="6928" y="9123"/>
                      <a:pt x="7196" y="8711"/>
                    </a:cubicBezTo>
                    <a:cubicBezTo>
                      <a:pt x="6722" y="7969"/>
                      <a:pt x="4756" y="5500"/>
                      <a:pt x="2801" y="3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" name="Frihandsfigur: Form 228">
                <a:extLst>
                  <a:ext uri="{FF2B5EF4-FFF2-40B4-BE49-F238E27FC236}">
                    <a16:creationId xmlns:a16="http://schemas.microsoft.com/office/drawing/2014/main" id="{62486332-ABA9-FC8C-0BB2-E733EA1CC7E4}"/>
                  </a:ext>
                </a:extLst>
              </p:cNvPr>
              <p:cNvSpPr/>
              <p:nvPr/>
            </p:nvSpPr>
            <p:spPr>
              <a:xfrm>
                <a:off x="8525233" y="6003850"/>
                <a:ext cx="8753" cy="10524"/>
              </a:xfrm>
              <a:custGeom>
                <a:avLst/>
                <a:gdLst>
                  <a:gd name="csX0" fmla="*/ 3385 w 8753"/>
                  <a:gd name="csY0" fmla="*/ 2026 h 10524"/>
                  <a:gd name="csX1" fmla="*/ 5362 w 8753"/>
                  <a:gd name="csY1" fmla="*/ 8575 h 10524"/>
                  <a:gd name="csX2" fmla="*/ 3385 w 8753"/>
                  <a:gd name="csY2" fmla="*/ 2026 h 10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3" h="10524">
                    <a:moveTo>
                      <a:pt x="3385" y="2026"/>
                    </a:moveTo>
                    <a:cubicBezTo>
                      <a:pt x="-3845" y="-4369"/>
                      <a:pt x="2293" y="6209"/>
                      <a:pt x="5362" y="8575"/>
                    </a:cubicBezTo>
                    <a:cubicBezTo>
                      <a:pt x="12614" y="14753"/>
                      <a:pt x="6442" y="4489"/>
                      <a:pt x="3385" y="20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" name="Frihandsfigur: Form 229">
                <a:extLst>
                  <a:ext uri="{FF2B5EF4-FFF2-40B4-BE49-F238E27FC236}">
                    <a16:creationId xmlns:a16="http://schemas.microsoft.com/office/drawing/2014/main" id="{D5410877-ED69-629E-1839-47572FD0D56B}"/>
                  </a:ext>
                </a:extLst>
              </p:cNvPr>
              <p:cNvSpPr/>
              <p:nvPr/>
            </p:nvSpPr>
            <p:spPr>
              <a:xfrm>
                <a:off x="8464510" y="5890727"/>
                <a:ext cx="8415" cy="11139"/>
              </a:xfrm>
              <a:custGeom>
                <a:avLst/>
                <a:gdLst>
                  <a:gd name="csX0" fmla="*/ 3277 w 8415"/>
                  <a:gd name="csY0" fmla="*/ 3775 h 11139"/>
                  <a:gd name="csX1" fmla="*/ 8415 w 8415"/>
                  <a:gd name="csY1" fmla="*/ 11113 h 11139"/>
                  <a:gd name="csX2" fmla="*/ 3277 w 8415"/>
                  <a:gd name="csY2" fmla="*/ 3775 h 111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5" h="11139">
                    <a:moveTo>
                      <a:pt x="3277" y="3775"/>
                    </a:moveTo>
                    <a:cubicBezTo>
                      <a:pt x="-6209" y="-8118"/>
                      <a:pt x="7861" y="11970"/>
                      <a:pt x="8415" y="11113"/>
                    </a:cubicBezTo>
                    <a:cubicBezTo>
                      <a:pt x="7878" y="10061"/>
                      <a:pt x="5581" y="6781"/>
                      <a:pt x="3277" y="3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" name="Frihandsfigur: Form 230">
                <a:extLst>
                  <a:ext uri="{FF2B5EF4-FFF2-40B4-BE49-F238E27FC236}">
                    <a16:creationId xmlns:a16="http://schemas.microsoft.com/office/drawing/2014/main" id="{A04DEF12-34CF-D44F-A478-DEA43D76B39C}"/>
                  </a:ext>
                </a:extLst>
              </p:cNvPr>
              <p:cNvSpPr/>
              <p:nvPr/>
            </p:nvSpPr>
            <p:spPr>
              <a:xfrm>
                <a:off x="8585872" y="6226867"/>
                <a:ext cx="9231" cy="6155"/>
              </a:xfrm>
              <a:custGeom>
                <a:avLst/>
                <a:gdLst>
                  <a:gd name="csX0" fmla="*/ 3565 w 9231"/>
                  <a:gd name="csY0" fmla="*/ 71 h 6155"/>
                  <a:gd name="csX1" fmla="*/ 5669 w 9231"/>
                  <a:gd name="csY1" fmla="*/ 6095 h 6155"/>
                  <a:gd name="csX2" fmla="*/ 3565 w 9231"/>
                  <a:gd name="csY2" fmla="*/ 71 h 6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1" h="6155">
                    <a:moveTo>
                      <a:pt x="3565" y="71"/>
                    </a:moveTo>
                    <a:cubicBezTo>
                      <a:pt x="-3493" y="-752"/>
                      <a:pt x="1393" y="5826"/>
                      <a:pt x="5669" y="6095"/>
                    </a:cubicBezTo>
                    <a:cubicBezTo>
                      <a:pt x="12755" y="6843"/>
                      <a:pt x="7783" y="477"/>
                      <a:pt x="3565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" name="Frihandsfigur: Form 231">
                <a:extLst>
                  <a:ext uri="{FF2B5EF4-FFF2-40B4-BE49-F238E27FC236}">
                    <a16:creationId xmlns:a16="http://schemas.microsoft.com/office/drawing/2014/main" id="{6C70BAD1-4DAB-3C08-A394-5A5C605C84D0}"/>
                  </a:ext>
                </a:extLst>
              </p:cNvPr>
              <p:cNvSpPr/>
              <p:nvPr/>
            </p:nvSpPr>
            <p:spPr>
              <a:xfrm>
                <a:off x="8409453" y="5734729"/>
                <a:ext cx="8134" cy="12207"/>
              </a:xfrm>
              <a:custGeom>
                <a:avLst/>
                <a:gdLst>
                  <a:gd name="csX0" fmla="*/ 3288 w 8134"/>
                  <a:gd name="csY0" fmla="*/ 3359 h 12207"/>
                  <a:gd name="csX1" fmla="*/ 8134 w 8134"/>
                  <a:gd name="csY1" fmla="*/ 11828 h 12207"/>
                  <a:gd name="csX2" fmla="*/ 3288 w 8134"/>
                  <a:gd name="csY2" fmla="*/ 3359 h 12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34" h="12207">
                    <a:moveTo>
                      <a:pt x="3288" y="3359"/>
                    </a:moveTo>
                    <a:cubicBezTo>
                      <a:pt x="-6016" y="-8591"/>
                      <a:pt x="7294" y="15469"/>
                      <a:pt x="8134" y="11828"/>
                    </a:cubicBezTo>
                    <a:cubicBezTo>
                      <a:pt x="7660" y="10160"/>
                      <a:pt x="5488" y="6382"/>
                      <a:pt x="3288" y="33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" name="Frihandsfigur: Form 232">
                <a:extLst>
                  <a:ext uri="{FF2B5EF4-FFF2-40B4-BE49-F238E27FC236}">
                    <a16:creationId xmlns:a16="http://schemas.microsoft.com/office/drawing/2014/main" id="{3A2EDF9E-C7F4-1B93-AA68-56E00A66A133}"/>
                  </a:ext>
                </a:extLst>
              </p:cNvPr>
              <p:cNvSpPr/>
              <p:nvPr/>
            </p:nvSpPr>
            <p:spPr>
              <a:xfrm>
                <a:off x="8358952" y="5549527"/>
                <a:ext cx="7697" cy="11978"/>
              </a:xfrm>
              <a:custGeom>
                <a:avLst/>
                <a:gdLst>
                  <a:gd name="csX0" fmla="*/ 3091 w 7697"/>
                  <a:gd name="csY0" fmla="*/ 3321 h 11978"/>
                  <a:gd name="csX1" fmla="*/ 7697 w 7697"/>
                  <a:gd name="csY1" fmla="*/ 11693 h 11978"/>
                  <a:gd name="csX2" fmla="*/ 3091 w 7697"/>
                  <a:gd name="csY2" fmla="*/ 3321 h 11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7" h="11978">
                    <a:moveTo>
                      <a:pt x="3091" y="3321"/>
                    </a:moveTo>
                    <a:cubicBezTo>
                      <a:pt x="-5653" y="-8361"/>
                      <a:pt x="6845" y="14773"/>
                      <a:pt x="7697" y="11693"/>
                    </a:cubicBezTo>
                    <a:cubicBezTo>
                      <a:pt x="7240" y="10093"/>
                      <a:pt x="5177" y="6361"/>
                      <a:pt x="3091" y="3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" name="Frihandsfigur: Form 233">
                <a:extLst>
                  <a:ext uri="{FF2B5EF4-FFF2-40B4-BE49-F238E27FC236}">
                    <a16:creationId xmlns:a16="http://schemas.microsoft.com/office/drawing/2014/main" id="{702344AE-6D15-01A4-7EAA-10664FEBF726}"/>
                  </a:ext>
                </a:extLst>
              </p:cNvPr>
              <p:cNvSpPr/>
              <p:nvPr/>
            </p:nvSpPr>
            <p:spPr>
              <a:xfrm>
                <a:off x="9727508" y="7526420"/>
                <a:ext cx="13342" cy="5051"/>
              </a:xfrm>
              <a:custGeom>
                <a:avLst/>
                <a:gdLst>
                  <a:gd name="csX0" fmla="*/ 4363 w 13342"/>
                  <a:gd name="csY0" fmla="*/ 0 h 5051"/>
                  <a:gd name="csX1" fmla="*/ 12872 w 13342"/>
                  <a:gd name="csY1" fmla="*/ 4184 h 5051"/>
                  <a:gd name="csX2" fmla="*/ 4363 w 13342"/>
                  <a:gd name="csY2" fmla="*/ 0 h 50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42" h="5051">
                    <a:moveTo>
                      <a:pt x="4363" y="0"/>
                    </a:moveTo>
                    <a:cubicBezTo>
                      <a:pt x="-7822" y="1160"/>
                      <a:pt x="8975" y="7287"/>
                      <a:pt x="12872" y="4184"/>
                    </a:cubicBezTo>
                    <a:cubicBezTo>
                      <a:pt x="15449" y="989"/>
                      <a:pt x="6712" y="23"/>
                      <a:pt x="43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" name="Frihandsfigur: Form 234">
                <a:extLst>
                  <a:ext uri="{FF2B5EF4-FFF2-40B4-BE49-F238E27FC236}">
                    <a16:creationId xmlns:a16="http://schemas.microsoft.com/office/drawing/2014/main" id="{3D8DD749-E038-9C78-037D-BE98982B9053}"/>
                  </a:ext>
                </a:extLst>
              </p:cNvPr>
              <p:cNvSpPr/>
              <p:nvPr/>
            </p:nvSpPr>
            <p:spPr>
              <a:xfrm>
                <a:off x="7819586" y="4965260"/>
                <a:ext cx="6904" cy="1414"/>
              </a:xfrm>
              <a:custGeom>
                <a:avLst/>
                <a:gdLst>
                  <a:gd name="csX0" fmla="*/ 2710 w 6904"/>
                  <a:gd name="csY0" fmla="*/ 0 h 1414"/>
                  <a:gd name="csX1" fmla="*/ 6904 w 6904"/>
                  <a:gd name="csY1" fmla="*/ 680 h 1414"/>
                  <a:gd name="csX2" fmla="*/ 2710 w 6904"/>
                  <a:gd name="csY2" fmla="*/ 0 h 14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04" h="1414">
                    <a:moveTo>
                      <a:pt x="2710" y="0"/>
                    </a:moveTo>
                    <a:cubicBezTo>
                      <a:pt x="-4829" y="211"/>
                      <a:pt x="5618" y="2583"/>
                      <a:pt x="6904" y="680"/>
                    </a:cubicBezTo>
                    <a:cubicBezTo>
                      <a:pt x="6041" y="91"/>
                      <a:pt x="4018" y="34"/>
                      <a:pt x="27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" name="Frihandsfigur: Form 235">
                <a:extLst>
                  <a:ext uri="{FF2B5EF4-FFF2-40B4-BE49-F238E27FC236}">
                    <a16:creationId xmlns:a16="http://schemas.microsoft.com/office/drawing/2014/main" id="{1CC3671B-06AF-2660-1033-598DF22CA235}"/>
                  </a:ext>
                </a:extLst>
              </p:cNvPr>
              <p:cNvSpPr/>
              <p:nvPr/>
            </p:nvSpPr>
            <p:spPr>
              <a:xfrm>
                <a:off x="8618429" y="6445001"/>
                <a:ext cx="10035" cy="3316"/>
              </a:xfrm>
              <a:custGeom>
                <a:avLst/>
                <a:gdLst>
                  <a:gd name="csX0" fmla="*/ 3801 w 10035"/>
                  <a:gd name="csY0" fmla="*/ 1027 h 3316"/>
                  <a:gd name="csX1" fmla="*/ 10036 w 10035"/>
                  <a:gd name="csY1" fmla="*/ 3268 h 3316"/>
                  <a:gd name="csX2" fmla="*/ 3801 w 10035"/>
                  <a:gd name="csY2" fmla="*/ 1027 h 3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35" h="3316">
                    <a:moveTo>
                      <a:pt x="3801" y="1027"/>
                    </a:moveTo>
                    <a:cubicBezTo>
                      <a:pt x="-7515" y="-2408"/>
                      <a:pt x="10041" y="3930"/>
                      <a:pt x="10036" y="3268"/>
                    </a:cubicBezTo>
                    <a:cubicBezTo>
                      <a:pt x="9298" y="2885"/>
                      <a:pt x="6510" y="1879"/>
                      <a:pt x="3801" y="10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" name="Frihandsfigur: Form 236">
                <a:extLst>
                  <a:ext uri="{FF2B5EF4-FFF2-40B4-BE49-F238E27FC236}">
                    <a16:creationId xmlns:a16="http://schemas.microsoft.com/office/drawing/2014/main" id="{6678CC44-C8F7-0B6A-C512-E2D42129144A}"/>
                  </a:ext>
                </a:extLst>
              </p:cNvPr>
              <p:cNvSpPr/>
              <p:nvPr/>
            </p:nvSpPr>
            <p:spPr>
              <a:xfrm>
                <a:off x="8700301" y="6494427"/>
                <a:ext cx="10213" cy="4435"/>
              </a:xfrm>
              <a:custGeom>
                <a:avLst/>
                <a:gdLst>
                  <a:gd name="csX0" fmla="*/ 3847 w 10213"/>
                  <a:gd name="csY0" fmla="*/ 1287 h 4435"/>
                  <a:gd name="csX1" fmla="*/ 10214 w 10213"/>
                  <a:gd name="csY1" fmla="*/ 4339 h 4435"/>
                  <a:gd name="csX2" fmla="*/ 3847 w 10213"/>
                  <a:gd name="csY2" fmla="*/ 1287 h 44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13" h="4435">
                    <a:moveTo>
                      <a:pt x="3847" y="1287"/>
                    </a:moveTo>
                    <a:cubicBezTo>
                      <a:pt x="-7623" y="-3160"/>
                      <a:pt x="10208" y="5430"/>
                      <a:pt x="10214" y="4339"/>
                    </a:cubicBezTo>
                    <a:cubicBezTo>
                      <a:pt x="9453" y="3785"/>
                      <a:pt x="6608" y="2419"/>
                      <a:pt x="3847" y="1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" name="Frihandsfigur: Form 237">
                <a:extLst>
                  <a:ext uri="{FF2B5EF4-FFF2-40B4-BE49-F238E27FC236}">
                    <a16:creationId xmlns:a16="http://schemas.microsoft.com/office/drawing/2014/main" id="{3BC948B4-B59F-F747-56F1-B3B67FA49BBB}"/>
                  </a:ext>
                </a:extLst>
              </p:cNvPr>
              <p:cNvSpPr/>
              <p:nvPr/>
            </p:nvSpPr>
            <p:spPr>
              <a:xfrm>
                <a:off x="8784110" y="6569264"/>
                <a:ext cx="10513" cy="5638"/>
              </a:xfrm>
              <a:custGeom>
                <a:avLst/>
                <a:gdLst>
                  <a:gd name="csX0" fmla="*/ 4009 w 10513"/>
                  <a:gd name="csY0" fmla="*/ 1391 h 5638"/>
                  <a:gd name="csX1" fmla="*/ 10513 w 10513"/>
                  <a:gd name="csY1" fmla="*/ 5294 h 5638"/>
                  <a:gd name="csX2" fmla="*/ 4009 w 10513"/>
                  <a:gd name="csY2" fmla="*/ 1391 h 56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13" h="5638">
                    <a:moveTo>
                      <a:pt x="4009" y="1391"/>
                    </a:moveTo>
                    <a:cubicBezTo>
                      <a:pt x="-7941" y="-3890"/>
                      <a:pt x="10644" y="7746"/>
                      <a:pt x="10513" y="5294"/>
                    </a:cubicBezTo>
                    <a:cubicBezTo>
                      <a:pt x="9735" y="4448"/>
                      <a:pt x="6827" y="2706"/>
                      <a:pt x="4009" y="13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" name="Frihandsfigur: Form 238">
                <a:extLst>
                  <a:ext uri="{FF2B5EF4-FFF2-40B4-BE49-F238E27FC236}">
                    <a16:creationId xmlns:a16="http://schemas.microsoft.com/office/drawing/2014/main" id="{3C16D36C-FAA1-C802-DE08-92D147439CDF}"/>
                  </a:ext>
                </a:extLst>
              </p:cNvPr>
              <p:cNvSpPr/>
              <p:nvPr/>
            </p:nvSpPr>
            <p:spPr>
              <a:xfrm>
                <a:off x="8465654" y="6371496"/>
                <a:ext cx="9734" cy="1682"/>
              </a:xfrm>
              <a:custGeom>
                <a:avLst/>
                <a:gdLst>
                  <a:gd name="csX0" fmla="*/ 3791 w 9734"/>
                  <a:gd name="csY0" fmla="*/ 135 h 1682"/>
                  <a:gd name="csX1" fmla="*/ 9734 w 9734"/>
                  <a:gd name="csY1" fmla="*/ 1300 h 1682"/>
                  <a:gd name="csX2" fmla="*/ 3791 w 9734"/>
                  <a:gd name="csY2" fmla="*/ 135 h 16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34" h="1682">
                    <a:moveTo>
                      <a:pt x="3791" y="135"/>
                    </a:moveTo>
                    <a:cubicBezTo>
                      <a:pt x="-7422" y="-717"/>
                      <a:pt x="9820" y="2815"/>
                      <a:pt x="9734" y="1300"/>
                    </a:cubicBezTo>
                    <a:cubicBezTo>
                      <a:pt x="9077" y="917"/>
                      <a:pt x="6419" y="398"/>
                      <a:pt x="3791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0" name="Frihandsfigur: Form 239">
                <a:extLst>
                  <a:ext uri="{FF2B5EF4-FFF2-40B4-BE49-F238E27FC236}">
                    <a16:creationId xmlns:a16="http://schemas.microsoft.com/office/drawing/2014/main" id="{BE9A93F1-6D38-A7BE-E8C0-BB7CA00F44EB}"/>
                  </a:ext>
                </a:extLst>
              </p:cNvPr>
              <p:cNvSpPr/>
              <p:nvPr/>
            </p:nvSpPr>
            <p:spPr>
              <a:xfrm>
                <a:off x="8539768" y="6408305"/>
                <a:ext cx="9909" cy="2282"/>
              </a:xfrm>
              <a:custGeom>
                <a:avLst/>
                <a:gdLst>
                  <a:gd name="csX0" fmla="*/ 3811 w 9909"/>
                  <a:gd name="csY0" fmla="*/ 592 h 2282"/>
                  <a:gd name="csX1" fmla="*/ 9909 w 9909"/>
                  <a:gd name="csY1" fmla="*/ 2170 h 2282"/>
                  <a:gd name="csX2" fmla="*/ 3811 w 9909"/>
                  <a:gd name="csY2" fmla="*/ 592 h 2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9" h="2282">
                    <a:moveTo>
                      <a:pt x="3811" y="592"/>
                    </a:moveTo>
                    <a:cubicBezTo>
                      <a:pt x="-7521" y="-1596"/>
                      <a:pt x="10041" y="3050"/>
                      <a:pt x="9909" y="2170"/>
                    </a:cubicBezTo>
                    <a:cubicBezTo>
                      <a:pt x="9212" y="1844"/>
                      <a:pt x="6480" y="1135"/>
                      <a:pt x="3811" y="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1" name="Frihandsfigur: Form 240">
                <a:extLst>
                  <a:ext uri="{FF2B5EF4-FFF2-40B4-BE49-F238E27FC236}">
                    <a16:creationId xmlns:a16="http://schemas.microsoft.com/office/drawing/2014/main" id="{C2D8CCE8-30B8-883C-0C5C-595FBEFE3256}"/>
                  </a:ext>
                </a:extLst>
              </p:cNvPr>
              <p:cNvSpPr/>
              <p:nvPr/>
            </p:nvSpPr>
            <p:spPr>
              <a:xfrm>
                <a:off x="8397243" y="6321532"/>
                <a:ext cx="9559" cy="2053"/>
              </a:xfrm>
              <a:custGeom>
                <a:avLst/>
                <a:gdLst>
                  <a:gd name="csX0" fmla="*/ 3798 w 9559"/>
                  <a:gd name="csY0" fmla="*/ 0 h 2053"/>
                  <a:gd name="csX1" fmla="*/ 9559 w 9559"/>
                  <a:gd name="csY1" fmla="*/ 1103 h 2053"/>
                  <a:gd name="csX2" fmla="*/ 3798 w 9559"/>
                  <a:gd name="csY2" fmla="*/ 0 h 2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59" h="2053">
                    <a:moveTo>
                      <a:pt x="3798" y="0"/>
                    </a:moveTo>
                    <a:cubicBezTo>
                      <a:pt x="-7363" y="303"/>
                      <a:pt x="9634" y="3652"/>
                      <a:pt x="9559" y="1103"/>
                    </a:cubicBezTo>
                    <a:cubicBezTo>
                      <a:pt x="8965" y="548"/>
                      <a:pt x="6387" y="57"/>
                      <a:pt x="3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2" name="Frihandsfigur: Form 241">
                <a:extLst>
                  <a:ext uri="{FF2B5EF4-FFF2-40B4-BE49-F238E27FC236}">
                    <a16:creationId xmlns:a16="http://schemas.microsoft.com/office/drawing/2014/main" id="{AB8E4847-30BE-C168-8685-D9F9D858E0CF}"/>
                  </a:ext>
                </a:extLst>
              </p:cNvPr>
              <p:cNvSpPr/>
              <p:nvPr/>
            </p:nvSpPr>
            <p:spPr>
              <a:xfrm>
                <a:off x="9145140" y="7180934"/>
                <a:ext cx="12397" cy="6044"/>
              </a:xfrm>
              <a:custGeom>
                <a:avLst/>
                <a:gdLst>
                  <a:gd name="csX0" fmla="*/ 4516 w 12397"/>
                  <a:gd name="csY0" fmla="*/ 31 h 6044"/>
                  <a:gd name="csX1" fmla="*/ 7882 w 12397"/>
                  <a:gd name="csY1" fmla="*/ 6015 h 6044"/>
                  <a:gd name="csX2" fmla="*/ 4516 w 12397"/>
                  <a:gd name="csY2" fmla="*/ 31 h 60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97" h="6044">
                    <a:moveTo>
                      <a:pt x="4516" y="31"/>
                    </a:moveTo>
                    <a:cubicBezTo>
                      <a:pt x="-4908" y="-500"/>
                      <a:pt x="2510" y="5884"/>
                      <a:pt x="7882" y="6015"/>
                    </a:cubicBezTo>
                    <a:cubicBezTo>
                      <a:pt x="17312" y="6530"/>
                      <a:pt x="9876" y="186"/>
                      <a:pt x="45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3" name="Frihandsfigur: Form 242">
                <a:extLst>
                  <a:ext uri="{FF2B5EF4-FFF2-40B4-BE49-F238E27FC236}">
                    <a16:creationId xmlns:a16="http://schemas.microsoft.com/office/drawing/2014/main" id="{2CFB39EF-C7DD-C662-840E-0F1ABB3A08DC}"/>
                  </a:ext>
                </a:extLst>
              </p:cNvPr>
              <p:cNvSpPr/>
              <p:nvPr/>
            </p:nvSpPr>
            <p:spPr>
              <a:xfrm>
                <a:off x="9251468" y="7359723"/>
                <a:ext cx="12996" cy="5765"/>
              </a:xfrm>
              <a:custGeom>
                <a:avLst/>
                <a:gdLst>
                  <a:gd name="csX0" fmla="*/ 4658 w 12996"/>
                  <a:gd name="csY0" fmla="*/ 8 h 5765"/>
                  <a:gd name="csX1" fmla="*/ 8339 w 12996"/>
                  <a:gd name="csY1" fmla="*/ 5757 h 5765"/>
                  <a:gd name="csX2" fmla="*/ 4658 w 12996"/>
                  <a:gd name="csY2" fmla="*/ 8 h 5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96" h="5765">
                    <a:moveTo>
                      <a:pt x="4658" y="8"/>
                    </a:moveTo>
                    <a:cubicBezTo>
                      <a:pt x="-5098" y="174"/>
                      <a:pt x="2617" y="6025"/>
                      <a:pt x="8339" y="5757"/>
                    </a:cubicBezTo>
                    <a:cubicBezTo>
                      <a:pt x="18100" y="5585"/>
                      <a:pt x="10367" y="-238"/>
                      <a:pt x="465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4" name="Frihandsfigur: Form 243">
                <a:extLst>
                  <a:ext uri="{FF2B5EF4-FFF2-40B4-BE49-F238E27FC236}">
                    <a16:creationId xmlns:a16="http://schemas.microsoft.com/office/drawing/2014/main" id="{2418980C-A815-91C0-946E-C8926C0A7AA1}"/>
                  </a:ext>
                </a:extLst>
              </p:cNvPr>
              <p:cNvSpPr/>
              <p:nvPr/>
            </p:nvSpPr>
            <p:spPr>
              <a:xfrm>
                <a:off x="8955766" y="6831241"/>
                <a:ext cx="11319" cy="6430"/>
              </a:xfrm>
              <a:custGeom>
                <a:avLst/>
                <a:gdLst>
                  <a:gd name="csX0" fmla="*/ 4329 w 11319"/>
                  <a:gd name="csY0" fmla="*/ 486 h 6430"/>
                  <a:gd name="csX1" fmla="*/ 11317 w 11319"/>
                  <a:gd name="csY1" fmla="*/ 4978 h 6430"/>
                  <a:gd name="csX2" fmla="*/ 4329 w 11319"/>
                  <a:gd name="csY2" fmla="*/ 486 h 64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19" h="6430">
                    <a:moveTo>
                      <a:pt x="4329" y="486"/>
                    </a:moveTo>
                    <a:cubicBezTo>
                      <a:pt x="-8599" y="-2662"/>
                      <a:pt x="11575" y="10728"/>
                      <a:pt x="11317" y="4978"/>
                    </a:cubicBezTo>
                    <a:cubicBezTo>
                      <a:pt x="10501" y="3521"/>
                      <a:pt x="7374" y="1510"/>
                      <a:pt x="4329" y="4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5" name="Frihandsfigur: Form 244">
                <a:extLst>
                  <a:ext uri="{FF2B5EF4-FFF2-40B4-BE49-F238E27FC236}">
                    <a16:creationId xmlns:a16="http://schemas.microsoft.com/office/drawing/2014/main" id="{7BAE5FC1-F83A-F3C1-DCE2-6F3FAF303F25}"/>
                  </a:ext>
                </a:extLst>
              </p:cNvPr>
              <p:cNvSpPr/>
              <p:nvPr/>
            </p:nvSpPr>
            <p:spPr>
              <a:xfrm>
                <a:off x="9047127" y="7000998"/>
                <a:ext cx="11864" cy="6383"/>
              </a:xfrm>
              <a:custGeom>
                <a:avLst/>
                <a:gdLst>
                  <a:gd name="csX0" fmla="*/ 4528 w 11864"/>
                  <a:gd name="csY0" fmla="*/ 150 h 6383"/>
                  <a:gd name="csX1" fmla="*/ 11855 w 11864"/>
                  <a:gd name="csY1" fmla="*/ 4368 h 6383"/>
                  <a:gd name="csX2" fmla="*/ 4528 w 11864"/>
                  <a:gd name="csY2" fmla="*/ 150 h 63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64" h="6383">
                    <a:moveTo>
                      <a:pt x="4528" y="150"/>
                    </a:moveTo>
                    <a:cubicBezTo>
                      <a:pt x="-9080" y="-1501"/>
                      <a:pt x="12369" y="11152"/>
                      <a:pt x="11855" y="4368"/>
                    </a:cubicBezTo>
                    <a:cubicBezTo>
                      <a:pt x="10986" y="2762"/>
                      <a:pt x="7712" y="876"/>
                      <a:pt x="4528" y="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6" name="Frihandsfigur: Form 245">
                <a:extLst>
                  <a:ext uri="{FF2B5EF4-FFF2-40B4-BE49-F238E27FC236}">
                    <a16:creationId xmlns:a16="http://schemas.microsoft.com/office/drawing/2014/main" id="{7BBAB727-2867-DE73-FF85-1001AA4EF6FF}"/>
                  </a:ext>
                </a:extLst>
              </p:cNvPr>
              <p:cNvSpPr/>
              <p:nvPr/>
            </p:nvSpPr>
            <p:spPr>
              <a:xfrm>
                <a:off x="8868975" y="6683268"/>
                <a:ext cx="10803" cy="6182"/>
              </a:xfrm>
              <a:custGeom>
                <a:avLst/>
                <a:gdLst>
                  <a:gd name="csX0" fmla="*/ 3988 w 10803"/>
                  <a:gd name="csY0" fmla="*/ 893 h 6182"/>
                  <a:gd name="csX1" fmla="*/ 6817 w 10803"/>
                  <a:gd name="csY1" fmla="*/ 5294 h 6182"/>
                  <a:gd name="csX2" fmla="*/ 3988 w 10803"/>
                  <a:gd name="csY2" fmla="*/ 893 h 6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3" h="6182">
                    <a:moveTo>
                      <a:pt x="3988" y="893"/>
                    </a:moveTo>
                    <a:cubicBezTo>
                      <a:pt x="-4556" y="-2279"/>
                      <a:pt x="2663" y="3910"/>
                      <a:pt x="6817" y="5294"/>
                    </a:cubicBezTo>
                    <a:cubicBezTo>
                      <a:pt x="15361" y="8449"/>
                      <a:pt x="8132" y="2293"/>
                      <a:pt x="3988" y="8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7" name="Frihandsfigur: Form 246">
                <a:extLst>
                  <a:ext uri="{FF2B5EF4-FFF2-40B4-BE49-F238E27FC236}">
                    <a16:creationId xmlns:a16="http://schemas.microsoft.com/office/drawing/2014/main" id="{C51C47FB-E11B-3A63-8119-ECF347FFC28B}"/>
                  </a:ext>
                </a:extLst>
              </p:cNvPr>
              <p:cNvSpPr/>
              <p:nvPr/>
            </p:nvSpPr>
            <p:spPr>
              <a:xfrm>
                <a:off x="8014958" y="4996182"/>
                <a:ext cx="7155" cy="9985"/>
              </a:xfrm>
              <a:custGeom>
                <a:avLst/>
                <a:gdLst>
                  <a:gd name="csX0" fmla="*/ 2773 w 7155"/>
                  <a:gd name="csY0" fmla="*/ 4888 h 9985"/>
                  <a:gd name="csX1" fmla="*/ 7128 w 7155"/>
                  <a:gd name="csY1" fmla="*/ 9985 h 9985"/>
                  <a:gd name="csX2" fmla="*/ 2773 w 7155"/>
                  <a:gd name="csY2" fmla="*/ 4888 h 9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55" h="9985">
                    <a:moveTo>
                      <a:pt x="2773" y="4888"/>
                    </a:moveTo>
                    <a:cubicBezTo>
                      <a:pt x="-5640" y="-7874"/>
                      <a:pt x="7842" y="8180"/>
                      <a:pt x="7128" y="9985"/>
                    </a:cubicBezTo>
                    <a:cubicBezTo>
                      <a:pt x="6642" y="9888"/>
                      <a:pt x="4693" y="7608"/>
                      <a:pt x="2773" y="4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8" name="Frihandsfigur: Form 247">
                <a:extLst>
                  <a:ext uri="{FF2B5EF4-FFF2-40B4-BE49-F238E27FC236}">
                    <a16:creationId xmlns:a16="http://schemas.microsoft.com/office/drawing/2014/main" id="{8F95D4DA-B0E7-3293-9C45-FCCAACB87C7A}"/>
                  </a:ext>
                </a:extLst>
              </p:cNvPr>
              <p:cNvSpPr/>
              <p:nvPr/>
            </p:nvSpPr>
            <p:spPr>
              <a:xfrm>
                <a:off x="7961334" y="4994600"/>
                <a:ext cx="7222" cy="7053"/>
              </a:xfrm>
              <a:custGeom>
                <a:avLst/>
                <a:gdLst>
                  <a:gd name="csX0" fmla="*/ 2807 w 7222"/>
                  <a:gd name="csY0" fmla="*/ 3562 h 7053"/>
                  <a:gd name="csX1" fmla="*/ 7202 w 7222"/>
                  <a:gd name="csY1" fmla="*/ 7054 h 7053"/>
                  <a:gd name="csX2" fmla="*/ 2807 w 7222"/>
                  <a:gd name="csY2" fmla="*/ 3562 h 7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22" h="7053">
                    <a:moveTo>
                      <a:pt x="2807" y="3562"/>
                    </a:moveTo>
                    <a:cubicBezTo>
                      <a:pt x="-5668" y="-5491"/>
                      <a:pt x="7808" y="5368"/>
                      <a:pt x="7202" y="7054"/>
                    </a:cubicBezTo>
                    <a:cubicBezTo>
                      <a:pt x="6716" y="7048"/>
                      <a:pt x="4750" y="5488"/>
                      <a:pt x="2807" y="3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9" name="Frihandsfigur: Form 248">
                <a:extLst>
                  <a:ext uri="{FF2B5EF4-FFF2-40B4-BE49-F238E27FC236}">
                    <a16:creationId xmlns:a16="http://schemas.microsoft.com/office/drawing/2014/main" id="{1D11C441-45D4-9457-F665-D0C647379B4D}"/>
                  </a:ext>
                </a:extLst>
              </p:cNvPr>
              <p:cNvSpPr/>
              <p:nvPr/>
            </p:nvSpPr>
            <p:spPr>
              <a:xfrm>
                <a:off x="7909041" y="4997040"/>
                <a:ext cx="7268" cy="4052"/>
              </a:xfrm>
              <a:custGeom>
                <a:avLst/>
                <a:gdLst>
                  <a:gd name="csX0" fmla="*/ 2871 w 7268"/>
                  <a:gd name="csY0" fmla="*/ 2012 h 4052"/>
                  <a:gd name="csX1" fmla="*/ 7266 w 7268"/>
                  <a:gd name="csY1" fmla="*/ 4053 h 4052"/>
                  <a:gd name="csX2" fmla="*/ 2871 w 7268"/>
                  <a:gd name="csY2" fmla="*/ 2012 h 40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8" h="4052">
                    <a:moveTo>
                      <a:pt x="2871" y="2012"/>
                    </a:moveTo>
                    <a:cubicBezTo>
                      <a:pt x="-5633" y="-3080"/>
                      <a:pt x="7483" y="2967"/>
                      <a:pt x="7266" y="4053"/>
                    </a:cubicBezTo>
                    <a:cubicBezTo>
                      <a:pt x="6803" y="4030"/>
                      <a:pt x="4837" y="3116"/>
                      <a:pt x="2871" y="2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0" name="Frihandsfigur: Form 249">
                <a:extLst>
                  <a:ext uri="{FF2B5EF4-FFF2-40B4-BE49-F238E27FC236}">
                    <a16:creationId xmlns:a16="http://schemas.microsoft.com/office/drawing/2014/main" id="{50941812-49F6-942D-A2E3-F2B739D76BDA}"/>
                  </a:ext>
                </a:extLst>
              </p:cNvPr>
              <p:cNvSpPr/>
              <p:nvPr/>
            </p:nvSpPr>
            <p:spPr>
              <a:xfrm>
                <a:off x="8067202" y="5013833"/>
                <a:ext cx="7110" cy="12269"/>
              </a:xfrm>
              <a:custGeom>
                <a:avLst/>
                <a:gdLst>
                  <a:gd name="csX0" fmla="*/ 2793 w 7110"/>
                  <a:gd name="csY0" fmla="*/ 5692 h 12269"/>
                  <a:gd name="csX1" fmla="*/ 7096 w 7110"/>
                  <a:gd name="csY1" fmla="*/ 12269 h 12269"/>
                  <a:gd name="csX2" fmla="*/ 2793 w 7110"/>
                  <a:gd name="csY2" fmla="*/ 5692 h 122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0" h="12269">
                    <a:moveTo>
                      <a:pt x="2793" y="5692"/>
                    </a:moveTo>
                    <a:cubicBezTo>
                      <a:pt x="-5585" y="-9648"/>
                      <a:pt x="7605" y="10704"/>
                      <a:pt x="7096" y="12269"/>
                    </a:cubicBezTo>
                    <a:cubicBezTo>
                      <a:pt x="6633" y="11978"/>
                      <a:pt x="4708" y="9035"/>
                      <a:pt x="2793" y="5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1" name="Frihandsfigur: Form 250">
                <a:extLst>
                  <a:ext uri="{FF2B5EF4-FFF2-40B4-BE49-F238E27FC236}">
                    <a16:creationId xmlns:a16="http://schemas.microsoft.com/office/drawing/2014/main" id="{B643C6F7-711E-7095-43BB-B496948C1F56}"/>
                  </a:ext>
                </a:extLst>
              </p:cNvPr>
              <p:cNvSpPr/>
              <p:nvPr/>
            </p:nvSpPr>
            <p:spPr>
              <a:xfrm>
                <a:off x="7860779" y="4991436"/>
                <a:ext cx="7293" cy="1582"/>
              </a:xfrm>
              <a:custGeom>
                <a:avLst/>
                <a:gdLst>
                  <a:gd name="csX0" fmla="*/ 2956 w 7293"/>
                  <a:gd name="csY0" fmla="*/ 565 h 1582"/>
                  <a:gd name="csX1" fmla="*/ 7293 w 7293"/>
                  <a:gd name="csY1" fmla="*/ 1576 h 1582"/>
                  <a:gd name="csX2" fmla="*/ 2956 w 7293"/>
                  <a:gd name="csY2" fmla="*/ 565 h 1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3" h="1582">
                    <a:moveTo>
                      <a:pt x="2956" y="565"/>
                    </a:moveTo>
                    <a:cubicBezTo>
                      <a:pt x="-5582" y="-1196"/>
                      <a:pt x="7070" y="1736"/>
                      <a:pt x="7293" y="1576"/>
                    </a:cubicBezTo>
                    <a:cubicBezTo>
                      <a:pt x="6876" y="1433"/>
                      <a:pt x="4933" y="976"/>
                      <a:pt x="2956" y="5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2" name="Frihandsfigur: Form 251">
                <a:extLst>
                  <a:ext uri="{FF2B5EF4-FFF2-40B4-BE49-F238E27FC236}">
                    <a16:creationId xmlns:a16="http://schemas.microsoft.com/office/drawing/2014/main" id="{76A82735-0D5F-B465-3F22-B8180FEE1314}"/>
                  </a:ext>
                </a:extLst>
              </p:cNvPr>
              <p:cNvSpPr/>
              <p:nvPr/>
            </p:nvSpPr>
            <p:spPr>
              <a:xfrm>
                <a:off x="8290120" y="5739798"/>
                <a:ext cx="8711" cy="15426"/>
              </a:xfrm>
              <a:custGeom>
                <a:avLst/>
                <a:gdLst>
                  <a:gd name="csX0" fmla="*/ 3566 w 8711"/>
                  <a:gd name="csY0" fmla="*/ 1394 h 15426"/>
                  <a:gd name="csX1" fmla="*/ 5143 w 8711"/>
                  <a:gd name="csY1" fmla="*/ 14104 h 15426"/>
                  <a:gd name="csX2" fmla="*/ 3566 w 8711"/>
                  <a:gd name="csY2" fmla="*/ 1394 h 154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1" h="15426">
                    <a:moveTo>
                      <a:pt x="3566" y="1394"/>
                    </a:moveTo>
                    <a:cubicBezTo>
                      <a:pt x="-3972" y="-4939"/>
                      <a:pt x="2354" y="12252"/>
                      <a:pt x="5143" y="14104"/>
                    </a:cubicBezTo>
                    <a:cubicBezTo>
                      <a:pt x="12693" y="20196"/>
                      <a:pt x="6344" y="3377"/>
                      <a:pt x="3566" y="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3" name="Frihandsfigur: Form 252">
                <a:extLst>
                  <a:ext uri="{FF2B5EF4-FFF2-40B4-BE49-F238E27FC236}">
                    <a16:creationId xmlns:a16="http://schemas.microsoft.com/office/drawing/2014/main" id="{4013D837-8BA1-7CF7-CB06-A1174B3BB6FD}"/>
                  </a:ext>
                </a:extLst>
              </p:cNvPr>
              <p:cNvSpPr/>
              <p:nvPr/>
            </p:nvSpPr>
            <p:spPr>
              <a:xfrm>
                <a:off x="8115036" y="5064242"/>
                <a:ext cx="7176" cy="13329"/>
              </a:xfrm>
              <a:custGeom>
                <a:avLst/>
                <a:gdLst>
                  <a:gd name="csX0" fmla="*/ 2925 w 7176"/>
                  <a:gd name="csY0" fmla="*/ 5265 h 13329"/>
                  <a:gd name="csX1" fmla="*/ 7177 w 7176"/>
                  <a:gd name="csY1" fmla="*/ 13329 h 13329"/>
                  <a:gd name="csX2" fmla="*/ 2925 w 7176"/>
                  <a:gd name="csY2" fmla="*/ 5265 h 133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76" h="13329">
                    <a:moveTo>
                      <a:pt x="2925" y="5265"/>
                    </a:moveTo>
                    <a:cubicBezTo>
                      <a:pt x="-5477" y="-10205"/>
                      <a:pt x="6862" y="13341"/>
                      <a:pt x="7177" y="13329"/>
                    </a:cubicBezTo>
                    <a:cubicBezTo>
                      <a:pt x="6776" y="12478"/>
                      <a:pt x="4873" y="8872"/>
                      <a:pt x="2925" y="5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4" name="Frihandsfigur: Form 253">
                <a:extLst>
                  <a:ext uri="{FF2B5EF4-FFF2-40B4-BE49-F238E27FC236}">
                    <a16:creationId xmlns:a16="http://schemas.microsoft.com/office/drawing/2014/main" id="{F3098C13-1E13-251E-CE68-DF49E84EE265}"/>
                  </a:ext>
                </a:extLst>
              </p:cNvPr>
              <p:cNvSpPr/>
              <p:nvPr/>
            </p:nvSpPr>
            <p:spPr>
              <a:xfrm>
                <a:off x="8238753" y="5550555"/>
                <a:ext cx="8389" cy="13295"/>
              </a:xfrm>
              <a:custGeom>
                <a:avLst/>
                <a:gdLst>
                  <a:gd name="csX0" fmla="*/ 3446 w 8389"/>
                  <a:gd name="csY0" fmla="*/ 4904 h 13295"/>
                  <a:gd name="csX1" fmla="*/ 8389 w 8389"/>
                  <a:gd name="csY1" fmla="*/ 13277 h 13295"/>
                  <a:gd name="csX2" fmla="*/ 3446 w 8389"/>
                  <a:gd name="csY2" fmla="*/ 4904 h 132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89" h="13295">
                    <a:moveTo>
                      <a:pt x="3446" y="4904"/>
                    </a:moveTo>
                    <a:cubicBezTo>
                      <a:pt x="-6361" y="-10057"/>
                      <a:pt x="7823" y="14060"/>
                      <a:pt x="8389" y="13277"/>
                    </a:cubicBezTo>
                    <a:cubicBezTo>
                      <a:pt x="7932" y="12214"/>
                      <a:pt x="5726" y="8454"/>
                      <a:pt x="3446" y="4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5" name="Frihandsfigur: Form 254">
                <a:extLst>
                  <a:ext uri="{FF2B5EF4-FFF2-40B4-BE49-F238E27FC236}">
                    <a16:creationId xmlns:a16="http://schemas.microsoft.com/office/drawing/2014/main" id="{8207F55B-91AE-130B-DBA8-8E4459BCFA8A}"/>
                  </a:ext>
                </a:extLst>
              </p:cNvPr>
              <p:cNvSpPr/>
              <p:nvPr/>
            </p:nvSpPr>
            <p:spPr>
              <a:xfrm>
                <a:off x="8194369" y="5393362"/>
                <a:ext cx="7939" cy="13708"/>
              </a:xfrm>
              <a:custGeom>
                <a:avLst/>
                <a:gdLst>
                  <a:gd name="csX0" fmla="*/ 3345 w 7939"/>
                  <a:gd name="csY0" fmla="*/ 3981 h 13708"/>
                  <a:gd name="csX1" fmla="*/ 7940 w 7939"/>
                  <a:gd name="csY1" fmla="*/ 13508 h 13708"/>
                  <a:gd name="csX2" fmla="*/ 3345 w 7939"/>
                  <a:gd name="csY2" fmla="*/ 3981 h 137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9" h="13708">
                    <a:moveTo>
                      <a:pt x="3345" y="3981"/>
                    </a:moveTo>
                    <a:cubicBezTo>
                      <a:pt x="-5856" y="-9621"/>
                      <a:pt x="6711" y="16217"/>
                      <a:pt x="7940" y="13508"/>
                    </a:cubicBezTo>
                    <a:cubicBezTo>
                      <a:pt x="7568" y="11816"/>
                      <a:pt x="5511" y="7553"/>
                      <a:pt x="3345" y="39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6" name="Frihandsfigur: Form 255">
                <a:extLst>
                  <a:ext uri="{FF2B5EF4-FFF2-40B4-BE49-F238E27FC236}">
                    <a16:creationId xmlns:a16="http://schemas.microsoft.com/office/drawing/2014/main" id="{3D0BF3CF-B373-9098-8CE1-098FD9B9830F}"/>
                  </a:ext>
                </a:extLst>
              </p:cNvPr>
              <p:cNvSpPr/>
              <p:nvPr/>
            </p:nvSpPr>
            <p:spPr>
              <a:xfrm>
                <a:off x="8337683" y="6166193"/>
                <a:ext cx="9323" cy="11935"/>
              </a:xfrm>
              <a:custGeom>
                <a:avLst/>
                <a:gdLst>
                  <a:gd name="csX0" fmla="*/ 3940 w 9323"/>
                  <a:gd name="csY0" fmla="*/ 0 h 11935"/>
                  <a:gd name="csX1" fmla="*/ 9324 w 9323"/>
                  <a:gd name="csY1" fmla="*/ 6990 h 11935"/>
                  <a:gd name="csX2" fmla="*/ 3940 w 9323"/>
                  <a:gd name="csY2" fmla="*/ 0 h 119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3" h="11935">
                    <a:moveTo>
                      <a:pt x="3940" y="0"/>
                    </a:moveTo>
                    <a:cubicBezTo>
                      <a:pt x="-7267" y="172"/>
                      <a:pt x="8958" y="21243"/>
                      <a:pt x="9324" y="6990"/>
                    </a:cubicBezTo>
                    <a:cubicBezTo>
                      <a:pt x="8849" y="3801"/>
                      <a:pt x="6443" y="646"/>
                      <a:pt x="3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7" name="Frihandsfigur: Form 256">
                <a:extLst>
                  <a:ext uri="{FF2B5EF4-FFF2-40B4-BE49-F238E27FC236}">
                    <a16:creationId xmlns:a16="http://schemas.microsoft.com/office/drawing/2014/main" id="{1ABAF4D5-577F-8EBE-A263-7E9C66A2347E}"/>
                  </a:ext>
                </a:extLst>
              </p:cNvPr>
              <p:cNvSpPr/>
              <p:nvPr/>
            </p:nvSpPr>
            <p:spPr>
              <a:xfrm>
                <a:off x="8155532" y="5205915"/>
                <a:ext cx="7485" cy="13646"/>
              </a:xfrm>
              <a:custGeom>
                <a:avLst/>
                <a:gdLst>
                  <a:gd name="csX0" fmla="*/ 3137 w 7485"/>
                  <a:gd name="csY0" fmla="*/ 4061 h 13646"/>
                  <a:gd name="csX1" fmla="*/ 7486 w 7485"/>
                  <a:gd name="csY1" fmla="*/ 13491 h 13646"/>
                  <a:gd name="csX2" fmla="*/ 3137 w 7485"/>
                  <a:gd name="csY2" fmla="*/ 4061 h 136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5" h="13646">
                    <a:moveTo>
                      <a:pt x="3137" y="4061"/>
                    </a:moveTo>
                    <a:cubicBezTo>
                      <a:pt x="-5499" y="-9621"/>
                      <a:pt x="6308" y="15851"/>
                      <a:pt x="7486" y="13491"/>
                    </a:cubicBezTo>
                    <a:cubicBezTo>
                      <a:pt x="7131" y="11873"/>
                      <a:pt x="5183" y="7650"/>
                      <a:pt x="3137" y="40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8" name="Frihandsfigur: Form 257">
                <a:extLst>
                  <a:ext uri="{FF2B5EF4-FFF2-40B4-BE49-F238E27FC236}">
                    <a16:creationId xmlns:a16="http://schemas.microsoft.com/office/drawing/2014/main" id="{AC590E1D-111D-B64C-277B-F9208E4B915F}"/>
                  </a:ext>
                </a:extLst>
              </p:cNvPr>
              <p:cNvSpPr/>
              <p:nvPr/>
            </p:nvSpPr>
            <p:spPr>
              <a:xfrm>
                <a:off x="9368548" y="7525997"/>
                <a:ext cx="13264" cy="5306"/>
              </a:xfrm>
              <a:custGeom>
                <a:avLst/>
                <a:gdLst>
                  <a:gd name="csX0" fmla="*/ 4547 w 13264"/>
                  <a:gd name="csY0" fmla="*/ 0 h 5306"/>
                  <a:gd name="csX1" fmla="*/ 12662 w 13264"/>
                  <a:gd name="csY1" fmla="*/ 4396 h 5306"/>
                  <a:gd name="csX2" fmla="*/ 4547 w 13264"/>
                  <a:gd name="csY2" fmla="*/ 0 h 53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4" h="5306">
                    <a:moveTo>
                      <a:pt x="4547" y="0"/>
                    </a:moveTo>
                    <a:cubicBezTo>
                      <a:pt x="-7815" y="1155"/>
                      <a:pt x="8495" y="7670"/>
                      <a:pt x="12662" y="4396"/>
                    </a:cubicBezTo>
                    <a:cubicBezTo>
                      <a:pt x="15605" y="1177"/>
                      <a:pt x="6930" y="-28"/>
                      <a:pt x="4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9" name="Frihandsfigur: Form 258">
                <a:extLst>
                  <a:ext uri="{FF2B5EF4-FFF2-40B4-BE49-F238E27FC236}">
                    <a16:creationId xmlns:a16="http://schemas.microsoft.com/office/drawing/2014/main" id="{A8F042CE-450F-97E4-FE11-3FCEE4E00A52}"/>
                  </a:ext>
                </a:extLst>
              </p:cNvPr>
              <p:cNvSpPr/>
              <p:nvPr/>
            </p:nvSpPr>
            <p:spPr>
              <a:xfrm>
                <a:off x="7624045" y="4964931"/>
                <a:ext cx="6723" cy="903"/>
              </a:xfrm>
              <a:custGeom>
                <a:avLst/>
                <a:gdLst>
                  <a:gd name="csX0" fmla="*/ 2671 w 6723"/>
                  <a:gd name="csY0" fmla="*/ 4 h 903"/>
                  <a:gd name="csX1" fmla="*/ 6180 w 6723"/>
                  <a:gd name="csY1" fmla="*/ 741 h 903"/>
                  <a:gd name="csX2" fmla="*/ 2671 w 6723"/>
                  <a:gd name="csY2" fmla="*/ 4 h 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3" h="903">
                    <a:moveTo>
                      <a:pt x="2671" y="4"/>
                    </a:moveTo>
                    <a:cubicBezTo>
                      <a:pt x="-4130" y="261"/>
                      <a:pt x="3934" y="1301"/>
                      <a:pt x="6180" y="741"/>
                    </a:cubicBezTo>
                    <a:cubicBezTo>
                      <a:pt x="8318" y="175"/>
                      <a:pt x="3517" y="-31"/>
                      <a:pt x="267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0" name="Frihandsfigur: Form 259">
                <a:extLst>
                  <a:ext uri="{FF2B5EF4-FFF2-40B4-BE49-F238E27FC236}">
                    <a16:creationId xmlns:a16="http://schemas.microsoft.com/office/drawing/2014/main" id="{5961D5CC-C30D-B96D-71F0-5834E05B6F71}"/>
                  </a:ext>
                </a:extLst>
              </p:cNvPr>
              <p:cNvSpPr/>
              <p:nvPr/>
            </p:nvSpPr>
            <p:spPr>
              <a:xfrm>
                <a:off x="8204786" y="6350197"/>
                <a:ext cx="9786" cy="830"/>
              </a:xfrm>
              <a:custGeom>
                <a:avLst/>
                <a:gdLst>
                  <a:gd name="csX0" fmla="*/ 3888 w 9786"/>
                  <a:gd name="csY0" fmla="*/ 94 h 830"/>
                  <a:gd name="csX1" fmla="*/ 9786 w 9786"/>
                  <a:gd name="csY1" fmla="*/ 677 h 830"/>
                  <a:gd name="csX2" fmla="*/ 3888 w 9786"/>
                  <a:gd name="csY2" fmla="*/ 94 h 8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6" h="830">
                    <a:moveTo>
                      <a:pt x="3888" y="94"/>
                    </a:moveTo>
                    <a:cubicBezTo>
                      <a:pt x="-7490" y="-415"/>
                      <a:pt x="9718" y="1345"/>
                      <a:pt x="9786" y="677"/>
                    </a:cubicBezTo>
                    <a:cubicBezTo>
                      <a:pt x="9169" y="500"/>
                      <a:pt x="6535" y="237"/>
                      <a:pt x="3888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1" name="Frihandsfigur: Form 260">
                <a:extLst>
                  <a:ext uri="{FF2B5EF4-FFF2-40B4-BE49-F238E27FC236}">
                    <a16:creationId xmlns:a16="http://schemas.microsoft.com/office/drawing/2014/main" id="{F6B32C98-90FD-E59A-735F-8B2CA1161D78}"/>
                  </a:ext>
                </a:extLst>
              </p:cNvPr>
              <p:cNvSpPr/>
              <p:nvPr/>
            </p:nvSpPr>
            <p:spPr>
              <a:xfrm>
                <a:off x="8274795" y="6361828"/>
                <a:ext cx="9969" cy="1286"/>
              </a:xfrm>
              <a:custGeom>
                <a:avLst/>
                <a:gdLst>
                  <a:gd name="csX0" fmla="*/ 3894 w 9969"/>
                  <a:gd name="csY0" fmla="*/ 521 h 1286"/>
                  <a:gd name="csX1" fmla="*/ 9970 w 9969"/>
                  <a:gd name="csY1" fmla="*/ 1287 h 1286"/>
                  <a:gd name="csX2" fmla="*/ 3894 w 9969"/>
                  <a:gd name="csY2" fmla="*/ 521 h 1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69" h="1286">
                    <a:moveTo>
                      <a:pt x="3894" y="521"/>
                    </a:moveTo>
                    <a:cubicBezTo>
                      <a:pt x="-7593" y="-971"/>
                      <a:pt x="9992" y="1207"/>
                      <a:pt x="9970" y="1287"/>
                    </a:cubicBezTo>
                    <a:cubicBezTo>
                      <a:pt x="9307" y="1219"/>
                      <a:pt x="6586" y="870"/>
                      <a:pt x="3894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2" name="Frihandsfigur: Form 261">
                <a:extLst>
                  <a:ext uri="{FF2B5EF4-FFF2-40B4-BE49-F238E27FC236}">
                    <a16:creationId xmlns:a16="http://schemas.microsoft.com/office/drawing/2014/main" id="{4053DDE6-6AC5-A820-2037-1768071CFAEE}"/>
                  </a:ext>
                </a:extLst>
              </p:cNvPr>
              <p:cNvSpPr/>
              <p:nvPr/>
            </p:nvSpPr>
            <p:spPr>
              <a:xfrm>
                <a:off x="8425853" y="6396704"/>
                <a:ext cx="10370" cy="3043"/>
              </a:xfrm>
              <a:custGeom>
                <a:avLst/>
                <a:gdLst>
                  <a:gd name="csX0" fmla="*/ 4027 w 10370"/>
                  <a:gd name="csY0" fmla="*/ 901 h 3043"/>
                  <a:gd name="csX1" fmla="*/ 10371 w 10370"/>
                  <a:gd name="csY1" fmla="*/ 2964 h 3043"/>
                  <a:gd name="csX2" fmla="*/ 4027 w 10370"/>
                  <a:gd name="csY2" fmla="*/ 901 h 30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70" h="3043">
                    <a:moveTo>
                      <a:pt x="4027" y="901"/>
                    </a:moveTo>
                    <a:cubicBezTo>
                      <a:pt x="-7877" y="-2209"/>
                      <a:pt x="10405" y="3798"/>
                      <a:pt x="10371" y="2964"/>
                    </a:cubicBezTo>
                    <a:cubicBezTo>
                      <a:pt x="9668" y="2592"/>
                      <a:pt x="6827" y="1666"/>
                      <a:pt x="4027" y="9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3" name="Frihandsfigur: Form 262">
                <a:extLst>
                  <a:ext uri="{FF2B5EF4-FFF2-40B4-BE49-F238E27FC236}">
                    <a16:creationId xmlns:a16="http://schemas.microsoft.com/office/drawing/2014/main" id="{57AD0B9B-3F6F-B0A5-4271-C151497B96CE}"/>
                  </a:ext>
                </a:extLst>
              </p:cNvPr>
              <p:cNvSpPr/>
              <p:nvPr/>
            </p:nvSpPr>
            <p:spPr>
              <a:xfrm>
                <a:off x="8349130" y="6371190"/>
                <a:ext cx="10175" cy="2137"/>
              </a:xfrm>
              <a:custGeom>
                <a:avLst/>
                <a:gdLst>
                  <a:gd name="csX0" fmla="*/ 3957 w 10175"/>
                  <a:gd name="csY0" fmla="*/ 840 h 2137"/>
                  <a:gd name="csX1" fmla="*/ 10175 w 10175"/>
                  <a:gd name="csY1" fmla="*/ 2138 h 2137"/>
                  <a:gd name="csX2" fmla="*/ 3957 w 10175"/>
                  <a:gd name="csY2" fmla="*/ 840 h 2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5" h="2137">
                    <a:moveTo>
                      <a:pt x="3957" y="840"/>
                    </a:moveTo>
                    <a:cubicBezTo>
                      <a:pt x="-7753" y="-1617"/>
                      <a:pt x="10266" y="2092"/>
                      <a:pt x="10175" y="2138"/>
                    </a:cubicBezTo>
                    <a:cubicBezTo>
                      <a:pt x="9477" y="1995"/>
                      <a:pt x="6694" y="1418"/>
                      <a:pt x="3957" y="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4" name="Frihandsfigur: Form 263">
                <a:extLst>
                  <a:ext uri="{FF2B5EF4-FFF2-40B4-BE49-F238E27FC236}">
                    <a16:creationId xmlns:a16="http://schemas.microsoft.com/office/drawing/2014/main" id="{C50B3F30-6A99-3691-D2ED-8E32F4507ED2}"/>
                  </a:ext>
                </a:extLst>
              </p:cNvPr>
              <p:cNvSpPr/>
              <p:nvPr/>
            </p:nvSpPr>
            <p:spPr>
              <a:xfrm>
                <a:off x="8502938" y="6456618"/>
                <a:ext cx="10626" cy="4179"/>
              </a:xfrm>
              <a:custGeom>
                <a:avLst/>
                <a:gdLst>
                  <a:gd name="csX0" fmla="*/ 4157 w 10626"/>
                  <a:gd name="csY0" fmla="*/ 714 h 4179"/>
                  <a:gd name="csX1" fmla="*/ 10627 w 10626"/>
                  <a:gd name="csY1" fmla="*/ 3681 h 4179"/>
                  <a:gd name="csX2" fmla="*/ 4157 w 10626"/>
                  <a:gd name="csY2" fmla="*/ 714 h 4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26" h="4179">
                    <a:moveTo>
                      <a:pt x="4157" y="714"/>
                    </a:moveTo>
                    <a:cubicBezTo>
                      <a:pt x="-8073" y="-2497"/>
                      <a:pt x="10569" y="6315"/>
                      <a:pt x="10627" y="3681"/>
                    </a:cubicBezTo>
                    <a:cubicBezTo>
                      <a:pt x="9929" y="2920"/>
                      <a:pt x="7032" y="1589"/>
                      <a:pt x="4157" y="7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5" name="Frihandsfigur: Form 264">
                <a:extLst>
                  <a:ext uri="{FF2B5EF4-FFF2-40B4-BE49-F238E27FC236}">
                    <a16:creationId xmlns:a16="http://schemas.microsoft.com/office/drawing/2014/main" id="{BCA245E9-D5E0-7119-DE63-11B8F5D9E476}"/>
                  </a:ext>
                </a:extLst>
              </p:cNvPr>
              <p:cNvSpPr/>
              <p:nvPr/>
            </p:nvSpPr>
            <p:spPr>
              <a:xfrm>
                <a:off x="8814743" y="7145720"/>
                <a:ext cx="12319" cy="6832"/>
              </a:xfrm>
              <a:custGeom>
                <a:avLst/>
                <a:gdLst>
                  <a:gd name="csX0" fmla="*/ 4711 w 12319"/>
                  <a:gd name="csY0" fmla="*/ 1 h 6832"/>
                  <a:gd name="csX1" fmla="*/ 7603 w 12319"/>
                  <a:gd name="csY1" fmla="*/ 6831 h 6832"/>
                  <a:gd name="csX2" fmla="*/ 4711 w 12319"/>
                  <a:gd name="csY2" fmla="*/ 1 h 68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19" h="6832">
                    <a:moveTo>
                      <a:pt x="4711" y="1"/>
                    </a:moveTo>
                    <a:cubicBezTo>
                      <a:pt x="-4519" y="-113"/>
                      <a:pt x="1653" y="6923"/>
                      <a:pt x="7603" y="6831"/>
                    </a:cubicBezTo>
                    <a:cubicBezTo>
                      <a:pt x="16855" y="6939"/>
                      <a:pt x="10643" y="-67"/>
                      <a:pt x="47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6" name="Frihandsfigur: Form 265">
                <a:extLst>
                  <a:ext uri="{FF2B5EF4-FFF2-40B4-BE49-F238E27FC236}">
                    <a16:creationId xmlns:a16="http://schemas.microsoft.com/office/drawing/2014/main" id="{7E8D5935-CDD9-1FB5-994F-68A9311E5CE6}"/>
                  </a:ext>
                </a:extLst>
              </p:cNvPr>
              <p:cNvSpPr/>
              <p:nvPr/>
            </p:nvSpPr>
            <p:spPr>
              <a:xfrm>
                <a:off x="8906667" y="7347040"/>
                <a:ext cx="12876" cy="6386"/>
              </a:xfrm>
              <a:custGeom>
                <a:avLst/>
                <a:gdLst>
                  <a:gd name="csX0" fmla="*/ 4833 w 12876"/>
                  <a:gd name="csY0" fmla="*/ 15 h 6386"/>
                  <a:gd name="csX1" fmla="*/ 8039 w 12876"/>
                  <a:gd name="csY1" fmla="*/ 6370 h 6386"/>
                  <a:gd name="csX2" fmla="*/ 4833 w 12876"/>
                  <a:gd name="csY2" fmla="*/ 15 h 6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76" h="6386">
                    <a:moveTo>
                      <a:pt x="4833" y="15"/>
                    </a:moveTo>
                    <a:cubicBezTo>
                      <a:pt x="-4751" y="364"/>
                      <a:pt x="1850" y="6747"/>
                      <a:pt x="8039" y="6370"/>
                    </a:cubicBezTo>
                    <a:cubicBezTo>
                      <a:pt x="17640" y="6027"/>
                      <a:pt x="11011" y="-345"/>
                      <a:pt x="483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7" name="Frihandsfigur: Form 266">
                <a:extLst>
                  <a:ext uri="{FF2B5EF4-FFF2-40B4-BE49-F238E27FC236}">
                    <a16:creationId xmlns:a16="http://schemas.microsoft.com/office/drawing/2014/main" id="{0F20DB41-3EF7-3763-6E44-3880172B69A5}"/>
                  </a:ext>
                </a:extLst>
              </p:cNvPr>
              <p:cNvSpPr/>
              <p:nvPr/>
            </p:nvSpPr>
            <p:spPr>
              <a:xfrm>
                <a:off x="8652981" y="6742922"/>
                <a:ext cx="11315" cy="6442"/>
              </a:xfrm>
              <a:custGeom>
                <a:avLst/>
                <a:gdLst>
                  <a:gd name="csX0" fmla="*/ 4396 w 11315"/>
                  <a:gd name="csY0" fmla="*/ 172 h 6442"/>
                  <a:gd name="csX1" fmla="*/ 6916 w 11315"/>
                  <a:gd name="csY1" fmla="*/ 6270 h 6442"/>
                  <a:gd name="csX2" fmla="*/ 4396 w 11315"/>
                  <a:gd name="csY2" fmla="*/ 172 h 64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15" h="6442">
                    <a:moveTo>
                      <a:pt x="4396" y="172"/>
                    </a:moveTo>
                    <a:cubicBezTo>
                      <a:pt x="-4360" y="-1160"/>
                      <a:pt x="1824" y="5658"/>
                      <a:pt x="6916" y="6270"/>
                    </a:cubicBezTo>
                    <a:cubicBezTo>
                      <a:pt x="15689" y="7601"/>
                      <a:pt x="9471" y="806"/>
                      <a:pt x="4396" y="1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8" name="Frihandsfigur: Form 267">
                <a:extLst>
                  <a:ext uri="{FF2B5EF4-FFF2-40B4-BE49-F238E27FC236}">
                    <a16:creationId xmlns:a16="http://schemas.microsoft.com/office/drawing/2014/main" id="{944F2296-A26A-F268-D42A-D1B5F0EF7886}"/>
                  </a:ext>
                </a:extLst>
              </p:cNvPr>
              <p:cNvSpPr/>
              <p:nvPr/>
            </p:nvSpPr>
            <p:spPr>
              <a:xfrm>
                <a:off x="8577826" y="6575512"/>
                <a:ext cx="10987" cy="5751"/>
              </a:xfrm>
              <a:custGeom>
                <a:avLst/>
                <a:gdLst>
                  <a:gd name="csX0" fmla="*/ 4381 w 10987"/>
                  <a:gd name="csY0" fmla="*/ 338 h 5751"/>
                  <a:gd name="csX1" fmla="*/ 10988 w 10987"/>
                  <a:gd name="csY1" fmla="*/ 4310 h 5751"/>
                  <a:gd name="csX2" fmla="*/ 4381 w 10987"/>
                  <a:gd name="csY2" fmla="*/ 338 h 57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7" h="5751">
                    <a:moveTo>
                      <a:pt x="4381" y="338"/>
                    </a:moveTo>
                    <a:cubicBezTo>
                      <a:pt x="-8420" y="-2113"/>
                      <a:pt x="10897" y="9745"/>
                      <a:pt x="10988" y="4310"/>
                    </a:cubicBezTo>
                    <a:cubicBezTo>
                      <a:pt x="10308" y="2961"/>
                      <a:pt x="7348" y="1178"/>
                      <a:pt x="4381" y="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9" name="Frihandsfigur: Form 268">
                <a:extLst>
                  <a:ext uri="{FF2B5EF4-FFF2-40B4-BE49-F238E27FC236}">
                    <a16:creationId xmlns:a16="http://schemas.microsoft.com/office/drawing/2014/main" id="{72DCEF3D-5624-DDEA-E8ED-CB9BB21EC2B4}"/>
                  </a:ext>
                </a:extLst>
              </p:cNvPr>
              <p:cNvSpPr/>
              <p:nvPr/>
            </p:nvSpPr>
            <p:spPr>
              <a:xfrm>
                <a:off x="8731039" y="6938675"/>
                <a:ext cx="11796" cy="6840"/>
              </a:xfrm>
              <a:custGeom>
                <a:avLst/>
                <a:gdLst>
                  <a:gd name="csX0" fmla="*/ 4565 w 11796"/>
                  <a:gd name="csY0" fmla="*/ 48 h 6840"/>
                  <a:gd name="csX1" fmla="*/ 7228 w 11796"/>
                  <a:gd name="csY1" fmla="*/ 6792 h 6840"/>
                  <a:gd name="csX2" fmla="*/ 4565 w 11796"/>
                  <a:gd name="csY2" fmla="*/ 48 h 68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96" h="6840">
                    <a:moveTo>
                      <a:pt x="4565" y="48"/>
                    </a:moveTo>
                    <a:cubicBezTo>
                      <a:pt x="-4414" y="-655"/>
                      <a:pt x="1690" y="6529"/>
                      <a:pt x="7228" y="6792"/>
                    </a:cubicBezTo>
                    <a:cubicBezTo>
                      <a:pt x="16223" y="7495"/>
                      <a:pt x="10091" y="340"/>
                      <a:pt x="456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0" name="Frihandsfigur: Form 269">
                <a:extLst>
                  <a:ext uri="{FF2B5EF4-FFF2-40B4-BE49-F238E27FC236}">
                    <a16:creationId xmlns:a16="http://schemas.microsoft.com/office/drawing/2014/main" id="{40206663-7DAD-2D74-2055-A0CD5210D126}"/>
                  </a:ext>
                </a:extLst>
              </p:cNvPr>
              <p:cNvSpPr/>
              <p:nvPr/>
            </p:nvSpPr>
            <p:spPr>
              <a:xfrm>
                <a:off x="8011353" y="5247726"/>
                <a:ext cx="8544" cy="9125"/>
              </a:xfrm>
              <a:custGeom>
                <a:avLst/>
                <a:gdLst>
                  <a:gd name="csX0" fmla="*/ 3641 w 8544"/>
                  <a:gd name="csY0" fmla="*/ 2741 h 9125"/>
                  <a:gd name="csX1" fmla="*/ 8545 w 8544"/>
                  <a:gd name="csY1" fmla="*/ 8924 h 9125"/>
                  <a:gd name="csX2" fmla="*/ 3641 w 8544"/>
                  <a:gd name="csY2" fmla="*/ 2741 h 91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4" h="9125">
                    <a:moveTo>
                      <a:pt x="3641" y="2741"/>
                    </a:moveTo>
                    <a:cubicBezTo>
                      <a:pt x="-6452" y="-6621"/>
                      <a:pt x="7533" y="11188"/>
                      <a:pt x="8545" y="8924"/>
                    </a:cubicBezTo>
                    <a:cubicBezTo>
                      <a:pt x="8167" y="7850"/>
                      <a:pt x="5978" y="5055"/>
                      <a:pt x="3641" y="2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1" name="Frihandsfigur: Form 270">
                <a:extLst>
                  <a:ext uri="{FF2B5EF4-FFF2-40B4-BE49-F238E27FC236}">
                    <a16:creationId xmlns:a16="http://schemas.microsoft.com/office/drawing/2014/main" id="{5DFB4506-103E-8A4E-B86C-D36B4FF71DA3}"/>
                  </a:ext>
                </a:extLst>
              </p:cNvPr>
              <p:cNvSpPr/>
              <p:nvPr/>
            </p:nvSpPr>
            <p:spPr>
              <a:xfrm>
                <a:off x="8141141" y="6317583"/>
                <a:ext cx="9550" cy="1647"/>
              </a:xfrm>
              <a:custGeom>
                <a:avLst/>
                <a:gdLst>
                  <a:gd name="csX0" fmla="*/ 3869 w 9550"/>
                  <a:gd name="csY0" fmla="*/ 0 h 1647"/>
                  <a:gd name="csX1" fmla="*/ 9550 w 9550"/>
                  <a:gd name="csY1" fmla="*/ 841 h 1647"/>
                  <a:gd name="csX2" fmla="*/ 3869 w 9550"/>
                  <a:gd name="csY2" fmla="*/ 0 h 16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50" h="1647">
                    <a:moveTo>
                      <a:pt x="3869" y="0"/>
                    </a:moveTo>
                    <a:cubicBezTo>
                      <a:pt x="-7372" y="395"/>
                      <a:pt x="9447" y="2909"/>
                      <a:pt x="9550" y="841"/>
                    </a:cubicBezTo>
                    <a:cubicBezTo>
                      <a:pt x="9007" y="395"/>
                      <a:pt x="6464" y="17"/>
                      <a:pt x="38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2" name="Frihandsfigur: Form 271">
                <a:extLst>
                  <a:ext uri="{FF2B5EF4-FFF2-40B4-BE49-F238E27FC236}">
                    <a16:creationId xmlns:a16="http://schemas.microsoft.com/office/drawing/2014/main" id="{4A21B631-DD74-1A63-A6A5-3BE5CD935E53}"/>
                  </a:ext>
                </a:extLst>
              </p:cNvPr>
              <p:cNvSpPr/>
              <p:nvPr/>
            </p:nvSpPr>
            <p:spPr>
              <a:xfrm>
                <a:off x="7822303" y="4760464"/>
                <a:ext cx="7260" cy="6809"/>
              </a:xfrm>
              <a:custGeom>
                <a:avLst/>
                <a:gdLst>
                  <a:gd name="csX0" fmla="*/ 2736 w 7260"/>
                  <a:gd name="csY0" fmla="*/ 4308 h 6809"/>
                  <a:gd name="csX1" fmla="*/ 4525 w 7260"/>
                  <a:gd name="csY1" fmla="*/ 2473 h 6809"/>
                  <a:gd name="csX2" fmla="*/ 2736 w 7260"/>
                  <a:gd name="csY2" fmla="*/ 4308 h 6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0" h="6809">
                    <a:moveTo>
                      <a:pt x="2736" y="4308"/>
                    </a:moveTo>
                    <a:cubicBezTo>
                      <a:pt x="-1991" y="-7"/>
                      <a:pt x="-70" y="-1870"/>
                      <a:pt x="4525" y="2473"/>
                    </a:cubicBezTo>
                    <a:cubicBezTo>
                      <a:pt x="9240" y="6862"/>
                      <a:pt x="7348" y="8668"/>
                      <a:pt x="2736" y="4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3" name="Frihandsfigur: Form 272">
                <a:extLst>
                  <a:ext uri="{FF2B5EF4-FFF2-40B4-BE49-F238E27FC236}">
                    <a16:creationId xmlns:a16="http://schemas.microsoft.com/office/drawing/2014/main" id="{0C12CDD6-50AB-46EB-BDF2-2EBE5291EA2D}"/>
                  </a:ext>
                </a:extLst>
              </p:cNvPr>
              <p:cNvSpPr/>
              <p:nvPr/>
            </p:nvSpPr>
            <p:spPr>
              <a:xfrm>
                <a:off x="7663854" y="4958310"/>
                <a:ext cx="7376" cy="1319"/>
              </a:xfrm>
              <a:custGeom>
                <a:avLst/>
                <a:gdLst>
                  <a:gd name="csX0" fmla="*/ 3005 w 7376"/>
                  <a:gd name="csY0" fmla="*/ 1219 h 1319"/>
                  <a:gd name="csX1" fmla="*/ 7377 w 7376"/>
                  <a:gd name="csY1" fmla="*/ 1018 h 1319"/>
                  <a:gd name="csX2" fmla="*/ 3005 w 7376"/>
                  <a:gd name="csY2" fmla="*/ 1219 h 13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76" h="1319">
                    <a:moveTo>
                      <a:pt x="3005" y="1219"/>
                    </a:moveTo>
                    <a:cubicBezTo>
                      <a:pt x="-5728" y="13"/>
                      <a:pt x="7348" y="-691"/>
                      <a:pt x="7377" y="1018"/>
                    </a:cubicBezTo>
                    <a:cubicBezTo>
                      <a:pt x="6960" y="1327"/>
                      <a:pt x="5005" y="1407"/>
                      <a:pt x="3005" y="1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4" name="Frihandsfigur: Form 273">
                <a:extLst>
                  <a:ext uri="{FF2B5EF4-FFF2-40B4-BE49-F238E27FC236}">
                    <a16:creationId xmlns:a16="http://schemas.microsoft.com/office/drawing/2014/main" id="{DF6267F1-D560-0CD7-0700-75568A75F663}"/>
                  </a:ext>
                </a:extLst>
              </p:cNvPr>
              <p:cNvSpPr/>
              <p:nvPr/>
            </p:nvSpPr>
            <p:spPr>
              <a:xfrm>
                <a:off x="7874117" y="4725205"/>
                <a:ext cx="7445" cy="8246"/>
              </a:xfrm>
              <a:custGeom>
                <a:avLst/>
                <a:gdLst>
                  <a:gd name="csX0" fmla="*/ 2985 w 7445"/>
                  <a:gd name="csY0" fmla="*/ 4283 h 8246"/>
                  <a:gd name="csX1" fmla="*/ 7426 w 7445"/>
                  <a:gd name="csY1" fmla="*/ 8244 h 8246"/>
                  <a:gd name="csX2" fmla="*/ 2985 w 7445"/>
                  <a:gd name="csY2" fmla="*/ 4283 h 82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5" h="8246">
                    <a:moveTo>
                      <a:pt x="2985" y="4283"/>
                    </a:moveTo>
                    <a:cubicBezTo>
                      <a:pt x="-5936" y="-6490"/>
                      <a:pt x="8043" y="6209"/>
                      <a:pt x="7426" y="8244"/>
                    </a:cubicBezTo>
                    <a:cubicBezTo>
                      <a:pt x="6980" y="8329"/>
                      <a:pt x="4991" y="6541"/>
                      <a:pt x="2985" y="42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5" name="Frihandsfigur: Form 274">
                <a:extLst>
                  <a:ext uri="{FF2B5EF4-FFF2-40B4-BE49-F238E27FC236}">
                    <a16:creationId xmlns:a16="http://schemas.microsoft.com/office/drawing/2014/main" id="{D852C8D3-BE26-551D-BA58-6CBB14D46C9E}"/>
                  </a:ext>
                </a:extLst>
              </p:cNvPr>
              <p:cNvSpPr/>
              <p:nvPr/>
            </p:nvSpPr>
            <p:spPr>
              <a:xfrm>
                <a:off x="7712994" y="4903858"/>
                <a:ext cx="7451" cy="3207"/>
              </a:xfrm>
              <a:custGeom>
                <a:avLst/>
                <a:gdLst>
                  <a:gd name="csX0" fmla="*/ 2945 w 7451"/>
                  <a:gd name="csY0" fmla="*/ 2674 h 3207"/>
                  <a:gd name="csX1" fmla="*/ 7432 w 7451"/>
                  <a:gd name="csY1" fmla="*/ 2777 h 3207"/>
                  <a:gd name="csX2" fmla="*/ 2945 w 7451"/>
                  <a:gd name="csY2" fmla="*/ 2674 h 3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1" h="3207">
                    <a:moveTo>
                      <a:pt x="2945" y="2674"/>
                    </a:moveTo>
                    <a:cubicBezTo>
                      <a:pt x="-5896" y="-1132"/>
                      <a:pt x="8043" y="-675"/>
                      <a:pt x="7432" y="2777"/>
                    </a:cubicBezTo>
                    <a:cubicBezTo>
                      <a:pt x="6957" y="3394"/>
                      <a:pt x="4951" y="3337"/>
                      <a:pt x="2945" y="26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6" name="Frihandsfigur: Form 275">
                <a:extLst>
                  <a:ext uri="{FF2B5EF4-FFF2-40B4-BE49-F238E27FC236}">
                    <a16:creationId xmlns:a16="http://schemas.microsoft.com/office/drawing/2014/main" id="{D0F2CB0A-4F23-3105-5965-3216C6C818D1}"/>
                  </a:ext>
                </a:extLst>
              </p:cNvPr>
              <p:cNvSpPr/>
              <p:nvPr/>
            </p:nvSpPr>
            <p:spPr>
              <a:xfrm>
                <a:off x="7767258" y="4828863"/>
                <a:ext cx="7291" cy="5204"/>
              </a:xfrm>
              <a:custGeom>
                <a:avLst/>
                <a:gdLst>
                  <a:gd name="csX0" fmla="*/ 2734 w 7291"/>
                  <a:gd name="csY0" fmla="*/ 3837 h 5204"/>
                  <a:gd name="csX1" fmla="*/ 4557 w 7291"/>
                  <a:gd name="csY1" fmla="*/ 1351 h 5204"/>
                  <a:gd name="csX2" fmla="*/ 2734 w 7291"/>
                  <a:gd name="csY2" fmla="*/ 3837 h 5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1" h="5204">
                    <a:moveTo>
                      <a:pt x="2734" y="3837"/>
                    </a:moveTo>
                    <a:cubicBezTo>
                      <a:pt x="-2066" y="820"/>
                      <a:pt x="37" y="-1626"/>
                      <a:pt x="4557" y="1351"/>
                    </a:cubicBezTo>
                    <a:cubicBezTo>
                      <a:pt x="9341" y="4443"/>
                      <a:pt x="7283" y="6815"/>
                      <a:pt x="2734" y="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7" name="Frihandsfigur: Form 276">
                <a:extLst>
                  <a:ext uri="{FF2B5EF4-FFF2-40B4-BE49-F238E27FC236}">
                    <a16:creationId xmlns:a16="http://schemas.microsoft.com/office/drawing/2014/main" id="{C3732896-D48B-FAC1-BA3A-08126C667723}"/>
                  </a:ext>
                </a:extLst>
              </p:cNvPr>
              <p:cNvSpPr/>
              <p:nvPr/>
            </p:nvSpPr>
            <p:spPr>
              <a:xfrm>
                <a:off x="8053872" y="5500638"/>
                <a:ext cx="8849" cy="18948"/>
              </a:xfrm>
              <a:custGeom>
                <a:avLst/>
                <a:gdLst>
                  <a:gd name="csX0" fmla="*/ 3825 w 8849"/>
                  <a:gd name="csY0" fmla="*/ 318 h 18948"/>
                  <a:gd name="csX1" fmla="*/ 5019 w 8849"/>
                  <a:gd name="csY1" fmla="*/ 18657 h 18948"/>
                  <a:gd name="csX2" fmla="*/ 3825 w 8849"/>
                  <a:gd name="csY2" fmla="*/ 318 h 189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49" h="18948">
                    <a:moveTo>
                      <a:pt x="3825" y="318"/>
                    </a:moveTo>
                    <a:cubicBezTo>
                      <a:pt x="-3725" y="-2780"/>
                      <a:pt x="1664" y="17777"/>
                      <a:pt x="5019" y="18657"/>
                    </a:cubicBezTo>
                    <a:cubicBezTo>
                      <a:pt x="12568" y="21600"/>
                      <a:pt x="7202" y="1306"/>
                      <a:pt x="3825" y="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8" name="Frihandsfigur: Form 277">
                <a:extLst>
                  <a:ext uri="{FF2B5EF4-FFF2-40B4-BE49-F238E27FC236}">
                    <a16:creationId xmlns:a16="http://schemas.microsoft.com/office/drawing/2014/main" id="{607607EB-1215-780D-D249-244B2B520A66}"/>
                  </a:ext>
                </a:extLst>
              </p:cNvPr>
              <p:cNvSpPr/>
              <p:nvPr/>
            </p:nvSpPr>
            <p:spPr>
              <a:xfrm>
                <a:off x="7918238" y="4756549"/>
                <a:ext cx="7510" cy="8995"/>
              </a:xfrm>
              <a:custGeom>
                <a:avLst/>
                <a:gdLst>
                  <a:gd name="csX0" fmla="*/ 3196 w 7510"/>
                  <a:gd name="csY0" fmla="*/ 3074 h 8995"/>
                  <a:gd name="csX1" fmla="*/ 7510 w 7510"/>
                  <a:gd name="csY1" fmla="*/ 8920 h 8995"/>
                  <a:gd name="csX2" fmla="*/ 3196 w 7510"/>
                  <a:gd name="csY2" fmla="*/ 3074 h 8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0" h="8995">
                    <a:moveTo>
                      <a:pt x="3196" y="3074"/>
                    </a:moveTo>
                    <a:cubicBezTo>
                      <a:pt x="-5680" y="-6756"/>
                      <a:pt x="6659" y="10252"/>
                      <a:pt x="7510" y="8920"/>
                    </a:cubicBezTo>
                    <a:cubicBezTo>
                      <a:pt x="7179" y="8057"/>
                      <a:pt x="5247" y="5428"/>
                      <a:pt x="3196" y="30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9" name="Frihandsfigur: Form 278">
                <a:extLst>
                  <a:ext uri="{FF2B5EF4-FFF2-40B4-BE49-F238E27FC236}">
                    <a16:creationId xmlns:a16="http://schemas.microsoft.com/office/drawing/2014/main" id="{EB998056-A4C2-A7FE-57C9-02F10CA94B82}"/>
                  </a:ext>
                </a:extLst>
              </p:cNvPr>
              <p:cNvSpPr/>
              <p:nvPr/>
            </p:nvSpPr>
            <p:spPr>
              <a:xfrm>
                <a:off x="8089606" y="6113768"/>
                <a:ext cx="9009" cy="16752"/>
              </a:xfrm>
              <a:custGeom>
                <a:avLst/>
                <a:gdLst>
                  <a:gd name="csX0" fmla="*/ 3837 w 9009"/>
                  <a:gd name="csY0" fmla="*/ 7 h 16752"/>
                  <a:gd name="csX1" fmla="*/ 5164 w 9009"/>
                  <a:gd name="csY1" fmla="*/ 16747 h 16752"/>
                  <a:gd name="csX2" fmla="*/ 3837 w 9009"/>
                  <a:gd name="csY2" fmla="*/ 7 h 167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09" h="16752">
                    <a:moveTo>
                      <a:pt x="3837" y="7"/>
                    </a:moveTo>
                    <a:cubicBezTo>
                      <a:pt x="-2609" y="-404"/>
                      <a:pt x="-83" y="16901"/>
                      <a:pt x="5164" y="16747"/>
                    </a:cubicBezTo>
                    <a:cubicBezTo>
                      <a:pt x="11724" y="17112"/>
                      <a:pt x="8953" y="-33"/>
                      <a:pt x="383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0" name="Frihandsfigur: Form 279">
                <a:extLst>
                  <a:ext uri="{FF2B5EF4-FFF2-40B4-BE49-F238E27FC236}">
                    <a16:creationId xmlns:a16="http://schemas.microsoft.com/office/drawing/2014/main" id="{A1FED35F-9DC9-E2A1-06B0-6657DA87A5E4}"/>
                  </a:ext>
                </a:extLst>
              </p:cNvPr>
              <p:cNvSpPr/>
              <p:nvPr/>
            </p:nvSpPr>
            <p:spPr>
              <a:xfrm>
                <a:off x="7949535" y="4899355"/>
                <a:ext cx="7652" cy="10195"/>
              </a:xfrm>
              <a:custGeom>
                <a:avLst/>
                <a:gdLst>
                  <a:gd name="csX0" fmla="*/ 3365 w 7652"/>
                  <a:gd name="csY0" fmla="*/ 2120 h 10195"/>
                  <a:gd name="csX1" fmla="*/ 4285 w 7652"/>
                  <a:gd name="csY1" fmla="*/ 8034 h 10195"/>
                  <a:gd name="csX2" fmla="*/ 3365 w 7652"/>
                  <a:gd name="csY2" fmla="*/ 2120 h 10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52" h="10195">
                    <a:moveTo>
                      <a:pt x="3365" y="2120"/>
                    </a:moveTo>
                    <a:cubicBezTo>
                      <a:pt x="-3133" y="-4184"/>
                      <a:pt x="1250" y="5320"/>
                      <a:pt x="4285" y="8034"/>
                    </a:cubicBezTo>
                    <a:cubicBezTo>
                      <a:pt x="10800" y="14430"/>
                      <a:pt x="6382" y="4857"/>
                      <a:pt x="3365" y="21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1" name="Frihandsfigur: Form 280">
                <a:extLst>
                  <a:ext uri="{FF2B5EF4-FFF2-40B4-BE49-F238E27FC236}">
                    <a16:creationId xmlns:a16="http://schemas.microsoft.com/office/drawing/2014/main" id="{9E4F1E27-7F4B-DAEA-688C-55F25552DD50}"/>
                  </a:ext>
                </a:extLst>
              </p:cNvPr>
              <p:cNvSpPr/>
              <p:nvPr/>
            </p:nvSpPr>
            <p:spPr>
              <a:xfrm>
                <a:off x="7977150" y="5088773"/>
                <a:ext cx="8032" cy="10287"/>
              </a:xfrm>
              <a:custGeom>
                <a:avLst/>
                <a:gdLst>
                  <a:gd name="csX0" fmla="*/ 3531 w 8032"/>
                  <a:gd name="csY0" fmla="*/ 2034 h 10287"/>
                  <a:gd name="csX1" fmla="*/ 4502 w 8032"/>
                  <a:gd name="csY1" fmla="*/ 8201 h 10287"/>
                  <a:gd name="csX2" fmla="*/ 3531 w 8032"/>
                  <a:gd name="csY2" fmla="*/ 2034 h 102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32" h="10287">
                    <a:moveTo>
                      <a:pt x="3531" y="2034"/>
                    </a:moveTo>
                    <a:cubicBezTo>
                      <a:pt x="-3282" y="-4161"/>
                      <a:pt x="1302" y="5520"/>
                      <a:pt x="4502" y="8201"/>
                    </a:cubicBezTo>
                    <a:cubicBezTo>
                      <a:pt x="11332" y="14516"/>
                      <a:pt x="6702" y="4743"/>
                      <a:pt x="3531" y="20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2" name="Frihandsfigur: Form 281">
                <a:extLst>
                  <a:ext uri="{FF2B5EF4-FFF2-40B4-BE49-F238E27FC236}">
                    <a16:creationId xmlns:a16="http://schemas.microsoft.com/office/drawing/2014/main" id="{E09392EA-B49B-9B51-52E5-CA1EA6AC08F5}"/>
                  </a:ext>
                </a:extLst>
              </p:cNvPr>
              <p:cNvSpPr/>
              <p:nvPr/>
            </p:nvSpPr>
            <p:spPr>
              <a:xfrm>
                <a:off x="9009572" y="7525702"/>
                <a:ext cx="13186" cy="5488"/>
              </a:xfrm>
              <a:custGeom>
                <a:avLst/>
                <a:gdLst>
                  <a:gd name="csX0" fmla="*/ 4723 w 13186"/>
                  <a:gd name="csY0" fmla="*/ 4 h 5488"/>
                  <a:gd name="csX1" fmla="*/ 12450 w 13186"/>
                  <a:gd name="csY1" fmla="*/ 4542 h 5488"/>
                  <a:gd name="csX2" fmla="*/ 4723 w 13186"/>
                  <a:gd name="csY2" fmla="*/ 4 h 54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86" h="5488">
                    <a:moveTo>
                      <a:pt x="4723" y="4"/>
                    </a:moveTo>
                    <a:cubicBezTo>
                      <a:pt x="-7792" y="1158"/>
                      <a:pt x="8027" y="7948"/>
                      <a:pt x="12450" y="4542"/>
                    </a:cubicBezTo>
                    <a:cubicBezTo>
                      <a:pt x="15725" y="1335"/>
                      <a:pt x="7153" y="-82"/>
                      <a:pt x="472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3" name="Frihandsfigur: Form 282">
                <a:extLst>
                  <a:ext uri="{FF2B5EF4-FFF2-40B4-BE49-F238E27FC236}">
                    <a16:creationId xmlns:a16="http://schemas.microsoft.com/office/drawing/2014/main" id="{E6924C9D-CCD7-47A3-5CB6-7518F6130C20}"/>
                  </a:ext>
                </a:extLst>
              </p:cNvPr>
              <p:cNvSpPr/>
              <p:nvPr/>
            </p:nvSpPr>
            <p:spPr>
              <a:xfrm>
                <a:off x="7428413" y="4966422"/>
                <a:ext cx="6199" cy="1103"/>
              </a:xfrm>
              <a:custGeom>
                <a:avLst/>
                <a:gdLst>
                  <a:gd name="csX0" fmla="*/ 2691 w 6199"/>
                  <a:gd name="csY0" fmla="*/ 44 h 1103"/>
                  <a:gd name="csX1" fmla="*/ 5365 w 6199"/>
                  <a:gd name="csY1" fmla="*/ 50 h 1103"/>
                  <a:gd name="csX2" fmla="*/ 2691 w 6199"/>
                  <a:gd name="csY2" fmla="*/ 44 h 11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199" h="1103">
                    <a:moveTo>
                      <a:pt x="2691" y="44"/>
                    </a:moveTo>
                    <a:cubicBezTo>
                      <a:pt x="-6122" y="1056"/>
                      <a:pt x="9926" y="1805"/>
                      <a:pt x="5365" y="50"/>
                    </a:cubicBezTo>
                    <a:cubicBezTo>
                      <a:pt x="4605" y="-13"/>
                      <a:pt x="3628" y="-18"/>
                      <a:pt x="269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4" name="Frihandsfigur: Form 283">
                <a:extLst>
                  <a:ext uri="{FF2B5EF4-FFF2-40B4-BE49-F238E27FC236}">
                    <a16:creationId xmlns:a16="http://schemas.microsoft.com/office/drawing/2014/main" id="{1F1877B1-300E-AE1B-8356-4BE190F01DCE}"/>
                  </a:ext>
                </a:extLst>
              </p:cNvPr>
              <p:cNvSpPr/>
              <p:nvPr/>
            </p:nvSpPr>
            <p:spPr>
              <a:xfrm>
                <a:off x="8143420" y="6364236"/>
                <a:ext cx="10802" cy="1528"/>
              </a:xfrm>
              <a:custGeom>
                <a:avLst/>
                <a:gdLst>
                  <a:gd name="csX0" fmla="*/ 4351 w 10802"/>
                  <a:gd name="csY0" fmla="*/ 216 h 1528"/>
                  <a:gd name="csX1" fmla="*/ 10803 w 10802"/>
                  <a:gd name="csY1" fmla="*/ 239 h 1528"/>
                  <a:gd name="csX2" fmla="*/ 4351 w 10802"/>
                  <a:gd name="csY2" fmla="*/ 216 h 15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2" h="1528">
                    <a:moveTo>
                      <a:pt x="4351" y="216"/>
                    </a:moveTo>
                    <a:cubicBezTo>
                      <a:pt x="-8331" y="1925"/>
                      <a:pt x="10740" y="1999"/>
                      <a:pt x="10803" y="239"/>
                    </a:cubicBezTo>
                    <a:cubicBezTo>
                      <a:pt x="10163" y="-70"/>
                      <a:pt x="7277" y="-81"/>
                      <a:pt x="4351" y="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5" name="Frihandsfigur: Form 284">
                <a:extLst>
                  <a:ext uri="{FF2B5EF4-FFF2-40B4-BE49-F238E27FC236}">
                    <a16:creationId xmlns:a16="http://schemas.microsoft.com/office/drawing/2014/main" id="{5852EC21-594C-E0AF-5C1E-1E7BFCAD513F}"/>
                  </a:ext>
                </a:extLst>
              </p:cNvPr>
              <p:cNvSpPr/>
              <p:nvPr/>
            </p:nvSpPr>
            <p:spPr>
              <a:xfrm>
                <a:off x="8277972" y="6539867"/>
                <a:ext cx="11485" cy="5107"/>
              </a:xfrm>
              <a:custGeom>
                <a:avLst/>
                <a:gdLst>
                  <a:gd name="csX0" fmla="*/ 4792 w 11485"/>
                  <a:gd name="csY0" fmla="*/ 64 h 5107"/>
                  <a:gd name="csX1" fmla="*/ 11485 w 11485"/>
                  <a:gd name="csY1" fmla="*/ 2007 h 5107"/>
                  <a:gd name="csX2" fmla="*/ 4792 w 11485"/>
                  <a:gd name="csY2" fmla="*/ 64 h 5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85" h="5107">
                    <a:moveTo>
                      <a:pt x="4792" y="64"/>
                    </a:moveTo>
                    <a:cubicBezTo>
                      <a:pt x="-9090" y="2984"/>
                      <a:pt x="11616" y="8654"/>
                      <a:pt x="11485" y="2007"/>
                    </a:cubicBezTo>
                    <a:cubicBezTo>
                      <a:pt x="10890" y="624"/>
                      <a:pt x="7896" y="-250"/>
                      <a:pt x="479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6" name="Frihandsfigur: Form 285">
                <a:extLst>
                  <a:ext uri="{FF2B5EF4-FFF2-40B4-BE49-F238E27FC236}">
                    <a16:creationId xmlns:a16="http://schemas.microsoft.com/office/drawing/2014/main" id="{19DC0E60-2C8B-862A-E477-CDFFBF3480A6}"/>
                  </a:ext>
                </a:extLst>
              </p:cNvPr>
              <p:cNvSpPr/>
              <p:nvPr/>
            </p:nvSpPr>
            <p:spPr>
              <a:xfrm>
                <a:off x="8212470" y="6420778"/>
                <a:ext cx="10928" cy="3082"/>
              </a:xfrm>
              <a:custGeom>
                <a:avLst/>
                <a:gdLst>
                  <a:gd name="csX0" fmla="*/ 4349 w 10928"/>
                  <a:gd name="csY0" fmla="*/ 144 h 3082"/>
                  <a:gd name="csX1" fmla="*/ 6589 w 10928"/>
                  <a:gd name="csY1" fmla="*/ 2933 h 3082"/>
                  <a:gd name="csX2" fmla="*/ 4349 w 10928"/>
                  <a:gd name="csY2" fmla="*/ 144 h 30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28" h="3082">
                    <a:moveTo>
                      <a:pt x="4349" y="144"/>
                    </a:moveTo>
                    <a:cubicBezTo>
                      <a:pt x="-3795" y="1179"/>
                      <a:pt x="988" y="3722"/>
                      <a:pt x="6589" y="2933"/>
                    </a:cubicBezTo>
                    <a:cubicBezTo>
                      <a:pt x="14733" y="1938"/>
                      <a:pt x="9915" y="-633"/>
                      <a:pt x="4349" y="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7" name="Frihandsfigur: Form 286">
                <a:extLst>
                  <a:ext uri="{FF2B5EF4-FFF2-40B4-BE49-F238E27FC236}">
                    <a16:creationId xmlns:a16="http://schemas.microsoft.com/office/drawing/2014/main" id="{5849C098-602B-D061-6F02-91C19C6E51A8}"/>
                  </a:ext>
                </a:extLst>
              </p:cNvPr>
              <p:cNvSpPr/>
              <p:nvPr/>
            </p:nvSpPr>
            <p:spPr>
              <a:xfrm>
                <a:off x="8005790" y="6348623"/>
                <a:ext cx="10106" cy="314"/>
              </a:xfrm>
              <a:custGeom>
                <a:avLst/>
                <a:gdLst>
                  <a:gd name="csX0" fmla="*/ 4043 w 10106"/>
                  <a:gd name="csY0" fmla="*/ 194 h 314"/>
                  <a:gd name="csX1" fmla="*/ 10107 w 10106"/>
                  <a:gd name="csY1" fmla="*/ 4 h 314"/>
                  <a:gd name="csX2" fmla="*/ 4043 w 10106"/>
                  <a:gd name="csY2" fmla="*/ 194 h 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6" h="314">
                    <a:moveTo>
                      <a:pt x="4043" y="194"/>
                    </a:moveTo>
                    <a:cubicBezTo>
                      <a:pt x="-7712" y="570"/>
                      <a:pt x="9884" y="-58"/>
                      <a:pt x="10107" y="4"/>
                    </a:cubicBezTo>
                    <a:cubicBezTo>
                      <a:pt x="9495" y="33"/>
                      <a:pt x="6781" y="113"/>
                      <a:pt x="4043" y="1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8" name="Frihandsfigur: Form 287">
                <a:extLst>
                  <a:ext uri="{FF2B5EF4-FFF2-40B4-BE49-F238E27FC236}">
                    <a16:creationId xmlns:a16="http://schemas.microsoft.com/office/drawing/2014/main" id="{BDA6DCAF-6C97-F3E0-EDAE-1491486E1335}"/>
                  </a:ext>
                </a:extLst>
              </p:cNvPr>
              <p:cNvSpPr/>
              <p:nvPr/>
            </p:nvSpPr>
            <p:spPr>
              <a:xfrm>
                <a:off x="8073751" y="6347352"/>
                <a:ext cx="10485" cy="760"/>
              </a:xfrm>
              <a:custGeom>
                <a:avLst/>
                <a:gdLst>
                  <a:gd name="csX0" fmla="*/ 4205 w 10485"/>
                  <a:gd name="csY0" fmla="*/ 304 h 760"/>
                  <a:gd name="csX1" fmla="*/ 10486 w 10485"/>
                  <a:gd name="csY1" fmla="*/ 7 h 760"/>
                  <a:gd name="csX2" fmla="*/ 4205 w 10485"/>
                  <a:gd name="csY2" fmla="*/ 304 h 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5" h="760">
                    <a:moveTo>
                      <a:pt x="4205" y="304"/>
                    </a:moveTo>
                    <a:cubicBezTo>
                      <a:pt x="-8031" y="1293"/>
                      <a:pt x="10314" y="430"/>
                      <a:pt x="10486" y="7"/>
                    </a:cubicBezTo>
                    <a:cubicBezTo>
                      <a:pt x="9851" y="-33"/>
                      <a:pt x="7039" y="99"/>
                      <a:pt x="4205" y="3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9" name="Frihandsfigur: Form 288">
                <a:extLst>
                  <a:ext uri="{FF2B5EF4-FFF2-40B4-BE49-F238E27FC236}">
                    <a16:creationId xmlns:a16="http://schemas.microsoft.com/office/drawing/2014/main" id="{B7AED13E-EB94-4A05-2C4F-B9062A38ECC5}"/>
                  </a:ext>
                </a:extLst>
              </p:cNvPr>
              <p:cNvSpPr/>
              <p:nvPr/>
            </p:nvSpPr>
            <p:spPr>
              <a:xfrm>
                <a:off x="8560472" y="7345707"/>
                <a:ext cx="12769" cy="6554"/>
              </a:xfrm>
              <a:custGeom>
                <a:avLst/>
                <a:gdLst>
                  <a:gd name="csX0" fmla="*/ 4996 w 12769"/>
                  <a:gd name="csY0" fmla="*/ 16 h 6554"/>
                  <a:gd name="csX1" fmla="*/ 7779 w 12769"/>
                  <a:gd name="csY1" fmla="*/ 6538 h 6554"/>
                  <a:gd name="csX2" fmla="*/ 4996 w 12769"/>
                  <a:gd name="csY2" fmla="*/ 16 h 65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69" h="6554">
                    <a:moveTo>
                      <a:pt x="4996" y="16"/>
                    </a:moveTo>
                    <a:cubicBezTo>
                      <a:pt x="-4462" y="377"/>
                      <a:pt x="1258" y="6926"/>
                      <a:pt x="7779" y="6538"/>
                    </a:cubicBezTo>
                    <a:cubicBezTo>
                      <a:pt x="17243" y="6200"/>
                      <a:pt x="11488" y="-366"/>
                      <a:pt x="499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0" name="Frihandsfigur: Form 289">
                <a:extLst>
                  <a:ext uri="{FF2B5EF4-FFF2-40B4-BE49-F238E27FC236}">
                    <a16:creationId xmlns:a16="http://schemas.microsoft.com/office/drawing/2014/main" id="{6446CD65-49E8-7298-CDDE-3B4E6F73B3D0}"/>
                  </a:ext>
                </a:extLst>
              </p:cNvPr>
              <p:cNvSpPr/>
              <p:nvPr/>
            </p:nvSpPr>
            <p:spPr>
              <a:xfrm>
                <a:off x="7941875" y="6346210"/>
                <a:ext cx="9796" cy="391"/>
              </a:xfrm>
              <a:custGeom>
                <a:avLst/>
                <a:gdLst>
                  <a:gd name="csX0" fmla="*/ 3972 w 9796"/>
                  <a:gd name="csY0" fmla="*/ 0 h 391"/>
                  <a:gd name="csX1" fmla="*/ 9796 w 9796"/>
                  <a:gd name="csY1" fmla="*/ 229 h 391"/>
                  <a:gd name="csX2" fmla="*/ 3972 w 9796"/>
                  <a:gd name="csY2" fmla="*/ 0 h 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96" h="391">
                    <a:moveTo>
                      <a:pt x="3972" y="0"/>
                    </a:moveTo>
                    <a:cubicBezTo>
                      <a:pt x="-7509" y="40"/>
                      <a:pt x="9522" y="686"/>
                      <a:pt x="9796" y="229"/>
                    </a:cubicBezTo>
                    <a:cubicBezTo>
                      <a:pt x="9236" y="126"/>
                      <a:pt x="6630" y="17"/>
                      <a:pt x="39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1" name="Frihandsfigur: Form 290">
                <a:extLst>
                  <a:ext uri="{FF2B5EF4-FFF2-40B4-BE49-F238E27FC236}">
                    <a16:creationId xmlns:a16="http://schemas.microsoft.com/office/drawing/2014/main" id="{F2ED91CF-C6D4-4C59-30F4-BAE7673A8D1A}"/>
                  </a:ext>
                </a:extLst>
              </p:cNvPr>
              <p:cNvSpPr/>
              <p:nvPr/>
            </p:nvSpPr>
            <p:spPr>
              <a:xfrm>
                <a:off x="8481171" y="7136547"/>
                <a:ext cx="12304" cy="7204"/>
              </a:xfrm>
              <a:custGeom>
                <a:avLst/>
                <a:gdLst>
                  <a:gd name="csX0" fmla="*/ 4916 w 12304"/>
                  <a:gd name="csY0" fmla="*/ 25 h 7204"/>
                  <a:gd name="csX1" fmla="*/ 7396 w 12304"/>
                  <a:gd name="csY1" fmla="*/ 7180 h 7204"/>
                  <a:gd name="csX2" fmla="*/ 4916 w 12304"/>
                  <a:gd name="csY2" fmla="*/ 25 h 7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04" h="7204">
                    <a:moveTo>
                      <a:pt x="4916" y="25"/>
                    </a:moveTo>
                    <a:cubicBezTo>
                      <a:pt x="-4068" y="516"/>
                      <a:pt x="778" y="7677"/>
                      <a:pt x="7396" y="7180"/>
                    </a:cubicBezTo>
                    <a:cubicBezTo>
                      <a:pt x="16380" y="6711"/>
                      <a:pt x="11505" y="-473"/>
                      <a:pt x="4916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2" name="Frihandsfigur: Form 291">
                <a:extLst>
                  <a:ext uri="{FF2B5EF4-FFF2-40B4-BE49-F238E27FC236}">
                    <a16:creationId xmlns:a16="http://schemas.microsoft.com/office/drawing/2014/main" id="{4294D0ED-F70C-55ED-5574-3739BB0FF6BA}"/>
                  </a:ext>
                </a:extLst>
              </p:cNvPr>
              <p:cNvSpPr/>
              <p:nvPr/>
            </p:nvSpPr>
            <p:spPr>
              <a:xfrm>
                <a:off x="8342908" y="6713111"/>
                <a:ext cx="11556" cy="6549"/>
              </a:xfrm>
              <a:custGeom>
                <a:avLst/>
                <a:gdLst>
                  <a:gd name="csX0" fmla="*/ 4704 w 11556"/>
                  <a:gd name="csY0" fmla="*/ 82 h 6549"/>
                  <a:gd name="csX1" fmla="*/ 6864 w 11556"/>
                  <a:gd name="csY1" fmla="*/ 6466 h 6549"/>
                  <a:gd name="csX2" fmla="*/ 4704 w 11556"/>
                  <a:gd name="csY2" fmla="*/ 82 h 65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6" h="6549">
                    <a:moveTo>
                      <a:pt x="4704" y="82"/>
                    </a:moveTo>
                    <a:cubicBezTo>
                      <a:pt x="-3543" y="1030"/>
                      <a:pt x="263" y="7345"/>
                      <a:pt x="6864" y="6466"/>
                    </a:cubicBezTo>
                    <a:cubicBezTo>
                      <a:pt x="15111" y="5551"/>
                      <a:pt x="11265" y="-787"/>
                      <a:pt x="4704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3" name="Frihandsfigur: Form 292">
                <a:extLst>
                  <a:ext uri="{FF2B5EF4-FFF2-40B4-BE49-F238E27FC236}">
                    <a16:creationId xmlns:a16="http://schemas.microsoft.com/office/drawing/2014/main" id="{6CCE5FFC-1095-D76E-4FE9-4D0AC6F9AD08}"/>
                  </a:ext>
                </a:extLst>
              </p:cNvPr>
              <p:cNvSpPr/>
              <p:nvPr/>
            </p:nvSpPr>
            <p:spPr>
              <a:xfrm>
                <a:off x="8409605" y="6918852"/>
                <a:ext cx="11906" cy="7203"/>
              </a:xfrm>
              <a:custGeom>
                <a:avLst/>
                <a:gdLst>
                  <a:gd name="csX0" fmla="*/ 4822 w 11906"/>
                  <a:gd name="csY0" fmla="*/ 47 h 7203"/>
                  <a:gd name="csX1" fmla="*/ 7096 w 11906"/>
                  <a:gd name="csY1" fmla="*/ 7156 h 7203"/>
                  <a:gd name="csX2" fmla="*/ 4822 w 11906"/>
                  <a:gd name="csY2" fmla="*/ 47 h 7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6" h="7203">
                    <a:moveTo>
                      <a:pt x="4822" y="47"/>
                    </a:moveTo>
                    <a:cubicBezTo>
                      <a:pt x="-3739" y="767"/>
                      <a:pt x="416" y="7848"/>
                      <a:pt x="7096" y="7156"/>
                    </a:cubicBezTo>
                    <a:cubicBezTo>
                      <a:pt x="15657" y="6459"/>
                      <a:pt x="11463" y="-639"/>
                      <a:pt x="4822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4" name="Frihandsfigur: Form 293">
                <a:extLst>
                  <a:ext uri="{FF2B5EF4-FFF2-40B4-BE49-F238E27FC236}">
                    <a16:creationId xmlns:a16="http://schemas.microsoft.com/office/drawing/2014/main" id="{0ED21ABF-F9B4-32EC-5EE2-6F0A4F5ED4D5}"/>
                  </a:ext>
                </a:extLst>
              </p:cNvPr>
              <p:cNvSpPr/>
              <p:nvPr/>
            </p:nvSpPr>
            <p:spPr>
              <a:xfrm>
                <a:off x="7664603" y="4633413"/>
                <a:ext cx="8313" cy="3942"/>
              </a:xfrm>
              <a:custGeom>
                <a:avLst/>
                <a:gdLst>
                  <a:gd name="csX0" fmla="*/ 3479 w 8313"/>
                  <a:gd name="csY0" fmla="*/ 2178 h 3942"/>
                  <a:gd name="csX1" fmla="*/ 8313 w 8313"/>
                  <a:gd name="csY1" fmla="*/ 0 h 3942"/>
                  <a:gd name="csX2" fmla="*/ 3479 w 8313"/>
                  <a:gd name="csY2" fmla="*/ 2178 h 39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" h="3942">
                    <a:moveTo>
                      <a:pt x="3479" y="2178"/>
                    </a:moveTo>
                    <a:cubicBezTo>
                      <a:pt x="-6397" y="7069"/>
                      <a:pt x="7845" y="269"/>
                      <a:pt x="8313" y="0"/>
                    </a:cubicBezTo>
                    <a:cubicBezTo>
                      <a:pt x="7902" y="155"/>
                      <a:pt x="5742" y="1097"/>
                      <a:pt x="3479" y="2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5" name="Frihandsfigur: Form 294">
                <a:extLst>
                  <a:ext uri="{FF2B5EF4-FFF2-40B4-BE49-F238E27FC236}">
                    <a16:creationId xmlns:a16="http://schemas.microsoft.com/office/drawing/2014/main" id="{762A9787-1C58-2B4B-4CD3-9EAF5067320C}"/>
                  </a:ext>
                </a:extLst>
              </p:cNvPr>
              <p:cNvSpPr/>
              <p:nvPr/>
            </p:nvSpPr>
            <p:spPr>
              <a:xfrm>
                <a:off x="7616006" y="4684070"/>
                <a:ext cx="8126" cy="4276"/>
              </a:xfrm>
              <a:custGeom>
                <a:avLst/>
                <a:gdLst>
                  <a:gd name="csX0" fmla="*/ 3286 w 8126"/>
                  <a:gd name="csY0" fmla="*/ 3378 h 4276"/>
                  <a:gd name="csX1" fmla="*/ 8127 w 8126"/>
                  <a:gd name="csY1" fmla="*/ 424 h 4276"/>
                  <a:gd name="csX2" fmla="*/ 3286 w 8126"/>
                  <a:gd name="csY2" fmla="*/ 3378 h 42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6" h="4276">
                    <a:moveTo>
                      <a:pt x="3286" y="3378"/>
                    </a:moveTo>
                    <a:cubicBezTo>
                      <a:pt x="-6178" y="7082"/>
                      <a:pt x="7773" y="-2022"/>
                      <a:pt x="8127" y="424"/>
                    </a:cubicBezTo>
                    <a:cubicBezTo>
                      <a:pt x="7653" y="1144"/>
                      <a:pt x="5486" y="2441"/>
                      <a:pt x="3286" y="33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6" name="Frihandsfigur: Form 295">
                <a:extLst>
                  <a:ext uri="{FF2B5EF4-FFF2-40B4-BE49-F238E27FC236}">
                    <a16:creationId xmlns:a16="http://schemas.microsoft.com/office/drawing/2014/main" id="{CB71ABE1-DD95-00B9-325D-2F8BD0940647}"/>
                  </a:ext>
                </a:extLst>
              </p:cNvPr>
              <p:cNvSpPr/>
              <p:nvPr/>
            </p:nvSpPr>
            <p:spPr>
              <a:xfrm>
                <a:off x="7703883" y="4665203"/>
                <a:ext cx="8203" cy="4782"/>
              </a:xfrm>
              <a:custGeom>
                <a:avLst/>
                <a:gdLst>
                  <a:gd name="csX0" fmla="*/ 3597 w 8203"/>
                  <a:gd name="csY0" fmla="*/ 768 h 4782"/>
                  <a:gd name="csX1" fmla="*/ 4615 w 8203"/>
                  <a:gd name="csY1" fmla="*/ 3946 h 4782"/>
                  <a:gd name="csX2" fmla="*/ 3597 w 8203"/>
                  <a:gd name="csY2" fmla="*/ 768 h 47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3" h="4782">
                    <a:moveTo>
                      <a:pt x="3597" y="768"/>
                    </a:moveTo>
                    <a:cubicBezTo>
                      <a:pt x="-1655" y="2940"/>
                      <a:pt x="-1020" y="6380"/>
                      <a:pt x="4615" y="3946"/>
                    </a:cubicBezTo>
                    <a:cubicBezTo>
                      <a:pt x="9918" y="1843"/>
                      <a:pt x="9147" y="-1524"/>
                      <a:pt x="3597" y="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7" name="Frihandsfigur: Form 296">
                <a:extLst>
                  <a:ext uri="{FF2B5EF4-FFF2-40B4-BE49-F238E27FC236}">
                    <a16:creationId xmlns:a16="http://schemas.microsoft.com/office/drawing/2014/main" id="{B30DF3D4-1D38-4932-7134-EE8FE7E7CEB8}"/>
                  </a:ext>
                </a:extLst>
              </p:cNvPr>
              <p:cNvSpPr/>
              <p:nvPr/>
            </p:nvSpPr>
            <p:spPr>
              <a:xfrm>
                <a:off x="7563387" y="4778457"/>
                <a:ext cx="7828" cy="3984"/>
              </a:xfrm>
              <a:custGeom>
                <a:avLst/>
                <a:gdLst>
                  <a:gd name="csX0" fmla="*/ 3036 w 7828"/>
                  <a:gd name="csY0" fmla="*/ 3695 h 3984"/>
                  <a:gd name="csX1" fmla="*/ 4796 w 7828"/>
                  <a:gd name="csY1" fmla="*/ 260 h 3984"/>
                  <a:gd name="csX2" fmla="*/ 3036 w 7828"/>
                  <a:gd name="csY2" fmla="*/ 3695 h 39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8" h="3984">
                    <a:moveTo>
                      <a:pt x="3036" y="3695"/>
                    </a:moveTo>
                    <a:cubicBezTo>
                      <a:pt x="-3119" y="5106"/>
                      <a:pt x="1447" y="946"/>
                      <a:pt x="4796" y="260"/>
                    </a:cubicBezTo>
                    <a:cubicBezTo>
                      <a:pt x="10917" y="-1066"/>
                      <a:pt x="6431" y="3077"/>
                      <a:pt x="3036" y="36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8" name="Frihandsfigur: Form 297">
                <a:extLst>
                  <a:ext uri="{FF2B5EF4-FFF2-40B4-BE49-F238E27FC236}">
                    <a16:creationId xmlns:a16="http://schemas.microsoft.com/office/drawing/2014/main" id="{E0459021-A21F-ED97-EE5A-E840DC4520EC}"/>
                  </a:ext>
                </a:extLst>
              </p:cNvPr>
              <p:cNvSpPr/>
              <p:nvPr/>
            </p:nvSpPr>
            <p:spPr>
              <a:xfrm>
                <a:off x="7511184" y="4880785"/>
                <a:ext cx="7639" cy="3239"/>
              </a:xfrm>
              <a:custGeom>
                <a:avLst/>
                <a:gdLst>
                  <a:gd name="csX0" fmla="*/ 3073 w 7639"/>
                  <a:gd name="csY0" fmla="*/ 3231 h 3239"/>
                  <a:gd name="csX1" fmla="*/ 7639 w 7639"/>
                  <a:gd name="csY1" fmla="*/ 1293 h 3239"/>
                  <a:gd name="csX2" fmla="*/ 3073 w 7639"/>
                  <a:gd name="csY2" fmla="*/ 3231 h 32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39" h="3239">
                    <a:moveTo>
                      <a:pt x="3073" y="3231"/>
                    </a:moveTo>
                    <a:cubicBezTo>
                      <a:pt x="-5934" y="3494"/>
                      <a:pt x="7736" y="-2576"/>
                      <a:pt x="7639" y="1293"/>
                    </a:cubicBezTo>
                    <a:cubicBezTo>
                      <a:pt x="7176" y="2156"/>
                      <a:pt x="5136" y="3002"/>
                      <a:pt x="3073" y="32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9" name="Frihandsfigur: Form 298">
                <a:extLst>
                  <a:ext uri="{FF2B5EF4-FFF2-40B4-BE49-F238E27FC236}">
                    <a16:creationId xmlns:a16="http://schemas.microsoft.com/office/drawing/2014/main" id="{89A1F39D-3737-16C5-2425-D67C970C4BF4}"/>
                  </a:ext>
                </a:extLst>
              </p:cNvPr>
              <p:cNvSpPr/>
              <p:nvPr/>
            </p:nvSpPr>
            <p:spPr>
              <a:xfrm>
                <a:off x="7464503" y="4955726"/>
                <a:ext cx="7388" cy="1624"/>
              </a:xfrm>
              <a:custGeom>
                <a:avLst/>
                <a:gdLst>
                  <a:gd name="csX0" fmla="*/ 3056 w 7388"/>
                  <a:gd name="csY0" fmla="*/ 1625 h 1624"/>
                  <a:gd name="csX1" fmla="*/ 7388 w 7388"/>
                  <a:gd name="csY1" fmla="*/ 830 h 1624"/>
                  <a:gd name="csX2" fmla="*/ 3056 w 7388"/>
                  <a:gd name="csY2" fmla="*/ 1625 h 16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88" h="1624">
                    <a:moveTo>
                      <a:pt x="3056" y="1625"/>
                    </a:moveTo>
                    <a:cubicBezTo>
                      <a:pt x="-5750" y="1293"/>
                      <a:pt x="7263" y="-1296"/>
                      <a:pt x="7388" y="830"/>
                    </a:cubicBezTo>
                    <a:cubicBezTo>
                      <a:pt x="7000" y="1270"/>
                      <a:pt x="5057" y="1607"/>
                      <a:pt x="3056" y="1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0" name="Frihandsfigur: Form 299">
                <a:extLst>
                  <a:ext uri="{FF2B5EF4-FFF2-40B4-BE49-F238E27FC236}">
                    <a16:creationId xmlns:a16="http://schemas.microsoft.com/office/drawing/2014/main" id="{BC29DDD1-BA71-3A6B-9456-6E84C59596CC}"/>
                  </a:ext>
                </a:extLst>
              </p:cNvPr>
              <p:cNvSpPr/>
              <p:nvPr/>
            </p:nvSpPr>
            <p:spPr>
              <a:xfrm>
                <a:off x="7728228" y="4807464"/>
                <a:ext cx="8347" cy="6760"/>
              </a:xfrm>
              <a:custGeom>
                <a:avLst/>
                <a:gdLst>
                  <a:gd name="csX0" fmla="*/ 3851 w 8347"/>
                  <a:gd name="csY0" fmla="*/ 423 h 6760"/>
                  <a:gd name="csX1" fmla="*/ 4508 w 8347"/>
                  <a:gd name="csY1" fmla="*/ 6297 h 6760"/>
                  <a:gd name="csX2" fmla="*/ 3851 w 8347"/>
                  <a:gd name="csY2" fmla="*/ 423 h 6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47" h="6760">
                    <a:moveTo>
                      <a:pt x="3851" y="423"/>
                    </a:moveTo>
                    <a:cubicBezTo>
                      <a:pt x="-1001" y="2046"/>
                      <a:pt x="-1784" y="8532"/>
                      <a:pt x="4508" y="6297"/>
                    </a:cubicBezTo>
                    <a:cubicBezTo>
                      <a:pt x="9440" y="4737"/>
                      <a:pt x="10034" y="-1692"/>
                      <a:pt x="3851" y="4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1" name="Frihandsfigur: Form 300">
                <a:extLst>
                  <a:ext uri="{FF2B5EF4-FFF2-40B4-BE49-F238E27FC236}">
                    <a16:creationId xmlns:a16="http://schemas.microsoft.com/office/drawing/2014/main" id="{DDCA8339-23F8-4BC0-9168-D8ED962429BE}"/>
                  </a:ext>
                </a:extLst>
              </p:cNvPr>
              <p:cNvSpPr/>
              <p:nvPr/>
            </p:nvSpPr>
            <p:spPr>
              <a:xfrm>
                <a:off x="7884503" y="6318115"/>
                <a:ext cx="9515" cy="1612"/>
              </a:xfrm>
              <a:custGeom>
                <a:avLst/>
                <a:gdLst>
                  <a:gd name="csX0" fmla="*/ 3955 w 9515"/>
                  <a:gd name="csY0" fmla="*/ 0 h 1612"/>
                  <a:gd name="csX1" fmla="*/ 9515 w 9515"/>
                  <a:gd name="csY1" fmla="*/ 863 h 1612"/>
                  <a:gd name="csX2" fmla="*/ 3955 w 9515"/>
                  <a:gd name="csY2" fmla="*/ 0 h 16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15" h="1612">
                    <a:moveTo>
                      <a:pt x="3955" y="0"/>
                    </a:moveTo>
                    <a:cubicBezTo>
                      <a:pt x="-7378" y="297"/>
                      <a:pt x="9218" y="2846"/>
                      <a:pt x="9515" y="863"/>
                    </a:cubicBezTo>
                    <a:cubicBezTo>
                      <a:pt x="9030" y="429"/>
                      <a:pt x="6544" y="40"/>
                      <a:pt x="39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2" name="Frihandsfigur: Form 301">
                <a:extLst>
                  <a:ext uri="{FF2B5EF4-FFF2-40B4-BE49-F238E27FC236}">
                    <a16:creationId xmlns:a16="http://schemas.microsoft.com/office/drawing/2014/main" id="{77A6AEFD-F48B-13B1-520A-5D0C1FEBD5BF}"/>
                  </a:ext>
                </a:extLst>
              </p:cNvPr>
              <p:cNvSpPr/>
              <p:nvPr/>
            </p:nvSpPr>
            <p:spPr>
              <a:xfrm>
                <a:off x="7774545" y="5154459"/>
                <a:ext cx="8686" cy="4671"/>
              </a:xfrm>
              <a:custGeom>
                <a:avLst/>
                <a:gdLst>
                  <a:gd name="csX0" fmla="*/ 3779 w 8686"/>
                  <a:gd name="csY0" fmla="*/ 351 h 4671"/>
                  <a:gd name="csX1" fmla="*/ 4922 w 8686"/>
                  <a:gd name="csY1" fmla="*/ 4265 h 4671"/>
                  <a:gd name="csX2" fmla="*/ 3779 w 8686"/>
                  <a:gd name="csY2" fmla="*/ 351 h 4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6" h="4671">
                    <a:moveTo>
                      <a:pt x="3779" y="351"/>
                    </a:moveTo>
                    <a:cubicBezTo>
                      <a:pt x="-1965" y="1945"/>
                      <a:pt x="-822" y="5951"/>
                      <a:pt x="4922" y="4265"/>
                    </a:cubicBezTo>
                    <a:cubicBezTo>
                      <a:pt x="10740" y="2768"/>
                      <a:pt x="9391" y="-1192"/>
                      <a:pt x="3779" y="3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3" name="Frihandsfigur: Form 302">
                <a:extLst>
                  <a:ext uri="{FF2B5EF4-FFF2-40B4-BE49-F238E27FC236}">
                    <a16:creationId xmlns:a16="http://schemas.microsoft.com/office/drawing/2014/main" id="{8593CC55-A7F3-DF73-D49E-422719132C44}"/>
                  </a:ext>
                </a:extLst>
              </p:cNvPr>
              <p:cNvSpPr/>
              <p:nvPr/>
            </p:nvSpPr>
            <p:spPr>
              <a:xfrm>
                <a:off x="7747644" y="4995389"/>
                <a:ext cx="8684" cy="6746"/>
              </a:xfrm>
              <a:custGeom>
                <a:avLst/>
                <a:gdLst>
                  <a:gd name="csX0" fmla="*/ 3997 w 8684"/>
                  <a:gd name="csY0" fmla="*/ 161 h 6746"/>
                  <a:gd name="csX1" fmla="*/ 14 w 8684"/>
                  <a:gd name="csY1" fmla="*/ 4647 h 6746"/>
                  <a:gd name="csX2" fmla="*/ 3997 w 8684"/>
                  <a:gd name="csY2" fmla="*/ 161 h 67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4" h="6746">
                    <a:moveTo>
                      <a:pt x="3997" y="161"/>
                    </a:moveTo>
                    <a:cubicBezTo>
                      <a:pt x="1608" y="915"/>
                      <a:pt x="-175" y="2961"/>
                      <a:pt x="14" y="4647"/>
                    </a:cubicBezTo>
                    <a:cubicBezTo>
                      <a:pt x="2934" y="11751"/>
                      <a:pt x="15324" y="-1594"/>
                      <a:pt x="3997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4" name="Frihandsfigur: Form 303">
                <a:extLst>
                  <a:ext uri="{FF2B5EF4-FFF2-40B4-BE49-F238E27FC236}">
                    <a16:creationId xmlns:a16="http://schemas.microsoft.com/office/drawing/2014/main" id="{CC76CBCC-D9D2-3906-7927-2BE135D9ACD1}"/>
                  </a:ext>
                </a:extLst>
              </p:cNvPr>
              <p:cNvSpPr/>
              <p:nvPr/>
            </p:nvSpPr>
            <p:spPr>
              <a:xfrm>
                <a:off x="7811160" y="5419747"/>
                <a:ext cx="8834" cy="20473"/>
              </a:xfrm>
              <a:custGeom>
                <a:avLst/>
                <a:gdLst>
                  <a:gd name="csX0" fmla="*/ 3935 w 8834"/>
                  <a:gd name="csY0" fmla="*/ 61 h 20473"/>
                  <a:gd name="csX1" fmla="*/ 4901 w 8834"/>
                  <a:gd name="csY1" fmla="*/ 20418 h 20473"/>
                  <a:gd name="csX2" fmla="*/ 3935 w 8834"/>
                  <a:gd name="csY2" fmla="*/ 61 h 204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4" h="20473">
                    <a:moveTo>
                      <a:pt x="3935" y="61"/>
                    </a:moveTo>
                    <a:cubicBezTo>
                      <a:pt x="-1272" y="570"/>
                      <a:pt x="-1666" y="21698"/>
                      <a:pt x="4901" y="20418"/>
                    </a:cubicBezTo>
                    <a:cubicBezTo>
                      <a:pt x="10072" y="19949"/>
                      <a:pt x="10535" y="-1282"/>
                      <a:pt x="393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5" name="Frihandsfigur: Form 304">
                <a:extLst>
                  <a:ext uri="{FF2B5EF4-FFF2-40B4-BE49-F238E27FC236}">
                    <a16:creationId xmlns:a16="http://schemas.microsoft.com/office/drawing/2014/main" id="{03A8CE8E-D597-369F-3DC7-C07476496361}"/>
                  </a:ext>
                </a:extLst>
              </p:cNvPr>
              <p:cNvSpPr/>
              <p:nvPr/>
            </p:nvSpPr>
            <p:spPr>
              <a:xfrm>
                <a:off x="7839401" y="6104334"/>
                <a:ext cx="8973" cy="18430"/>
              </a:xfrm>
              <a:custGeom>
                <a:avLst/>
                <a:gdLst>
                  <a:gd name="csX0" fmla="*/ 3942 w 8973"/>
                  <a:gd name="csY0" fmla="*/ 5 h 18430"/>
                  <a:gd name="csX1" fmla="*/ 5034 w 8973"/>
                  <a:gd name="csY1" fmla="*/ 18425 h 18430"/>
                  <a:gd name="csX2" fmla="*/ 3942 w 8973"/>
                  <a:gd name="csY2" fmla="*/ 5 h 184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73" h="18430">
                    <a:moveTo>
                      <a:pt x="3942" y="5"/>
                    </a:moveTo>
                    <a:cubicBezTo>
                      <a:pt x="-2190" y="-109"/>
                      <a:pt x="-658" y="18785"/>
                      <a:pt x="5034" y="18425"/>
                    </a:cubicBezTo>
                    <a:cubicBezTo>
                      <a:pt x="11286" y="18608"/>
                      <a:pt x="9475" y="-366"/>
                      <a:pt x="394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6" name="Frihandsfigur: Form 305">
                <a:extLst>
                  <a:ext uri="{FF2B5EF4-FFF2-40B4-BE49-F238E27FC236}">
                    <a16:creationId xmlns:a16="http://schemas.microsoft.com/office/drawing/2014/main" id="{9D2A14B5-82E8-EA36-8C3A-197C4D5694F7}"/>
                  </a:ext>
                </a:extLst>
              </p:cNvPr>
              <p:cNvSpPr/>
              <p:nvPr/>
            </p:nvSpPr>
            <p:spPr>
              <a:xfrm>
                <a:off x="8650579" y="7525882"/>
                <a:ext cx="13084" cy="5394"/>
              </a:xfrm>
              <a:custGeom>
                <a:avLst/>
                <a:gdLst>
                  <a:gd name="csX0" fmla="*/ 4872 w 13084"/>
                  <a:gd name="csY0" fmla="*/ 6 h 5394"/>
                  <a:gd name="csX1" fmla="*/ 12233 w 13084"/>
                  <a:gd name="csY1" fmla="*/ 4464 h 5394"/>
                  <a:gd name="csX2" fmla="*/ 4872 w 13084"/>
                  <a:gd name="csY2" fmla="*/ 6 h 53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84" h="5394">
                    <a:moveTo>
                      <a:pt x="4872" y="6"/>
                    </a:moveTo>
                    <a:cubicBezTo>
                      <a:pt x="-7759" y="1087"/>
                      <a:pt x="7626" y="7824"/>
                      <a:pt x="12233" y="4464"/>
                    </a:cubicBezTo>
                    <a:cubicBezTo>
                      <a:pt x="15776" y="1384"/>
                      <a:pt x="7272" y="-108"/>
                      <a:pt x="487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7" name="Frihandsfigur: Form 306">
                <a:extLst>
                  <a:ext uri="{FF2B5EF4-FFF2-40B4-BE49-F238E27FC236}">
                    <a16:creationId xmlns:a16="http://schemas.microsoft.com/office/drawing/2014/main" id="{FCC7A50F-B46A-2265-BBBA-8629B56C100E}"/>
                  </a:ext>
                </a:extLst>
              </p:cNvPr>
              <p:cNvSpPr/>
              <p:nvPr/>
            </p:nvSpPr>
            <p:spPr>
              <a:xfrm>
                <a:off x="7232629" y="5008810"/>
                <a:ext cx="6895" cy="2440"/>
              </a:xfrm>
              <a:custGeom>
                <a:avLst/>
                <a:gdLst>
                  <a:gd name="csX0" fmla="*/ 2878 w 6895"/>
                  <a:gd name="csY0" fmla="*/ 804 h 2440"/>
                  <a:gd name="csX1" fmla="*/ 6896 w 6895"/>
                  <a:gd name="csY1" fmla="*/ 73 h 2440"/>
                  <a:gd name="csX2" fmla="*/ 2878 w 6895"/>
                  <a:gd name="csY2" fmla="*/ 804 h 24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95" h="2440">
                    <a:moveTo>
                      <a:pt x="2878" y="804"/>
                    </a:moveTo>
                    <a:cubicBezTo>
                      <a:pt x="-4974" y="3736"/>
                      <a:pt x="5587" y="2250"/>
                      <a:pt x="6896" y="73"/>
                    </a:cubicBezTo>
                    <a:cubicBezTo>
                      <a:pt x="5976" y="-219"/>
                      <a:pt x="4124" y="438"/>
                      <a:pt x="2878" y="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8" name="Frihandsfigur: Form 307">
                <a:extLst>
                  <a:ext uri="{FF2B5EF4-FFF2-40B4-BE49-F238E27FC236}">
                    <a16:creationId xmlns:a16="http://schemas.microsoft.com/office/drawing/2014/main" id="{BDDA4F79-2129-A6E7-97D0-C0D26CD2DF55}"/>
                  </a:ext>
                </a:extLst>
              </p:cNvPr>
              <p:cNvSpPr/>
              <p:nvPr/>
            </p:nvSpPr>
            <p:spPr>
              <a:xfrm>
                <a:off x="7848420" y="6435270"/>
                <a:ext cx="10855" cy="4072"/>
              </a:xfrm>
              <a:custGeom>
                <a:avLst/>
                <a:gdLst>
                  <a:gd name="csX0" fmla="*/ 4439 w 10855"/>
                  <a:gd name="csY0" fmla="*/ 1237 h 4072"/>
                  <a:gd name="csX1" fmla="*/ 6417 w 10855"/>
                  <a:gd name="csY1" fmla="*/ 2825 h 4072"/>
                  <a:gd name="csX2" fmla="*/ 4439 w 10855"/>
                  <a:gd name="csY2" fmla="*/ 1237 h 40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55" h="4072">
                    <a:moveTo>
                      <a:pt x="4439" y="1237"/>
                    </a:moveTo>
                    <a:cubicBezTo>
                      <a:pt x="-3470" y="4111"/>
                      <a:pt x="450" y="5083"/>
                      <a:pt x="6417" y="2825"/>
                    </a:cubicBezTo>
                    <a:cubicBezTo>
                      <a:pt x="14332" y="-55"/>
                      <a:pt x="10394" y="-992"/>
                      <a:pt x="4439" y="12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9" name="Frihandsfigur: Form 308">
                <a:extLst>
                  <a:ext uri="{FF2B5EF4-FFF2-40B4-BE49-F238E27FC236}">
                    <a16:creationId xmlns:a16="http://schemas.microsoft.com/office/drawing/2014/main" id="{D1A54442-EA6A-8813-074E-CDED0BF22115}"/>
                  </a:ext>
                </a:extLst>
              </p:cNvPr>
              <p:cNvSpPr/>
              <p:nvPr/>
            </p:nvSpPr>
            <p:spPr>
              <a:xfrm>
                <a:off x="7788879" y="6400192"/>
                <a:ext cx="10704" cy="2988"/>
              </a:xfrm>
              <a:custGeom>
                <a:avLst/>
                <a:gdLst>
                  <a:gd name="csX0" fmla="*/ 4464 w 10704"/>
                  <a:gd name="csY0" fmla="*/ 1077 h 2988"/>
                  <a:gd name="csX1" fmla="*/ 10705 w 10704"/>
                  <a:gd name="csY1" fmla="*/ 59 h 2988"/>
                  <a:gd name="csX2" fmla="*/ 4464 w 10704"/>
                  <a:gd name="csY2" fmla="*/ 1077 h 29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04" h="2988">
                    <a:moveTo>
                      <a:pt x="4464" y="1077"/>
                    </a:moveTo>
                    <a:cubicBezTo>
                      <a:pt x="-8366" y="5048"/>
                      <a:pt x="10522" y="1888"/>
                      <a:pt x="10705" y="59"/>
                    </a:cubicBezTo>
                    <a:cubicBezTo>
                      <a:pt x="10162" y="-169"/>
                      <a:pt x="7373" y="282"/>
                      <a:pt x="4464" y="10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0" name="Frihandsfigur: Form 309">
                <a:extLst>
                  <a:ext uri="{FF2B5EF4-FFF2-40B4-BE49-F238E27FC236}">
                    <a16:creationId xmlns:a16="http://schemas.microsoft.com/office/drawing/2014/main" id="{241FC6AD-625C-8CA2-0722-68465B8C10C1}"/>
                  </a:ext>
                </a:extLst>
              </p:cNvPr>
              <p:cNvSpPr/>
              <p:nvPr/>
            </p:nvSpPr>
            <p:spPr>
              <a:xfrm>
                <a:off x="7676988" y="6358080"/>
                <a:ext cx="9884" cy="1225"/>
              </a:xfrm>
              <a:custGeom>
                <a:avLst/>
                <a:gdLst>
                  <a:gd name="csX0" fmla="*/ 4152 w 9884"/>
                  <a:gd name="csY0" fmla="*/ 160 h 1225"/>
                  <a:gd name="csX1" fmla="*/ 9884 w 9884"/>
                  <a:gd name="csY1" fmla="*/ 206 h 1225"/>
                  <a:gd name="csX2" fmla="*/ 4152 w 9884"/>
                  <a:gd name="csY2" fmla="*/ 160 h 12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4" h="1225">
                    <a:moveTo>
                      <a:pt x="4152" y="160"/>
                    </a:moveTo>
                    <a:cubicBezTo>
                      <a:pt x="-7684" y="1526"/>
                      <a:pt x="9507" y="1617"/>
                      <a:pt x="9884" y="206"/>
                    </a:cubicBezTo>
                    <a:cubicBezTo>
                      <a:pt x="9410" y="-51"/>
                      <a:pt x="6844" y="-69"/>
                      <a:pt x="4152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1" name="Frihandsfigur: Form 310">
                <a:extLst>
                  <a:ext uri="{FF2B5EF4-FFF2-40B4-BE49-F238E27FC236}">
                    <a16:creationId xmlns:a16="http://schemas.microsoft.com/office/drawing/2014/main" id="{A0609DDC-FCFC-FB85-D2DA-5AFAE6293138}"/>
                  </a:ext>
                </a:extLst>
              </p:cNvPr>
              <p:cNvSpPr/>
              <p:nvPr/>
            </p:nvSpPr>
            <p:spPr>
              <a:xfrm>
                <a:off x="7731240" y="6379799"/>
                <a:ext cx="10279" cy="1910"/>
              </a:xfrm>
              <a:custGeom>
                <a:avLst/>
                <a:gdLst>
                  <a:gd name="csX0" fmla="*/ 4284 w 10279"/>
                  <a:gd name="csY0" fmla="*/ 649 h 1910"/>
                  <a:gd name="csX1" fmla="*/ 10279 w 10279"/>
                  <a:gd name="csY1" fmla="*/ 49 h 1910"/>
                  <a:gd name="csX2" fmla="*/ 4284 w 10279"/>
                  <a:gd name="csY2" fmla="*/ 649 h 1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79" h="1910">
                    <a:moveTo>
                      <a:pt x="4284" y="649"/>
                    </a:moveTo>
                    <a:cubicBezTo>
                      <a:pt x="-7986" y="3170"/>
                      <a:pt x="9970" y="1347"/>
                      <a:pt x="10279" y="49"/>
                    </a:cubicBezTo>
                    <a:cubicBezTo>
                      <a:pt x="9759" y="-116"/>
                      <a:pt x="7079" y="146"/>
                      <a:pt x="4284" y="6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2" name="Frihandsfigur: Form 311">
                <a:extLst>
                  <a:ext uri="{FF2B5EF4-FFF2-40B4-BE49-F238E27FC236}">
                    <a16:creationId xmlns:a16="http://schemas.microsoft.com/office/drawing/2014/main" id="{F1723F01-F759-FB78-563C-A543E5F822C7}"/>
                  </a:ext>
                </a:extLst>
              </p:cNvPr>
              <p:cNvSpPr/>
              <p:nvPr/>
            </p:nvSpPr>
            <p:spPr>
              <a:xfrm>
                <a:off x="7907456" y="6500765"/>
                <a:ext cx="11522" cy="5119"/>
              </a:xfrm>
              <a:custGeom>
                <a:avLst/>
                <a:gdLst>
                  <a:gd name="csX0" fmla="*/ 4891 w 11522"/>
                  <a:gd name="csY0" fmla="*/ 1196 h 5119"/>
                  <a:gd name="csX1" fmla="*/ 11520 w 11522"/>
                  <a:gd name="csY1" fmla="*/ 424 h 5119"/>
                  <a:gd name="csX2" fmla="*/ 4891 w 11522"/>
                  <a:gd name="csY2" fmla="*/ 1196 h 5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22" h="5119">
                    <a:moveTo>
                      <a:pt x="4891" y="1196"/>
                    </a:moveTo>
                    <a:cubicBezTo>
                      <a:pt x="-9237" y="7894"/>
                      <a:pt x="11760" y="4916"/>
                      <a:pt x="11520" y="424"/>
                    </a:cubicBezTo>
                    <a:cubicBezTo>
                      <a:pt x="10983" y="-365"/>
                      <a:pt x="8017" y="-22"/>
                      <a:pt x="4891" y="1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3" name="Frihandsfigur: Form 312">
                <a:extLst>
                  <a:ext uri="{FF2B5EF4-FFF2-40B4-BE49-F238E27FC236}">
                    <a16:creationId xmlns:a16="http://schemas.microsoft.com/office/drawing/2014/main" id="{BECDD05A-FE28-5039-EAE3-7DA1DD8EDB2A}"/>
                  </a:ext>
                </a:extLst>
              </p:cNvPr>
              <p:cNvSpPr/>
              <p:nvPr/>
            </p:nvSpPr>
            <p:spPr>
              <a:xfrm>
                <a:off x="8213219" y="7351551"/>
                <a:ext cx="12738" cy="6214"/>
              </a:xfrm>
              <a:custGeom>
                <a:avLst/>
                <a:gdLst>
                  <a:gd name="csX0" fmla="*/ 5154 w 12738"/>
                  <a:gd name="csY0" fmla="*/ 48 h 6214"/>
                  <a:gd name="csX1" fmla="*/ 7589 w 12738"/>
                  <a:gd name="csY1" fmla="*/ 6168 h 6214"/>
                  <a:gd name="csX2" fmla="*/ 5154 w 12738"/>
                  <a:gd name="csY2" fmla="*/ 48 h 6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38" h="6214">
                    <a:moveTo>
                      <a:pt x="5154" y="48"/>
                    </a:moveTo>
                    <a:cubicBezTo>
                      <a:pt x="-4150" y="745"/>
                      <a:pt x="674" y="6803"/>
                      <a:pt x="7589" y="6168"/>
                    </a:cubicBezTo>
                    <a:cubicBezTo>
                      <a:pt x="16893" y="5494"/>
                      <a:pt x="12052" y="-598"/>
                      <a:pt x="5154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4" name="Frihandsfigur: Form 313">
                <a:extLst>
                  <a:ext uri="{FF2B5EF4-FFF2-40B4-BE49-F238E27FC236}">
                    <a16:creationId xmlns:a16="http://schemas.microsoft.com/office/drawing/2014/main" id="{B24CFF85-9C05-EE38-AB06-723B6B00FD55}"/>
                  </a:ext>
                </a:extLst>
              </p:cNvPr>
              <p:cNvSpPr/>
              <p:nvPr/>
            </p:nvSpPr>
            <p:spPr>
              <a:xfrm>
                <a:off x="7628034" y="6318827"/>
                <a:ext cx="9316" cy="1779"/>
              </a:xfrm>
              <a:custGeom>
                <a:avLst/>
                <a:gdLst>
                  <a:gd name="csX0" fmla="*/ 3895 w 9316"/>
                  <a:gd name="csY0" fmla="*/ 20 h 1779"/>
                  <a:gd name="csX1" fmla="*/ 5420 w 9316"/>
                  <a:gd name="csY1" fmla="*/ 1757 h 1779"/>
                  <a:gd name="csX2" fmla="*/ 3895 w 9316"/>
                  <a:gd name="csY2" fmla="*/ 20 h 17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16" h="1779">
                    <a:moveTo>
                      <a:pt x="3895" y="20"/>
                    </a:moveTo>
                    <a:cubicBezTo>
                      <a:pt x="-3129" y="271"/>
                      <a:pt x="568" y="1997"/>
                      <a:pt x="5420" y="1757"/>
                    </a:cubicBezTo>
                    <a:cubicBezTo>
                      <a:pt x="12456" y="1512"/>
                      <a:pt x="8735" y="-203"/>
                      <a:pt x="389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5" name="Frihandsfigur: Form 314">
                <a:extLst>
                  <a:ext uri="{FF2B5EF4-FFF2-40B4-BE49-F238E27FC236}">
                    <a16:creationId xmlns:a16="http://schemas.microsoft.com/office/drawing/2014/main" id="{CC9CF50E-1C6B-B073-BBDD-5ECF01D8634E}"/>
                  </a:ext>
                </a:extLst>
              </p:cNvPr>
              <p:cNvSpPr/>
              <p:nvPr/>
            </p:nvSpPr>
            <p:spPr>
              <a:xfrm>
                <a:off x="8021563" y="6777707"/>
                <a:ext cx="11749" cy="6824"/>
              </a:xfrm>
              <a:custGeom>
                <a:avLst/>
                <a:gdLst>
                  <a:gd name="csX0" fmla="*/ 4924 w 11749"/>
                  <a:gd name="csY0" fmla="*/ 523 h 6824"/>
                  <a:gd name="csX1" fmla="*/ 6827 w 11749"/>
                  <a:gd name="csY1" fmla="*/ 6306 h 6824"/>
                  <a:gd name="csX2" fmla="*/ 4924 w 11749"/>
                  <a:gd name="csY2" fmla="*/ 523 h 6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49" h="6824">
                    <a:moveTo>
                      <a:pt x="4924" y="523"/>
                    </a:moveTo>
                    <a:cubicBezTo>
                      <a:pt x="-2911" y="2769"/>
                      <a:pt x="-740" y="8581"/>
                      <a:pt x="6827" y="6306"/>
                    </a:cubicBezTo>
                    <a:cubicBezTo>
                      <a:pt x="14668" y="4084"/>
                      <a:pt x="12479" y="-1769"/>
                      <a:pt x="4924" y="5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" name="Frihandsfigur: Form 315">
                <a:extLst>
                  <a:ext uri="{FF2B5EF4-FFF2-40B4-BE49-F238E27FC236}">
                    <a16:creationId xmlns:a16="http://schemas.microsoft.com/office/drawing/2014/main" id="{59184439-9BB3-8729-97AD-B5EEE834F346}"/>
                  </a:ext>
                </a:extLst>
              </p:cNvPr>
              <p:cNvSpPr/>
              <p:nvPr/>
            </p:nvSpPr>
            <p:spPr>
              <a:xfrm>
                <a:off x="8143627" y="7159119"/>
                <a:ext cx="12349" cy="6731"/>
              </a:xfrm>
              <a:custGeom>
                <a:avLst/>
                <a:gdLst>
                  <a:gd name="csX0" fmla="*/ 5081 w 12349"/>
                  <a:gd name="csY0" fmla="*/ 124 h 6731"/>
                  <a:gd name="csX1" fmla="*/ 7270 w 12349"/>
                  <a:gd name="csY1" fmla="*/ 6610 h 6731"/>
                  <a:gd name="csX2" fmla="*/ 5081 w 12349"/>
                  <a:gd name="csY2" fmla="*/ 124 h 67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9" h="6731">
                    <a:moveTo>
                      <a:pt x="5081" y="124"/>
                    </a:moveTo>
                    <a:cubicBezTo>
                      <a:pt x="-3663" y="1296"/>
                      <a:pt x="80" y="7685"/>
                      <a:pt x="7270" y="6610"/>
                    </a:cubicBezTo>
                    <a:cubicBezTo>
                      <a:pt x="16019" y="5467"/>
                      <a:pt x="12259" y="-968"/>
                      <a:pt x="5081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" name="Frihandsfigur: Form 316">
                <a:extLst>
                  <a:ext uri="{FF2B5EF4-FFF2-40B4-BE49-F238E27FC236}">
                    <a16:creationId xmlns:a16="http://schemas.microsoft.com/office/drawing/2014/main" id="{73C73710-BEF5-E4AF-12ED-345A46966B7E}"/>
                  </a:ext>
                </a:extLst>
              </p:cNvPr>
              <p:cNvSpPr/>
              <p:nvPr/>
            </p:nvSpPr>
            <p:spPr>
              <a:xfrm>
                <a:off x="7964808" y="6617849"/>
                <a:ext cx="11484" cy="6384"/>
              </a:xfrm>
              <a:custGeom>
                <a:avLst/>
                <a:gdLst>
                  <a:gd name="csX0" fmla="*/ 4809 w 11484"/>
                  <a:gd name="csY0" fmla="*/ 841 h 6384"/>
                  <a:gd name="csX1" fmla="*/ 6678 w 11484"/>
                  <a:gd name="csY1" fmla="*/ 5550 h 6384"/>
                  <a:gd name="csX2" fmla="*/ 4809 w 11484"/>
                  <a:gd name="csY2" fmla="*/ 841 h 63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84" h="6384">
                    <a:moveTo>
                      <a:pt x="4809" y="841"/>
                    </a:moveTo>
                    <a:cubicBezTo>
                      <a:pt x="-2827" y="3573"/>
                      <a:pt x="-746" y="8310"/>
                      <a:pt x="6678" y="5550"/>
                    </a:cubicBezTo>
                    <a:cubicBezTo>
                      <a:pt x="14318" y="2830"/>
                      <a:pt x="12221" y="-1937"/>
                      <a:pt x="4809" y="8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8" name="Frihandsfigur: Form 317">
                <a:extLst>
                  <a:ext uri="{FF2B5EF4-FFF2-40B4-BE49-F238E27FC236}">
                    <a16:creationId xmlns:a16="http://schemas.microsoft.com/office/drawing/2014/main" id="{B60ACDB6-4C50-428E-1884-71A1D8A1C4F1}"/>
                  </a:ext>
                </a:extLst>
              </p:cNvPr>
              <p:cNvSpPr/>
              <p:nvPr/>
            </p:nvSpPr>
            <p:spPr>
              <a:xfrm>
                <a:off x="8080176" y="6963045"/>
                <a:ext cx="12359" cy="6688"/>
              </a:xfrm>
              <a:custGeom>
                <a:avLst/>
                <a:gdLst>
                  <a:gd name="csX0" fmla="*/ 5289 w 12359"/>
                  <a:gd name="csY0" fmla="*/ 225 h 6688"/>
                  <a:gd name="csX1" fmla="*/ 12359 w 12359"/>
                  <a:gd name="csY1" fmla="*/ 2214 h 6688"/>
                  <a:gd name="csX2" fmla="*/ 5289 w 12359"/>
                  <a:gd name="csY2" fmla="*/ 225 h 6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59" h="6688">
                    <a:moveTo>
                      <a:pt x="5289" y="225"/>
                    </a:moveTo>
                    <a:cubicBezTo>
                      <a:pt x="-9895" y="5151"/>
                      <a:pt x="12451" y="10872"/>
                      <a:pt x="12359" y="2214"/>
                    </a:cubicBezTo>
                    <a:cubicBezTo>
                      <a:pt x="11805" y="442"/>
                      <a:pt x="8644" y="-449"/>
                      <a:pt x="5289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9" name="Frihandsfigur: Form 318">
                <a:extLst>
                  <a:ext uri="{FF2B5EF4-FFF2-40B4-BE49-F238E27FC236}">
                    <a16:creationId xmlns:a16="http://schemas.microsoft.com/office/drawing/2014/main" id="{420ACED7-3AAE-F0F0-D1C1-A8F9F8D0E388}"/>
                  </a:ext>
                </a:extLst>
              </p:cNvPr>
              <p:cNvSpPr/>
              <p:nvPr/>
            </p:nvSpPr>
            <p:spPr>
              <a:xfrm>
                <a:off x="7302358" y="4989646"/>
                <a:ext cx="7896" cy="6567"/>
              </a:xfrm>
              <a:custGeom>
                <a:avLst/>
                <a:gdLst>
                  <a:gd name="csX0" fmla="*/ 3330 w 7896"/>
                  <a:gd name="csY0" fmla="*/ 3766 h 6567"/>
                  <a:gd name="csX1" fmla="*/ 7896 w 7896"/>
                  <a:gd name="csY1" fmla="*/ 0 h 6567"/>
                  <a:gd name="csX2" fmla="*/ 3330 w 7896"/>
                  <a:gd name="csY2" fmla="*/ 3766 h 65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6" h="6567">
                    <a:moveTo>
                      <a:pt x="3330" y="3766"/>
                    </a:moveTo>
                    <a:cubicBezTo>
                      <a:pt x="-6129" y="11693"/>
                      <a:pt x="7530" y="309"/>
                      <a:pt x="7896" y="0"/>
                    </a:cubicBezTo>
                    <a:cubicBezTo>
                      <a:pt x="7513" y="320"/>
                      <a:pt x="5467" y="1995"/>
                      <a:pt x="3330" y="37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0" name="Frihandsfigur: Form 319">
                <a:extLst>
                  <a:ext uri="{FF2B5EF4-FFF2-40B4-BE49-F238E27FC236}">
                    <a16:creationId xmlns:a16="http://schemas.microsoft.com/office/drawing/2014/main" id="{AB491CB8-9067-C2D9-BDA4-3D341CFC8E37}"/>
                  </a:ext>
                </a:extLst>
              </p:cNvPr>
              <p:cNvSpPr/>
              <p:nvPr/>
            </p:nvSpPr>
            <p:spPr>
              <a:xfrm>
                <a:off x="7345218" y="4951076"/>
                <a:ext cx="8281" cy="9732"/>
              </a:xfrm>
              <a:custGeom>
                <a:avLst/>
                <a:gdLst>
                  <a:gd name="csX0" fmla="*/ 3481 w 8281"/>
                  <a:gd name="csY0" fmla="*/ 5412 h 9732"/>
                  <a:gd name="csX1" fmla="*/ 8281 w 8281"/>
                  <a:gd name="csY1" fmla="*/ 0 h 9732"/>
                  <a:gd name="csX2" fmla="*/ 3481 w 8281"/>
                  <a:gd name="csY2" fmla="*/ 5412 h 97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1" h="9732">
                    <a:moveTo>
                      <a:pt x="3481" y="5412"/>
                    </a:moveTo>
                    <a:cubicBezTo>
                      <a:pt x="-6458" y="17339"/>
                      <a:pt x="8018" y="886"/>
                      <a:pt x="8281" y="0"/>
                    </a:cubicBezTo>
                    <a:cubicBezTo>
                      <a:pt x="7875" y="354"/>
                      <a:pt x="5732" y="2766"/>
                      <a:pt x="3481" y="54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1" name="Frihandsfigur: Form 320">
                <a:extLst>
                  <a:ext uri="{FF2B5EF4-FFF2-40B4-BE49-F238E27FC236}">
                    <a16:creationId xmlns:a16="http://schemas.microsoft.com/office/drawing/2014/main" id="{70D2D144-DCD2-C460-513A-96436A08413E}"/>
                  </a:ext>
                </a:extLst>
              </p:cNvPr>
              <p:cNvSpPr/>
              <p:nvPr/>
            </p:nvSpPr>
            <p:spPr>
              <a:xfrm>
                <a:off x="7263597" y="5014992"/>
                <a:ext cx="7515" cy="3871"/>
              </a:xfrm>
              <a:custGeom>
                <a:avLst/>
                <a:gdLst>
                  <a:gd name="csX0" fmla="*/ 3218 w 7515"/>
                  <a:gd name="csY0" fmla="*/ 2097 h 3871"/>
                  <a:gd name="csX1" fmla="*/ 7516 w 7515"/>
                  <a:gd name="csY1" fmla="*/ 0 h 3871"/>
                  <a:gd name="csX2" fmla="*/ 3218 w 7515"/>
                  <a:gd name="csY2" fmla="*/ 2097 h 38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5" h="3871">
                    <a:moveTo>
                      <a:pt x="3218" y="2097"/>
                    </a:moveTo>
                    <a:cubicBezTo>
                      <a:pt x="-5858" y="6904"/>
                      <a:pt x="7104" y="474"/>
                      <a:pt x="7516" y="0"/>
                    </a:cubicBezTo>
                    <a:cubicBezTo>
                      <a:pt x="7184" y="120"/>
                      <a:pt x="5264" y="1052"/>
                      <a:pt x="3218" y="20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" name="Frihandsfigur: Form 321">
                <a:extLst>
                  <a:ext uri="{FF2B5EF4-FFF2-40B4-BE49-F238E27FC236}">
                    <a16:creationId xmlns:a16="http://schemas.microsoft.com/office/drawing/2014/main" id="{4AAAC912-DC90-D9A1-F080-B0B1E98AAB9C}"/>
                  </a:ext>
                </a:extLst>
              </p:cNvPr>
              <p:cNvSpPr/>
              <p:nvPr/>
            </p:nvSpPr>
            <p:spPr>
              <a:xfrm>
                <a:off x="7588351" y="6133137"/>
                <a:ext cx="8991" cy="14846"/>
              </a:xfrm>
              <a:custGeom>
                <a:avLst/>
                <a:gdLst>
                  <a:gd name="csX0" fmla="*/ 3995 w 8991"/>
                  <a:gd name="csY0" fmla="*/ 63 h 14846"/>
                  <a:gd name="csX1" fmla="*/ 5001 w 8991"/>
                  <a:gd name="csY1" fmla="*/ 14791 h 14846"/>
                  <a:gd name="csX2" fmla="*/ 3995 w 8991"/>
                  <a:gd name="csY2" fmla="*/ 63 h 148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1" h="14846">
                    <a:moveTo>
                      <a:pt x="3995" y="63"/>
                    </a:moveTo>
                    <a:cubicBezTo>
                      <a:pt x="-1497" y="766"/>
                      <a:pt x="-1480" y="15871"/>
                      <a:pt x="5001" y="14791"/>
                    </a:cubicBezTo>
                    <a:cubicBezTo>
                      <a:pt x="10590" y="14236"/>
                      <a:pt x="10356" y="-1103"/>
                      <a:pt x="39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" name="Frihandsfigur: Form 322">
                <a:extLst>
                  <a:ext uri="{FF2B5EF4-FFF2-40B4-BE49-F238E27FC236}">
                    <a16:creationId xmlns:a16="http://schemas.microsoft.com/office/drawing/2014/main" id="{568A1BDD-30D0-B448-F622-E46783DD6ED8}"/>
                  </a:ext>
                </a:extLst>
              </p:cNvPr>
              <p:cNvSpPr/>
              <p:nvPr/>
            </p:nvSpPr>
            <p:spPr>
              <a:xfrm>
                <a:off x="7388680" y="4917511"/>
                <a:ext cx="8710" cy="12857"/>
              </a:xfrm>
              <a:custGeom>
                <a:avLst/>
                <a:gdLst>
                  <a:gd name="csX0" fmla="*/ 3733 w 8710"/>
                  <a:gd name="csY0" fmla="*/ 6709 h 12857"/>
                  <a:gd name="csX1" fmla="*/ 8711 w 8710"/>
                  <a:gd name="csY1" fmla="*/ 0 h 12857"/>
                  <a:gd name="csX2" fmla="*/ 3733 w 8710"/>
                  <a:gd name="csY2" fmla="*/ 6709 h 12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0" h="12857">
                    <a:moveTo>
                      <a:pt x="3733" y="6709"/>
                    </a:moveTo>
                    <a:cubicBezTo>
                      <a:pt x="-6943" y="23117"/>
                      <a:pt x="8670" y="1675"/>
                      <a:pt x="8711" y="0"/>
                    </a:cubicBezTo>
                    <a:cubicBezTo>
                      <a:pt x="8322" y="229"/>
                      <a:pt x="6093" y="3218"/>
                      <a:pt x="3733" y="6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4" name="Frihandsfigur: Form 323">
                <a:extLst>
                  <a:ext uri="{FF2B5EF4-FFF2-40B4-BE49-F238E27FC236}">
                    <a16:creationId xmlns:a16="http://schemas.microsoft.com/office/drawing/2014/main" id="{CE16A5C6-2418-F9CD-6223-DD9A46B5C2B7}"/>
                  </a:ext>
                </a:extLst>
              </p:cNvPr>
              <p:cNvSpPr/>
              <p:nvPr/>
            </p:nvSpPr>
            <p:spPr>
              <a:xfrm>
                <a:off x="7429681" y="4907434"/>
                <a:ext cx="8707" cy="14508"/>
              </a:xfrm>
              <a:custGeom>
                <a:avLst/>
                <a:gdLst>
                  <a:gd name="csX0" fmla="*/ 3720 w 8707"/>
                  <a:gd name="csY0" fmla="*/ 7100 h 14508"/>
                  <a:gd name="csX1" fmla="*/ 4989 w 8707"/>
                  <a:gd name="csY1" fmla="*/ 7375 h 14508"/>
                  <a:gd name="csX2" fmla="*/ 3720 w 8707"/>
                  <a:gd name="csY2" fmla="*/ 7100 h 145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07" h="14508">
                    <a:moveTo>
                      <a:pt x="3720" y="7100"/>
                    </a:moveTo>
                    <a:cubicBezTo>
                      <a:pt x="-2200" y="17084"/>
                      <a:pt x="-514" y="16781"/>
                      <a:pt x="4989" y="7375"/>
                    </a:cubicBezTo>
                    <a:cubicBezTo>
                      <a:pt x="10910" y="-2598"/>
                      <a:pt x="9218" y="-2227"/>
                      <a:pt x="3720" y="7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5" name="Frihandsfigur: Form 324">
                <a:extLst>
                  <a:ext uri="{FF2B5EF4-FFF2-40B4-BE49-F238E27FC236}">
                    <a16:creationId xmlns:a16="http://schemas.microsoft.com/office/drawing/2014/main" id="{F88D5C91-B595-B3FA-4DEC-F87DFDB2A153}"/>
                  </a:ext>
                </a:extLst>
              </p:cNvPr>
              <p:cNvSpPr/>
              <p:nvPr/>
            </p:nvSpPr>
            <p:spPr>
              <a:xfrm>
                <a:off x="7504786" y="5228611"/>
                <a:ext cx="8852" cy="13972"/>
              </a:xfrm>
              <a:custGeom>
                <a:avLst/>
                <a:gdLst>
                  <a:gd name="csX0" fmla="*/ 4093 w 8852"/>
                  <a:gd name="csY0" fmla="*/ 4392 h 13972"/>
                  <a:gd name="csX1" fmla="*/ 4767 w 8852"/>
                  <a:gd name="csY1" fmla="*/ 9541 h 13972"/>
                  <a:gd name="csX2" fmla="*/ 4093 w 8852"/>
                  <a:gd name="csY2" fmla="*/ 4392 h 139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52" h="13972">
                    <a:moveTo>
                      <a:pt x="4093" y="4392"/>
                    </a:moveTo>
                    <a:cubicBezTo>
                      <a:pt x="-331" y="10261"/>
                      <a:pt x="-2571" y="19565"/>
                      <a:pt x="4767" y="9541"/>
                    </a:cubicBezTo>
                    <a:cubicBezTo>
                      <a:pt x="9202" y="3729"/>
                      <a:pt x="11402" y="-5569"/>
                      <a:pt x="4093" y="43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6" name="Frihandsfigur: Form 325">
                <a:extLst>
                  <a:ext uri="{FF2B5EF4-FFF2-40B4-BE49-F238E27FC236}">
                    <a16:creationId xmlns:a16="http://schemas.microsoft.com/office/drawing/2014/main" id="{BD592058-332A-011A-A8AC-3F9F2FA65A6A}"/>
                  </a:ext>
                </a:extLst>
              </p:cNvPr>
              <p:cNvSpPr/>
              <p:nvPr/>
            </p:nvSpPr>
            <p:spPr>
              <a:xfrm>
                <a:off x="7529397" y="5366254"/>
                <a:ext cx="8868" cy="12337"/>
              </a:xfrm>
              <a:custGeom>
                <a:avLst/>
                <a:gdLst>
                  <a:gd name="csX0" fmla="*/ 3936 w 8868"/>
                  <a:gd name="csY0" fmla="*/ 4348 h 12337"/>
                  <a:gd name="csX1" fmla="*/ 4936 w 8868"/>
                  <a:gd name="csY1" fmla="*/ 7937 h 12337"/>
                  <a:gd name="csX2" fmla="*/ 3936 w 8868"/>
                  <a:gd name="csY2" fmla="*/ 4348 h 12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8" h="12337">
                    <a:moveTo>
                      <a:pt x="3936" y="4348"/>
                    </a:moveTo>
                    <a:cubicBezTo>
                      <a:pt x="-1002" y="10555"/>
                      <a:pt x="-1956" y="16790"/>
                      <a:pt x="4936" y="7937"/>
                    </a:cubicBezTo>
                    <a:cubicBezTo>
                      <a:pt x="9886" y="1788"/>
                      <a:pt x="10806" y="-4419"/>
                      <a:pt x="3936" y="4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7" name="Frihandsfigur: Form 326">
                <a:extLst>
                  <a:ext uri="{FF2B5EF4-FFF2-40B4-BE49-F238E27FC236}">
                    <a16:creationId xmlns:a16="http://schemas.microsoft.com/office/drawing/2014/main" id="{0695E12C-7FCA-C7D0-D647-C15CB86FC01D}"/>
                  </a:ext>
                </a:extLst>
              </p:cNvPr>
              <p:cNvSpPr/>
              <p:nvPr/>
            </p:nvSpPr>
            <p:spPr>
              <a:xfrm>
                <a:off x="7561543" y="5595239"/>
                <a:ext cx="9129" cy="17981"/>
              </a:xfrm>
              <a:custGeom>
                <a:avLst/>
                <a:gdLst>
                  <a:gd name="csX0" fmla="*/ 4115 w 9129"/>
                  <a:gd name="csY0" fmla="*/ 974 h 17981"/>
                  <a:gd name="csX1" fmla="*/ 5012 w 9129"/>
                  <a:gd name="csY1" fmla="*/ 17067 h 17981"/>
                  <a:gd name="csX2" fmla="*/ 4115 w 9129"/>
                  <a:gd name="csY2" fmla="*/ 974 h 179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9" h="17981">
                    <a:moveTo>
                      <a:pt x="4115" y="974"/>
                    </a:moveTo>
                    <a:cubicBezTo>
                      <a:pt x="371" y="3083"/>
                      <a:pt x="-3263" y="22354"/>
                      <a:pt x="5012" y="17067"/>
                    </a:cubicBezTo>
                    <a:cubicBezTo>
                      <a:pt x="8755" y="15073"/>
                      <a:pt x="12396" y="-4541"/>
                      <a:pt x="4115" y="9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8" name="Frihandsfigur: Form 327">
                <a:extLst>
                  <a:ext uri="{FF2B5EF4-FFF2-40B4-BE49-F238E27FC236}">
                    <a16:creationId xmlns:a16="http://schemas.microsoft.com/office/drawing/2014/main" id="{EDCD8FD9-0C65-4786-4CF1-1E8484A09ED6}"/>
                  </a:ext>
                </a:extLst>
              </p:cNvPr>
              <p:cNvSpPr/>
              <p:nvPr/>
            </p:nvSpPr>
            <p:spPr>
              <a:xfrm>
                <a:off x="7485590" y="5070370"/>
                <a:ext cx="9121" cy="15311"/>
              </a:xfrm>
              <a:custGeom>
                <a:avLst/>
                <a:gdLst>
                  <a:gd name="csX0" fmla="*/ 4252 w 9121"/>
                  <a:gd name="csY0" fmla="*/ 5361 h 15311"/>
                  <a:gd name="csX1" fmla="*/ 11 w 9121"/>
                  <a:gd name="csY1" fmla="*/ 15196 h 15311"/>
                  <a:gd name="csX2" fmla="*/ 4252 w 9121"/>
                  <a:gd name="csY2" fmla="*/ 5361 h 153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1" h="15311">
                    <a:moveTo>
                      <a:pt x="4252" y="5361"/>
                    </a:moveTo>
                    <a:cubicBezTo>
                      <a:pt x="1737" y="9413"/>
                      <a:pt x="-166" y="13836"/>
                      <a:pt x="11" y="15196"/>
                    </a:cubicBezTo>
                    <a:cubicBezTo>
                      <a:pt x="3503" y="17357"/>
                      <a:pt x="15870" y="-11618"/>
                      <a:pt x="4252" y="5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9" name="Frihandsfigur: Form 328">
                <a:extLst>
                  <a:ext uri="{FF2B5EF4-FFF2-40B4-BE49-F238E27FC236}">
                    <a16:creationId xmlns:a16="http://schemas.microsoft.com/office/drawing/2014/main" id="{64FD6790-AC18-AA2E-13BC-986E80313C3D}"/>
                  </a:ext>
                </a:extLst>
              </p:cNvPr>
              <p:cNvSpPr/>
              <p:nvPr/>
            </p:nvSpPr>
            <p:spPr>
              <a:xfrm>
                <a:off x="7463303" y="4945639"/>
                <a:ext cx="9169" cy="16004"/>
              </a:xfrm>
              <a:custGeom>
                <a:avLst/>
                <a:gdLst>
                  <a:gd name="csX0" fmla="*/ 4131 w 9169"/>
                  <a:gd name="csY0" fmla="*/ 6631 h 16004"/>
                  <a:gd name="csX1" fmla="*/ 22 w 9169"/>
                  <a:gd name="csY1" fmla="*/ 16004 h 16004"/>
                  <a:gd name="csX2" fmla="*/ 4131 w 9169"/>
                  <a:gd name="csY2" fmla="*/ 6631 h 160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9" h="16004">
                    <a:moveTo>
                      <a:pt x="4131" y="6631"/>
                    </a:moveTo>
                    <a:cubicBezTo>
                      <a:pt x="1616" y="10974"/>
                      <a:pt x="-224" y="15186"/>
                      <a:pt x="22" y="16004"/>
                    </a:cubicBezTo>
                    <a:cubicBezTo>
                      <a:pt x="3257" y="16129"/>
                      <a:pt x="16178" y="-12600"/>
                      <a:pt x="4131" y="6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0" name="Frihandsfigur: Form 329">
                <a:extLst>
                  <a:ext uri="{FF2B5EF4-FFF2-40B4-BE49-F238E27FC236}">
                    <a16:creationId xmlns:a16="http://schemas.microsoft.com/office/drawing/2014/main" id="{F1072C77-6382-19A3-2072-8F5153E54ECD}"/>
                  </a:ext>
                </a:extLst>
              </p:cNvPr>
              <p:cNvSpPr/>
              <p:nvPr/>
            </p:nvSpPr>
            <p:spPr>
              <a:xfrm>
                <a:off x="8291570" y="7525763"/>
                <a:ext cx="13021" cy="5458"/>
              </a:xfrm>
              <a:custGeom>
                <a:avLst/>
                <a:gdLst>
                  <a:gd name="csX0" fmla="*/ 5036 w 13021"/>
                  <a:gd name="csY0" fmla="*/ 11 h 5458"/>
                  <a:gd name="csX1" fmla="*/ 12031 w 13021"/>
                  <a:gd name="csY1" fmla="*/ 4509 h 5458"/>
                  <a:gd name="csX2" fmla="*/ 5036 w 13021"/>
                  <a:gd name="csY2" fmla="*/ 11 h 54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21" h="5458">
                    <a:moveTo>
                      <a:pt x="5036" y="11"/>
                    </a:moveTo>
                    <a:cubicBezTo>
                      <a:pt x="-7714" y="1080"/>
                      <a:pt x="7190" y="7932"/>
                      <a:pt x="12031" y="4509"/>
                    </a:cubicBezTo>
                    <a:cubicBezTo>
                      <a:pt x="15871" y="1480"/>
                      <a:pt x="7476" y="-149"/>
                      <a:pt x="50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1" name="Frihandsfigur: Form 330">
                <a:extLst>
                  <a:ext uri="{FF2B5EF4-FFF2-40B4-BE49-F238E27FC236}">
                    <a16:creationId xmlns:a16="http://schemas.microsoft.com/office/drawing/2014/main" id="{9A5030A2-2F68-3AD3-62C8-DBAB0071A209}"/>
                  </a:ext>
                </a:extLst>
              </p:cNvPr>
              <p:cNvSpPr/>
              <p:nvPr/>
            </p:nvSpPr>
            <p:spPr>
              <a:xfrm>
                <a:off x="7036919" y="5082830"/>
                <a:ext cx="6837" cy="3038"/>
              </a:xfrm>
              <a:custGeom>
                <a:avLst/>
                <a:gdLst>
                  <a:gd name="csX0" fmla="*/ 2947 w 6837"/>
                  <a:gd name="csY0" fmla="*/ 736 h 3038"/>
                  <a:gd name="csX1" fmla="*/ 6073 w 6837"/>
                  <a:gd name="csY1" fmla="*/ 1233 h 3038"/>
                  <a:gd name="csX2" fmla="*/ 2947 w 6837"/>
                  <a:gd name="csY2" fmla="*/ 736 h 30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37" h="3038">
                    <a:moveTo>
                      <a:pt x="2947" y="736"/>
                    </a:moveTo>
                    <a:cubicBezTo>
                      <a:pt x="-4122" y="3788"/>
                      <a:pt x="3404" y="3651"/>
                      <a:pt x="6073" y="1233"/>
                    </a:cubicBezTo>
                    <a:cubicBezTo>
                      <a:pt x="8599" y="-767"/>
                      <a:pt x="4153" y="125"/>
                      <a:pt x="2947" y="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2" name="Frihandsfigur: Form 331">
                <a:extLst>
                  <a:ext uri="{FF2B5EF4-FFF2-40B4-BE49-F238E27FC236}">
                    <a16:creationId xmlns:a16="http://schemas.microsoft.com/office/drawing/2014/main" id="{539403A6-FADF-C351-50C9-699AEAF7C0C1}"/>
                  </a:ext>
                </a:extLst>
              </p:cNvPr>
              <p:cNvSpPr/>
              <p:nvPr/>
            </p:nvSpPr>
            <p:spPr>
              <a:xfrm>
                <a:off x="7499984" y="6487858"/>
                <a:ext cx="10734" cy="3681"/>
              </a:xfrm>
              <a:custGeom>
                <a:avLst/>
                <a:gdLst>
                  <a:gd name="csX0" fmla="*/ 4666 w 10734"/>
                  <a:gd name="csY0" fmla="*/ 947 h 3681"/>
                  <a:gd name="csX1" fmla="*/ 10735 w 10734"/>
                  <a:gd name="csY1" fmla="*/ 243 h 3681"/>
                  <a:gd name="csX2" fmla="*/ 4666 w 10734"/>
                  <a:gd name="csY2" fmla="*/ 947 h 36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34" h="3681">
                    <a:moveTo>
                      <a:pt x="4666" y="947"/>
                    </a:moveTo>
                    <a:cubicBezTo>
                      <a:pt x="-8570" y="5815"/>
                      <a:pt x="10541" y="3296"/>
                      <a:pt x="10735" y="243"/>
                    </a:cubicBezTo>
                    <a:cubicBezTo>
                      <a:pt x="10301" y="-265"/>
                      <a:pt x="7586" y="49"/>
                      <a:pt x="4666" y="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3" name="Frihandsfigur: Form 332">
                <a:extLst>
                  <a:ext uri="{FF2B5EF4-FFF2-40B4-BE49-F238E27FC236}">
                    <a16:creationId xmlns:a16="http://schemas.microsoft.com/office/drawing/2014/main" id="{7F0F2512-542B-5A89-B98A-65736B3B916F}"/>
                  </a:ext>
                </a:extLst>
              </p:cNvPr>
              <p:cNvSpPr/>
              <p:nvPr/>
            </p:nvSpPr>
            <p:spPr>
              <a:xfrm>
                <a:off x="7596666" y="6635047"/>
                <a:ext cx="11195" cy="5934"/>
              </a:xfrm>
              <a:custGeom>
                <a:avLst/>
                <a:gdLst>
                  <a:gd name="csX0" fmla="*/ 4791 w 11195"/>
                  <a:gd name="csY0" fmla="*/ 1348 h 5934"/>
                  <a:gd name="csX1" fmla="*/ 6397 w 11195"/>
                  <a:gd name="csY1" fmla="*/ 4594 h 5934"/>
                  <a:gd name="csX2" fmla="*/ 4791 w 11195"/>
                  <a:gd name="csY2" fmla="*/ 1348 h 59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95" h="5934">
                    <a:moveTo>
                      <a:pt x="4791" y="1348"/>
                    </a:moveTo>
                    <a:cubicBezTo>
                      <a:pt x="-2708" y="4588"/>
                      <a:pt x="-816" y="7834"/>
                      <a:pt x="6397" y="4594"/>
                    </a:cubicBezTo>
                    <a:cubicBezTo>
                      <a:pt x="13906" y="1330"/>
                      <a:pt x="12014" y="-1898"/>
                      <a:pt x="4791" y="1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4" name="Frihandsfigur: Form 333">
                <a:extLst>
                  <a:ext uri="{FF2B5EF4-FFF2-40B4-BE49-F238E27FC236}">
                    <a16:creationId xmlns:a16="http://schemas.microsoft.com/office/drawing/2014/main" id="{A43B2F7C-D1D8-07D9-CCFA-BCD65486481D}"/>
                  </a:ext>
                </a:extLst>
              </p:cNvPr>
              <p:cNvSpPr/>
              <p:nvPr/>
            </p:nvSpPr>
            <p:spPr>
              <a:xfrm>
                <a:off x="7410390" y="6384586"/>
                <a:ext cx="9888" cy="2014"/>
              </a:xfrm>
              <a:custGeom>
                <a:avLst/>
                <a:gdLst>
                  <a:gd name="csX0" fmla="*/ 4317 w 9888"/>
                  <a:gd name="csY0" fmla="*/ 126 h 2014"/>
                  <a:gd name="csX1" fmla="*/ 9889 w 9888"/>
                  <a:gd name="csY1" fmla="*/ 520 h 2014"/>
                  <a:gd name="csX2" fmla="*/ 4317 w 9888"/>
                  <a:gd name="csY2" fmla="*/ 126 h 20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8" h="2014">
                    <a:moveTo>
                      <a:pt x="4317" y="126"/>
                    </a:moveTo>
                    <a:cubicBezTo>
                      <a:pt x="-7804" y="1994"/>
                      <a:pt x="9398" y="3046"/>
                      <a:pt x="9889" y="520"/>
                    </a:cubicBezTo>
                    <a:cubicBezTo>
                      <a:pt x="9500" y="34"/>
                      <a:pt x="7009" y="-143"/>
                      <a:pt x="4317" y="1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5" name="Frihandsfigur: Form 334">
                <a:extLst>
                  <a:ext uri="{FF2B5EF4-FFF2-40B4-BE49-F238E27FC236}">
                    <a16:creationId xmlns:a16="http://schemas.microsoft.com/office/drawing/2014/main" id="{4D898B49-EEDE-EB1E-CBFF-CECAEDF07C79}"/>
                  </a:ext>
                </a:extLst>
              </p:cNvPr>
              <p:cNvSpPr/>
              <p:nvPr/>
            </p:nvSpPr>
            <p:spPr>
              <a:xfrm>
                <a:off x="7370635" y="6324276"/>
                <a:ext cx="9530" cy="2278"/>
              </a:xfrm>
              <a:custGeom>
                <a:avLst/>
                <a:gdLst>
                  <a:gd name="csX0" fmla="*/ 4204 w 9530"/>
                  <a:gd name="csY0" fmla="*/ 5 h 2278"/>
                  <a:gd name="csX1" fmla="*/ 9531 w 9530"/>
                  <a:gd name="csY1" fmla="*/ 1022 h 2278"/>
                  <a:gd name="csX2" fmla="*/ 4204 w 9530"/>
                  <a:gd name="csY2" fmla="*/ 5 h 22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30" h="2278">
                    <a:moveTo>
                      <a:pt x="4204" y="5"/>
                    </a:moveTo>
                    <a:cubicBezTo>
                      <a:pt x="-7529" y="1000"/>
                      <a:pt x="8959" y="3937"/>
                      <a:pt x="9531" y="1022"/>
                    </a:cubicBezTo>
                    <a:cubicBezTo>
                      <a:pt x="9188" y="405"/>
                      <a:pt x="6805" y="-52"/>
                      <a:pt x="420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6" name="Frihandsfigur: Form 335">
                <a:extLst>
                  <a:ext uri="{FF2B5EF4-FFF2-40B4-BE49-F238E27FC236}">
                    <a16:creationId xmlns:a16="http://schemas.microsoft.com/office/drawing/2014/main" id="{AE9B85EF-3DCB-F892-09DD-EEAB2C1A92B5}"/>
                  </a:ext>
                </a:extLst>
              </p:cNvPr>
              <p:cNvSpPr/>
              <p:nvPr/>
            </p:nvSpPr>
            <p:spPr>
              <a:xfrm>
                <a:off x="7645614" y="6745608"/>
                <a:ext cx="11495" cy="6296"/>
              </a:xfrm>
              <a:custGeom>
                <a:avLst/>
                <a:gdLst>
                  <a:gd name="csX0" fmla="*/ 4928 w 11495"/>
                  <a:gd name="csY0" fmla="*/ 1104 h 6296"/>
                  <a:gd name="csX1" fmla="*/ 6563 w 11495"/>
                  <a:gd name="csY1" fmla="*/ 5207 h 6296"/>
                  <a:gd name="csX2" fmla="*/ 4928 w 11495"/>
                  <a:gd name="csY2" fmla="*/ 1104 h 62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95" h="6296">
                    <a:moveTo>
                      <a:pt x="4928" y="1104"/>
                    </a:moveTo>
                    <a:cubicBezTo>
                      <a:pt x="-2650" y="4104"/>
                      <a:pt x="-1004" y="8310"/>
                      <a:pt x="6563" y="5207"/>
                    </a:cubicBezTo>
                    <a:cubicBezTo>
                      <a:pt x="14147" y="2212"/>
                      <a:pt x="12500" y="-2034"/>
                      <a:pt x="4928" y="1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7" name="Frihandsfigur: Form 336">
                <a:extLst>
                  <a:ext uri="{FF2B5EF4-FFF2-40B4-BE49-F238E27FC236}">
                    <a16:creationId xmlns:a16="http://schemas.microsoft.com/office/drawing/2014/main" id="{DD154D8E-2C64-B805-5A8C-14A920DF17FF}"/>
                  </a:ext>
                </a:extLst>
              </p:cNvPr>
              <p:cNvSpPr/>
              <p:nvPr/>
            </p:nvSpPr>
            <p:spPr>
              <a:xfrm>
                <a:off x="7453839" y="6435761"/>
                <a:ext cx="10296" cy="2602"/>
              </a:xfrm>
              <a:custGeom>
                <a:avLst/>
                <a:gdLst>
                  <a:gd name="csX0" fmla="*/ 4474 w 10296"/>
                  <a:gd name="csY0" fmla="*/ 500 h 2602"/>
                  <a:gd name="csX1" fmla="*/ 10297 w 10296"/>
                  <a:gd name="csY1" fmla="*/ 289 h 2602"/>
                  <a:gd name="csX2" fmla="*/ 4474 w 10296"/>
                  <a:gd name="csY2" fmla="*/ 500 h 26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96" h="2602">
                    <a:moveTo>
                      <a:pt x="4474" y="500"/>
                    </a:moveTo>
                    <a:cubicBezTo>
                      <a:pt x="-8157" y="3746"/>
                      <a:pt x="9931" y="2883"/>
                      <a:pt x="10297" y="289"/>
                    </a:cubicBezTo>
                    <a:cubicBezTo>
                      <a:pt x="9886" y="-168"/>
                      <a:pt x="7280" y="-71"/>
                      <a:pt x="4474" y="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8" name="Frihandsfigur: Form 337">
                <a:extLst>
                  <a:ext uri="{FF2B5EF4-FFF2-40B4-BE49-F238E27FC236}">
                    <a16:creationId xmlns:a16="http://schemas.microsoft.com/office/drawing/2014/main" id="{078289F3-8189-F8DB-027C-A7634633F4C2}"/>
                  </a:ext>
                </a:extLst>
              </p:cNvPr>
              <p:cNvSpPr/>
              <p:nvPr/>
            </p:nvSpPr>
            <p:spPr>
              <a:xfrm>
                <a:off x="7864502" y="7367767"/>
                <a:ext cx="12976" cy="5468"/>
              </a:xfrm>
              <a:custGeom>
                <a:avLst/>
                <a:gdLst>
                  <a:gd name="csX0" fmla="*/ 5536 w 12976"/>
                  <a:gd name="csY0" fmla="*/ 17 h 5468"/>
                  <a:gd name="csX1" fmla="*/ 12977 w 12976"/>
                  <a:gd name="csY1" fmla="*/ 2422 h 5468"/>
                  <a:gd name="csX2" fmla="*/ 5536 w 12976"/>
                  <a:gd name="csY2" fmla="*/ 17 h 54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76" h="5468">
                    <a:moveTo>
                      <a:pt x="5536" y="17"/>
                    </a:moveTo>
                    <a:cubicBezTo>
                      <a:pt x="-10260" y="2366"/>
                      <a:pt x="12743" y="9487"/>
                      <a:pt x="12977" y="2422"/>
                    </a:cubicBezTo>
                    <a:cubicBezTo>
                      <a:pt x="12389" y="925"/>
                      <a:pt x="9057" y="-149"/>
                      <a:pt x="553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9" name="Frihandsfigur: Form 338">
                <a:extLst>
                  <a:ext uri="{FF2B5EF4-FFF2-40B4-BE49-F238E27FC236}">
                    <a16:creationId xmlns:a16="http://schemas.microsoft.com/office/drawing/2014/main" id="{17969CCF-20D2-CFE0-B91F-1D4520339D0F}"/>
                  </a:ext>
                </a:extLst>
              </p:cNvPr>
              <p:cNvSpPr/>
              <p:nvPr/>
            </p:nvSpPr>
            <p:spPr>
              <a:xfrm>
                <a:off x="7803468" y="7201855"/>
                <a:ext cx="12643" cy="5672"/>
              </a:xfrm>
              <a:custGeom>
                <a:avLst/>
                <a:gdLst>
                  <a:gd name="csX0" fmla="*/ 5460 w 12643"/>
                  <a:gd name="csY0" fmla="*/ 113 h 5672"/>
                  <a:gd name="csX1" fmla="*/ 12643 w 12643"/>
                  <a:gd name="csY1" fmla="*/ 2079 h 5672"/>
                  <a:gd name="csX2" fmla="*/ 5460 w 12643"/>
                  <a:gd name="csY2" fmla="*/ 113 h 56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43" h="5672">
                    <a:moveTo>
                      <a:pt x="5460" y="113"/>
                    </a:moveTo>
                    <a:cubicBezTo>
                      <a:pt x="-10073" y="3759"/>
                      <a:pt x="12455" y="9463"/>
                      <a:pt x="12643" y="2079"/>
                    </a:cubicBezTo>
                    <a:cubicBezTo>
                      <a:pt x="12106" y="554"/>
                      <a:pt x="8894" y="-327"/>
                      <a:pt x="5460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0" name="Frihandsfigur: Form 339">
                <a:extLst>
                  <a:ext uri="{FF2B5EF4-FFF2-40B4-BE49-F238E27FC236}">
                    <a16:creationId xmlns:a16="http://schemas.microsoft.com/office/drawing/2014/main" id="{A0FF4595-2C49-1A8B-D25C-1F8FE586C0E2}"/>
                  </a:ext>
                </a:extLst>
              </p:cNvPr>
              <p:cNvSpPr/>
              <p:nvPr/>
            </p:nvSpPr>
            <p:spPr>
              <a:xfrm>
                <a:off x="7695584" y="6882074"/>
                <a:ext cx="11743" cy="6280"/>
              </a:xfrm>
              <a:custGeom>
                <a:avLst/>
                <a:gdLst>
                  <a:gd name="csX0" fmla="*/ 5027 w 11743"/>
                  <a:gd name="csY0" fmla="*/ 717 h 6280"/>
                  <a:gd name="csX1" fmla="*/ 6708 w 11743"/>
                  <a:gd name="csY1" fmla="*/ 5575 h 6280"/>
                  <a:gd name="csX2" fmla="*/ 5027 w 11743"/>
                  <a:gd name="csY2" fmla="*/ 717 h 6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43" h="6280">
                    <a:moveTo>
                      <a:pt x="5027" y="717"/>
                    </a:moveTo>
                    <a:cubicBezTo>
                      <a:pt x="-2779" y="3197"/>
                      <a:pt x="-933" y="8107"/>
                      <a:pt x="6708" y="5575"/>
                    </a:cubicBezTo>
                    <a:cubicBezTo>
                      <a:pt x="14526" y="3106"/>
                      <a:pt x="12680" y="-1849"/>
                      <a:pt x="5027" y="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1" name="Frihandsfigur: Form 340">
                <a:extLst>
                  <a:ext uri="{FF2B5EF4-FFF2-40B4-BE49-F238E27FC236}">
                    <a16:creationId xmlns:a16="http://schemas.microsoft.com/office/drawing/2014/main" id="{BFB3AC70-D5D3-38C4-70EB-3A77C710588D}"/>
                  </a:ext>
                </a:extLst>
              </p:cNvPr>
              <p:cNvSpPr/>
              <p:nvPr/>
            </p:nvSpPr>
            <p:spPr>
              <a:xfrm>
                <a:off x="7747816" y="7037034"/>
                <a:ext cx="12010" cy="6087"/>
              </a:xfrm>
              <a:custGeom>
                <a:avLst/>
                <a:gdLst>
                  <a:gd name="csX0" fmla="*/ 5111 w 12010"/>
                  <a:gd name="csY0" fmla="*/ 388 h 6087"/>
                  <a:gd name="csX1" fmla="*/ 6894 w 12010"/>
                  <a:gd name="csY1" fmla="*/ 5709 h 6087"/>
                  <a:gd name="csX2" fmla="*/ 5111 w 12010"/>
                  <a:gd name="csY2" fmla="*/ 388 h 60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10" h="6087">
                    <a:moveTo>
                      <a:pt x="5111" y="388"/>
                    </a:moveTo>
                    <a:cubicBezTo>
                      <a:pt x="-3096" y="2274"/>
                      <a:pt x="-622" y="7532"/>
                      <a:pt x="6894" y="5709"/>
                    </a:cubicBezTo>
                    <a:cubicBezTo>
                      <a:pt x="15112" y="3846"/>
                      <a:pt x="12632" y="-1470"/>
                      <a:pt x="5111" y="3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2" name="Frihandsfigur: Form 341">
                <a:extLst>
                  <a:ext uri="{FF2B5EF4-FFF2-40B4-BE49-F238E27FC236}">
                    <a16:creationId xmlns:a16="http://schemas.microsoft.com/office/drawing/2014/main" id="{1E38A0EF-F137-B55B-48FC-D92150F70ED6}"/>
                  </a:ext>
                </a:extLst>
              </p:cNvPr>
              <p:cNvSpPr/>
              <p:nvPr/>
            </p:nvSpPr>
            <p:spPr>
              <a:xfrm>
                <a:off x="7547839" y="6550959"/>
                <a:ext cx="11160" cy="4812"/>
              </a:xfrm>
              <a:custGeom>
                <a:avLst/>
                <a:gdLst>
                  <a:gd name="csX0" fmla="*/ 4862 w 11160"/>
                  <a:gd name="csY0" fmla="*/ 1265 h 4812"/>
                  <a:gd name="csX1" fmla="*/ 11160 w 11160"/>
                  <a:gd name="csY1" fmla="*/ 311 h 4812"/>
                  <a:gd name="csX2" fmla="*/ 4862 w 11160"/>
                  <a:gd name="csY2" fmla="*/ 1265 h 48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60" h="4812">
                    <a:moveTo>
                      <a:pt x="4862" y="1265"/>
                    </a:moveTo>
                    <a:cubicBezTo>
                      <a:pt x="-8979" y="7694"/>
                      <a:pt x="11126" y="4151"/>
                      <a:pt x="11160" y="311"/>
                    </a:cubicBezTo>
                    <a:cubicBezTo>
                      <a:pt x="10720" y="-352"/>
                      <a:pt x="7897" y="82"/>
                      <a:pt x="4862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3" name="Frihandsfigur: Form 342">
                <a:extLst>
                  <a:ext uri="{FF2B5EF4-FFF2-40B4-BE49-F238E27FC236}">
                    <a16:creationId xmlns:a16="http://schemas.microsoft.com/office/drawing/2014/main" id="{A97CF649-8E8B-67BB-A9FC-3114586EA5D5}"/>
                  </a:ext>
                </a:extLst>
              </p:cNvPr>
              <p:cNvSpPr/>
              <p:nvPr/>
            </p:nvSpPr>
            <p:spPr>
              <a:xfrm>
                <a:off x="7211291" y="5425834"/>
                <a:ext cx="9331" cy="18074"/>
              </a:xfrm>
              <a:custGeom>
                <a:avLst/>
                <a:gdLst>
                  <a:gd name="csX0" fmla="*/ 4209 w 9331"/>
                  <a:gd name="csY0" fmla="*/ 8033 h 18074"/>
                  <a:gd name="csX1" fmla="*/ 20 w 9331"/>
                  <a:gd name="csY1" fmla="*/ 18075 h 18074"/>
                  <a:gd name="csX2" fmla="*/ 4209 w 9331"/>
                  <a:gd name="csY2" fmla="*/ 8033 h 180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31" h="18074">
                    <a:moveTo>
                      <a:pt x="4209" y="8033"/>
                    </a:moveTo>
                    <a:cubicBezTo>
                      <a:pt x="1660" y="12954"/>
                      <a:pt x="-215" y="17434"/>
                      <a:pt x="20" y="18075"/>
                    </a:cubicBezTo>
                    <a:cubicBezTo>
                      <a:pt x="3037" y="17269"/>
                      <a:pt x="16582" y="-14432"/>
                      <a:pt x="4209" y="80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4" name="Frihandsfigur: Form 343">
                <a:extLst>
                  <a:ext uri="{FF2B5EF4-FFF2-40B4-BE49-F238E27FC236}">
                    <a16:creationId xmlns:a16="http://schemas.microsoft.com/office/drawing/2014/main" id="{A6D28B3A-3C5A-4842-87E2-E0EE1383AF3A}"/>
                  </a:ext>
                </a:extLst>
              </p:cNvPr>
              <p:cNvSpPr/>
              <p:nvPr/>
            </p:nvSpPr>
            <p:spPr>
              <a:xfrm>
                <a:off x="7183868" y="5363233"/>
                <a:ext cx="8776" cy="16530"/>
              </a:xfrm>
              <a:custGeom>
                <a:avLst/>
                <a:gdLst>
                  <a:gd name="csX0" fmla="*/ 3896 w 8776"/>
                  <a:gd name="csY0" fmla="*/ 7238 h 16530"/>
                  <a:gd name="csX1" fmla="*/ 4874 w 8776"/>
                  <a:gd name="csY1" fmla="*/ 9318 h 16530"/>
                  <a:gd name="csX2" fmla="*/ 3896 w 8776"/>
                  <a:gd name="csY2" fmla="*/ 7238 h 165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6" h="16530">
                    <a:moveTo>
                      <a:pt x="3896" y="7238"/>
                    </a:moveTo>
                    <a:cubicBezTo>
                      <a:pt x="-1413" y="16948"/>
                      <a:pt x="-1493" y="21166"/>
                      <a:pt x="4874" y="9318"/>
                    </a:cubicBezTo>
                    <a:cubicBezTo>
                      <a:pt x="10194" y="-466"/>
                      <a:pt x="10269" y="-4615"/>
                      <a:pt x="3896" y="7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5" name="Frihandsfigur: Form 344">
                <a:extLst>
                  <a:ext uri="{FF2B5EF4-FFF2-40B4-BE49-F238E27FC236}">
                    <a16:creationId xmlns:a16="http://schemas.microsoft.com/office/drawing/2014/main" id="{BEC8B1A5-0DB4-C42D-2A60-E2D15A6882A7}"/>
                  </a:ext>
                </a:extLst>
              </p:cNvPr>
              <p:cNvSpPr/>
              <p:nvPr/>
            </p:nvSpPr>
            <p:spPr>
              <a:xfrm>
                <a:off x="7120766" y="5244628"/>
                <a:ext cx="8334" cy="11107"/>
              </a:xfrm>
              <a:custGeom>
                <a:avLst/>
                <a:gdLst>
                  <a:gd name="csX0" fmla="*/ 3607 w 8334"/>
                  <a:gd name="csY0" fmla="*/ 4702 h 11107"/>
                  <a:gd name="csX1" fmla="*/ 36 w 8334"/>
                  <a:gd name="csY1" fmla="*/ 11103 h 11107"/>
                  <a:gd name="csX2" fmla="*/ 3607 w 8334"/>
                  <a:gd name="csY2" fmla="*/ 4702 h 11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34" h="11107">
                    <a:moveTo>
                      <a:pt x="3607" y="4702"/>
                    </a:moveTo>
                    <a:cubicBezTo>
                      <a:pt x="1339" y="7691"/>
                      <a:pt x="-262" y="10554"/>
                      <a:pt x="36" y="11103"/>
                    </a:cubicBezTo>
                    <a:cubicBezTo>
                      <a:pt x="2973" y="11446"/>
                      <a:pt x="14809" y="-8928"/>
                      <a:pt x="3607" y="4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6" name="Frihandsfigur: Form 345">
                <a:extLst>
                  <a:ext uri="{FF2B5EF4-FFF2-40B4-BE49-F238E27FC236}">
                    <a16:creationId xmlns:a16="http://schemas.microsoft.com/office/drawing/2014/main" id="{77B3E5B8-7CF5-BD83-7F79-BCDFF3552698}"/>
                  </a:ext>
                </a:extLst>
              </p:cNvPr>
              <p:cNvSpPr/>
              <p:nvPr/>
            </p:nvSpPr>
            <p:spPr>
              <a:xfrm>
                <a:off x="7152940" y="5302366"/>
                <a:ext cx="8761" cy="14503"/>
              </a:xfrm>
              <a:custGeom>
                <a:avLst/>
                <a:gdLst>
                  <a:gd name="csX0" fmla="*/ 3820 w 8761"/>
                  <a:gd name="csY0" fmla="*/ 6382 h 14503"/>
                  <a:gd name="csX1" fmla="*/ 32 w 8761"/>
                  <a:gd name="csY1" fmla="*/ 14504 h 14503"/>
                  <a:gd name="csX2" fmla="*/ 3820 w 8761"/>
                  <a:gd name="csY2" fmla="*/ 6382 h 145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1" h="14503">
                    <a:moveTo>
                      <a:pt x="3820" y="6382"/>
                    </a:moveTo>
                    <a:cubicBezTo>
                      <a:pt x="1437" y="10309"/>
                      <a:pt x="-255" y="13938"/>
                      <a:pt x="32" y="14504"/>
                    </a:cubicBezTo>
                    <a:cubicBezTo>
                      <a:pt x="3083" y="14206"/>
                      <a:pt x="15565" y="-11643"/>
                      <a:pt x="3820" y="63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7" name="Frihandsfigur: Form 346">
                <a:extLst>
                  <a:ext uri="{FF2B5EF4-FFF2-40B4-BE49-F238E27FC236}">
                    <a16:creationId xmlns:a16="http://schemas.microsoft.com/office/drawing/2014/main" id="{4CA65839-1A9A-EFFE-924E-716BB8DD63A4}"/>
                  </a:ext>
                </a:extLst>
              </p:cNvPr>
              <p:cNvSpPr/>
              <p:nvPr/>
            </p:nvSpPr>
            <p:spPr>
              <a:xfrm>
                <a:off x="7089275" y="5189100"/>
                <a:ext cx="7898" cy="7661"/>
              </a:xfrm>
              <a:custGeom>
                <a:avLst/>
                <a:gdLst>
                  <a:gd name="csX0" fmla="*/ 3427 w 7898"/>
                  <a:gd name="csY0" fmla="*/ 2983 h 7661"/>
                  <a:gd name="csX1" fmla="*/ 32 w 7898"/>
                  <a:gd name="csY1" fmla="*/ 7612 h 7661"/>
                  <a:gd name="csX2" fmla="*/ 3427 w 7898"/>
                  <a:gd name="csY2" fmla="*/ 2983 h 7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8" h="7661">
                    <a:moveTo>
                      <a:pt x="3427" y="2983"/>
                    </a:moveTo>
                    <a:cubicBezTo>
                      <a:pt x="1278" y="5012"/>
                      <a:pt x="-242" y="7086"/>
                      <a:pt x="32" y="7612"/>
                    </a:cubicBezTo>
                    <a:cubicBezTo>
                      <a:pt x="2729" y="8612"/>
                      <a:pt x="14068" y="-6121"/>
                      <a:pt x="3427" y="2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8" name="Frihandsfigur: Form 347">
                <a:extLst>
                  <a:ext uri="{FF2B5EF4-FFF2-40B4-BE49-F238E27FC236}">
                    <a16:creationId xmlns:a16="http://schemas.microsoft.com/office/drawing/2014/main" id="{EB14567A-4D36-C7D6-5524-ABB411D5DC30}"/>
                  </a:ext>
                </a:extLst>
              </p:cNvPr>
              <p:cNvSpPr/>
              <p:nvPr/>
            </p:nvSpPr>
            <p:spPr>
              <a:xfrm>
                <a:off x="7336564" y="6198451"/>
                <a:ext cx="9252" cy="9078"/>
              </a:xfrm>
              <a:custGeom>
                <a:avLst/>
                <a:gdLst>
                  <a:gd name="csX0" fmla="*/ 4151 w 9252"/>
                  <a:gd name="csY0" fmla="*/ 32 h 9078"/>
                  <a:gd name="csX1" fmla="*/ 25 w 9252"/>
                  <a:gd name="csY1" fmla="*/ 5581 h 9078"/>
                  <a:gd name="csX2" fmla="*/ 4151 w 9252"/>
                  <a:gd name="csY2" fmla="*/ 32 h 90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2" h="9078">
                    <a:moveTo>
                      <a:pt x="4151" y="32"/>
                    </a:moveTo>
                    <a:cubicBezTo>
                      <a:pt x="1608" y="700"/>
                      <a:pt x="-238" y="3204"/>
                      <a:pt x="25" y="5581"/>
                    </a:cubicBezTo>
                    <a:cubicBezTo>
                      <a:pt x="3522" y="16200"/>
                      <a:pt x="16233" y="-831"/>
                      <a:pt x="415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9" name="Frihandsfigur: Form 348">
                <a:extLst>
                  <a:ext uri="{FF2B5EF4-FFF2-40B4-BE49-F238E27FC236}">
                    <a16:creationId xmlns:a16="http://schemas.microsoft.com/office/drawing/2014/main" id="{FD135901-4247-EE01-7F79-B40A0DD8DA96}"/>
                  </a:ext>
                </a:extLst>
              </p:cNvPr>
              <p:cNvSpPr/>
              <p:nvPr/>
            </p:nvSpPr>
            <p:spPr>
              <a:xfrm>
                <a:off x="7060644" y="5135394"/>
                <a:ext cx="7269" cy="4758"/>
              </a:xfrm>
              <a:custGeom>
                <a:avLst/>
                <a:gdLst>
                  <a:gd name="csX0" fmla="*/ 3191 w 7269"/>
                  <a:gd name="csY0" fmla="*/ 1481 h 4758"/>
                  <a:gd name="csX1" fmla="*/ 4077 w 7269"/>
                  <a:gd name="csY1" fmla="*/ 3270 h 4758"/>
                  <a:gd name="csX2" fmla="*/ 3191 w 7269"/>
                  <a:gd name="csY2" fmla="*/ 1481 h 47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9" h="4758">
                    <a:moveTo>
                      <a:pt x="3191" y="1481"/>
                    </a:moveTo>
                    <a:cubicBezTo>
                      <a:pt x="-1535" y="4248"/>
                      <a:pt x="-821" y="6271"/>
                      <a:pt x="4077" y="3270"/>
                    </a:cubicBezTo>
                    <a:cubicBezTo>
                      <a:pt x="8803" y="447"/>
                      <a:pt x="8094" y="-1473"/>
                      <a:pt x="3191" y="14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0" name="Frihandsfigur: Form 349">
                <a:extLst>
                  <a:ext uri="{FF2B5EF4-FFF2-40B4-BE49-F238E27FC236}">
                    <a16:creationId xmlns:a16="http://schemas.microsoft.com/office/drawing/2014/main" id="{823B6B20-D909-C934-B087-D83DDB2E84FF}"/>
                  </a:ext>
                </a:extLst>
              </p:cNvPr>
              <p:cNvSpPr/>
              <p:nvPr/>
            </p:nvSpPr>
            <p:spPr>
              <a:xfrm>
                <a:off x="7234180" y="5518309"/>
                <a:ext cx="9249" cy="16928"/>
              </a:xfrm>
              <a:custGeom>
                <a:avLst/>
                <a:gdLst>
                  <a:gd name="csX0" fmla="*/ 4266 w 9249"/>
                  <a:gd name="csY0" fmla="*/ 6855 h 16928"/>
                  <a:gd name="csX1" fmla="*/ 14 w 9249"/>
                  <a:gd name="csY1" fmla="*/ 16925 h 16928"/>
                  <a:gd name="csX2" fmla="*/ 4266 w 9249"/>
                  <a:gd name="csY2" fmla="*/ 6855 h 16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9" h="16928">
                    <a:moveTo>
                      <a:pt x="4266" y="6855"/>
                    </a:moveTo>
                    <a:cubicBezTo>
                      <a:pt x="1722" y="11444"/>
                      <a:pt x="-181" y="15942"/>
                      <a:pt x="14" y="16925"/>
                    </a:cubicBezTo>
                    <a:cubicBezTo>
                      <a:pt x="3300" y="17291"/>
                      <a:pt x="16238" y="-13245"/>
                      <a:pt x="4266" y="68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1" name="Frihandsfigur: Form 350">
                <a:extLst>
                  <a:ext uri="{FF2B5EF4-FFF2-40B4-BE49-F238E27FC236}">
                    <a16:creationId xmlns:a16="http://schemas.microsoft.com/office/drawing/2014/main" id="{9D9E249D-61B1-8644-B692-112605B9C61E}"/>
                  </a:ext>
                </a:extLst>
              </p:cNvPr>
              <p:cNvSpPr/>
              <p:nvPr/>
            </p:nvSpPr>
            <p:spPr>
              <a:xfrm>
                <a:off x="7280534" y="5734884"/>
                <a:ext cx="9174" cy="13954"/>
              </a:xfrm>
              <a:custGeom>
                <a:avLst/>
                <a:gdLst>
                  <a:gd name="csX0" fmla="*/ 4100 w 9174"/>
                  <a:gd name="csY0" fmla="*/ 5708 h 13954"/>
                  <a:gd name="csX1" fmla="*/ 25 w 9174"/>
                  <a:gd name="csY1" fmla="*/ 13949 h 13954"/>
                  <a:gd name="csX2" fmla="*/ 4100 w 9174"/>
                  <a:gd name="csY2" fmla="*/ 5708 h 13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74" h="13954">
                    <a:moveTo>
                      <a:pt x="4100" y="5708"/>
                    </a:moveTo>
                    <a:cubicBezTo>
                      <a:pt x="1591" y="9485"/>
                      <a:pt x="-238" y="13172"/>
                      <a:pt x="25" y="13949"/>
                    </a:cubicBezTo>
                    <a:cubicBezTo>
                      <a:pt x="3340" y="14406"/>
                      <a:pt x="16176" y="-11026"/>
                      <a:pt x="4100" y="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2" name="Frihandsfigur: Form 351">
                <a:extLst>
                  <a:ext uri="{FF2B5EF4-FFF2-40B4-BE49-F238E27FC236}">
                    <a16:creationId xmlns:a16="http://schemas.microsoft.com/office/drawing/2014/main" id="{2EEAA6CB-05C7-FF64-D08B-DBC47769953D}"/>
                  </a:ext>
                </a:extLst>
              </p:cNvPr>
              <p:cNvSpPr/>
              <p:nvPr/>
            </p:nvSpPr>
            <p:spPr>
              <a:xfrm>
                <a:off x="7255467" y="5632367"/>
                <a:ext cx="9162" cy="15348"/>
              </a:xfrm>
              <a:custGeom>
                <a:avLst/>
                <a:gdLst>
                  <a:gd name="csX0" fmla="*/ 4209 w 9162"/>
                  <a:gd name="csY0" fmla="*/ 5983 h 15348"/>
                  <a:gd name="csX1" fmla="*/ 15 w 9162"/>
                  <a:gd name="csY1" fmla="*/ 15327 h 15348"/>
                  <a:gd name="csX2" fmla="*/ 4209 w 9162"/>
                  <a:gd name="csY2" fmla="*/ 5983 h 153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2" h="15348">
                    <a:moveTo>
                      <a:pt x="4209" y="5983"/>
                    </a:moveTo>
                    <a:cubicBezTo>
                      <a:pt x="1689" y="10121"/>
                      <a:pt x="-185" y="14304"/>
                      <a:pt x="15" y="15327"/>
                    </a:cubicBezTo>
                    <a:cubicBezTo>
                      <a:pt x="3387" y="16236"/>
                      <a:pt x="16045" y="-11951"/>
                      <a:pt x="4209" y="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3" name="Frihandsfigur: Form 352">
                <a:extLst>
                  <a:ext uri="{FF2B5EF4-FFF2-40B4-BE49-F238E27FC236}">
                    <a16:creationId xmlns:a16="http://schemas.microsoft.com/office/drawing/2014/main" id="{C2949E89-0E64-5C6E-B08A-FF59BE82C540}"/>
                  </a:ext>
                </a:extLst>
              </p:cNvPr>
              <p:cNvSpPr/>
              <p:nvPr/>
            </p:nvSpPr>
            <p:spPr>
              <a:xfrm>
                <a:off x="7310268" y="5877329"/>
                <a:ext cx="9059" cy="13850"/>
              </a:xfrm>
              <a:custGeom>
                <a:avLst/>
                <a:gdLst>
                  <a:gd name="csX0" fmla="*/ 4090 w 9059"/>
                  <a:gd name="csY0" fmla="*/ 2222 h 13850"/>
                  <a:gd name="csX1" fmla="*/ 4964 w 9059"/>
                  <a:gd name="csY1" fmla="*/ 11720 h 13850"/>
                  <a:gd name="csX2" fmla="*/ 4090 w 9059"/>
                  <a:gd name="csY2" fmla="*/ 2222 h 138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59" h="13850">
                    <a:moveTo>
                      <a:pt x="4090" y="2222"/>
                    </a:moveTo>
                    <a:cubicBezTo>
                      <a:pt x="78" y="5679"/>
                      <a:pt x="-2997" y="18967"/>
                      <a:pt x="4964" y="11720"/>
                    </a:cubicBezTo>
                    <a:cubicBezTo>
                      <a:pt x="8993" y="8371"/>
                      <a:pt x="12051" y="-5287"/>
                      <a:pt x="4090" y="2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4" name="Frihandsfigur: Form 353">
                <a:extLst>
                  <a:ext uri="{FF2B5EF4-FFF2-40B4-BE49-F238E27FC236}">
                    <a16:creationId xmlns:a16="http://schemas.microsoft.com/office/drawing/2014/main" id="{68D98B95-BEB2-226A-2F58-AA8326860FB3}"/>
                  </a:ext>
                </a:extLst>
              </p:cNvPr>
              <p:cNvSpPr/>
              <p:nvPr/>
            </p:nvSpPr>
            <p:spPr>
              <a:xfrm>
                <a:off x="7932542" y="7526223"/>
                <a:ext cx="12918" cy="5193"/>
              </a:xfrm>
              <a:custGeom>
                <a:avLst/>
                <a:gdLst>
                  <a:gd name="csX0" fmla="*/ 5156 w 12918"/>
                  <a:gd name="csY0" fmla="*/ 14 h 5193"/>
                  <a:gd name="csX1" fmla="*/ 11819 w 12918"/>
                  <a:gd name="csY1" fmla="*/ 4283 h 5193"/>
                  <a:gd name="csX2" fmla="*/ 5156 w 12918"/>
                  <a:gd name="csY2" fmla="*/ 14 h 51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18" h="5193">
                    <a:moveTo>
                      <a:pt x="5156" y="14"/>
                    </a:moveTo>
                    <a:cubicBezTo>
                      <a:pt x="-7669" y="1020"/>
                      <a:pt x="6865" y="7558"/>
                      <a:pt x="11819" y="4283"/>
                    </a:cubicBezTo>
                    <a:cubicBezTo>
                      <a:pt x="15883" y="1420"/>
                      <a:pt x="7545" y="-169"/>
                      <a:pt x="515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5" name="Frihandsfigur: Form 354">
                <a:extLst>
                  <a:ext uri="{FF2B5EF4-FFF2-40B4-BE49-F238E27FC236}">
                    <a16:creationId xmlns:a16="http://schemas.microsoft.com/office/drawing/2014/main" id="{B8F26ECD-7DC0-4B04-EEA9-0895A70DE8AE}"/>
                  </a:ext>
                </a:extLst>
              </p:cNvPr>
              <p:cNvSpPr/>
              <p:nvPr/>
            </p:nvSpPr>
            <p:spPr>
              <a:xfrm>
                <a:off x="6841209" y="5144530"/>
                <a:ext cx="6857" cy="2542"/>
              </a:xfrm>
              <a:custGeom>
                <a:avLst/>
                <a:gdLst>
                  <a:gd name="csX0" fmla="*/ 3039 w 6857"/>
                  <a:gd name="csY0" fmla="*/ 233 h 2542"/>
                  <a:gd name="csX1" fmla="*/ 6028 w 6857"/>
                  <a:gd name="csY1" fmla="*/ 1525 h 2542"/>
                  <a:gd name="csX2" fmla="*/ 3039 w 6857"/>
                  <a:gd name="csY2" fmla="*/ 233 h 25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57" h="2542">
                    <a:moveTo>
                      <a:pt x="3039" y="233"/>
                    </a:moveTo>
                    <a:cubicBezTo>
                      <a:pt x="-4048" y="2010"/>
                      <a:pt x="3090" y="3679"/>
                      <a:pt x="6028" y="1525"/>
                    </a:cubicBezTo>
                    <a:cubicBezTo>
                      <a:pt x="8639" y="-162"/>
                      <a:pt x="4376" y="-201"/>
                      <a:pt x="3039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6" name="Frihandsfigur: Form 355">
                <a:extLst>
                  <a:ext uri="{FF2B5EF4-FFF2-40B4-BE49-F238E27FC236}">
                    <a16:creationId xmlns:a16="http://schemas.microsoft.com/office/drawing/2014/main" id="{FC7C65B9-105D-5982-1674-75A5A1B625FA}"/>
                  </a:ext>
                </a:extLst>
              </p:cNvPr>
              <p:cNvSpPr/>
              <p:nvPr/>
            </p:nvSpPr>
            <p:spPr>
              <a:xfrm>
                <a:off x="7249828" y="6649410"/>
                <a:ext cx="10911" cy="3822"/>
              </a:xfrm>
              <a:custGeom>
                <a:avLst/>
                <a:gdLst>
                  <a:gd name="csX0" fmla="*/ 4900 w 10911"/>
                  <a:gd name="csY0" fmla="*/ 449 h 3822"/>
                  <a:gd name="csX1" fmla="*/ 10912 w 10911"/>
                  <a:gd name="csY1" fmla="*/ 717 h 3822"/>
                  <a:gd name="csX2" fmla="*/ 4900 w 10911"/>
                  <a:gd name="csY2" fmla="*/ 449 h 38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11" h="3822">
                    <a:moveTo>
                      <a:pt x="4900" y="449"/>
                    </a:moveTo>
                    <a:cubicBezTo>
                      <a:pt x="-8776" y="4690"/>
                      <a:pt x="10472" y="5101"/>
                      <a:pt x="10912" y="717"/>
                    </a:cubicBezTo>
                    <a:cubicBezTo>
                      <a:pt x="10563" y="-128"/>
                      <a:pt x="7866" y="-237"/>
                      <a:pt x="4900" y="4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7" name="Frihandsfigur: Form 356">
                <a:extLst>
                  <a:ext uri="{FF2B5EF4-FFF2-40B4-BE49-F238E27FC236}">
                    <a16:creationId xmlns:a16="http://schemas.microsoft.com/office/drawing/2014/main" id="{359DB4A9-EFE4-BE5D-81A5-54CBFAABD6EC}"/>
                  </a:ext>
                </a:extLst>
              </p:cNvPr>
              <p:cNvSpPr/>
              <p:nvPr/>
            </p:nvSpPr>
            <p:spPr>
              <a:xfrm>
                <a:off x="7212921" y="6562009"/>
                <a:ext cx="10534" cy="3227"/>
              </a:xfrm>
              <a:custGeom>
                <a:avLst/>
                <a:gdLst>
                  <a:gd name="csX0" fmla="*/ 4733 w 10534"/>
                  <a:gd name="csY0" fmla="*/ 285 h 3227"/>
                  <a:gd name="csX1" fmla="*/ 10534 w 10534"/>
                  <a:gd name="csY1" fmla="*/ 719 h 3227"/>
                  <a:gd name="csX2" fmla="*/ 4733 w 10534"/>
                  <a:gd name="csY2" fmla="*/ 285 h 32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34" h="3227">
                    <a:moveTo>
                      <a:pt x="4733" y="285"/>
                    </a:moveTo>
                    <a:cubicBezTo>
                      <a:pt x="-8440" y="3594"/>
                      <a:pt x="10008" y="4606"/>
                      <a:pt x="10534" y="719"/>
                    </a:cubicBezTo>
                    <a:cubicBezTo>
                      <a:pt x="10202" y="-35"/>
                      <a:pt x="7602" y="-224"/>
                      <a:pt x="4733" y="2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8" name="Frihandsfigur: Form 357">
                <a:extLst>
                  <a:ext uri="{FF2B5EF4-FFF2-40B4-BE49-F238E27FC236}">
                    <a16:creationId xmlns:a16="http://schemas.microsoft.com/office/drawing/2014/main" id="{3B40CC4A-226F-C7A7-B214-1E98D65A8087}"/>
                  </a:ext>
                </a:extLst>
              </p:cNvPr>
              <p:cNvSpPr/>
              <p:nvPr/>
            </p:nvSpPr>
            <p:spPr>
              <a:xfrm>
                <a:off x="7113679" y="6327767"/>
                <a:ext cx="9494" cy="2649"/>
              </a:xfrm>
              <a:custGeom>
                <a:avLst/>
                <a:gdLst>
                  <a:gd name="csX0" fmla="*/ 4311 w 9494"/>
                  <a:gd name="csY0" fmla="*/ 0 h 2649"/>
                  <a:gd name="csX1" fmla="*/ 9495 w 9494"/>
                  <a:gd name="csY1" fmla="*/ 1298 h 2649"/>
                  <a:gd name="csX2" fmla="*/ 4311 w 9494"/>
                  <a:gd name="csY2" fmla="*/ 0 h 26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4" h="2649">
                    <a:moveTo>
                      <a:pt x="4311" y="0"/>
                    </a:moveTo>
                    <a:cubicBezTo>
                      <a:pt x="-7536" y="846"/>
                      <a:pt x="8706" y="4635"/>
                      <a:pt x="9495" y="1298"/>
                    </a:cubicBezTo>
                    <a:cubicBezTo>
                      <a:pt x="9220" y="578"/>
                      <a:pt x="6894" y="0"/>
                      <a:pt x="43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9" name="Frihandsfigur: Form 358">
                <a:extLst>
                  <a:ext uri="{FF2B5EF4-FFF2-40B4-BE49-F238E27FC236}">
                    <a16:creationId xmlns:a16="http://schemas.microsoft.com/office/drawing/2014/main" id="{A208C245-EC2F-8D31-C741-636EF87C88C1}"/>
                  </a:ext>
                </a:extLst>
              </p:cNvPr>
              <p:cNvSpPr/>
              <p:nvPr/>
            </p:nvSpPr>
            <p:spPr>
              <a:xfrm>
                <a:off x="7177738" y="6481951"/>
                <a:ext cx="10157" cy="2754"/>
              </a:xfrm>
              <a:custGeom>
                <a:avLst/>
                <a:gdLst>
                  <a:gd name="csX0" fmla="*/ 4574 w 10157"/>
                  <a:gd name="csY0" fmla="*/ 110 h 2754"/>
                  <a:gd name="csX1" fmla="*/ 10157 w 10157"/>
                  <a:gd name="csY1" fmla="*/ 847 h 2754"/>
                  <a:gd name="csX2" fmla="*/ 4574 w 10157"/>
                  <a:gd name="csY2" fmla="*/ 110 h 27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57" h="2754">
                    <a:moveTo>
                      <a:pt x="4574" y="110"/>
                    </a:moveTo>
                    <a:cubicBezTo>
                      <a:pt x="-8102" y="2350"/>
                      <a:pt x="9523" y="4367"/>
                      <a:pt x="10157" y="847"/>
                    </a:cubicBezTo>
                    <a:cubicBezTo>
                      <a:pt x="9843" y="138"/>
                      <a:pt x="7340" y="-187"/>
                      <a:pt x="457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0" name="Frihandsfigur: Form 359">
                <a:extLst>
                  <a:ext uri="{FF2B5EF4-FFF2-40B4-BE49-F238E27FC236}">
                    <a16:creationId xmlns:a16="http://schemas.microsoft.com/office/drawing/2014/main" id="{D4EE4A46-A884-B5A8-0182-5C62003CB9EE}"/>
                  </a:ext>
                </a:extLst>
              </p:cNvPr>
              <p:cNvSpPr/>
              <p:nvPr/>
            </p:nvSpPr>
            <p:spPr>
              <a:xfrm>
                <a:off x="7288425" y="6748192"/>
                <a:ext cx="10901" cy="4548"/>
              </a:xfrm>
              <a:custGeom>
                <a:avLst/>
                <a:gdLst>
                  <a:gd name="csX0" fmla="*/ 4804 w 10901"/>
                  <a:gd name="csY0" fmla="*/ 531 h 4548"/>
                  <a:gd name="csX1" fmla="*/ 6096 w 10901"/>
                  <a:gd name="csY1" fmla="*/ 4033 h 4548"/>
                  <a:gd name="csX2" fmla="*/ 4804 w 10901"/>
                  <a:gd name="csY2" fmla="*/ 531 h 45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01" h="4548">
                    <a:moveTo>
                      <a:pt x="4804" y="531"/>
                    </a:moveTo>
                    <a:cubicBezTo>
                      <a:pt x="-2665" y="2393"/>
                      <a:pt x="-796" y="5857"/>
                      <a:pt x="6096" y="4033"/>
                    </a:cubicBezTo>
                    <a:cubicBezTo>
                      <a:pt x="13554" y="2142"/>
                      <a:pt x="11714" y="-1327"/>
                      <a:pt x="4804" y="5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1" name="Frihandsfigur: Form 360">
                <a:extLst>
                  <a:ext uri="{FF2B5EF4-FFF2-40B4-BE49-F238E27FC236}">
                    <a16:creationId xmlns:a16="http://schemas.microsoft.com/office/drawing/2014/main" id="{C70ABE69-E817-3041-E560-533A0BFF375A}"/>
                  </a:ext>
                </a:extLst>
              </p:cNvPr>
              <p:cNvSpPr/>
              <p:nvPr/>
            </p:nvSpPr>
            <p:spPr>
              <a:xfrm>
                <a:off x="7516844" y="7379677"/>
                <a:ext cx="12548" cy="4848"/>
              </a:xfrm>
              <a:custGeom>
                <a:avLst/>
                <a:gdLst>
                  <a:gd name="csX0" fmla="*/ 5380 w 12548"/>
                  <a:gd name="csY0" fmla="*/ 22 h 4848"/>
                  <a:gd name="csX1" fmla="*/ 7168 w 12548"/>
                  <a:gd name="csY1" fmla="*/ 4828 h 4848"/>
                  <a:gd name="csX2" fmla="*/ 5380 w 12548"/>
                  <a:gd name="csY2" fmla="*/ 22 h 48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8" h="4848">
                    <a:moveTo>
                      <a:pt x="5380" y="22"/>
                    </a:moveTo>
                    <a:cubicBezTo>
                      <a:pt x="-3804" y="371"/>
                      <a:pt x="105" y="5200"/>
                      <a:pt x="7168" y="4828"/>
                    </a:cubicBezTo>
                    <a:cubicBezTo>
                      <a:pt x="16353" y="4486"/>
                      <a:pt x="12443" y="-366"/>
                      <a:pt x="5380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2" name="Frihandsfigur: Form 361">
                <a:extLst>
                  <a:ext uri="{FF2B5EF4-FFF2-40B4-BE49-F238E27FC236}">
                    <a16:creationId xmlns:a16="http://schemas.microsoft.com/office/drawing/2014/main" id="{849875C2-490A-9B56-D138-17E0D6401A2A}"/>
                  </a:ext>
                </a:extLst>
              </p:cNvPr>
              <p:cNvSpPr/>
              <p:nvPr/>
            </p:nvSpPr>
            <p:spPr>
              <a:xfrm>
                <a:off x="7464889" y="7236319"/>
                <a:ext cx="12164" cy="4781"/>
              </a:xfrm>
              <a:custGeom>
                <a:avLst/>
                <a:gdLst>
                  <a:gd name="csX0" fmla="*/ 5259 w 12164"/>
                  <a:gd name="csY0" fmla="*/ 70 h 4781"/>
                  <a:gd name="csX1" fmla="*/ 6916 w 12164"/>
                  <a:gd name="csY1" fmla="*/ 4716 h 4781"/>
                  <a:gd name="csX2" fmla="*/ 5259 w 12164"/>
                  <a:gd name="csY2" fmla="*/ 70 h 47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4" h="4781">
                    <a:moveTo>
                      <a:pt x="5259" y="70"/>
                    </a:moveTo>
                    <a:cubicBezTo>
                      <a:pt x="-3514" y="768"/>
                      <a:pt x="-159" y="5380"/>
                      <a:pt x="6916" y="4716"/>
                    </a:cubicBezTo>
                    <a:cubicBezTo>
                      <a:pt x="15672" y="4019"/>
                      <a:pt x="12323" y="-621"/>
                      <a:pt x="5259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3" name="Frihandsfigur: Form 362">
                <a:extLst>
                  <a:ext uri="{FF2B5EF4-FFF2-40B4-BE49-F238E27FC236}">
                    <a16:creationId xmlns:a16="http://schemas.microsoft.com/office/drawing/2014/main" id="{47E80C71-F20A-9BD0-5E95-009AD44921C4}"/>
                  </a:ext>
                </a:extLst>
              </p:cNvPr>
              <p:cNvSpPr/>
              <p:nvPr/>
            </p:nvSpPr>
            <p:spPr>
              <a:xfrm>
                <a:off x="7416732" y="7099068"/>
                <a:ext cx="11829" cy="4749"/>
              </a:xfrm>
              <a:custGeom>
                <a:avLst/>
                <a:gdLst>
                  <a:gd name="csX0" fmla="*/ 5148 w 11829"/>
                  <a:gd name="csY0" fmla="*/ 179 h 4749"/>
                  <a:gd name="csX1" fmla="*/ 6691 w 11829"/>
                  <a:gd name="csY1" fmla="*/ 4580 h 4749"/>
                  <a:gd name="csX2" fmla="*/ 5148 w 11829"/>
                  <a:gd name="csY2" fmla="*/ 179 h 4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29" h="4749">
                    <a:moveTo>
                      <a:pt x="5148" y="179"/>
                    </a:moveTo>
                    <a:cubicBezTo>
                      <a:pt x="-3219" y="1327"/>
                      <a:pt x="-430" y="5654"/>
                      <a:pt x="6691" y="4580"/>
                    </a:cubicBezTo>
                    <a:cubicBezTo>
                      <a:pt x="15040" y="3431"/>
                      <a:pt x="12263" y="-930"/>
                      <a:pt x="5148" y="1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4" name="Frihandsfigur: Form 363">
                <a:extLst>
                  <a:ext uri="{FF2B5EF4-FFF2-40B4-BE49-F238E27FC236}">
                    <a16:creationId xmlns:a16="http://schemas.microsoft.com/office/drawing/2014/main" id="{6530FB6F-C5A8-56C3-3DCE-3FCFEEBED324}"/>
                  </a:ext>
                </a:extLst>
              </p:cNvPr>
              <p:cNvSpPr/>
              <p:nvPr/>
            </p:nvSpPr>
            <p:spPr>
              <a:xfrm>
                <a:off x="7328756" y="6853880"/>
                <a:ext cx="11587" cy="4389"/>
              </a:xfrm>
              <a:custGeom>
                <a:avLst/>
                <a:gdLst>
                  <a:gd name="csX0" fmla="*/ 5176 w 11587"/>
                  <a:gd name="csY0" fmla="*/ 456 h 4389"/>
                  <a:gd name="csX1" fmla="*/ 11587 w 11587"/>
                  <a:gd name="csY1" fmla="*/ 902 h 4389"/>
                  <a:gd name="csX2" fmla="*/ 5176 w 11587"/>
                  <a:gd name="csY2" fmla="*/ 456 h 43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87" h="4389">
                    <a:moveTo>
                      <a:pt x="5176" y="456"/>
                    </a:moveTo>
                    <a:cubicBezTo>
                      <a:pt x="-9324" y="5137"/>
                      <a:pt x="11205" y="6068"/>
                      <a:pt x="11587" y="902"/>
                    </a:cubicBezTo>
                    <a:cubicBezTo>
                      <a:pt x="11205" y="-104"/>
                      <a:pt x="8330" y="-292"/>
                      <a:pt x="5176" y="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5" name="Frihandsfigur: Form 364">
                <a:extLst>
                  <a:ext uri="{FF2B5EF4-FFF2-40B4-BE49-F238E27FC236}">
                    <a16:creationId xmlns:a16="http://schemas.microsoft.com/office/drawing/2014/main" id="{7C0AF5D6-C96E-B310-EE51-926BB8C974A7}"/>
                  </a:ext>
                </a:extLst>
              </p:cNvPr>
              <p:cNvSpPr/>
              <p:nvPr/>
            </p:nvSpPr>
            <p:spPr>
              <a:xfrm>
                <a:off x="7371412" y="6970696"/>
                <a:ext cx="11886" cy="4520"/>
              </a:xfrm>
              <a:custGeom>
                <a:avLst/>
                <a:gdLst>
                  <a:gd name="csX0" fmla="*/ 5297 w 11886"/>
                  <a:gd name="csY0" fmla="*/ 295 h 4520"/>
                  <a:gd name="csX1" fmla="*/ 11886 w 11886"/>
                  <a:gd name="csY1" fmla="*/ 1198 h 4520"/>
                  <a:gd name="csX2" fmla="*/ 5297 w 11886"/>
                  <a:gd name="csY2" fmla="*/ 295 h 45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86" h="4520">
                    <a:moveTo>
                      <a:pt x="5297" y="295"/>
                    </a:moveTo>
                    <a:cubicBezTo>
                      <a:pt x="-9540" y="4461"/>
                      <a:pt x="11457" y="6833"/>
                      <a:pt x="11886" y="1198"/>
                    </a:cubicBezTo>
                    <a:cubicBezTo>
                      <a:pt x="11486" y="66"/>
                      <a:pt x="8531" y="-328"/>
                      <a:pt x="5297" y="2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6" name="Frihandsfigur: Form 365">
                <a:extLst>
                  <a:ext uri="{FF2B5EF4-FFF2-40B4-BE49-F238E27FC236}">
                    <a16:creationId xmlns:a16="http://schemas.microsoft.com/office/drawing/2014/main" id="{33D8A6E7-D7D8-7FFA-0F07-05F147A2E757}"/>
                  </a:ext>
                </a:extLst>
              </p:cNvPr>
              <p:cNvSpPr/>
              <p:nvPr/>
            </p:nvSpPr>
            <p:spPr>
              <a:xfrm>
                <a:off x="7144774" y="6405169"/>
                <a:ext cx="9494" cy="2600"/>
              </a:xfrm>
              <a:custGeom>
                <a:avLst/>
                <a:gdLst>
                  <a:gd name="csX0" fmla="*/ 4214 w 9494"/>
                  <a:gd name="csY0" fmla="*/ 36 h 2600"/>
                  <a:gd name="csX1" fmla="*/ 5277 w 9494"/>
                  <a:gd name="csY1" fmla="*/ 2562 h 2600"/>
                  <a:gd name="csX2" fmla="*/ 4214 w 9494"/>
                  <a:gd name="csY2" fmla="*/ 36 h 26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4" h="2600">
                    <a:moveTo>
                      <a:pt x="4214" y="36"/>
                    </a:moveTo>
                    <a:cubicBezTo>
                      <a:pt x="-2666" y="396"/>
                      <a:pt x="-261" y="2940"/>
                      <a:pt x="5277" y="2562"/>
                    </a:cubicBezTo>
                    <a:cubicBezTo>
                      <a:pt x="12164" y="2179"/>
                      <a:pt x="9752" y="-329"/>
                      <a:pt x="42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8785BF61-F679-6AD5-DEE0-31FEDF70BBE4}"/>
                  </a:ext>
                </a:extLst>
              </p:cNvPr>
              <p:cNvSpPr/>
              <p:nvPr/>
            </p:nvSpPr>
            <p:spPr>
              <a:xfrm>
                <a:off x="6899259" y="5491636"/>
                <a:ext cx="7783" cy="7601"/>
              </a:xfrm>
              <a:custGeom>
                <a:avLst/>
                <a:gdLst>
                  <a:gd name="csX0" fmla="*/ 3533 w 7783"/>
                  <a:gd name="csY0" fmla="*/ 1467 h 7601"/>
                  <a:gd name="csX1" fmla="*/ 4248 w 7783"/>
                  <a:gd name="csY1" fmla="*/ 6160 h 7601"/>
                  <a:gd name="csX2" fmla="*/ 3533 w 7783"/>
                  <a:gd name="csY2" fmla="*/ 1467 h 76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83" h="7601">
                    <a:moveTo>
                      <a:pt x="3533" y="1467"/>
                    </a:moveTo>
                    <a:cubicBezTo>
                      <a:pt x="-662" y="4188"/>
                      <a:pt x="-1925" y="10406"/>
                      <a:pt x="4248" y="6160"/>
                    </a:cubicBezTo>
                    <a:cubicBezTo>
                      <a:pt x="8408" y="3376"/>
                      <a:pt x="9745" y="-2819"/>
                      <a:pt x="3533" y="1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386D5B4F-CB08-515D-396F-8CEDD51250F2}"/>
                  </a:ext>
                </a:extLst>
              </p:cNvPr>
              <p:cNvSpPr/>
              <p:nvPr/>
            </p:nvSpPr>
            <p:spPr>
              <a:xfrm>
                <a:off x="6942741" y="5749627"/>
                <a:ext cx="8586" cy="10159"/>
              </a:xfrm>
              <a:custGeom>
                <a:avLst/>
                <a:gdLst>
                  <a:gd name="csX0" fmla="*/ 3930 w 8586"/>
                  <a:gd name="csY0" fmla="*/ 3497 h 10159"/>
                  <a:gd name="csX1" fmla="*/ 16 w 8586"/>
                  <a:gd name="csY1" fmla="*/ 10001 h 10159"/>
                  <a:gd name="csX2" fmla="*/ 3930 w 8586"/>
                  <a:gd name="csY2" fmla="*/ 3497 h 10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6" h="10159">
                    <a:moveTo>
                      <a:pt x="3930" y="3497"/>
                    </a:moveTo>
                    <a:cubicBezTo>
                      <a:pt x="1570" y="6154"/>
                      <a:pt x="-184" y="9035"/>
                      <a:pt x="16" y="10001"/>
                    </a:cubicBezTo>
                    <a:cubicBezTo>
                      <a:pt x="3165" y="12115"/>
                      <a:pt x="15052" y="-7813"/>
                      <a:pt x="3930" y="34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9" name="Frihandsfigur: Form 368">
                <a:extLst>
                  <a:ext uri="{FF2B5EF4-FFF2-40B4-BE49-F238E27FC236}">
                    <a16:creationId xmlns:a16="http://schemas.microsoft.com/office/drawing/2014/main" id="{4D544FC1-C413-DD23-4BCC-11F8698D73AF}"/>
                  </a:ext>
                </a:extLst>
              </p:cNvPr>
              <p:cNvSpPr/>
              <p:nvPr/>
            </p:nvSpPr>
            <p:spPr>
              <a:xfrm>
                <a:off x="6921065" y="5629655"/>
                <a:ext cx="8101" cy="9219"/>
              </a:xfrm>
              <a:custGeom>
                <a:avLst/>
                <a:gdLst>
                  <a:gd name="csX0" fmla="*/ 3683 w 8101"/>
                  <a:gd name="csY0" fmla="*/ 2443 h 9219"/>
                  <a:gd name="csX1" fmla="*/ 4415 w 8101"/>
                  <a:gd name="csY1" fmla="*/ 6821 h 9219"/>
                  <a:gd name="csX2" fmla="*/ 3683 w 8101"/>
                  <a:gd name="csY2" fmla="*/ 2443 h 92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01" h="9219">
                    <a:moveTo>
                      <a:pt x="3683" y="2443"/>
                    </a:moveTo>
                    <a:cubicBezTo>
                      <a:pt x="-597" y="6198"/>
                      <a:pt x="-2089" y="12787"/>
                      <a:pt x="4415" y="6821"/>
                    </a:cubicBezTo>
                    <a:cubicBezTo>
                      <a:pt x="8673" y="2998"/>
                      <a:pt x="10216" y="-3598"/>
                      <a:pt x="3683" y="24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0" name="Frihandsfigur: Form 369">
                <a:extLst>
                  <a:ext uri="{FF2B5EF4-FFF2-40B4-BE49-F238E27FC236}">
                    <a16:creationId xmlns:a16="http://schemas.microsoft.com/office/drawing/2014/main" id="{20A203F8-6FAD-B245-BA04-154248790D65}"/>
                  </a:ext>
                </a:extLst>
              </p:cNvPr>
              <p:cNvSpPr/>
              <p:nvPr/>
            </p:nvSpPr>
            <p:spPr>
              <a:xfrm>
                <a:off x="6858505" y="5231510"/>
                <a:ext cx="7173" cy="4131"/>
              </a:xfrm>
              <a:custGeom>
                <a:avLst/>
                <a:gdLst>
                  <a:gd name="csX0" fmla="*/ 3276 w 7173"/>
                  <a:gd name="csY0" fmla="*/ 286 h 4131"/>
                  <a:gd name="csX1" fmla="*/ 3899 w 7173"/>
                  <a:gd name="csY1" fmla="*/ 3852 h 4131"/>
                  <a:gd name="csX2" fmla="*/ 3276 w 7173"/>
                  <a:gd name="csY2" fmla="*/ 286 h 41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73" h="4131">
                    <a:moveTo>
                      <a:pt x="3276" y="286"/>
                    </a:moveTo>
                    <a:cubicBezTo>
                      <a:pt x="-1330" y="1418"/>
                      <a:pt x="-1039" y="5178"/>
                      <a:pt x="3899" y="3852"/>
                    </a:cubicBezTo>
                    <a:cubicBezTo>
                      <a:pt x="8477" y="2669"/>
                      <a:pt x="8242" y="-1051"/>
                      <a:pt x="3276" y="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1" name="Frihandsfigur: Form 370">
                <a:extLst>
                  <a:ext uri="{FF2B5EF4-FFF2-40B4-BE49-F238E27FC236}">
                    <a16:creationId xmlns:a16="http://schemas.microsoft.com/office/drawing/2014/main" id="{D100A34B-36FA-7216-B93A-B068BD439C29}"/>
                  </a:ext>
                </a:extLst>
              </p:cNvPr>
              <p:cNvSpPr/>
              <p:nvPr/>
            </p:nvSpPr>
            <p:spPr>
              <a:xfrm>
                <a:off x="7085109" y="6248632"/>
                <a:ext cx="9272" cy="3737"/>
              </a:xfrm>
              <a:custGeom>
                <a:avLst/>
                <a:gdLst>
                  <a:gd name="csX0" fmla="*/ 4243 w 9272"/>
                  <a:gd name="csY0" fmla="*/ 58 h 3737"/>
                  <a:gd name="csX1" fmla="*/ 9272 w 9272"/>
                  <a:gd name="csY1" fmla="*/ 1452 h 3737"/>
                  <a:gd name="csX2" fmla="*/ 4243 w 9272"/>
                  <a:gd name="csY2" fmla="*/ 58 h 37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72" h="3737">
                    <a:moveTo>
                      <a:pt x="4243" y="58"/>
                    </a:moveTo>
                    <a:cubicBezTo>
                      <a:pt x="-7427" y="2309"/>
                      <a:pt x="8604" y="6276"/>
                      <a:pt x="9272" y="1452"/>
                    </a:cubicBezTo>
                    <a:cubicBezTo>
                      <a:pt x="9032" y="429"/>
                      <a:pt x="6781" y="-200"/>
                      <a:pt x="4243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2" name="Frihandsfigur: Form 371">
                <a:extLst>
                  <a:ext uri="{FF2B5EF4-FFF2-40B4-BE49-F238E27FC236}">
                    <a16:creationId xmlns:a16="http://schemas.microsoft.com/office/drawing/2014/main" id="{C93A6AE1-A6CA-1FE4-BADB-492785872725}"/>
                  </a:ext>
                </a:extLst>
              </p:cNvPr>
              <p:cNvSpPr/>
              <p:nvPr/>
            </p:nvSpPr>
            <p:spPr>
              <a:xfrm>
                <a:off x="6878162" y="5353095"/>
                <a:ext cx="7454" cy="5796"/>
              </a:xfrm>
              <a:custGeom>
                <a:avLst/>
                <a:gdLst>
                  <a:gd name="csX0" fmla="*/ 3387 w 7454"/>
                  <a:gd name="csY0" fmla="*/ 694 h 5796"/>
                  <a:gd name="csX1" fmla="*/ 4067 w 7454"/>
                  <a:gd name="csY1" fmla="*/ 5111 h 5796"/>
                  <a:gd name="csX2" fmla="*/ 3387 w 7454"/>
                  <a:gd name="csY2" fmla="*/ 694 h 5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4" h="5796">
                    <a:moveTo>
                      <a:pt x="3387" y="694"/>
                    </a:moveTo>
                    <a:cubicBezTo>
                      <a:pt x="-962" y="2517"/>
                      <a:pt x="-1522" y="7632"/>
                      <a:pt x="4067" y="5111"/>
                    </a:cubicBezTo>
                    <a:cubicBezTo>
                      <a:pt x="8382" y="3231"/>
                      <a:pt x="9011" y="-1838"/>
                      <a:pt x="3387" y="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3" name="Frihandsfigur: Form 372">
                <a:extLst>
                  <a:ext uri="{FF2B5EF4-FFF2-40B4-BE49-F238E27FC236}">
                    <a16:creationId xmlns:a16="http://schemas.microsoft.com/office/drawing/2014/main" id="{836D1177-E793-3BCC-1364-27B470A3804A}"/>
                  </a:ext>
                </a:extLst>
              </p:cNvPr>
              <p:cNvSpPr/>
              <p:nvPr/>
            </p:nvSpPr>
            <p:spPr>
              <a:xfrm>
                <a:off x="6964480" y="5830376"/>
                <a:ext cx="8831" cy="10001"/>
              </a:xfrm>
              <a:custGeom>
                <a:avLst/>
                <a:gdLst>
                  <a:gd name="csX0" fmla="*/ 4006 w 8831"/>
                  <a:gd name="csY0" fmla="*/ 4222 h 10001"/>
                  <a:gd name="csX1" fmla="*/ 17 w 8831"/>
                  <a:gd name="csY1" fmla="*/ 9994 h 10001"/>
                  <a:gd name="csX2" fmla="*/ 4006 w 8831"/>
                  <a:gd name="csY2" fmla="*/ 4222 h 10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1" h="10001">
                    <a:moveTo>
                      <a:pt x="4006" y="4222"/>
                    </a:moveTo>
                    <a:cubicBezTo>
                      <a:pt x="1588" y="6936"/>
                      <a:pt x="-194" y="9479"/>
                      <a:pt x="17" y="9994"/>
                    </a:cubicBezTo>
                    <a:cubicBezTo>
                      <a:pt x="2811" y="10422"/>
                      <a:pt x="15705" y="-8066"/>
                      <a:pt x="4006" y="4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4" name="Frihandsfigur: Form 373">
                <a:extLst>
                  <a:ext uri="{FF2B5EF4-FFF2-40B4-BE49-F238E27FC236}">
                    <a16:creationId xmlns:a16="http://schemas.microsoft.com/office/drawing/2014/main" id="{68AEDD6F-34C1-71F9-DBCB-B28BE3CFC923}"/>
                  </a:ext>
                </a:extLst>
              </p:cNvPr>
              <p:cNvSpPr/>
              <p:nvPr/>
            </p:nvSpPr>
            <p:spPr>
              <a:xfrm>
                <a:off x="7033410" y="6043889"/>
                <a:ext cx="9026" cy="7694"/>
              </a:xfrm>
              <a:custGeom>
                <a:avLst/>
                <a:gdLst>
                  <a:gd name="csX0" fmla="*/ 4067 w 9026"/>
                  <a:gd name="csY0" fmla="*/ 2849 h 7694"/>
                  <a:gd name="csX1" fmla="*/ 21 w 9026"/>
                  <a:gd name="csY1" fmla="*/ 7599 h 7694"/>
                  <a:gd name="csX2" fmla="*/ 4067 w 9026"/>
                  <a:gd name="csY2" fmla="*/ 2849 h 76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26" h="7694">
                    <a:moveTo>
                      <a:pt x="4067" y="2849"/>
                    </a:moveTo>
                    <a:cubicBezTo>
                      <a:pt x="1593" y="4890"/>
                      <a:pt x="-219" y="6987"/>
                      <a:pt x="21" y="7599"/>
                    </a:cubicBezTo>
                    <a:cubicBezTo>
                      <a:pt x="2919" y="9021"/>
                      <a:pt x="16052" y="-6100"/>
                      <a:pt x="4067" y="28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5" name="Frihandsfigur: Form 374">
                <a:extLst>
                  <a:ext uri="{FF2B5EF4-FFF2-40B4-BE49-F238E27FC236}">
                    <a16:creationId xmlns:a16="http://schemas.microsoft.com/office/drawing/2014/main" id="{05469834-41BC-2C14-E28A-C6BC82A89F67}"/>
                  </a:ext>
                </a:extLst>
              </p:cNvPr>
              <p:cNvSpPr/>
              <p:nvPr/>
            </p:nvSpPr>
            <p:spPr>
              <a:xfrm>
                <a:off x="7059671" y="6116901"/>
                <a:ext cx="9162" cy="7189"/>
              </a:xfrm>
              <a:custGeom>
                <a:avLst/>
                <a:gdLst>
                  <a:gd name="csX0" fmla="*/ 4163 w 9162"/>
                  <a:gd name="csY0" fmla="*/ 1715 h 7189"/>
                  <a:gd name="csX1" fmla="*/ 20 w 9162"/>
                  <a:gd name="csY1" fmla="*/ 6618 h 7189"/>
                  <a:gd name="csX2" fmla="*/ 4163 w 9162"/>
                  <a:gd name="csY2" fmla="*/ 1715 h 71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2" h="7189">
                    <a:moveTo>
                      <a:pt x="4163" y="1715"/>
                    </a:moveTo>
                    <a:cubicBezTo>
                      <a:pt x="1643" y="3400"/>
                      <a:pt x="-214" y="5566"/>
                      <a:pt x="20" y="6618"/>
                    </a:cubicBezTo>
                    <a:cubicBezTo>
                      <a:pt x="3260" y="10259"/>
                      <a:pt x="16136" y="-4960"/>
                      <a:pt x="4163" y="17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6" name="Frihandsfigur: Form 375">
                <a:extLst>
                  <a:ext uri="{FF2B5EF4-FFF2-40B4-BE49-F238E27FC236}">
                    <a16:creationId xmlns:a16="http://schemas.microsoft.com/office/drawing/2014/main" id="{FEACFE99-34BE-1763-190D-FA0ACF6A1600}"/>
                  </a:ext>
                </a:extLst>
              </p:cNvPr>
              <p:cNvSpPr/>
              <p:nvPr/>
            </p:nvSpPr>
            <p:spPr>
              <a:xfrm>
                <a:off x="7009211" y="5971227"/>
                <a:ext cx="8636" cy="8316"/>
              </a:xfrm>
              <a:custGeom>
                <a:avLst/>
                <a:gdLst>
                  <a:gd name="csX0" fmla="*/ 3937 w 8636"/>
                  <a:gd name="csY0" fmla="*/ 2947 h 8316"/>
                  <a:gd name="csX1" fmla="*/ 4697 w 8636"/>
                  <a:gd name="csY1" fmla="*/ 5445 h 8316"/>
                  <a:gd name="csX2" fmla="*/ 3937 w 8636"/>
                  <a:gd name="csY2" fmla="*/ 2947 h 8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36" h="8316">
                    <a:moveTo>
                      <a:pt x="3937" y="2947"/>
                    </a:moveTo>
                    <a:cubicBezTo>
                      <a:pt x="-1224" y="7445"/>
                      <a:pt x="-1652" y="11074"/>
                      <a:pt x="4697" y="5445"/>
                    </a:cubicBezTo>
                    <a:cubicBezTo>
                      <a:pt x="9841" y="907"/>
                      <a:pt x="10309" y="-2830"/>
                      <a:pt x="3937" y="2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7" name="Frihandsfigur: Form 376">
                <a:extLst>
                  <a:ext uri="{FF2B5EF4-FFF2-40B4-BE49-F238E27FC236}">
                    <a16:creationId xmlns:a16="http://schemas.microsoft.com/office/drawing/2014/main" id="{6F4C3B6D-5EB3-CF81-3223-058E277431B7}"/>
                  </a:ext>
                </a:extLst>
              </p:cNvPr>
              <p:cNvSpPr/>
              <p:nvPr/>
            </p:nvSpPr>
            <p:spPr>
              <a:xfrm>
                <a:off x="6986781" y="5895726"/>
                <a:ext cx="8894" cy="9448"/>
              </a:xfrm>
              <a:custGeom>
                <a:avLst/>
                <a:gdLst>
                  <a:gd name="csX0" fmla="*/ 4067 w 8894"/>
                  <a:gd name="csY0" fmla="*/ 3685 h 9448"/>
                  <a:gd name="csX1" fmla="*/ 15 w 8894"/>
                  <a:gd name="csY1" fmla="*/ 9400 h 9448"/>
                  <a:gd name="csX2" fmla="*/ 4067 w 8894"/>
                  <a:gd name="csY2" fmla="*/ 3685 h 94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94" h="9448">
                    <a:moveTo>
                      <a:pt x="4067" y="3685"/>
                    </a:moveTo>
                    <a:cubicBezTo>
                      <a:pt x="1627" y="6223"/>
                      <a:pt x="-185" y="8749"/>
                      <a:pt x="15" y="9400"/>
                    </a:cubicBezTo>
                    <a:cubicBezTo>
                      <a:pt x="2930" y="10497"/>
                      <a:pt x="15748" y="-7517"/>
                      <a:pt x="4067" y="3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8" name="Frihandsfigur: Form 377">
                <a:extLst>
                  <a:ext uri="{FF2B5EF4-FFF2-40B4-BE49-F238E27FC236}">
                    <a16:creationId xmlns:a16="http://schemas.microsoft.com/office/drawing/2014/main" id="{1BAB9F5F-681A-05FC-C18E-C6F17B9F069F}"/>
                  </a:ext>
                </a:extLst>
              </p:cNvPr>
              <p:cNvSpPr/>
              <p:nvPr/>
            </p:nvSpPr>
            <p:spPr>
              <a:xfrm>
                <a:off x="7573414" y="7526460"/>
                <a:ext cx="12954" cy="5100"/>
              </a:xfrm>
              <a:custGeom>
                <a:avLst/>
                <a:gdLst>
                  <a:gd name="csX0" fmla="*/ 5411 w 12954"/>
                  <a:gd name="csY0" fmla="*/ 0 h 5100"/>
                  <a:gd name="csX1" fmla="*/ 12955 w 12954"/>
                  <a:gd name="csY1" fmla="*/ 2440 h 5100"/>
                  <a:gd name="csX2" fmla="*/ 5411 w 12954"/>
                  <a:gd name="csY2" fmla="*/ 0 h 51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54" h="5100">
                    <a:moveTo>
                      <a:pt x="5411" y="0"/>
                    </a:moveTo>
                    <a:cubicBezTo>
                      <a:pt x="-9585" y="1012"/>
                      <a:pt x="11155" y="9224"/>
                      <a:pt x="12955" y="2440"/>
                    </a:cubicBezTo>
                    <a:cubicBezTo>
                      <a:pt x="11795" y="497"/>
                      <a:pt x="7897" y="52"/>
                      <a:pt x="5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9" name="Frihandsfigur: Form 378">
                <a:extLst>
                  <a:ext uri="{FF2B5EF4-FFF2-40B4-BE49-F238E27FC236}">
                    <a16:creationId xmlns:a16="http://schemas.microsoft.com/office/drawing/2014/main" id="{21B94AFC-80EF-55F8-8690-9027E50E9349}"/>
                  </a:ext>
                </a:extLst>
              </p:cNvPr>
              <p:cNvSpPr/>
              <p:nvPr/>
            </p:nvSpPr>
            <p:spPr>
              <a:xfrm>
                <a:off x="6645708" y="5172274"/>
                <a:ext cx="6361" cy="3250"/>
              </a:xfrm>
              <a:custGeom>
                <a:avLst/>
                <a:gdLst>
                  <a:gd name="csX0" fmla="*/ 2961 w 6361"/>
                  <a:gd name="csY0" fmla="*/ 669 h 3250"/>
                  <a:gd name="csX1" fmla="*/ 3401 w 6361"/>
                  <a:gd name="csY1" fmla="*/ 2561 h 3250"/>
                  <a:gd name="csX2" fmla="*/ 2961 w 6361"/>
                  <a:gd name="csY2" fmla="*/ 669 h 32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361" h="3250">
                    <a:moveTo>
                      <a:pt x="2961" y="669"/>
                    </a:moveTo>
                    <a:cubicBezTo>
                      <a:pt x="-1160" y="1932"/>
                      <a:pt x="-948" y="4475"/>
                      <a:pt x="3401" y="2561"/>
                    </a:cubicBezTo>
                    <a:cubicBezTo>
                      <a:pt x="7533" y="1309"/>
                      <a:pt x="7298" y="-1200"/>
                      <a:pt x="2961" y="6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0" name="Frihandsfigur: Form 379">
                <a:extLst>
                  <a:ext uri="{FF2B5EF4-FFF2-40B4-BE49-F238E27FC236}">
                    <a16:creationId xmlns:a16="http://schemas.microsoft.com/office/drawing/2014/main" id="{314A0B20-A9E9-81FA-50E4-6E10EBFA0CD2}"/>
                  </a:ext>
                </a:extLst>
              </p:cNvPr>
              <p:cNvSpPr/>
              <p:nvPr/>
            </p:nvSpPr>
            <p:spPr>
              <a:xfrm>
                <a:off x="7022280" y="6880127"/>
                <a:ext cx="10889" cy="3619"/>
              </a:xfrm>
              <a:custGeom>
                <a:avLst/>
                <a:gdLst>
                  <a:gd name="csX0" fmla="*/ 4904 w 10889"/>
                  <a:gd name="csY0" fmla="*/ 7 h 3619"/>
                  <a:gd name="csX1" fmla="*/ 5984 w 10889"/>
                  <a:gd name="csY1" fmla="*/ 3613 h 3619"/>
                  <a:gd name="csX2" fmla="*/ 4904 w 10889"/>
                  <a:gd name="csY2" fmla="*/ 7 h 36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89" h="3619">
                    <a:moveTo>
                      <a:pt x="4904" y="7"/>
                    </a:moveTo>
                    <a:cubicBezTo>
                      <a:pt x="-2954" y="120"/>
                      <a:pt x="-456" y="3801"/>
                      <a:pt x="5984" y="3613"/>
                    </a:cubicBezTo>
                    <a:cubicBezTo>
                      <a:pt x="13848" y="3504"/>
                      <a:pt x="11339" y="-177"/>
                      <a:pt x="490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1" name="Frihandsfigur: Form 380">
                <a:extLst>
                  <a:ext uri="{FF2B5EF4-FFF2-40B4-BE49-F238E27FC236}">
                    <a16:creationId xmlns:a16="http://schemas.microsoft.com/office/drawing/2014/main" id="{4E9D0AE4-AA52-2879-4435-4EA8F9267764}"/>
                  </a:ext>
                </a:extLst>
              </p:cNvPr>
              <p:cNvSpPr/>
              <p:nvPr/>
            </p:nvSpPr>
            <p:spPr>
              <a:xfrm>
                <a:off x="6960648" y="6672941"/>
                <a:ext cx="10592" cy="3171"/>
              </a:xfrm>
              <a:custGeom>
                <a:avLst/>
                <a:gdLst>
                  <a:gd name="csX0" fmla="*/ 4872 w 10592"/>
                  <a:gd name="csY0" fmla="*/ 2 h 3171"/>
                  <a:gd name="csX1" fmla="*/ 10592 w 10592"/>
                  <a:gd name="csY1" fmla="*/ 1504 h 3171"/>
                  <a:gd name="csX2" fmla="*/ 4872 w 10592"/>
                  <a:gd name="csY2" fmla="*/ 2 h 31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92" h="3171">
                    <a:moveTo>
                      <a:pt x="4872" y="2"/>
                    </a:moveTo>
                    <a:cubicBezTo>
                      <a:pt x="-8433" y="1179"/>
                      <a:pt x="9627" y="5516"/>
                      <a:pt x="10592" y="1504"/>
                    </a:cubicBezTo>
                    <a:cubicBezTo>
                      <a:pt x="10329" y="636"/>
                      <a:pt x="7769" y="-38"/>
                      <a:pt x="487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2" name="Frihandsfigur: Form 381">
                <a:extLst>
                  <a:ext uri="{FF2B5EF4-FFF2-40B4-BE49-F238E27FC236}">
                    <a16:creationId xmlns:a16="http://schemas.microsoft.com/office/drawing/2014/main" id="{D38C3615-62BF-37BB-D09E-729B94CF43EF}"/>
                  </a:ext>
                </a:extLst>
              </p:cNvPr>
              <p:cNvSpPr/>
              <p:nvPr/>
            </p:nvSpPr>
            <p:spPr>
              <a:xfrm>
                <a:off x="6881351" y="6419091"/>
                <a:ext cx="9401" cy="3340"/>
              </a:xfrm>
              <a:custGeom>
                <a:avLst/>
                <a:gdLst>
                  <a:gd name="csX0" fmla="*/ 4296 w 9401"/>
                  <a:gd name="csY0" fmla="*/ 363 h 3340"/>
                  <a:gd name="csX1" fmla="*/ 5107 w 9401"/>
                  <a:gd name="csY1" fmla="*/ 2968 h 3340"/>
                  <a:gd name="csX2" fmla="*/ 4296 w 9401"/>
                  <a:gd name="csY2" fmla="*/ 363 h 3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1" h="3340">
                    <a:moveTo>
                      <a:pt x="4296" y="363"/>
                    </a:moveTo>
                    <a:cubicBezTo>
                      <a:pt x="-2111" y="1706"/>
                      <a:pt x="-945" y="4306"/>
                      <a:pt x="5107" y="2968"/>
                    </a:cubicBezTo>
                    <a:cubicBezTo>
                      <a:pt x="11531" y="1654"/>
                      <a:pt x="10325" y="-958"/>
                      <a:pt x="4296" y="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3" name="Frihandsfigur: Form 382">
                <a:extLst>
                  <a:ext uri="{FF2B5EF4-FFF2-40B4-BE49-F238E27FC236}">
                    <a16:creationId xmlns:a16="http://schemas.microsoft.com/office/drawing/2014/main" id="{5FE74D2C-CE20-2F02-6BAC-34062EC9D062}"/>
                  </a:ext>
                </a:extLst>
              </p:cNvPr>
              <p:cNvSpPr/>
              <p:nvPr/>
            </p:nvSpPr>
            <p:spPr>
              <a:xfrm>
                <a:off x="6906166" y="6499016"/>
                <a:ext cx="10004" cy="2952"/>
              </a:xfrm>
              <a:custGeom>
                <a:avLst/>
                <a:gdLst>
                  <a:gd name="csX0" fmla="*/ 4627 w 10004"/>
                  <a:gd name="csY0" fmla="*/ 167 h 2952"/>
                  <a:gd name="csX1" fmla="*/ 10005 w 10004"/>
                  <a:gd name="csY1" fmla="*/ 825 h 2952"/>
                  <a:gd name="csX2" fmla="*/ 4627 w 10004"/>
                  <a:gd name="csY2" fmla="*/ 167 h 29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4" h="2952">
                    <a:moveTo>
                      <a:pt x="4627" y="167"/>
                    </a:moveTo>
                    <a:cubicBezTo>
                      <a:pt x="-8038" y="2905"/>
                      <a:pt x="9227" y="4454"/>
                      <a:pt x="10005" y="825"/>
                    </a:cubicBezTo>
                    <a:cubicBezTo>
                      <a:pt x="9770" y="82"/>
                      <a:pt x="7364" y="-216"/>
                      <a:pt x="4627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4" name="Frihandsfigur: Form 383">
                <a:extLst>
                  <a:ext uri="{FF2B5EF4-FFF2-40B4-BE49-F238E27FC236}">
                    <a16:creationId xmlns:a16="http://schemas.microsoft.com/office/drawing/2014/main" id="{D6E053EF-1B50-8FF3-F82D-C594FD2A8306}"/>
                  </a:ext>
                </a:extLst>
              </p:cNvPr>
              <p:cNvSpPr/>
              <p:nvPr/>
            </p:nvSpPr>
            <p:spPr>
              <a:xfrm>
                <a:off x="6932836" y="6582613"/>
                <a:ext cx="9956" cy="2991"/>
              </a:xfrm>
              <a:custGeom>
                <a:avLst/>
                <a:gdLst>
                  <a:gd name="csX0" fmla="*/ 4526 w 9956"/>
                  <a:gd name="csY0" fmla="*/ 66 h 2991"/>
                  <a:gd name="csX1" fmla="*/ 5429 w 9956"/>
                  <a:gd name="csY1" fmla="*/ 2924 h 2991"/>
                  <a:gd name="csX2" fmla="*/ 4526 w 9956"/>
                  <a:gd name="csY2" fmla="*/ 66 h 29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6" h="2991">
                    <a:moveTo>
                      <a:pt x="4526" y="66"/>
                    </a:moveTo>
                    <a:cubicBezTo>
                      <a:pt x="-2526" y="615"/>
                      <a:pt x="-646" y="3461"/>
                      <a:pt x="5429" y="2924"/>
                    </a:cubicBezTo>
                    <a:cubicBezTo>
                      <a:pt x="12498" y="2410"/>
                      <a:pt x="10584" y="-471"/>
                      <a:pt x="4526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5" name="Frihandsfigur: Form 384">
                <a:extLst>
                  <a:ext uri="{FF2B5EF4-FFF2-40B4-BE49-F238E27FC236}">
                    <a16:creationId xmlns:a16="http://schemas.microsoft.com/office/drawing/2014/main" id="{400A6481-2A56-5C09-4D37-134B60CDD9C6}"/>
                  </a:ext>
                </a:extLst>
              </p:cNvPr>
              <p:cNvSpPr/>
              <p:nvPr/>
            </p:nvSpPr>
            <p:spPr>
              <a:xfrm>
                <a:off x="6990658" y="6772956"/>
                <a:ext cx="10567" cy="3512"/>
              </a:xfrm>
              <a:custGeom>
                <a:avLst/>
                <a:gdLst>
                  <a:gd name="csX0" fmla="*/ 4774 w 10567"/>
                  <a:gd name="csY0" fmla="*/ 5 h 3512"/>
                  <a:gd name="csX1" fmla="*/ 5791 w 10567"/>
                  <a:gd name="csY1" fmla="*/ 3508 h 3512"/>
                  <a:gd name="csX2" fmla="*/ 4774 w 10567"/>
                  <a:gd name="csY2" fmla="*/ 5 h 3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67" h="3512">
                    <a:moveTo>
                      <a:pt x="4774" y="5"/>
                    </a:moveTo>
                    <a:cubicBezTo>
                      <a:pt x="-2850" y="73"/>
                      <a:pt x="-467" y="3657"/>
                      <a:pt x="5791" y="3508"/>
                    </a:cubicBezTo>
                    <a:cubicBezTo>
                      <a:pt x="13426" y="3433"/>
                      <a:pt x="11026" y="-144"/>
                      <a:pt x="477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6" name="Frihandsfigur: Form 385">
                <a:extLst>
                  <a:ext uri="{FF2B5EF4-FFF2-40B4-BE49-F238E27FC236}">
                    <a16:creationId xmlns:a16="http://schemas.microsoft.com/office/drawing/2014/main" id="{EE933D86-7542-FC60-9C1F-C4E02D8D4086}"/>
                  </a:ext>
                </a:extLst>
              </p:cNvPr>
              <p:cNvSpPr/>
              <p:nvPr/>
            </p:nvSpPr>
            <p:spPr>
              <a:xfrm>
                <a:off x="7055763" y="6992787"/>
                <a:ext cx="11241" cy="3854"/>
              </a:xfrm>
              <a:custGeom>
                <a:avLst/>
                <a:gdLst>
                  <a:gd name="csX0" fmla="*/ 5048 w 11241"/>
                  <a:gd name="csY0" fmla="*/ 7 h 3854"/>
                  <a:gd name="csX1" fmla="*/ 6197 w 11241"/>
                  <a:gd name="csY1" fmla="*/ 3847 h 3854"/>
                  <a:gd name="csX2" fmla="*/ 5048 w 11241"/>
                  <a:gd name="csY2" fmla="*/ 7 h 38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41" h="3854">
                    <a:moveTo>
                      <a:pt x="5048" y="7"/>
                    </a:moveTo>
                    <a:cubicBezTo>
                      <a:pt x="-3073" y="127"/>
                      <a:pt x="-438" y="4041"/>
                      <a:pt x="6197" y="3847"/>
                    </a:cubicBezTo>
                    <a:cubicBezTo>
                      <a:pt x="14318" y="3727"/>
                      <a:pt x="11672" y="-188"/>
                      <a:pt x="504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7" name="Frihandsfigur: Form 386">
                <a:extLst>
                  <a:ext uri="{FF2B5EF4-FFF2-40B4-BE49-F238E27FC236}">
                    <a16:creationId xmlns:a16="http://schemas.microsoft.com/office/drawing/2014/main" id="{496C40E8-3A33-8F3C-BB64-48532B94A8E3}"/>
                  </a:ext>
                </a:extLst>
              </p:cNvPr>
              <p:cNvSpPr/>
              <p:nvPr/>
            </p:nvSpPr>
            <p:spPr>
              <a:xfrm>
                <a:off x="6659105" y="5259552"/>
                <a:ext cx="7119" cy="4635"/>
              </a:xfrm>
              <a:custGeom>
                <a:avLst/>
                <a:gdLst>
                  <a:gd name="csX0" fmla="*/ 3325 w 7119"/>
                  <a:gd name="csY0" fmla="*/ 419 h 4635"/>
                  <a:gd name="csX1" fmla="*/ 3794 w 7119"/>
                  <a:gd name="csY1" fmla="*/ 4209 h 4635"/>
                  <a:gd name="csX2" fmla="*/ 3325 w 7119"/>
                  <a:gd name="csY2" fmla="*/ 419 h 4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9" h="4635">
                    <a:moveTo>
                      <a:pt x="3325" y="419"/>
                    </a:moveTo>
                    <a:cubicBezTo>
                      <a:pt x="-972" y="1808"/>
                      <a:pt x="-1401" y="5969"/>
                      <a:pt x="3794" y="4209"/>
                    </a:cubicBezTo>
                    <a:cubicBezTo>
                      <a:pt x="8114" y="2843"/>
                      <a:pt x="8497" y="-1324"/>
                      <a:pt x="3325" y="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8" name="Frihandsfigur: Form 387">
                <a:extLst>
                  <a:ext uri="{FF2B5EF4-FFF2-40B4-BE49-F238E27FC236}">
                    <a16:creationId xmlns:a16="http://schemas.microsoft.com/office/drawing/2014/main" id="{6725E4AA-5A51-2AD3-D84C-96746AF514A0}"/>
                  </a:ext>
                </a:extLst>
              </p:cNvPr>
              <p:cNvSpPr/>
              <p:nvPr/>
            </p:nvSpPr>
            <p:spPr>
              <a:xfrm>
                <a:off x="7170349" y="7378730"/>
                <a:ext cx="12466" cy="4721"/>
              </a:xfrm>
              <a:custGeom>
                <a:avLst/>
                <a:gdLst>
                  <a:gd name="csX0" fmla="*/ 5529 w 12466"/>
                  <a:gd name="csY0" fmla="*/ 9 h 4721"/>
                  <a:gd name="csX1" fmla="*/ 6934 w 12466"/>
                  <a:gd name="csY1" fmla="*/ 4713 h 4721"/>
                  <a:gd name="csX2" fmla="*/ 5529 w 12466"/>
                  <a:gd name="csY2" fmla="*/ 9 h 4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66" h="4721">
                    <a:moveTo>
                      <a:pt x="5529" y="9"/>
                    </a:moveTo>
                    <a:cubicBezTo>
                      <a:pt x="-3501" y="175"/>
                      <a:pt x="-341" y="4958"/>
                      <a:pt x="6934" y="4713"/>
                    </a:cubicBezTo>
                    <a:cubicBezTo>
                      <a:pt x="15976" y="4547"/>
                      <a:pt x="12798" y="-237"/>
                      <a:pt x="552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0FEFAA46-CC02-82AE-10E6-957114B75B5E}"/>
                  </a:ext>
                </a:extLst>
              </p:cNvPr>
              <p:cNvSpPr/>
              <p:nvPr/>
            </p:nvSpPr>
            <p:spPr>
              <a:xfrm>
                <a:off x="7091392" y="7112886"/>
                <a:ext cx="11624" cy="4118"/>
              </a:xfrm>
              <a:custGeom>
                <a:avLst/>
                <a:gdLst>
                  <a:gd name="csX0" fmla="*/ 5201 w 11624"/>
                  <a:gd name="csY0" fmla="*/ 8 h 4118"/>
                  <a:gd name="csX1" fmla="*/ 6425 w 11624"/>
                  <a:gd name="csY1" fmla="*/ 4111 h 4118"/>
                  <a:gd name="csX2" fmla="*/ 5201 w 11624"/>
                  <a:gd name="csY2" fmla="*/ 8 h 4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24" h="4118">
                    <a:moveTo>
                      <a:pt x="5201" y="8"/>
                    </a:moveTo>
                    <a:cubicBezTo>
                      <a:pt x="-3205" y="140"/>
                      <a:pt x="-411" y="4323"/>
                      <a:pt x="6425" y="4111"/>
                    </a:cubicBezTo>
                    <a:cubicBezTo>
                      <a:pt x="14831" y="3980"/>
                      <a:pt x="12031" y="-204"/>
                      <a:pt x="520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96A13637-EF92-248E-B4DC-7430BBCBE5CB}"/>
                  </a:ext>
                </a:extLst>
              </p:cNvPr>
              <p:cNvSpPr/>
              <p:nvPr/>
            </p:nvSpPr>
            <p:spPr>
              <a:xfrm>
                <a:off x="7129488" y="7241256"/>
                <a:ext cx="12028" cy="4405"/>
              </a:xfrm>
              <a:custGeom>
                <a:avLst/>
                <a:gdLst>
                  <a:gd name="csX0" fmla="*/ 5361 w 12028"/>
                  <a:gd name="csY0" fmla="*/ 8 h 4405"/>
                  <a:gd name="csX1" fmla="*/ 6670 w 12028"/>
                  <a:gd name="csY1" fmla="*/ 4398 h 4405"/>
                  <a:gd name="csX2" fmla="*/ 5361 w 12028"/>
                  <a:gd name="csY2" fmla="*/ 8 h 44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28" h="4405">
                    <a:moveTo>
                      <a:pt x="5361" y="8"/>
                    </a:moveTo>
                    <a:cubicBezTo>
                      <a:pt x="-3349" y="157"/>
                      <a:pt x="-377" y="4620"/>
                      <a:pt x="6670" y="4398"/>
                    </a:cubicBezTo>
                    <a:cubicBezTo>
                      <a:pt x="15379" y="4249"/>
                      <a:pt x="12402" y="-214"/>
                      <a:pt x="536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90E25150-6A73-3849-4AA3-A615CEF1E91B}"/>
                  </a:ext>
                </a:extLst>
              </p:cNvPr>
              <p:cNvSpPr/>
              <p:nvPr/>
            </p:nvSpPr>
            <p:spPr>
              <a:xfrm>
                <a:off x="6688792" y="5548512"/>
                <a:ext cx="7367" cy="5286"/>
              </a:xfrm>
              <a:custGeom>
                <a:avLst/>
                <a:gdLst>
                  <a:gd name="csX0" fmla="*/ 3425 w 7367"/>
                  <a:gd name="csY0" fmla="*/ 21 h 5286"/>
                  <a:gd name="csX1" fmla="*/ 3940 w 7367"/>
                  <a:gd name="csY1" fmla="*/ 5268 h 5286"/>
                  <a:gd name="csX2" fmla="*/ 3425 w 7367"/>
                  <a:gd name="csY2" fmla="*/ 21 h 5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7" h="5286">
                    <a:moveTo>
                      <a:pt x="3425" y="21"/>
                    </a:moveTo>
                    <a:cubicBezTo>
                      <a:pt x="-1547" y="341"/>
                      <a:pt x="-872" y="5645"/>
                      <a:pt x="3940" y="5268"/>
                    </a:cubicBezTo>
                    <a:cubicBezTo>
                      <a:pt x="8929" y="4982"/>
                      <a:pt x="8226" y="-379"/>
                      <a:pt x="342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175E0CB-DFC8-D074-F07D-7BF0E55B5FC1}"/>
                  </a:ext>
                </a:extLst>
              </p:cNvPr>
              <p:cNvSpPr/>
              <p:nvPr/>
            </p:nvSpPr>
            <p:spPr>
              <a:xfrm>
                <a:off x="6737938" y="5912609"/>
                <a:ext cx="7809" cy="2316"/>
              </a:xfrm>
              <a:custGeom>
                <a:avLst/>
                <a:gdLst>
                  <a:gd name="csX0" fmla="*/ 3616 w 7809"/>
                  <a:gd name="csY0" fmla="*/ 233 h 2316"/>
                  <a:gd name="csX1" fmla="*/ 4188 w 7809"/>
                  <a:gd name="csY1" fmla="*/ 2095 h 2316"/>
                  <a:gd name="csX2" fmla="*/ 3616 w 7809"/>
                  <a:gd name="csY2" fmla="*/ 233 h 2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09" h="2316">
                    <a:moveTo>
                      <a:pt x="3616" y="233"/>
                    </a:moveTo>
                    <a:cubicBezTo>
                      <a:pt x="-2161" y="-700"/>
                      <a:pt x="-298" y="1427"/>
                      <a:pt x="4188" y="2095"/>
                    </a:cubicBezTo>
                    <a:cubicBezTo>
                      <a:pt x="9966" y="2999"/>
                      <a:pt x="8120" y="884"/>
                      <a:pt x="3616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824FF90B-6B0F-E7F7-5201-11822DD07636}"/>
                  </a:ext>
                </a:extLst>
              </p:cNvPr>
              <p:cNvSpPr/>
              <p:nvPr/>
            </p:nvSpPr>
            <p:spPr>
              <a:xfrm>
                <a:off x="6720832" y="5832418"/>
                <a:ext cx="7897" cy="3867"/>
              </a:xfrm>
              <a:custGeom>
                <a:avLst/>
                <a:gdLst>
                  <a:gd name="csX0" fmla="*/ 3709 w 7897"/>
                  <a:gd name="csY0" fmla="*/ 53 h 3867"/>
                  <a:gd name="csX1" fmla="*/ 7898 w 7897"/>
                  <a:gd name="csY1" fmla="*/ 2539 h 3867"/>
                  <a:gd name="csX2" fmla="*/ 3709 w 7897"/>
                  <a:gd name="csY2" fmla="*/ 53 h 3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3867">
                    <a:moveTo>
                      <a:pt x="3709" y="53"/>
                    </a:moveTo>
                    <a:cubicBezTo>
                      <a:pt x="-6213" y="-696"/>
                      <a:pt x="6789" y="6825"/>
                      <a:pt x="7898" y="2539"/>
                    </a:cubicBezTo>
                    <a:cubicBezTo>
                      <a:pt x="7749" y="1550"/>
                      <a:pt x="5869" y="436"/>
                      <a:pt x="37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FE4BE5D8-5F66-E1D2-E71D-1A12C34D0993}"/>
                  </a:ext>
                </a:extLst>
              </p:cNvPr>
              <p:cNvSpPr/>
              <p:nvPr/>
            </p:nvSpPr>
            <p:spPr>
              <a:xfrm>
                <a:off x="6755208" y="5974128"/>
                <a:ext cx="8044" cy="2398"/>
              </a:xfrm>
              <a:custGeom>
                <a:avLst/>
                <a:gdLst>
                  <a:gd name="csX0" fmla="*/ 3732 w 8044"/>
                  <a:gd name="csY0" fmla="*/ 121 h 2398"/>
                  <a:gd name="csX1" fmla="*/ 4309 w 8044"/>
                  <a:gd name="csY1" fmla="*/ 2287 h 2398"/>
                  <a:gd name="csX2" fmla="*/ 3732 w 8044"/>
                  <a:gd name="csY2" fmla="*/ 121 h 23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44" h="2398">
                    <a:moveTo>
                      <a:pt x="3732" y="121"/>
                    </a:moveTo>
                    <a:cubicBezTo>
                      <a:pt x="-2149" y="-559"/>
                      <a:pt x="-406" y="1819"/>
                      <a:pt x="4309" y="2287"/>
                    </a:cubicBezTo>
                    <a:cubicBezTo>
                      <a:pt x="10190" y="2933"/>
                      <a:pt x="8458" y="596"/>
                      <a:pt x="3732" y="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E7167736-F3B9-42BF-CA99-686477085C80}"/>
                  </a:ext>
                </a:extLst>
              </p:cNvPr>
              <p:cNvSpPr/>
              <p:nvPr/>
            </p:nvSpPr>
            <p:spPr>
              <a:xfrm>
                <a:off x="6673592" y="5392874"/>
                <a:ext cx="7247" cy="5221"/>
              </a:xfrm>
              <a:custGeom>
                <a:avLst/>
                <a:gdLst>
                  <a:gd name="csX0" fmla="*/ 3378 w 7247"/>
                  <a:gd name="csY0" fmla="*/ 160 h 5221"/>
                  <a:gd name="csX1" fmla="*/ 3869 w 7247"/>
                  <a:gd name="csY1" fmla="*/ 5063 h 5221"/>
                  <a:gd name="csX2" fmla="*/ 3378 w 7247"/>
                  <a:gd name="csY2" fmla="*/ 160 h 5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7" h="5221">
                    <a:moveTo>
                      <a:pt x="3378" y="160"/>
                    </a:moveTo>
                    <a:cubicBezTo>
                      <a:pt x="-1149" y="1074"/>
                      <a:pt x="-1263" y="6178"/>
                      <a:pt x="3869" y="5063"/>
                    </a:cubicBezTo>
                    <a:cubicBezTo>
                      <a:pt x="8418" y="4183"/>
                      <a:pt x="8487" y="-966"/>
                      <a:pt x="3378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1A725924-BB3F-4DB3-D3EF-01308BD3DB0E}"/>
                  </a:ext>
                </a:extLst>
              </p:cNvPr>
              <p:cNvSpPr/>
              <p:nvPr/>
            </p:nvSpPr>
            <p:spPr>
              <a:xfrm>
                <a:off x="6704450" y="5702878"/>
                <a:ext cx="7757" cy="4922"/>
              </a:xfrm>
              <a:custGeom>
                <a:avLst/>
                <a:gdLst>
                  <a:gd name="csX0" fmla="*/ 3649 w 7757"/>
                  <a:gd name="csY0" fmla="*/ 0 h 4922"/>
                  <a:gd name="csX1" fmla="*/ 7758 w 7757"/>
                  <a:gd name="csY1" fmla="*/ 2755 h 4922"/>
                  <a:gd name="csX2" fmla="*/ 3649 w 7757"/>
                  <a:gd name="csY2" fmla="*/ 0 h 4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57" h="4922">
                    <a:moveTo>
                      <a:pt x="3649" y="0"/>
                    </a:moveTo>
                    <a:cubicBezTo>
                      <a:pt x="-6124" y="411"/>
                      <a:pt x="6712" y="8767"/>
                      <a:pt x="7758" y="2755"/>
                    </a:cubicBezTo>
                    <a:cubicBezTo>
                      <a:pt x="7604" y="1429"/>
                      <a:pt x="5769" y="194"/>
                      <a:pt x="36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8E06EB0B-0968-1D9A-ECDF-F256FA4BE291}"/>
                  </a:ext>
                </a:extLst>
              </p:cNvPr>
              <p:cNvSpPr/>
              <p:nvPr/>
            </p:nvSpPr>
            <p:spPr>
              <a:xfrm>
                <a:off x="6812477" y="6177775"/>
                <a:ext cx="9070" cy="2712"/>
              </a:xfrm>
              <a:custGeom>
                <a:avLst/>
                <a:gdLst>
                  <a:gd name="csX0" fmla="*/ 4224 w 9070"/>
                  <a:gd name="csY0" fmla="*/ 8 h 2712"/>
                  <a:gd name="csX1" fmla="*/ 9071 w 9070"/>
                  <a:gd name="csY1" fmla="*/ 1190 h 2712"/>
                  <a:gd name="csX2" fmla="*/ 4224 w 9070"/>
                  <a:gd name="csY2" fmla="*/ 8 h 2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0" h="2712">
                    <a:moveTo>
                      <a:pt x="4224" y="8"/>
                    </a:moveTo>
                    <a:cubicBezTo>
                      <a:pt x="-7246" y="1288"/>
                      <a:pt x="8179" y="4660"/>
                      <a:pt x="9071" y="1190"/>
                    </a:cubicBezTo>
                    <a:cubicBezTo>
                      <a:pt x="8876" y="459"/>
                      <a:pt x="6705" y="-72"/>
                      <a:pt x="422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D1D2AAF1-5A76-DD27-8ECF-BC089AD1C018}"/>
                  </a:ext>
                </a:extLst>
              </p:cNvPr>
              <p:cNvSpPr/>
              <p:nvPr/>
            </p:nvSpPr>
            <p:spPr>
              <a:xfrm>
                <a:off x="6857565" y="6340035"/>
                <a:ext cx="9156" cy="3531"/>
              </a:xfrm>
              <a:custGeom>
                <a:avLst/>
                <a:gdLst>
                  <a:gd name="csX0" fmla="*/ 4193 w 9156"/>
                  <a:gd name="csY0" fmla="*/ 442 h 3531"/>
                  <a:gd name="csX1" fmla="*/ 4964 w 9156"/>
                  <a:gd name="csY1" fmla="*/ 3072 h 3531"/>
                  <a:gd name="csX2" fmla="*/ 4193 w 9156"/>
                  <a:gd name="csY2" fmla="*/ 442 h 35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6" h="3531">
                    <a:moveTo>
                      <a:pt x="4193" y="442"/>
                    </a:moveTo>
                    <a:cubicBezTo>
                      <a:pt x="-1962" y="1940"/>
                      <a:pt x="-1031" y="4603"/>
                      <a:pt x="4964" y="3072"/>
                    </a:cubicBezTo>
                    <a:cubicBezTo>
                      <a:pt x="11142" y="1609"/>
                      <a:pt x="10159" y="-1055"/>
                      <a:pt x="4193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FA195F0A-346B-795F-18D5-A99F706FF55E}"/>
                  </a:ext>
                </a:extLst>
              </p:cNvPr>
              <p:cNvSpPr/>
              <p:nvPr/>
            </p:nvSpPr>
            <p:spPr>
              <a:xfrm>
                <a:off x="6834660" y="6263330"/>
                <a:ext cx="8947" cy="3452"/>
              </a:xfrm>
              <a:custGeom>
                <a:avLst/>
                <a:gdLst>
                  <a:gd name="csX0" fmla="*/ 4101 w 8947"/>
                  <a:gd name="csY0" fmla="*/ 361 h 3452"/>
                  <a:gd name="csX1" fmla="*/ 4850 w 8947"/>
                  <a:gd name="csY1" fmla="*/ 3065 h 3452"/>
                  <a:gd name="csX2" fmla="*/ 4101 w 8947"/>
                  <a:gd name="csY2" fmla="*/ 361 h 34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7" h="3452">
                    <a:moveTo>
                      <a:pt x="4101" y="361"/>
                    </a:moveTo>
                    <a:cubicBezTo>
                      <a:pt x="-1922" y="1699"/>
                      <a:pt x="-1003" y="4470"/>
                      <a:pt x="4850" y="3065"/>
                    </a:cubicBezTo>
                    <a:cubicBezTo>
                      <a:pt x="10891" y="1733"/>
                      <a:pt x="9925" y="-976"/>
                      <a:pt x="4101" y="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BA2FF77F-F92F-8B44-5707-BCD1F00BFE30}"/>
                  </a:ext>
                </a:extLst>
              </p:cNvPr>
              <p:cNvSpPr/>
              <p:nvPr/>
            </p:nvSpPr>
            <p:spPr>
              <a:xfrm>
                <a:off x="6772771" y="6041972"/>
                <a:ext cx="8605" cy="2343"/>
              </a:xfrm>
              <a:custGeom>
                <a:avLst/>
                <a:gdLst>
                  <a:gd name="csX0" fmla="*/ 4039 w 8605"/>
                  <a:gd name="csY0" fmla="*/ 0 h 2343"/>
                  <a:gd name="csX1" fmla="*/ 8605 w 8605"/>
                  <a:gd name="csY1" fmla="*/ 1320 h 2343"/>
                  <a:gd name="csX2" fmla="*/ 4039 w 8605"/>
                  <a:gd name="csY2" fmla="*/ 0 h 23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05" h="2343">
                    <a:moveTo>
                      <a:pt x="4039" y="0"/>
                    </a:moveTo>
                    <a:cubicBezTo>
                      <a:pt x="-6854" y="240"/>
                      <a:pt x="7628" y="4149"/>
                      <a:pt x="8605" y="1320"/>
                    </a:cubicBezTo>
                    <a:cubicBezTo>
                      <a:pt x="8434" y="697"/>
                      <a:pt x="6388" y="103"/>
                      <a:pt x="4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BBA5EECE-EA32-DAE8-FE37-D1F0137B55B2}"/>
                  </a:ext>
                </a:extLst>
              </p:cNvPr>
              <p:cNvSpPr/>
              <p:nvPr/>
            </p:nvSpPr>
            <p:spPr>
              <a:xfrm>
                <a:off x="6791697" y="6110151"/>
                <a:ext cx="8870" cy="2221"/>
              </a:xfrm>
              <a:custGeom>
                <a:avLst/>
                <a:gdLst>
                  <a:gd name="csX0" fmla="*/ 4150 w 8870"/>
                  <a:gd name="csY0" fmla="*/ 0 h 2221"/>
                  <a:gd name="csX1" fmla="*/ 8871 w 8870"/>
                  <a:gd name="csY1" fmla="*/ 1081 h 2221"/>
                  <a:gd name="csX2" fmla="*/ 4150 w 8870"/>
                  <a:gd name="csY2" fmla="*/ 0 h 2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70" h="2221">
                    <a:moveTo>
                      <a:pt x="4150" y="0"/>
                    </a:moveTo>
                    <a:cubicBezTo>
                      <a:pt x="-7085" y="766"/>
                      <a:pt x="7951" y="3869"/>
                      <a:pt x="8871" y="1081"/>
                    </a:cubicBezTo>
                    <a:cubicBezTo>
                      <a:pt x="8694" y="481"/>
                      <a:pt x="6579" y="-6"/>
                      <a:pt x="4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2F612981-132C-32BB-578C-63D2CE528D01}"/>
                  </a:ext>
                </a:extLst>
              </p:cNvPr>
              <p:cNvSpPr/>
              <p:nvPr/>
            </p:nvSpPr>
            <p:spPr>
              <a:xfrm>
                <a:off x="7214511" y="7526124"/>
                <a:ext cx="12804" cy="5248"/>
              </a:xfrm>
              <a:custGeom>
                <a:avLst/>
                <a:gdLst>
                  <a:gd name="csX0" fmla="*/ 5486 w 12804"/>
                  <a:gd name="csY0" fmla="*/ 22 h 5248"/>
                  <a:gd name="csX1" fmla="*/ 11424 w 12804"/>
                  <a:gd name="csY1" fmla="*/ 4325 h 5248"/>
                  <a:gd name="csX2" fmla="*/ 5486 w 12804"/>
                  <a:gd name="csY2" fmla="*/ 22 h 5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4" h="5248">
                    <a:moveTo>
                      <a:pt x="5486" y="22"/>
                    </a:moveTo>
                    <a:cubicBezTo>
                      <a:pt x="-7510" y="901"/>
                      <a:pt x="5949" y="7674"/>
                      <a:pt x="11424" y="4325"/>
                    </a:cubicBezTo>
                    <a:cubicBezTo>
                      <a:pt x="15978" y="1633"/>
                      <a:pt x="8017" y="-224"/>
                      <a:pt x="5486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61BEB467-CC03-D336-A716-965A1C05DB02}"/>
                  </a:ext>
                </a:extLst>
              </p:cNvPr>
              <p:cNvSpPr/>
              <p:nvPr/>
            </p:nvSpPr>
            <p:spPr>
              <a:xfrm>
                <a:off x="6449717" y="5306656"/>
                <a:ext cx="6732" cy="6356"/>
              </a:xfrm>
              <a:custGeom>
                <a:avLst/>
                <a:gdLst>
                  <a:gd name="csX0" fmla="*/ 3361 w 6732"/>
                  <a:gd name="csY0" fmla="*/ 2218 h 6356"/>
                  <a:gd name="csX1" fmla="*/ 1104 w 6732"/>
                  <a:gd name="csY1" fmla="*/ 6019 h 6356"/>
                  <a:gd name="csX2" fmla="*/ 3361 w 6732"/>
                  <a:gd name="csY2" fmla="*/ 2218 h 63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32" h="6356">
                    <a:moveTo>
                      <a:pt x="3361" y="2218"/>
                    </a:moveTo>
                    <a:cubicBezTo>
                      <a:pt x="2384" y="2990"/>
                      <a:pt x="-2022" y="7630"/>
                      <a:pt x="1104" y="6019"/>
                    </a:cubicBezTo>
                    <a:cubicBezTo>
                      <a:pt x="4264" y="4510"/>
                      <a:pt x="10682" y="-3937"/>
                      <a:pt x="3361" y="22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416F859-E56B-FF66-2ECB-A2309853E8C8}"/>
                  </a:ext>
                </a:extLst>
              </p:cNvPr>
              <p:cNvSpPr/>
              <p:nvPr/>
            </p:nvSpPr>
            <p:spPr>
              <a:xfrm>
                <a:off x="6674159" y="6687925"/>
                <a:ext cx="10582" cy="2579"/>
              </a:xfrm>
              <a:custGeom>
                <a:avLst/>
                <a:gdLst>
                  <a:gd name="csX0" fmla="*/ 4999 w 10582"/>
                  <a:gd name="csY0" fmla="*/ 70 h 2579"/>
                  <a:gd name="csX1" fmla="*/ 10583 w 10582"/>
                  <a:gd name="csY1" fmla="*/ 893 h 2579"/>
                  <a:gd name="csX2" fmla="*/ 4999 w 10582"/>
                  <a:gd name="csY2" fmla="*/ 70 h 25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2" h="2579">
                    <a:moveTo>
                      <a:pt x="4999" y="70"/>
                    </a:moveTo>
                    <a:cubicBezTo>
                      <a:pt x="-8511" y="1996"/>
                      <a:pt x="9525" y="4168"/>
                      <a:pt x="10583" y="893"/>
                    </a:cubicBezTo>
                    <a:cubicBezTo>
                      <a:pt x="10394" y="207"/>
                      <a:pt x="7897" y="-164"/>
                      <a:pt x="4999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E47D0383-D65E-6EAD-CB9E-442710249B4E}"/>
                  </a:ext>
                </a:extLst>
              </p:cNvPr>
              <p:cNvSpPr/>
              <p:nvPr/>
            </p:nvSpPr>
            <p:spPr>
              <a:xfrm>
                <a:off x="6695542" y="6774130"/>
                <a:ext cx="10888" cy="3336"/>
              </a:xfrm>
              <a:custGeom>
                <a:avLst/>
                <a:gdLst>
                  <a:gd name="csX0" fmla="*/ 5121 w 10888"/>
                  <a:gd name="csY0" fmla="*/ 1 h 3336"/>
                  <a:gd name="csX1" fmla="*/ 10888 w 10888"/>
                  <a:gd name="csY1" fmla="*/ 1596 h 3336"/>
                  <a:gd name="csX2" fmla="*/ 5121 w 10888"/>
                  <a:gd name="csY2" fmla="*/ 1 h 33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88" h="3336">
                    <a:moveTo>
                      <a:pt x="5121" y="1"/>
                    </a:moveTo>
                    <a:cubicBezTo>
                      <a:pt x="-8697" y="1190"/>
                      <a:pt x="9694" y="5814"/>
                      <a:pt x="10888" y="1596"/>
                    </a:cubicBezTo>
                    <a:cubicBezTo>
                      <a:pt x="10682" y="681"/>
                      <a:pt x="8099" y="-33"/>
                      <a:pt x="5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342A5026-7E07-B69B-D43F-6A6AB481C046}"/>
                  </a:ext>
                </a:extLst>
              </p:cNvPr>
              <p:cNvSpPr/>
              <p:nvPr/>
            </p:nvSpPr>
            <p:spPr>
              <a:xfrm>
                <a:off x="6618069" y="6510846"/>
                <a:ext cx="9356" cy="4653"/>
              </a:xfrm>
              <a:custGeom>
                <a:avLst/>
                <a:gdLst>
                  <a:gd name="csX0" fmla="*/ 4391 w 9356"/>
                  <a:gd name="csY0" fmla="*/ 1390 h 4653"/>
                  <a:gd name="csX1" fmla="*/ 4968 w 9356"/>
                  <a:gd name="csY1" fmla="*/ 3265 h 4653"/>
                  <a:gd name="csX2" fmla="*/ 4391 w 9356"/>
                  <a:gd name="csY2" fmla="*/ 1390 h 46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6" h="4653">
                    <a:moveTo>
                      <a:pt x="4391" y="1390"/>
                    </a:moveTo>
                    <a:cubicBezTo>
                      <a:pt x="-1684" y="4076"/>
                      <a:pt x="-1421" y="6139"/>
                      <a:pt x="4968" y="3265"/>
                    </a:cubicBezTo>
                    <a:cubicBezTo>
                      <a:pt x="11049" y="608"/>
                      <a:pt x="10769" y="-1501"/>
                      <a:pt x="4391" y="1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F9E22C90-D0F1-97E6-9701-83451D365158}"/>
                  </a:ext>
                </a:extLst>
              </p:cNvPr>
              <p:cNvSpPr/>
              <p:nvPr/>
            </p:nvSpPr>
            <p:spPr>
              <a:xfrm>
                <a:off x="6635783" y="6565581"/>
                <a:ext cx="9622" cy="3606"/>
              </a:xfrm>
              <a:custGeom>
                <a:avLst/>
                <a:gdLst>
                  <a:gd name="csX0" fmla="*/ 4507 w 9622"/>
                  <a:gd name="csY0" fmla="*/ 925 h 3606"/>
                  <a:gd name="csX1" fmla="*/ 5113 w 9622"/>
                  <a:gd name="csY1" fmla="*/ 2685 h 3606"/>
                  <a:gd name="csX2" fmla="*/ 4507 w 9622"/>
                  <a:gd name="csY2" fmla="*/ 925 h 36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2" h="3606">
                    <a:moveTo>
                      <a:pt x="4507" y="925"/>
                    </a:moveTo>
                    <a:cubicBezTo>
                      <a:pt x="-1922" y="2977"/>
                      <a:pt x="-1253" y="4754"/>
                      <a:pt x="5113" y="2685"/>
                    </a:cubicBezTo>
                    <a:cubicBezTo>
                      <a:pt x="11554" y="667"/>
                      <a:pt x="10868" y="-1167"/>
                      <a:pt x="4507" y="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706EE0E1-0F9A-1FE0-2682-A0CBD3F24A5F}"/>
                  </a:ext>
                </a:extLst>
              </p:cNvPr>
              <p:cNvSpPr/>
              <p:nvPr/>
            </p:nvSpPr>
            <p:spPr>
              <a:xfrm>
                <a:off x="6654484" y="6621522"/>
                <a:ext cx="9902" cy="2783"/>
              </a:xfrm>
              <a:custGeom>
                <a:avLst/>
                <a:gdLst>
                  <a:gd name="csX0" fmla="*/ 4631 w 9902"/>
                  <a:gd name="csY0" fmla="*/ 414 h 2783"/>
                  <a:gd name="csX1" fmla="*/ 5271 w 9902"/>
                  <a:gd name="csY1" fmla="*/ 2374 h 2783"/>
                  <a:gd name="csX2" fmla="*/ 4631 w 9902"/>
                  <a:gd name="csY2" fmla="*/ 414 h 27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2" h="2783">
                    <a:moveTo>
                      <a:pt x="4631" y="414"/>
                    </a:moveTo>
                    <a:cubicBezTo>
                      <a:pt x="-2141" y="1706"/>
                      <a:pt x="-1107" y="3631"/>
                      <a:pt x="5271" y="2374"/>
                    </a:cubicBezTo>
                    <a:cubicBezTo>
                      <a:pt x="12049" y="1117"/>
                      <a:pt x="11003" y="-866"/>
                      <a:pt x="4631" y="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6D14FE0E-4612-9F12-1FE6-3A4D90E5DD5C}"/>
                  </a:ext>
                </a:extLst>
              </p:cNvPr>
              <p:cNvSpPr/>
              <p:nvPr/>
            </p:nvSpPr>
            <p:spPr>
              <a:xfrm>
                <a:off x="6823357" y="7378739"/>
                <a:ext cx="12809" cy="4766"/>
              </a:xfrm>
              <a:custGeom>
                <a:avLst/>
                <a:gdLst>
                  <a:gd name="csX0" fmla="*/ 5963 w 12809"/>
                  <a:gd name="csY0" fmla="*/ 0 h 4766"/>
                  <a:gd name="csX1" fmla="*/ 12809 w 12809"/>
                  <a:gd name="csY1" fmla="*/ 2349 h 4766"/>
                  <a:gd name="csX2" fmla="*/ 5963 w 12809"/>
                  <a:gd name="csY2" fmla="*/ 0 h 47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9" h="4766">
                    <a:moveTo>
                      <a:pt x="5963" y="0"/>
                    </a:moveTo>
                    <a:cubicBezTo>
                      <a:pt x="-10205" y="1445"/>
                      <a:pt x="11483" y="8361"/>
                      <a:pt x="12809" y="2349"/>
                    </a:cubicBezTo>
                    <a:cubicBezTo>
                      <a:pt x="12529" y="1051"/>
                      <a:pt x="9466" y="0"/>
                      <a:pt x="5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F81EF157-6AFE-E719-E093-4418D146AA43}"/>
                  </a:ext>
                </a:extLst>
              </p:cNvPr>
              <p:cNvSpPr/>
              <p:nvPr/>
            </p:nvSpPr>
            <p:spPr>
              <a:xfrm>
                <a:off x="6718337" y="6880134"/>
                <a:ext cx="11210" cy="3659"/>
              </a:xfrm>
              <a:custGeom>
                <a:avLst/>
                <a:gdLst>
                  <a:gd name="csX0" fmla="*/ 5267 w 11210"/>
                  <a:gd name="csY0" fmla="*/ 0 h 3659"/>
                  <a:gd name="csX1" fmla="*/ 11211 w 11210"/>
                  <a:gd name="csY1" fmla="*/ 1805 h 3659"/>
                  <a:gd name="csX2" fmla="*/ 5267 w 11210"/>
                  <a:gd name="csY2" fmla="*/ 0 h 36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10" h="3659">
                    <a:moveTo>
                      <a:pt x="5267" y="0"/>
                    </a:moveTo>
                    <a:cubicBezTo>
                      <a:pt x="-8946" y="1148"/>
                      <a:pt x="9971" y="6401"/>
                      <a:pt x="11211" y="1805"/>
                    </a:cubicBezTo>
                    <a:cubicBezTo>
                      <a:pt x="10993" y="811"/>
                      <a:pt x="8336" y="0"/>
                      <a:pt x="5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F52F7A0D-FDDC-CB61-3587-7EF0A02B2B82}"/>
                  </a:ext>
                </a:extLst>
              </p:cNvPr>
              <p:cNvSpPr/>
              <p:nvPr/>
            </p:nvSpPr>
            <p:spPr>
              <a:xfrm>
                <a:off x="6794271" y="7241264"/>
                <a:ext cx="12371" cy="4451"/>
              </a:xfrm>
              <a:custGeom>
                <a:avLst/>
                <a:gdLst>
                  <a:gd name="csX0" fmla="*/ 5777 w 12371"/>
                  <a:gd name="csY0" fmla="*/ 0 h 4451"/>
                  <a:gd name="csX1" fmla="*/ 12372 w 12371"/>
                  <a:gd name="csY1" fmla="*/ 2195 h 4451"/>
                  <a:gd name="csX2" fmla="*/ 5777 w 12371"/>
                  <a:gd name="csY2" fmla="*/ 0 h 44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71" h="4451">
                    <a:moveTo>
                      <a:pt x="5777" y="0"/>
                    </a:moveTo>
                    <a:cubicBezTo>
                      <a:pt x="-9860" y="1366"/>
                      <a:pt x="11057" y="7801"/>
                      <a:pt x="12372" y="2195"/>
                    </a:cubicBezTo>
                    <a:cubicBezTo>
                      <a:pt x="12115" y="983"/>
                      <a:pt x="9160" y="0"/>
                      <a:pt x="57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0F4FBF5C-C7F3-D8D0-96F8-A272AADAE41C}"/>
                  </a:ext>
                </a:extLst>
              </p:cNvPr>
              <p:cNvSpPr/>
              <p:nvPr/>
            </p:nvSpPr>
            <p:spPr>
              <a:xfrm>
                <a:off x="6742149" y="6992794"/>
                <a:ext cx="11572" cy="3894"/>
              </a:xfrm>
              <a:custGeom>
                <a:avLst/>
                <a:gdLst>
                  <a:gd name="csX0" fmla="*/ 5429 w 11572"/>
                  <a:gd name="csY0" fmla="*/ 0 h 3894"/>
                  <a:gd name="csX1" fmla="*/ 11573 w 11572"/>
                  <a:gd name="csY1" fmla="*/ 1920 h 3894"/>
                  <a:gd name="csX2" fmla="*/ 5429 w 11572"/>
                  <a:gd name="csY2" fmla="*/ 0 h 3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2" h="3894">
                    <a:moveTo>
                      <a:pt x="5429" y="0"/>
                    </a:moveTo>
                    <a:cubicBezTo>
                      <a:pt x="-9230" y="1211"/>
                      <a:pt x="10298" y="6818"/>
                      <a:pt x="11573" y="1920"/>
                    </a:cubicBezTo>
                    <a:cubicBezTo>
                      <a:pt x="11344" y="863"/>
                      <a:pt x="8595" y="0"/>
                      <a:pt x="54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636E674E-6D73-C833-F4FD-513EA39FE176}"/>
                  </a:ext>
                </a:extLst>
              </p:cNvPr>
              <p:cNvSpPr/>
              <p:nvPr/>
            </p:nvSpPr>
            <p:spPr>
              <a:xfrm>
                <a:off x="6767331" y="7112894"/>
                <a:ext cx="11953" cy="4158"/>
              </a:xfrm>
              <a:custGeom>
                <a:avLst/>
                <a:gdLst>
                  <a:gd name="csX0" fmla="*/ 5599 w 11953"/>
                  <a:gd name="csY0" fmla="*/ 0 h 4158"/>
                  <a:gd name="csX1" fmla="*/ 11954 w 11953"/>
                  <a:gd name="csY1" fmla="*/ 2052 h 4158"/>
                  <a:gd name="csX2" fmla="*/ 5599 w 11953"/>
                  <a:gd name="csY2" fmla="*/ 0 h 4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53" h="4158">
                    <a:moveTo>
                      <a:pt x="5599" y="0"/>
                    </a:moveTo>
                    <a:cubicBezTo>
                      <a:pt x="-9535" y="1286"/>
                      <a:pt x="10662" y="7281"/>
                      <a:pt x="11954" y="2052"/>
                    </a:cubicBezTo>
                    <a:cubicBezTo>
                      <a:pt x="11714" y="920"/>
                      <a:pt x="8874" y="0"/>
                      <a:pt x="55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D516840C-2909-5D92-48D1-3E001EAAAC49}"/>
                  </a:ext>
                </a:extLst>
              </p:cNvPr>
              <p:cNvSpPr/>
              <p:nvPr/>
            </p:nvSpPr>
            <p:spPr>
              <a:xfrm>
                <a:off x="6541511" y="6019458"/>
                <a:ext cx="8477" cy="3327"/>
              </a:xfrm>
              <a:custGeom>
                <a:avLst/>
                <a:gdLst>
                  <a:gd name="csX0" fmla="*/ 4099 w 8477"/>
                  <a:gd name="csY0" fmla="*/ 25 h 3327"/>
                  <a:gd name="csX1" fmla="*/ 8477 w 8477"/>
                  <a:gd name="csY1" fmla="*/ 2134 h 3327"/>
                  <a:gd name="csX2" fmla="*/ 4099 w 8477"/>
                  <a:gd name="csY2" fmla="*/ 25 h 33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7" h="3327">
                    <a:moveTo>
                      <a:pt x="4099" y="25"/>
                    </a:moveTo>
                    <a:cubicBezTo>
                      <a:pt x="-6719" y="-443"/>
                      <a:pt x="7146" y="5883"/>
                      <a:pt x="8477" y="2134"/>
                    </a:cubicBezTo>
                    <a:cubicBezTo>
                      <a:pt x="8386" y="1276"/>
                      <a:pt x="6425" y="334"/>
                      <a:pt x="4099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5E759C6-3941-5B3E-7F73-18F0C8FCCD6A}"/>
                  </a:ext>
                </a:extLst>
              </p:cNvPr>
              <p:cNvSpPr/>
              <p:nvPr/>
            </p:nvSpPr>
            <p:spPr>
              <a:xfrm>
                <a:off x="6483989" y="5575544"/>
                <a:ext cx="7272" cy="3810"/>
              </a:xfrm>
              <a:custGeom>
                <a:avLst/>
                <a:gdLst>
                  <a:gd name="csX0" fmla="*/ 3426 w 7272"/>
                  <a:gd name="csY0" fmla="*/ 136 h 3810"/>
                  <a:gd name="csX1" fmla="*/ 3843 w 7272"/>
                  <a:gd name="csY1" fmla="*/ 3685 h 3810"/>
                  <a:gd name="csX2" fmla="*/ 3426 w 7272"/>
                  <a:gd name="csY2" fmla="*/ 136 h 38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2" h="3810">
                    <a:moveTo>
                      <a:pt x="3426" y="136"/>
                    </a:moveTo>
                    <a:cubicBezTo>
                      <a:pt x="-1306" y="913"/>
                      <a:pt x="-1107" y="4525"/>
                      <a:pt x="3843" y="3685"/>
                    </a:cubicBezTo>
                    <a:cubicBezTo>
                      <a:pt x="8586" y="2965"/>
                      <a:pt x="8375" y="-750"/>
                      <a:pt x="3426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4216A154-2D8E-978F-9F81-77F00CA22EF9}"/>
                  </a:ext>
                </a:extLst>
              </p:cNvPr>
              <p:cNvSpPr/>
              <p:nvPr/>
            </p:nvSpPr>
            <p:spPr>
              <a:xfrm>
                <a:off x="6496560" y="5681416"/>
                <a:ext cx="7621" cy="3512"/>
              </a:xfrm>
              <a:custGeom>
                <a:avLst/>
                <a:gdLst>
                  <a:gd name="csX0" fmla="*/ 3627 w 7621"/>
                  <a:gd name="csY0" fmla="*/ 2 h 3512"/>
                  <a:gd name="csX1" fmla="*/ 7621 w 7621"/>
                  <a:gd name="csY1" fmla="*/ 2128 h 3512"/>
                  <a:gd name="csX2" fmla="*/ 3627 w 7621"/>
                  <a:gd name="csY2" fmla="*/ 2 h 3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1" h="3512">
                    <a:moveTo>
                      <a:pt x="3627" y="2"/>
                    </a:moveTo>
                    <a:cubicBezTo>
                      <a:pt x="-6032" y="-135"/>
                      <a:pt x="6536" y="6243"/>
                      <a:pt x="7621" y="2128"/>
                    </a:cubicBezTo>
                    <a:cubicBezTo>
                      <a:pt x="7501" y="1191"/>
                      <a:pt x="5713" y="242"/>
                      <a:pt x="362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9001C029-A9FC-88B8-5601-1934748B8B16}"/>
                  </a:ext>
                </a:extLst>
              </p:cNvPr>
              <p:cNvSpPr/>
              <p:nvPr/>
            </p:nvSpPr>
            <p:spPr>
              <a:xfrm>
                <a:off x="6509462" y="5775285"/>
                <a:ext cx="7506" cy="3777"/>
              </a:xfrm>
              <a:custGeom>
                <a:avLst/>
                <a:gdLst>
                  <a:gd name="csX0" fmla="*/ 3544 w 7506"/>
                  <a:gd name="csY0" fmla="*/ 494 h 3777"/>
                  <a:gd name="csX1" fmla="*/ 3961 w 7506"/>
                  <a:gd name="csY1" fmla="*/ 3277 h 3777"/>
                  <a:gd name="csX2" fmla="*/ 3544 w 7506"/>
                  <a:gd name="csY2" fmla="*/ 494 h 37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6" h="3777">
                    <a:moveTo>
                      <a:pt x="3544" y="494"/>
                    </a:moveTo>
                    <a:cubicBezTo>
                      <a:pt x="-2171" y="-1243"/>
                      <a:pt x="-188" y="2065"/>
                      <a:pt x="3961" y="3277"/>
                    </a:cubicBezTo>
                    <a:cubicBezTo>
                      <a:pt x="9676" y="5037"/>
                      <a:pt x="7699" y="1677"/>
                      <a:pt x="3544" y="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0BA6A6BB-F586-507E-8582-9516FE79154B}"/>
                  </a:ext>
                </a:extLst>
              </p:cNvPr>
              <p:cNvSpPr/>
              <p:nvPr/>
            </p:nvSpPr>
            <p:spPr>
              <a:xfrm>
                <a:off x="6460040" y="5375825"/>
                <a:ext cx="7293" cy="6061"/>
              </a:xfrm>
              <a:custGeom>
                <a:avLst/>
                <a:gdLst>
                  <a:gd name="csX0" fmla="*/ 3457 w 7293"/>
                  <a:gd name="csY0" fmla="*/ 1709 h 6061"/>
                  <a:gd name="csX1" fmla="*/ 5 w 7293"/>
                  <a:gd name="csY1" fmla="*/ 5796 h 6061"/>
                  <a:gd name="csX2" fmla="*/ 3457 w 7293"/>
                  <a:gd name="csY2" fmla="*/ 1709 h 6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3" h="6061">
                    <a:moveTo>
                      <a:pt x="3457" y="1709"/>
                    </a:moveTo>
                    <a:cubicBezTo>
                      <a:pt x="1451" y="3212"/>
                      <a:pt x="-98" y="5047"/>
                      <a:pt x="5" y="5796"/>
                    </a:cubicBezTo>
                    <a:cubicBezTo>
                      <a:pt x="2245" y="8002"/>
                      <a:pt x="12886" y="-4400"/>
                      <a:pt x="3457" y="1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9" name="Frihandsfigur: Form 418">
                <a:extLst>
                  <a:ext uri="{FF2B5EF4-FFF2-40B4-BE49-F238E27FC236}">
                    <a16:creationId xmlns:a16="http://schemas.microsoft.com/office/drawing/2014/main" id="{C2D8F497-2B90-51FC-0258-EB3D1D0A4B38}"/>
                  </a:ext>
                </a:extLst>
              </p:cNvPr>
              <p:cNvSpPr/>
              <p:nvPr/>
            </p:nvSpPr>
            <p:spPr>
              <a:xfrm>
                <a:off x="6471573" y="5469675"/>
                <a:ext cx="7395" cy="4910"/>
              </a:xfrm>
              <a:custGeom>
                <a:avLst/>
                <a:gdLst>
                  <a:gd name="csX0" fmla="*/ 3491 w 7395"/>
                  <a:gd name="csY0" fmla="*/ 751 h 4910"/>
                  <a:gd name="csX1" fmla="*/ 5 w 7395"/>
                  <a:gd name="csY1" fmla="*/ 4197 h 4910"/>
                  <a:gd name="csX2" fmla="*/ 3491 w 7395"/>
                  <a:gd name="csY2" fmla="*/ 751 h 4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5" h="4910">
                    <a:moveTo>
                      <a:pt x="3491" y="751"/>
                    </a:moveTo>
                    <a:cubicBezTo>
                      <a:pt x="1463" y="1740"/>
                      <a:pt x="-103" y="3283"/>
                      <a:pt x="5" y="4197"/>
                    </a:cubicBezTo>
                    <a:cubicBezTo>
                      <a:pt x="2228" y="7661"/>
                      <a:pt x="13098" y="-2815"/>
                      <a:pt x="3491" y="7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0" name="Frihandsfigur: Form 419">
                <a:extLst>
                  <a:ext uri="{FF2B5EF4-FFF2-40B4-BE49-F238E27FC236}">
                    <a16:creationId xmlns:a16="http://schemas.microsoft.com/office/drawing/2014/main" id="{CBE88250-E5C1-766B-46FE-06429A6D236B}"/>
                  </a:ext>
                </a:extLst>
              </p:cNvPr>
              <p:cNvSpPr/>
              <p:nvPr/>
            </p:nvSpPr>
            <p:spPr>
              <a:xfrm>
                <a:off x="6531873" y="5925261"/>
                <a:ext cx="8170" cy="3768"/>
              </a:xfrm>
              <a:custGeom>
                <a:avLst/>
                <a:gdLst>
                  <a:gd name="csX0" fmla="*/ 3953 w 8170"/>
                  <a:gd name="csY0" fmla="*/ 336 h 3768"/>
                  <a:gd name="csX1" fmla="*/ 8171 w 8170"/>
                  <a:gd name="csY1" fmla="*/ 2954 h 3768"/>
                  <a:gd name="csX2" fmla="*/ 3953 w 8170"/>
                  <a:gd name="csY2" fmla="*/ 336 h 37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0" h="3768">
                    <a:moveTo>
                      <a:pt x="3953" y="336"/>
                    </a:moveTo>
                    <a:cubicBezTo>
                      <a:pt x="-6409" y="-1692"/>
                      <a:pt x="6708" y="6257"/>
                      <a:pt x="8171" y="2954"/>
                    </a:cubicBezTo>
                    <a:cubicBezTo>
                      <a:pt x="8079" y="2137"/>
                      <a:pt x="6193" y="965"/>
                      <a:pt x="3953" y="3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1" name="Frihandsfigur: Form 420">
                <a:extLst>
                  <a:ext uri="{FF2B5EF4-FFF2-40B4-BE49-F238E27FC236}">
                    <a16:creationId xmlns:a16="http://schemas.microsoft.com/office/drawing/2014/main" id="{4907B23F-09B1-1CB2-0722-251AFB3B795C}"/>
                  </a:ext>
                </a:extLst>
              </p:cNvPr>
              <p:cNvSpPr/>
              <p:nvPr/>
            </p:nvSpPr>
            <p:spPr>
              <a:xfrm>
                <a:off x="6567933" y="6199913"/>
                <a:ext cx="8713" cy="4995"/>
              </a:xfrm>
              <a:custGeom>
                <a:avLst/>
                <a:gdLst>
                  <a:gd name="csX0" fmla="*/ 4092 w 8713"/>
                  <a:gd name="csY0" fmla="*/ 90 h 4995"/>
                  <a:gd name="csX1" fmla="*/ 4624 w 8713"/>
                  <a:gd name="csY1" fmla="*/ 4897 h 4995"/>
                  <a:gd name="csX2" fmla="*/ 4092 w 8713"/>
                  <a:gd name="csY2" fmla="*/ 90 h 4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3" h="4995">
                    <a:moveTo>
                      <a:pt x="4092" y="90"/>
                    </a:moveTo>
                    <a:cubicBezTo>
                      <a:pt x="-1652" y="764"/>
                      <a:pt x="-1234" y="5753"/>
                      <a:pt x="4624" y="4897"/>
                    </a:cubicBezTo>
                    <a:cubicBezTo>
                      <a:pt x="10356" y="4142"/>
                      <a:pt x="9956" y="-716"/>
                      <a:pt x="4092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2" name="Frihandsfigur: Form 421">
                <a:extLst>
                  <a:ext uri="{FF2B5EF4-FFF2-40B4-BE49-F238E27FC236}">
                    <a16:creationId xmlns:a16="http://schemas.microsoft.com/office/drawing/2014/main" id="{35FD4537-331C-DE9E-B02D-4AEA8779D5CC}"/>
                  </a:ext>
                </a:extLst>
              </p:cNvPr>
              <p:cNvSpPr/>
              <p:nvPr/>
            </p:nvSpPr>
            <p:spPr>
              <a:xfrm>
                <a:off x="6584120" y="6357106"/>
                <a:ext cx="9187" cy="6461"/>
              </a:xfrm>
              <a:custGeom>
                <a:avLst/>
                <a:gdLst>
                  <a:gd name="csX0" fmla="*/ 4306 w 9187"/>
                  <a:gd name="csY0" fmla="*/ 866 h 6461"/>
                  <a:gd name="csX1" fmla="*/ 9 w 9187"/>
                  <a:gd name="csY1" fmla="*/ 5415 h 6461"/>
                  <a:gd name="csX2" fmla="*/ 4306 w 9187"/>
                  <a:gd name="csY2" fmla="*/ 866 h 64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7" h="6461">
                    <a:moveTo>
                      <a:pt x="4306" y="866"/>
                    </a:moveTo>
                    <a:cubicBezTo>
                      <a:pt x="1780" y="2089"/>
                      <a:pt x="-146" y="4135"/>
                      <a:pt x="9" y="5415"/>
                    </a:cubicBezTo>
                    <a:cubicBezTo>
                      <a:pt x="2838" y="10250"/>
                      <a:pt x="16268" y="-3489"/>
                      <a:pt x="4306" y="8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3" name="Frihandsfigur: Form 422">
                <a:extLst>
                  <a:ext uri="{FF2B5EF4-FFF2-40B4-BE49-F238E27FC236}">
                    <a16:creationId xmlns:a16="http://schemas.microsoft.com/office/drawing/2014/main" id="{C1219584-96A0-F901-B4A8-BE7307E7CDCB}"/>
                  </a:ext>
                </a:extLst>
              </p:cNvPr>
              <p:cNvSpPr/>
              <p:nvPr/>
            </p:nvSpPr>
            <p:spPr>
              <a:xfrm>
                <a:off x="6600946" y="6447962"/>
                <a:ext cx="9447" cy="5665"/>
              </a:xfrm>
              <a:custGeom>
                <a:avLst/>
                <a:gdLst>
                  <a:gd name="csX0" fmla="*/ 4426 w 9447"/>
                  <a:gd name="csY0" fmla="*/ 1712 h 5665"/>
                  <a:gd name="csX1" fmla="*/ 8 w 9447"/>
                  <a:gd name="csY1" fmla="*/ 5450 h 5665"/>
                  <a:gd name="csX2" fmla="*/ 4426 w 9447"/>
                  <a:gd name="csY2" fmla="*/ 1712 h 5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47" h="5665">
                    <a:moveTo>
                      <a:pt x="4426" y="1712"/>
                    </a:moveTo>
                    <a:cubicBezTo>
                      <a:pt x="1837" y="3141"/>
                      <a:pt x="-141" y="4821"/>
                      <a:pt x="8" y="5450"/>
                    </a:cubicBezTo>
                    <a:cubicBezTo>
                      <a:pt x="2482" y="7359"/>
                      <a:pt x="16913" y="-4231"/>
                      <a:pt x="4426" y="17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4" name="Frihandsfigur: Form 423">
                <a:extLst>
                  <a:ext uri="{FF2B5EF4-FFF2-40B4-BE49-F238E27FC236}">
                    <a16:creationId xmlns:a16="http://schemas.microsoft.com/office/drawing/2014/main" id="{17910C3E-017B-C05F-44E9-6F37A8B82552}"/>
                  </a:ext>
                </a:extLst>
              </p:cNvPr>
              <p:cNvSpPr/>
              <p:nvPr/>
            </p:nvSpPr>
            <p:spPr>
              <a:xfrm>
                <a:off x="6521614" y="5845936"/>
                <a:ext cx="7902" cy="3795"/>
              </a:xfrm>
              <a:custGeom>
                <a:avLst/>
                <a:gdLst>
                  <a:gd name="csX0" fmla="*/ 3788 w 7902"/>
                  <a:gd name="csY0" fmla="*/ 834 h 3795"/>
                  <a:gd name="csX1" fmla="*/ 7903 w 7902"/>
                  <a:gd name="csY1" fmla="*/ 3463 h 3795"/>
                  <a:gd name="csX2" fmla="*/ 3788 w 7902"/>
                  <a:gd name="csY2" fmla="*/ 834 h 37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2" h="3795">
                    <a:moveTo>
                      <a:pt x="3788" y="834"/>
                    </a:moveTo>
                    <a:cubicBezTo>
                      <a:pt x="-6173" y="-2526"/>
                      <a:pt x="6503" y="5486"/>
                      <a:pt x="7903" y="3463"/>
                    </a:cubicBezTo>
                    <a:cubicBezTo>
                      <a:pt x="7794" y="2874"/>
                      <a:pt x="5954" y="1703"/>
                      <a:pt x="3788" y="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5" name="Frihandsfigur: Form 424">
                <a:extLst>
                  <a:ext uri="{FF2B5EF4-FFF2-40B4-BE49-F238E27FC236}">
                    <a16:creationId xmlns:a16="http://schemas.microsoft.com/office/drawing/2014/main" id="{3C6B44DB-0EEB-886E-C17A-C4B1B6E4D5B1}"/>
                  </a:ext>
                </a:extLst>
              </p:cNvPr>
              <p:cNvSpPr/>
              <p:nvPr/>
            </p:nvSpPr>
            <p:spPr>
              <a:xfrm>
                <a:off x="6552759" y="6107426"/>
                <a:ext cx="8778" cy="2609"/>
              </a:xfrm>
              <a:custGeom>
                <a:avLst/>
                <a:gdLst>
                  <a:gd name="csX0" fmla="*/ 4212 w 8778"/>
                  <a:gd name="csY0" fmla="*/ 0 h 2609"/>
                  <a:gd name="csX1" fmla="*/ 8779 w 8778"/>
                  <a:gd name="csY1" fmla="*/ 1372 h 2609"/>
                  <a:gd name="csX2" fmla="*/ 4212 w 8778"/>
                  <a:gd name="csY2" fmla="*/ 0 h 26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8" h="2609">
                    <a:moveTo>
                      <a:pt x="4212" y="0"/>
                    </a:moveTo>
                    <a:cubicBezTo>
                      <a:pt x="-7023" y="617"/>
                      <a:pt x="7647" y="4578"/>
                      <a:pt x="8779" y="1372"/>
                    </a:cubicBezTo>
                    <a:cubicBezTo>
                      <a:pt x="8659" y="668"/>
                      <a:pt x="6619" y="52"/>
                      <a:pt x="4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6" name="Frihandsfigur: Form 425">
                <a:extLst>
                  <a:ext uri="{FF2B5EF4-FFF2-40B4-BE49-F238E27FC236}">
                    <a16:creationId xmlns:a16="http://schemas.microsoft.com/office/drawing/2014/main" id="{8E5CEF7C-7D5F-08B6-F75B-80146F7B104C}"/>
                  </a:ext>
                </a:extLst>
              </p:cNvPr>
              <p:cNvSpPr/>
              <p:nvPr/>
            </p:nvSpPr>
            <p:spPr>
              <a:xfrm>
                <a:off x="6855488" y="7526121"/>
                <a:ext cx="12743" cy="5254"/>
              </a:xfrm>
              <a:custGeom>
                <a:avLst/>
                <a:gdLst>
                  <a:gd name="csX0" fmla="*/ 5641 w 12743"/>
                  <a:gd name="csY0" fmla="*/ 25 h 5254"/>
                  <a:gd name="csX1" fmla="*/ 11224 w 12743"/>
                  <a:gd name="csY1" fmla="*/ 4328 h 5254"/>
                  <a:gd name="csX2" fmla="*/ 5641 w 12743"/>
                  <a:gd name="csY2" fmla="*/ 25 h 52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43" h="5254">
                    <a:moveTo>
                      <a:pt x="5641" y="25"/>
                    </a:moveTo>
                    <a:cubicBezTo>
                      <a:pt x="-7401" y="842"/>
                      <a:pt x="5481" y="7701"/>
                      <a:pt x="11224" y="4328"/>
                    </a:cubicBezTo>
                    <a:cubicBezTo>
                      <a:pt x="15991" y="1728"/>
                      <a:pt x="8253" y="-249"/>
                      <a:pt x="564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" name="Frihandsfigur: Form 426">
                <a:extLst>
                  <a:ext uri="{FF2B5EF4-FFF2-40B4-BE49-F238E27FC236}">
                    <a16:creationId xmlns:a16="http://schemas.microsoft.com/office/drawing/2014/main" id="{942A9B74-5591-B8F6-59D7-06023CED62C4}"/>
                  </a:ext>
                </a:extLst>
              </p:cNvPr>
              <p:cNvSpPr/>
              <p:nvPr/>
            </p:nvSpPr>
            <p:spPr>
              <a:xfrm>
                <a:off x="6254750" y="5489649"/>
                <a:ext cx="5718" cy="5312"/>
              </a:xfrm>
              <a:custGeom>
                <a:avLst/>
                <a:gdLst>
                  <a:gd name="csX0" fmla="*/ 2739 w 5718"/>
                  <a:gd name="csY0" fmla="*/ 2065 h 5312"/>
                  <a:gd name="csX1" fmla="*/ 241 w 5718"/>
                  <a:gd name="csY1" fmla="*/ 4414 h 5312"/>
                  <a:gd name="csX2" fmla="*/ 2739 w 5718"/>
                  <a:gd name="csY2" fmla="*/ 2065 h 53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8" h="5312">
                    <a:moveTo>
                      <a:pt x="2739" y="2065"/>
                    </a:moveTo>
                    <a:cubicBezTo>
                      <a:pt x="1795" y="2877"/>
                      <a:pt x="887" y="3734"/>
                      <a:pt x="241" y="4414"/>
                    </a:cubicBezTo>
                    <a:cubicBezTo>
                      <a:pt x="-1925" y="8866"/>
                      <a:pt x="11448" y="-5050"/>
                      <a:pt x="2739" y="20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" name="Frihandsfigur: Form 427">
                <a:extLst>
                  <a:ext uri="{FF2B5EF4-FFF2-40B4-BE49-F238E27FC236}">
                    <a16:creationId xmlns:a16="http://schemas.microsoft.com/office/drawing/2014/main" id="{6A27A06E-CCD8-D56D-C5CB-EF8AD7F31F71}"/>
                  </a:ext>
                </a:extLst>
              </p:cNvPr>
              <p:cNvSpPr/>
              <p:nvPr/>
            </p:nvSpPr>
            <p:spPr>
              <a:xfrm>
                <a:off x="6387923" y="6711615"/>
                <a:ext cx="10166" cy="1796"/>
              </a:xfrm>
              <a:custGeom>
                <a:avLst/>
                <a:gdLst>
                  <a:gd name="csX0" fmla="*/ 4874 w 10166"/>
                  <a:gd name="csY0" fmla="*/ 109 h 1796"/>
                  <a:gd name="csX1" fmla="*/ 5286 w 10166"/>
                  <a:gd name="csY1" fmla="*/ 1697 h 1796"/>
                  <a:gd name="csX2" fmla="*/ 4874 w 10166"/>
                  <a:gd name="csY2" fmla="*/ 109 h 1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66" h="1796">
                    <a:moveTo>
                      <a:pt x="4874" y="109"/>
                    </a:moveTo>
                    <a:cubicBezTo>
                      <a:pt x="-2110" y="612"/>
                      <a:pt x="-1247" y="2206"/>
                      <a:pt x="5286" y="1697"/>
                    </a:cubicBezTo>
                    <a:cubicBezTo>
                      <a:pt x="12281" y="1206"/>
                      <a:pt x="11412" y="-434"/>
                      <a:pt x="4874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9" name="Frihandsfigur: Form 428">
                <a:extLst>
                  <a:ext uri="{FF2B5EF4-FFF2-40B4-BE49-F238E27FC236}">
                    <a16:creationId xmlns:a16="http://schemas.microsoft.com/office/drawing/2014/main" id="{2507689E-3072-820A-12D5-9288C0B533AA}"/>
                  </a:ext>
                </a:extLst>
              </p:cNvPr>
              <p:cNvSpPr/>
              <p:nvPr/>
            </p:nvSpPr>
            <p:spPr>
              <a:xfrm>
                <a:off x="6400645" y="6777240"/>
                <a:ext cx="10873" cy="2898"/>
              </a:xfrm>
              <a:custGeom>
                <a:avLst/>
                <a:gdLst>
                  <a:gd name="csX0" fmla="*/ 5250 w 10873"/>
                  <a:gd name="csY0" fmla="*/ 1 h 2898"/>
                  <a:gd name="csX1" fmla="*/ 10873 w 10873"/>
                  <a:gd name="csY1" fmla="*/ 1384 h 2898"/>
                  <a:gd name="csX2" fmla="*/ 5250 w 10873"/>
                  <a:gd name="csY2" fmla="*/ 1 h 28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73" h="2898">
                    <a:moveTo>
                      <a:pt x="5250" y="1"/>
                    </a:moveTo>
                    <a:cubicBezTo>
                      <a:pt x="-8735" y="1075"/>
                      <a:pt x="9490" y="5036"/>
                      <a:pt x="10873" y="1384"/>
                    </a:cubicBezTo>
                    <a:cubicBezTo>
                      <a:pt x="10748" y="590"/>
                      <a:pt x="8227" y="-28"/>
                      <a:pt x="5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0" name="Frihandsfigur: Form 429">
                <a:extLst>
                  <a:ext uri="{FF2B5EF4-FFF2-40B4-BE49-F238E27FC236}">
                    <a16:creationId xmlns:a16="http://schemas.microsoft.com/office/drawing/2014/main" id="{29D51088-B627-B406-EF0E-F4FBA3E5B18A}"/>
                  </a:ext>
                </a:extLst>
              </p:cNvPr>
              <p:cNvSpPr/>
              <p:nvPr/>
            </p:nvSpPr>
            <p:spPr>
              <a:xfrm>
                <a:off x="6376132" y="6676037"/>
                <a:ext cx="9856" cy="1963"/>
              </a:xfrm>
              <a:custGeom>
                <a:avLst/>
                <a:gdLst>
                  <a:gd name="csX0" fmla="*/ 4737 w 9856"/>
                  <a:gd name="csY0" fmla="*/ 569 h 1963"/>
                  <a:gd name="csX1" fmla="*/ 5114 w 9856"/>
                  <a:gd name="csY1" fmla="*/ 1409 h 1963"/>
                  <a:gd name="csX2" fmla="*/ 4737 w 9856"/>
                  <a:gd name="csY2" fmla="*/ 569 h 19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56" h="1963">
                    <a:moveTo>
                      <a:pt x="4737" y="569"/>
                    </a:moveTo>
                    <a:cubicBezTo>
                      <a:pt x="-2023" y="1769"/>
                      <a:pt x="-1235" y="2546"/>
                      <a:pt x="5114" y="1409"/>
                    </a:cubicBezTo>
                    <a:cubicBezTo>
                      <a:pt x="11887" y="226"/>
                      <a:pt x="11087" y="-609"/>
                      <a:pt x="4737" y="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" name="Frihandsfigur: Form 430">
                <a:extLst>
                  <a:ext uri="{FF2B5EF4-FFF2-40B4-BE49-F238E27FC236}">
                    <a16:creationId xmlns:a16="http://schemas.microsoft.com/office/drawing/2014/main" id="{B6AA5B9E-7BE4-86C1-0CD9-244E37E1BF0D}"/>
                  </a:ext>
                </a:extLst>
              </p:cNvPr>
              <p:cNvSpPr/>
              <p:nvPr/>
            </p:nvSpPr>
            <p:spPr>
              <a:xfrm>
                <a:off x="6365178" y="6654788"/>
                <a:ext cx="9583" cy="2978"/>
              </a:xfrm>
              <a:custGeom>
                <a:avLst/>
                <a:gdLst>
                  <a:gd name="csX0" fmla="*/ 4610 w 9583"/>
                  <a:gd name="csY0" fmla="*/ 1187 h 2978"/>
                  <a:gd name="csX1" fmla="*/ 4965 w 9583"/>
                  <a:gd name="csY1" fmla="*/ 1804 h 2978"/>
                  <a:gd name="csX2" fmla="*/ 4610 w 9583"/>
                  <a:gd name="csY2" fmla="*/ 1187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3" h="2978">
                    <a:moveTo>
                      <a:pt x="4610" y="1187"/>
                    </a:moveTo>
                    <a:cubicBezTo>
                      <a:pt x="-1870" y="3153"/>
                      <a:pt x="-1305" y="3706"/>
                      <a:pt x="4965" y="1804"/>
                    </a:cubicBezTo>
                    <a:cubicBezTo>
                      <a:pt x="11463" y="-145"/>
                      <a:pt x="10885" y="-756"/>
                      <a:pt x="4610" y="1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" name="Frihandsfigur: Form 431">
                <a:extLst>
                  <a:ext uri="{FF2B5EF4-FFF2-40B4-BE49-F238E27FC236}">
                    <a16:creationId xmlns:a16="http://schemas.microsoft.com/office/drawing/2014/main" id="{3E989685-564C-9FAB-15B8-3D18D10334A0}"/>
                  </a:ext>
                </a:extLst>
              </p:cNvPr>
              <p:cNvSpPr/>
              <p:nvPr/>
            </p:nvSpPr>
            <p:spPr>
              <a:xfrm>
                <a:off x="6443758" y="7112891"/>
                <a:ext cx="11530" cy="4108"/>
              </a:xfrm>
              <a:custGeom>
                <a:avLst/>
                <a:gdLst>
                  <a:gd name="csX0" fmla="*/ 5509 w 11530"/>
                  <a:gd name="csY0" fmla="*/ 3 h 4108"/>
                  <a:gd name="csX1" fmla="*/ 6018 w 11530"/>
                  <a:gd name="csY1" fmla="*/ 4106 h 4108"/>
                  <a:gd name="csX2" fmla="*/ 5509 w 11530"/>
                  <a:gd name="csY2" fmla="*/ 3 h 4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30" h="4108">
                    <a:moveTo>
                      <a:pt x="5509" y="3"/>
                    </a:moveTo>
                    <a:cubicBezTo>
                      <a:pt x="-2487" y="26"/>
                      <a:pt x="-1309" y="4226"/>
                      <a:pt x="6018" y="4106"/>
                    </a:cubicBezTo>
                    <a:cubicBezTo>
                      <a:pt x="14024" y="4083"/>
                      <a:pt x="12835" y="-123"/>
                      <a:pt x="550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3" name="Frihandsfigur: Form 432">
                <a:extLst>
                  <a:ext uri="{FF2B5EF4-FFF2-40B4-BE49-F238E27FC236}">
                    <a16:creationId xmlns:a16="http://schemas.microsoft.com/office/drawing/2014/main" id="{E4E1103E-FF5D-A9B7-5959-5418FC052FB5}"/>
                  </a:ext>
                </a:extLst>
              </p:cNvPr>
              <p:cNvSpPr/>
              <p:nvPr/>
            </p:nvSpPr>
            <p:spPr>
              <a:xfrm>
                <a:off x="6476632" y="7378739"/>
                <a:ext cx="12777" cy="4762"/>
              </a:xfrm>
              <a:custGeom>
                <a:avLst/>
                <a:gdLst>
                  <a:gd name="csX0" fmla="*/ 6125 w 12777"/>
                  <a:gd name="csY0" fmla="*/ 0 h 4762"/>
                  <a:gd name="csX1" fmla="*/ 12777 w 12777"/>
                  <a:gd name="csY1" fmla="*/ 2349 h 4762"/>
                  <a:gd name="csX2" fmla="*/ 6125 w 12777"/>
                  <a:gd name="csY2" fmla="*/ 0 h 47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77" h="4762">
                    <a:moveTo>
                      <a:pt x="6125" y="0"/>
                    </a:moveTo>
                    <a:cubicBezTo>
                      <a:pt x="-10209" y="1463"/>
                      <a:pt x="11108" y="8344"/>
                      <a:pt x="12777" y="2349"/>
                    </a:cubicBezTo>
                    <a:cubicBezTo>
                      <a:pt x="12606" y="1051"/>
                      <a:pt x="9628" y="0"/>
                      <a:pt x="6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4" name="Frihandsfigur: Form 433">
                <a:extLst>
                  <a:ext uri="{FF2B5EF4-FFF2-40B4-BE49-F238E27FC236}">
                    <a16:creationId xmlns:a16="http://schemas.microsoft.com/office/drawing/2014/main" id="{EE706C9E-2D25-7AC8-69F1-F71B7C8C1015}"/>
                  </a:ext>
                </a:extLst>
              </p:cNvPr>
              <p:cNvSpPr/>
              <p:nvPr/>
            </p:nvSpPr>
            <p:spPr>
              <a:xfrm>
                <a:off x="6354780" y="6632316"/>
                <a:ext cx="9324" cy="4093"/>
              </a:xfrm>
              <a:custGeom>
                <a:avLst/>
                <a:gdLst>
                  <a:gd name="csX0" fmla="*/ 4486 w 9324"/>
                  <a:gd name="csY0" fmla="*/ 1592 h 4093"/>
                  <a:gd name="csX1" fmla="*/ 4829 w 9324"/>
                  <a:gd name="csY1" fmla="*/ 2512 h 4093"/>
                  <a:gd name="csX2" fmla="*/ 4486 w 9324"/>
                  <a:gd name="csY2" fmla="*/ 1592 h 40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4" h="4093">
                    <a:moveTo>
                      <a:pt x="4486" y="1592"/>
                    </a:moveTo>
                    <a:cubicBezTo>
                      <a:pt x="-1697" y="4216"/>
                      <a:pt x="-1400" y="5170"/>
                      <a:pt x="4829" y="2512"/>
                    </a:cubicBezTo>
                    <a:cubicBezTo>
                      <a:pt x="11030" y="-99"/>
                      <a:pt x="10721" y="-1099"/>
                      <a:pt x="4486" y="1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5" name="Frihandsfigur: Form 434">
                <a:extLst>
                  <a:ext uri="{FF2B5EF4-FFF2-40B4-BE49-F238E27FC236}">
                    <a16:creationId xmlns:a16="http://schemas.microsoft.com/office/drawing/2014/main" id="{5E50C4B7-DD16-B004-F4E6-25BC5951F402}"/>
                  </a:ext>
                </a:extLst>
              </p:cNvPr>
              <p:cNvSpPr/>
              <p:nvPr/>
            </p:nvSpPr>
            <p:spPr>
              <a:xfrm>
                <a:off x="6459555" y="7241262"/>
                <a:ext cx="11937" cy="4395"/>
              </a:xfrm>
              <a:custGeom>
                <a:avLst/>
                <a:gdLst>
                  <a:gd name="csX0" fmla="*/ 5690 w 11937"/>
                  <a:gd name="csY0" fmla="*/ 3 h 4395"/>
                  <a:gd name="csX1" fmla="*/ 6239 w 11937"/>
                  <a:gd name="csY1" fmla="*/ 4392 h 4395"/>
                  <a:gd name="csX2" fmla="*/ 5690 w 11937"/>
                  <a:gd name="csY2" fmla="*/ 3 h 43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7" h="4395">
                    <a:moveTo>
                      <a:pt x="5690" y="3"/>
                    </a:moveTo>
                    <a:cubicBezTo>
                      <a:pt x="-2597" y="31"/>
                      <a:pt x="-1328" y="4523"/>
                      <a:pt x="6239" y="4392"/>
                    </a:cubicBezTo>
                    <a:cubicBezTo>
                      <a:pt x="14543" y="4364"/>
                      <a:pt x="13263" y="-128"/>
                      <a:pt x="569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6" name="Frihandsfigur: Form 435">
                <a:extLst>
                  <a:ext uri="{FF2B5EF4-FFF2-40B4-BE49-F238E27FC236}">
                    <a16:creationId xmlns:a16="http://schemas.microsoft.com/office/drawing/2014/main" id="{10D3F7A6-B7F3-3945-F593-BAC49B22DD20}"/>
                  </a:ext>
                </a:extLst>
              </p:cNvPr>
              <p:cNvSpPr/>
              <p:nvPr/>
            </p:nvSpPr>
            <p:spPr>
              <a:xfrm>
                <a:off x="6429009" y="6992791"/>
                <a:ext cx="11159" cy="3845"/>
              </a:xfrm>
              <a:custGeom>
                <a:avLst/>
                <a:gdLst>
                  <a:gd name="csX0" fmla="*/ 5335 w 11159"/>
                  <a:gd name="csY0" fmla="*/ 2 h 3845"/>
                  <a:gd name="csX1" fmla="*/ 5815 w 11159"/>
                  <a:gd name="csY1" fmla="*/ 3843 h 3845"/>
                  <a:gd name="csX2" fmla="*/ 5335 w 11159"/>
                  <a:gd name="csY2" fmla="*/ 2 h 38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59" h="3845">
                    <a:moveTo>
                      <a:pt x="5335" y="2"/>
                    </a:moveTo>
                    <a:cubicBezTo>
                      <a:pt x="-2397" y="19"/>
                      <a:pt x="-1277" y="3963"/>
                      <a:pt x="5815" y="3843"/>
                    </a:cubicBezTo>
                    <a:cubicBezTo>
                      <a:pt x="13565" y="3825"/>
                      <a:pt x="12433" y="-112"/>
                      <a:pt x="533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7" name="Frihandsfigur: Form 436">
                <a:extLst>
                  <a:ext uri="{FF2B5EF4-FFF2-40B4-BE49-F238E27FC236}">
                    <a16:creationId xmlns:a16="http://schemas.microsoft.com/office/drawing/2014/main" id="{509720BF-E285-FD80-B8BD-51D7AE04EFFE}"/>
                  </a:ext>
                </a:extLst>
              </p:cNvPr>
              <p:cNvSpPr/>
              <p:nvPr/>
            </p:nvSpPr>
            <p:spPr>
              <a:xfrm>
                <a:off x="6414620" y="6880134"/>
                <a:ext cx="11192" cy="3657"/>
              </a:xfrm>
              <a:custGeom>
                <a:avLst/>
                <a:gdLst>
                  <a:gd name="csX0" fmla="*/ 5397 w 11192"/>
                  <a:gd name="csY0" fmla="*/ 0 h 3657"/>
                  <a:gd name="csX1" fmla="*/ 11192 w 11192"/>
                  <a:gd name="csY1" fmla="*/ 1805 h 3657"/>
                  <a:gd name="csX2" fmla="*/ 5397 w 11192"/>
                  <a:gd name="csY2" fmla="*/ 0 h 3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92" h="3657">
                    <a:moveTo>
                      <a:pt x="5397" y="0"/>
                    </a:moveTo>
                    <a:cubicBezTo>
                      <a:pt x="-8959" y="1166"/>
                      <a:pt x="9700" y="6389"/>
                      <a:pt x="11192" y="1805"/>
                    </a:cubicBezTo>
                    <a:cubicBezTo>
                      <a:pt x="11061" y="811"/>
                      <a:pt x="8466" y="0"/>
                      <a:pt x="53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8" name="Frihandsfigur: Form 437">
                <a:extLst>
                  <a:ext uri="{FF2B5EF4-FFF2-40B4-BE49-F238E27FC236}">
                    <a16:creationId xmlns:a16="http://schemas.microsoft.com/office/drawing/2014/main" id="{44C746B0-3982-A6D9-DCAF-44682C27586D}"/>
                  </a:ext>
                </a:extLst>
              </p:cNvPr>
              <p:cNvSpPr/>
              <p:nvPr/>
            </p:nvSpPr>
            <p:spPr>
              <a:xfrm>
                <a:off x="6334172" y="6481059"/>
                <a:ext cx="8943" cy="8214"/>
              </a:xfrm>
              <a:custGeom>
                <a:avLst/>
                <a:gdLst>
                  <a:gd name="csX0" fmla="*/ 4298 w 8943"/>
                  <a:gd name="csY0" fmla="*/ 545 h 8214"/>
                  <a:gd name="csX1" fmla="*/ 4641 w 8943"/>
                  <a:gd name="csY1" fmla="*/ 7643 h 8214"/>
                  <a:gd name="csX2" fmla="*/ 4298 w 8943"/>
                  <a:gd name="csY2" fmla="*/ 545 h 8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3" h="8214">
                    <a:moveTo>
                      <a:pt x="4298" y="545"/>
                    </a:moveTo>
                    <a:cubicBezTo>
                      <a:pt x="-537" y="2259"/>
                      <a:pt x="-2395" y="10420"/>
                      <a:pt x="4641" y="7643"/>
                    </a:cubicBezTo>
                    <a:cubicBezTo>
                      <a:pt x="9504" y="5883"/>
                      <a:pt x="11322" y="-2141"/>
                      <a:pt x="4298" y="5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9" name="Frihandsfigur: Form 438">
                <a:extLst>
                  <a:ext uri="{FF2B5EF4-FFF2-40B4-BE49-F238E27FC236}">
                    <a16:creationId xmlns:a16="http://schemas.microsoft.com/office/drawing/2014/main" id="{E1BCB4AC-F932-32C1-FCCB-4D7E34FF3D09}"/>
                  </a:ext>
                </a:extLst>
              </p:cNvPr>
              <p:cNvSpPr/>
              <p:nvPr/>
            </p:nvSpPr>
            <p:spPr>
              <a:xfrm>
                <a:off x="6280241" y="5612799"/>
                <a:ext cx="7245" cy="1920"/>
              </a:xfrm>
              <a:custGeom>
                <a:avLst/>
                <a:gdLst>
                  <a:gd name="csX0" fmla="*/ 3456 w 7245"/>
                  <a:gd name="csY0" fmla="*/ 245 h 1920"/>
                  <a:gd name="csX1" fmla="*/ 3787 w 7245"/>
                  <a:gd name="csY1" fmla="*/ 1696 h 1920"/>
                  <a:gd name="csX2" fmla="*/ 3456 w 7245"/>
                  <a:gd name="csY2" fmla="*/ 245 h 1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5" h="1920">
                    <a:moveTo>
                      <a:pt x="3456" y="245"/>
                    </a:moveTo>
                    <a:cubicBezTo>
                      <a:pt x="-1436" y="1045"/>
                      <a:pt x="-962" y="2474"/>
                      <a:pt x="3787" y="1696"/>
                    </a:cubicBezTo>
                    <a:cubicBezTo>
                      <a:pt x="8685" y="936"/>
                      <a:pt x="8205" y="-595"/>
                      <a:pt x="3456" y="2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0" name="Frihandsfigur: Form 439">
                <a:extLst>
                  <a:ext uri="{FF2B5EF4-FFF2-40B4-BE49-F238E27FC236}">
                    <a16:creationId xmlns:a16="http://schemas.microsoft.com/office/drawing/2014/main" id="{F2992F2D-CE64-8918-70D2-FB38B580DF4D}"/>
                  </a:ext>
                </a:extLst>
              </p:cNvPr>
              <p:cNvSpPr/>
              <p:nvPr/>
            </p:nvSpPr>
            <p:spPr>
              <a:xfrm>
                <a:off x="6299677" y="5704179"/>
                <a:ext cx="7480" cy="2897"/>
              </a:xfrm>
              <a:custGeom>
                <a:avLst/>
                <a:gdLst>
                  <a:gd name="csX0" fmla="*/ 3588 w 7480"/>
                  <a:gd name="csY0" fmla="*/ 654 h 2897"/>
                  <a:gd name="csX1" fmla="*/ 3885 w 7480"/>
                  <a:gd name="csY1" fmla="*/ 2231 h 2897"/>
                  <a:gd name="csX2" fmla="*/ 3588 w 7480"/>
                  <a:gd name="csY2" fmla="*/ 654 h 28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0" h="2897">
                    <a:moveTo>
                      <a:pt x="3588" y="654"/>
                    </a:moveTo>
                    <a:cubicBezTo>
                      <a:pt x="-1910" y="-1027"/>
                      <a:pt x="-510" y="911"/>
                      <a:pt x="3885" y="2231"/>
                    </a:cubicBezTo>
                    <a:cubicBezTo>
                      <a:pt x="9395" y="3951"/>
                      <a:pt x="7989" y="1951"/>
                      <a:pt x="3588" y="6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1" name="Frihandsfigur: Form 440">
                <a:extLst>
                  <a:ext uri="{FF2B5EF4-FFF2-40B4-BE49-F238E27FC236}">
                    <a16:creationId xmlns:a16="http://schemas.microsoft.com/office/drawing/2014/main" id="{508CFEF0-54D4-4709-756F-3FAFC60CD3DB}"/>
                  </a:ext>
                </a:extLst>
              </p:cNvPr>
              <p:cNvSpPr/>
              <p:nvPr/>
            </p:nvSpPr>
            <p:spPr>
              <a:xfrm>
                <a:off x="6290197" y="5657834"/>
                <a:ext cx="7357" cy="1757"/>
              </a:xfrm>
              <a:custGeom>
                <a:avLst/>
                <a:gdLst>
                  <a:gd name="csX0" fmla="*/ 3513 w 7357"/>
                  <a:gd name="csY0" fmla="*/ 113 h 1757"/>
                  <a:gd name="csX1" fmla="*/ 3838 w 7357"/>
                  <a:gd name="csY1" fmla="*/ 1633 h 1757"/>
                  <a:gd name="csX2" fmla="*/ 3513 w 7357"/>
                  <a:gd name="csY2" fmla="*/ 113 h 17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7" h="1757">
                    <a:moveTo>
                      <a:pt x="3513" y="113"/>
                    </a:moveTo>
                    <a:cubicBezTo>
                      <a:pt x="-1751" y="-436"/>
                      <a:pt x="-648" y="1170"/>
                      <a:pt x="3838" y="1633"/>
                    </a:cubicBezTo>
                    <a:cubicBezTo>
                      <a:pt x="9114" y="2227"/>
                      <a:pt x="8005" y="530"/>
                      <a:pt x="3513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2" name="Frihandsfigur: Form 441">
                <a:extLst>
                  <a:ext uri="{FF2B5EF4-FFF2-40B4-BE49-F238E27FC236}">
                    <a16:creationId xmlns:a16="http://schemas.microsoft.com/office/drawing/2014/main" id="{3EC11308-6CBB-6E7F-8E01-796AD6FC33CE}"/>
                  </a:ext>
                </a:extLst>
              </p:cNvPr>
              <p:cNvSpPr/>
              <p:nvPr/>
            </p:nvSpPr>
            <p:spPr>
              <a:xfrm>
                <a:off x="6270349" y="5569109"/>
                <a:ext cx="7431" cy="3647"/>
              </a:xfrm>
              <a:custGeom>
                <a:avLst/>
                <a:gdLst>
                  <a:gd name="csX0" fmla="*/ 3530 w 7431"/>
                  <a:gd name="csY0" fmla="*/ 1164 h 3647"/>
                  <a:gd name="csX1" fmla="*/ 3 w 7431"/>
                  <a:gd name="csY1" fmla="*/ 3530 h 3647"/>
                  <a:gd name="csX2" fmla="*/ 3530 w 7431"/>
                  <a:gd name="csY2" fmla="*/ 1164 h 36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1" h="3647">
                    <a:moveTo>
                      <a:pt x="3530" y="1164"/>
                    </a:moveTo>
                    <a:cubicBezTo>
                      <a:pt x="1495" y="2101"/>
                      <a:pt x="-82" y="3158"/>
                      <a:pt x="3" y="3530"/>
                    </a:cubicBezTo>
                    <a:cubicBezTo>
                      <a:pt x="1741" y="4655"/>
                      <a:pt x="13354" y="-2780"/>
                      <a:pt x="3530" y="1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3" name="Frihandsfigur: Form 442">
                <a:extLst>
                  <a:ext uri="{FF2B5EF4-FFF2-40B4-BE49-F238E27FC236}">
                    <a16:creationId xmlns:a16="http://schemas.microsoft.com/office/drawing/2014/main" id="{3A0D3ED6-4845-29ED-51C1-B7343059772E}"/>
                  </a:ext>
                </a:extLst>
              </p:cNvPr>
              <p:cNvSpPr/>
              <p:nvPr/>
            </p:nvSpPr>
            <p:spPr>
              <a:xfrm>
                <a:off x="6344468" y="6592724"/>
                <a:ext cx="9468" cy="5197"/>
              </a:xfrm>
              <a:custGeom>
                <a:avLst/>
                <a:gdLst>
                  <a:gd name="csX0" fmla="*/ 4524 w 9468"/>
                  <a:gd name="csY0" fmla="*/ 1773 h 5197"/>
                  <a:gd name="csX1" fmla="*/ 3 w 9468"/>
                  <a:gd name="csY1" fmla="*/ 5083 h 5197"/>
                  <a:gd name="csX2" fmla="*/ 4524 w 9468"/>
                  <a:gd name="csY2" fmla="*/ 1773 h 5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68" h="5197">
                    <a:moveTo>
                      <a:pt x="4524" y="1773"/>
                    </a:moveTo>
                    <a:cubicBezTo>
                      <a:pt x="1935" y="3122"/>
                      <a:pt x="-88" y="4602"/>
                      <a:pt x="3" y="5083"/>
                    </a:cubicBezTo>
                    <a:cubicBezTo>
                      <a:pt x="2129" y="6392"/>
                      <a:pt x="17028" y="-4033"/>
                      <a:pt x="4524" y="17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4" name="Frihandsfigur: Form 443">
                <a:extLst>
                  <a:ext uri="{FF2B5EF4-FFF2-40B4-BE49-F238E27FC236}">
                    <a16:creationId xmlns:a16="http://schemas.microsoft.com/office/drawing/2014/main" id="{CB5FD235-69F7-3E90-704D-0D8232F0847E}"/>
                  </a:ext>
                </a:extLst>
              </p:cNvPr>
              <p:cNvSpPr/>
              <p:nvPr/>
            </p:nvSpPr>
            <p:spPr>
              <a:xfrm>
                <a:off x="6261423" y="5527708"/>
                <a:ext cx="7338" cy="5321"/>
              </a:xfrm>
              <a:custGeom>
                <a:avLst/>
                <a:gdLst>
                  <a:gd name="csX0" fmla="*/ 3500 w 7338"/>
                  <a:gd name="csY0" fmla="*/ 2074 h 5321"/>
                  <a:gd name="csX1" fmla="*/ 3 w 7338"/>
                  <a:gd name="csY1" fmla="*/ 5291 h 5321"/>
                  <a:gd name="csX2" fmla="*/ 3500 w 7338"/>
                  <a:gd name="csY2" fmla="*/ 2074 h 5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38" h="5321">
                    <a:moveTo>
                      <a:pt x="3500" y="2074"/>
                    </a:moveTo>
                    <a:cubicBezTo>
                      <a:pt x="1494" y="3502"/>
                      <a:pt x="-72" y="4937"/>
                      <a:pt x="3" y="5291"/>
                    </a:cubicBezTo>
                    <a:cubicBezTo>
                      <a:pt x="1757" y="5943"/>
                      <a:pt x="13158" y="-4241"/>
                      <a:pt x="3500" y="20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5" name="Frihandsfigur: Form 444">
                <a:extLst>
                  <a:ext uri="{FF2B5EF4-FFF2-40B4-BE49-F238E27FC236}">
                    <a16:creationId xmlns:a16="http://schemas.microsoft.com/office/drawing/2014/main" id="{EA063BB9-D0A6-AE09-F20A-330F99209B06}"/>
                  </a:ext>
                </a:extLst>
              </p:cNvPr>
              <p:cNvSpPr/>
              <p:nvPr/>
            </p:nvSpPr>
            <p:spPr>
              <a:xfrm>
                <a:off x="6310674" y="5861302"/>
                <a:ext cx="7897" cy="4540"/>
              </a:xfrm>
              <a:custGeom>
                <a:avLst/>
                <a:gdLst>
                  <a:gd name="csX0" fmla="*/ 3919 w 7897"/>
                  <a:gd name="csY0" fmla="*/ 275 h 4540"/>
                  <a:gd name="csX1" fmla="*/ 3976 w 7897"/>
                  <a:gd name="csY1" fmla="*/ 4271 h 4540"/>
                  <a:gd name="csX2" fmla="*/ 3919 w 7897"/>
                  <a:gd name="csY2" fmla="*/ 275 h 45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4540">
                    <a:moveTo>
                      <a:pt x="3919" y="275"/>
                    </a:moveTo>
                    <a:cubicBezTo>
                      <a:pt x="-1910" y="-1130"/>
                      <a:pt x="-682" y="3253"/>
                      <a:pt x="3976" y="4271"/>
                    </a:cubicBezTo>
                    <a:cubicBezTo>
                      <a:pt x="9817" y="5653"/>
                      <a:pt x="8571" y="1316"/>
                      <a:pt x="3919" y="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6" name="Frihandsfigur: Form 445">
                <a:extLst>
                  <a:ext uri="{FF2B5EF4-FFF2-40B4-BE49-F238E27FC236}">
                    <a16:creationId xmlns:a16="http://schemas.microsoft.com/office/drawing/2014/main" id="{1E26E797-A75C-7BA8-2204-E7D3333567D8}"/>
                  </a:ext>
                </a:extLst>
              </p:cNvPr>
              <p:cNvSpPr/>
              <p:nvPr/>
            </p:nvSpPr>
            <p:spPr>
              <a:xfrm>
                <a:off x="6311940" y="5988009"/>
                <a:ext cx="8436" cy="4332"/>
              </a:xfrm>
              <a:custGeom>
                <a:avLst/>
                <a:gdLst>
                  <a:gd name="csX0" fmla="*/ 4207 w 8436"/>
                  <a:gd name="csY0" fmla="*/ 2 h 4332"/>
                  <a:gd name="csX1" fmla="*/ 8436 w 8436"/>
                  <a:gd name="csY1" fmla="*/ 2602 h 4332"/>
                  <a:gd name="csX2" fmla="*/ 4207 w 8436"/>
                  <a:gd name="csY2" fmla="*/ 2 h 43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6" h="4332">
                    <a:moveTo>
                      <a:pt x="4207" y="2"/>
                    </a:moveTo>
                    <a:cubicBezTo>
                      <a:pt x="-6669" y="-130"/>
                      <a:pt x="6784" y="7711"/>
                      <a:pt x="8436" y="2602"/>
                    </a:cubicBezTo>
                    <a:cubicBezTo>
                      <a:pt x="8419" y="1459"/>
                      <a:pt x="6527" y="293"/>
                      <a:pt x="420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7" name="Frihandsfigur: Form 446">
                <a:extLst>
                  <a:ext uri="{FF2B5EF4-FFF2-40B4-BE49-F238E27FC236}">
                    <a16:creationId xmlns:a16="http://schemas.microsoft.com/office/drawing/2014/main" id="{D19B86D0-661F-BA02-4C0E-1023A64A456D}"/>
                  </a:ext>
                </a:extLst>
              </p:cNvPr>
              <p:cNvSpPr/>
              <p:nvPr/>
            </p:nvSpPr>
            <p:spPr>
              <a:xfrm>
                <a:off x="6315561" y="6102091"/>
                <a:ext cx="8432" cy="3142"/>
              </a:xfrm>
              <a:custGeom>
                <a:avLst/>
                <a:gdLst>
                  <a:gd name="csX0" fmla="*/ 4118 w 8432"/>
                  <a:gd name="csY0" fmla="*/ 3 h 3142"/>
                  <a:gd name="csX1" fmla="*/ 4312 w 8432"/>
                  <a:gd name="csY1" fmla="*/ 3140 h 3142"/>
                  <a:gd name="csX2" fmla="*/ 4118 w 8432"/>
                  <a:gd name="csY2" fmla="*/ 3 h 3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2" h="3142">
                    <a:moveTo>
                      <a:pt x="4118" y="3"/>
                    </a:moveTo>
                    <a:cubicBezTo>
                      <a:pt x="-1648" y="-106"/>
                      <a:pt x="-1151" y="3129"/>
                      <a:pt x="4312" y="3140"/>
                    </a:cubicBezTo>
                    <a:cubicBezTo>
                      <a:pt x="10096" y="3243"/>
                      <a:pt x="9570" y="37"/>
                      <a:pt x="411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8" name="Frihandsfigur: Form 447">
                <a:extLst>
                  <a:ext uri="{FF2B5EF4-FFF2-40B4-BE49-F238E27FC236}">
                    <a16:creationId xmlns:a16="http://schemas.microsoft.com/office/drawing/2014/main" id="{E33DD5C4-42B5-AC45-75D5-6EB410CD5F5D}"/>
                  </a:ext>
                </a:extLst>
              </p:cNvPr>
              <p:cNvSpPr/>
              <p:nvPr/>
            </p:nvSpPr>
            <p:spPr>
              <a:xfrm>
                <a:off x="6324157" y="6233122"/>
                <a:ext cx="8931" cy="7710"/>
              </a:xfrm>
              <a:custGeom>
                <a:avLst/>
                <a:gdLst>
                  <a:gd name="csX0" fmla="*/ 4289 w 8931"/>
                  <a:gd name="csY0" fmla="*/ 0 h 7710"/>
                  <a:gd name="csX1" fmla="*/ 3 w 8931"/>
                  <a:gd name="csY1" fmla="*/ 4315 h 7710"/>
                  <a:gd name="csX2" fmla="*/ 4289 w 8931"/>
                  <a:gd name="csY2" fmla="*/ 0 h 7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31" h="7710">
                    <a:moveTo>
                      <a:pt x="4289" y="0"/>
                    </a:moveTo>
                    <a:cubicBezTo>
                      <a:pt x="1832" y="303"/>
                      <a:pt x="-83" y="2223"/>
                      <a:pt x="3" y="4315"/>
                    </a:cubicBezTo>
                    <a:cubicBezTo>
                      <a:pt x="2380" y="13824"/>
                      <a:pt x="15891" y="383"/>
                      <a:pt x="4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9" name="Frihandsfigur: Form 448">
                <a:extLst>
                  <a:ext uri="{FF2B5EF4-FFF2-40B4-BE49-F238E27FC236}">
                    <a16:creationId xmlns:a16="http://schemas.microsoft.com/office/drawing/2014/main" id="{EEFC220A-6AC8-A603-EBC2-9D313C12E0B0}"/>
                  </a:ext>
                </a:extLst>
              </p:cNvPr>
              <p:cNvSpPr/>
              <p:nvPr/>
            </p:nvSpPr>
            <p:spPr>
              <a:xfrm>
                <a:off x="6307536" y="5758300"/>
                <a:ext cx="7651" cy="3952"/>
              </a:xfrm>
              <a:custGeom>
                <a:avLst/>
                <a:gdLst>
                  <a:gd name="csX0" fmla="*/ 3736 w 7651"/>
                  <a:gd name="csY0" fmla="*/ 665 h 3952"/>
                  <a:gd name="csX1" fmla="*/ 3913 w 7651"/>
                  <a:gd name="csY1" fmla="*/ 3294 h 3952"/>
                  <a:gd name="csX2" fmla="*/ 3736 w 7651"/>
                  <a:gd name="csY2" fmla="*/ 665 h 39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51" h="3952">
                    <a:moveTo>
                      <a:pt x="3736" y="665"/>
                    </a:moveTo>
                    <a:cubicBezTo>
                      <a:pt x="-2008" y="-1381"/>
                      <a:pt x="-470" y="1813"/>
                      <a:pt x="3913" y="3294"/>
                    </a:cubicBezTo>
                    <a:cubicBezTo>
                      <a:pt x="9662" y="5322"/>
                      <a:pt x="8119" y="2156"/>
                      <a:pt x="3736" y="6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0" name="Frihandsfigur: Form 449">
                <a:extLst>
                  <a:ext uri="{FF2B5EF4-FFF2-40B4-BE49-F238E27FC236}">
                    <a16:creationId xmlns:a16="http://schemas.microsoft.com/office/drawing/2014/main" id="{154963DB-6420-302D-6260-47C5B7E45BB1}"/>
                  </a:ext>
                </a:extLst>
              </p:cNvPr>
              <p:cNvSpPr/>
              <p:nvPr/>
            </p:nvSpPr>
            <p:spPr>
              <a:xfrm>
                <a:off x="6496469" y="7526117"/>
                <a:ext cx="12678" cy="5261"/>
              </a:xfrm>
              <a:custGeom>
                <a:avLst/>
                <a:gdLst>
                  <a:gd name="csX0" fmla="*/ 5793 w 12678"/>
                  <a:gd name="csY0" fmla="*/ 29 h 5261"/>
                  <a:gd name="csX1" fmla="*/ 11028 w 12678"/>
                  <a:gd name="csY1" fmla="*/ 4332 h 5261"/>
                  <a:gd name="csX2" fmla="*/ 5793 w 12678"/>
                  <a:gd name="csY2" fmla="*/ 29 h 52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78" h="5261">
                    <a:moveTo>
                      <a:pt x="5793" y="29"/>
                    </a:moveTo>
                    <a:cubicBezTo>
                      <a:pt x="-7271" y="778"/>
                      <a:pt x="5004" y="7728"/>
                      <a:pt x="11028" y="4332"/>
                    </a:cubicBezTo>
                    <a:cubicBezTo>
                      <a:pt x="15966" y="1818"/>
                      <a:pt x="8513" y="-274"/>
                      <a:pt x="5793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1" name="Frihandsfigur: Form 450">
                <a:extLst>
                  <a:ext uri="{FF2B5EF4-FFF2-40B4-BE49-F238E27FC236}">
                    <a16:creationId xmlns:a16="http://schemas.microsoft.com/office/drawing/2014/main" id="{3F07CA57-4996-EFCC-1B53-D15778C691D2}"/>
                  </a:ext>
                </a:extLst>
              </p:cNvPr>
              <p:cNvSpPr/>
              <p:nvPr/>
            </p:nvSpPr>
            <p:spPr>
              <a:xfrm>
                <a:off x="6058422" y="5607099"/>
                <a:ext cx="6722" cy="2000"/>
              </a:xfrm>
              <a:custGeom>
                <a:avLst/>
                <a:gdLst>
                  <a:gd name="csX0" fmla="*/ 3470 w 6722"/>
                  <a:gd name="csY0" fmla="*/ 356 h 2000"/>
                  <a:gd name="csX1" fmla="*/ 1013 w 6722"/>
                  <a:gd name="csY1" fmla="*/ 1990 h 2000"/>
                  <a:gd name="csX2" fmla="*/ 3470 w 6722"/>
                  <a:gd name="csY2" fmla="*/ 356 h 2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2" h="2000">
                    <a:moveTo>
                      <a:pt x="3470" y="356"/>
                    </a:moveTo>
                    <a:cubicBezTo>
                      <a:pt x="2367" y="510"/>
                      <a:pt x="-1930" y="1922"/>
                      <a:pt x="1013" y="1990"/>
                    </a:cubicBezTo>
                    <a:cubicBezTo>
                      <a:pt x="4019" y="2202"/>
                      <a:pt x="10717" y="-1056"/>
                      <a:pt x="3470" y="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2" name="Frihandsfigur: Form 451">
                <a:extLst>
                  <a:ext uri="{FF2B5EF4-FFF2-40B4-BE49-F238E27FC236}">
                    <a16:creationId xmlns:a16="http://schemas.microsoft.com/office/drawing/2014/main" id="{FBDF1861-775D-1841-7EF1-FD4702541271}"/>
                  </a:ext>
                </a:extLst>
              </p:cNvPr>
              <p:cNvSpPr/>
              <p:nvPr/>
            </p:nvSpPr>
            <p:spPr>
              <a:xfrm>
                <a:off x="6097759" y="6709083"/>
                <a:ext cx="9841" cy="317"/>
              </a:xfrm>
              <a:custGeom>
                <a:avLst/>
                <a:gdLst>
                  <a:gd name="csX0" fmla="*/ 4864 w 9841"/>
                  <a:gd name="csY0" fmla="*/ 149 h 317"/>
                  <a:gd name="csX1" fmla="*/ 4984 w 9841"/>
                  <a:gd name="csY1" fmla="*/ 189 h 317"/>
                  <a:gd name="csX2" fmla="*/ 4864 w 9841"/>
                  <a:gd name="csY2" fmla="*/ 149 h 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41" h="317">
                    <a:moveTo>
                      <a:pt x="4864" y="149"/>
                    </a:moveTo>
                    <a:cubicBezTo>
                      <a:pt x="-1777" y="355"/>
                      <a:pt x="-1503" y="378"/>
                      <a:pt x="4984" y="189"/>
                    </a:cubicBezTo>
                    <a:cubicBezTo>
                      <a:pt x="11619" y="-28"/>
                      <a:pt x="11339" y="-80"/>
                      <a:pt x="4864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3" name="Frihandsfigur: Form 452">
                <a:extLst>
                  <a:ext uri="{FF2B5EF4-FFF2-40B4-BE49-F238E27FC236}">
                    <a16:creationId xmlns:a16="http://schemas.microsoft.com/office/drawing/2014/main" id="{AF5B93F2-5172-60AB-EFEF-6F96DFE28FFE}"/>
                  </a:ext>
                </a:extLst>
              </p:cNvPr>
              <p:cNvSpPr/>
              <p:nvPr/>
            </p:nvSpPr>
            <p:spPr>
              <a:xfrm>
                <a:off x="6088117" y="6688057"/>
                <a:ext cx="9095" cy="2112"/>
              </a:xfrm>
              <a:custGeom>
                <a:avLst/>
                <a:gdLst>
                  <a:gd name="csX0" fmla="*/ 4488 w 9095"/>
                  <a:gd name="csY0" fmla="*/ 309 h 2112"/>
                  <a:gd name="csX1" fmla="*/ 4608 w 9095"/>
                  <a:gd name="csY1" fmla="*/ 1818 h 2112"/>
                  <a:gd name="csX2" fmla="*/ 4488 w 9095"/>
                  <a:gd name="csY2" fmla="*/ 309 h 2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5" h="2112">
                    <a:moveTo>
                      <a:pt x="4488" y="309"/>
                    </a:moveTo>
                    <a:cubicBezTo>
                      <a:pt x="-1502" y="1178"/>
                      <a:pt x="-1530" y="2773"/>
                      <a:pt x="4608" y="1818"/>
                    </a:cubicBezTo>
                    <a:cubicBezTo>
                      <a:pt x="10591" y="921"/>
                      <a:pt x="10631" y="-674"/>
                      <a:pt x="4488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4" name="Frihandsfigur: Form 453">
                <a:extLst>
                  <a:ext uri="{FF2B5EF4-FFF2-40B4-BE49-F238E27FC236}">
                    <a16:creationId xmlns:a16="http://schemas.microsoft.com/office/drawing/2014/main" id="{7798C9A2-64B5-B7A4-E1A3-61D4ACDF8275}"/>
                  </a:ext>
                </a:extLst>
              </p:cNvPr>
              <p:cNvSpPr/>
              <p:nvPr/>
            </p:nvSpPr>
            <p:spPr>
              <a:xfrm>
                <a:off x="6105973" y="6777576"/>
                <a:ext cx="10476" cy="2758"/>
              </a:xfrm>
              <a:custGeom>
                <a:avLst/>
                <a:gdLst>
                  <a:gd name="csX0" fmla="*/ 5154 w 10476"/>
                  <a:gd name="csY0" fmla="*/ 2 h 2758"/>
                  <a:gd name="csX1" fmla="*/ 5331 w 10476"/>
                  <a:gd name="csY1" fmla="*/ 2757 h 2758"/>
                  <a:gd name="csX2" fmla="*/ 5154 w 10476"/>
                  <a:gd name="csY2" fmla="*/ 2 h 27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76" h="2758">
                    <a:moveTo>
                      <a:pt x="5154" y="2"/>
                    </a:moveTo>
                    <a:cubicBezTo>
                      <a:pt x="-1972" y="-89"/>
                      <a:pt x="-1515" y="2757"/>
                      <a:pt x="5331" y="2757"/>
                    </a:cubicBezTo>
                    <a:cubicBezTo>
                      <a:pt x="12441" y="2820"/>
                      <a:pt x="11995" y="-15"/>
                      <a:pt x="515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5" name="Frihandsfigur: Form 454">
                <a:extLst>
                  <a:ext uri="{FF2B5EF4-FFF2-40B4-BE49-F238E27FC236}">
                    <a16:creationId xmlns:a16="http://schemas.microsoft.com/office/drawing/2014/main" id="{62133FB7-1420-7840-D772-FEFA0E3022BF}"/>
                  </a:ext>
                </a:extLst>
              </p:cNvPr>
              <p:cNvSpPr/>
              <p:nvPr/>
            </p:nvSpPr>
            <p:spPr>
              <a:xfrm>
                <a:off x="6091478" y="6713739"/>
                <a:ext cx="9309" cy="1313"/>
              </a:xfrm>
              <a:custGeom>
                <a:avLst/>
                <a:gdLst>
                  <a:gd name="csX0" fmla="*/ 4601 w 9309"/>
                  <a:gd name="csY0" fmla="*/ 529 h 1313"/>
                  <a:gd name="csX1" fmla="*/ 4710 w 9309"/>
                  <a:gd name="csY1" fmla="*/ 809 h 1313"/>
                  <a:gd name="csX2" fmla="*/ 4601 w 9309"/>
                  <a:gd name="csY2" fmla="*/ 529 h 13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09" h="1313">
                    <a:moveTo>
                      <a:pt x="4601" y="529"/>
                    </a:moveTo>
                    <a:cubicBezTo>
                      <a:pt x="-1651" y="1368"/>
                      <a:pt x="-1451" y="1643"/>
                      <a:pt x="4710" y="809"/>
                    </a:cubicBezTo>
                    <a:cubicBezTo>
                      <a:pt x="10962" y="-54"/>
                      <a:pt x="10756" y="-346"/>
                      <a:pt x="4601" y="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6" name="Frihandsfigur: Form 455">
                <a:extLst>
                  <a:ext uri="{FF2B5EF4-FFF2-40B4-BE49-F238E27FC236}">
                    <a16:creationId xmlns:a16="http://schemas.microsoft.com/office/drawing/2014/main" id="{17F945D0-0470-C2D3-1F47-A313ACE4DEC7}"/>
                  </a:ext>
                </a:extLst>
              </p:cNvPr>
              <p:cNvSpPr/>
              <p:nvPr/>
            </p:nvSpPr>
            <p:spPr>
              <a:xfrm>
                <a:off x="6094559" y="6713216"/>
                <a:ext cx="9571" cy="871"/>
              </a:xfrm>
              <a:custGeom>
                <a:avLst/>
                <a:gdLst>
                  <a:gd name="csX0" fmla="*/ 4732 w 9571"/>
                  <a:gd name="csY0" fmla="*/ 548 h 871"/>
                  <a:gd name="csX1" fmla="*/ 4841 w 9571"/>
                  <a:gd name="csY1" fmla="*/ 342 h 871"/>
                  <a:gd name="csX2" fmla="*/ 4732 w 9571"/>
                  <a:gd name="csY2" fmla="*/ 548 h 8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1" h="871">
                    <a:moveTo>
                      <a:pt x="4732" y="548"/>
                    </a:moveTo>
                    <a:cubicBezTo>
                      <a:pt x="-1726" y="1114"/>
                      <a:pt x="-1463" y="868"/>
                      <a:pt x="4841" y="342"/>
                    </a:cubicBezTo>
                    <a:cubicBezTo>
                      <a:pt x="11305" y="-240"/>
                      <a:pt x="11025" y="-18"/>
                      <a:pt x="4732" y="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7" name="Frihandsfigur: Form 456">
                <a:extLst>
                  <a:ext uri="{FF2B5EF4-FFF2-40B4-BE49-F238E27FC236}">
                    <a16:creationId xmlns:a16="http://schemas.microsoft.com/office/drawing/2014/main" id="{BDBD6580-4BA8-DB72-E634-76DDAB49CB2E}"/>
                  </a:ext>
                </a:extLst>
              </p:cNvPr>
              <p:cNvSpPr/>
              <p:nvPr/>
            </p:nvSpPr>
            <p:spPr>
              <a:xfrm>
                <a:off x="6115616" y="6992793"/>
                <a:ext cx="11147" cy="3842"/>
              </a:xfrm>
              <a:custGeom>
                <a:avLst/>
                <a:gdLst>
                  <a:gd name="csX0" fmla="*/ 5501 w 11147"/>
                  <a:gd name="csY0" fmla="*/ 1 h 3842"/>
                  <a:gd name="csX1" fmla="*/ 5650 w 11147"/>
                  <a:gd name="csY1" fmla="*/ 3841 h 3842"/>
                  <a:gd name="csX2" fmla="*/ 5501 w 11147"/>
                  <a:gd name="csY2" fmla="*/ 1 h 3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47" h="3842">
                    <a:moveTo>
                      <a:pt x="5501" y="1"/>
                    </a:moveTo>
                    <a:cubicBezTo>
                      <a:pt x="-2025" y="-28"/>
                      <a:pt x="-1688" y="3915"/>
                      <a:pt x="5650" y="3841"/>
                    </a:cubicBezTo>
                    <a:cubicBezTo>
                      <a:pt x="13176" y="3876"/>
                      <a:pt x="12828" y="-68"/>
                      <a:pt x="5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8" name="Frihandsfigur: Form 457">
                <a:extLst>
                  <a:ext uri="{FF2B5EF4-FFF2-40B4-BE49-F238E27FC236}">
                    <a16:creationId xmlns:a16="http://schemas.microsoft.com/office/drawing/2014/main" id="{2D1B7BA5-D68E-AB6B-9A08-62E54C9E6BF4}"/>
                  </a:ext>
                </a:extLst>
              </p:cNvPr>
              <p:cNvSpPr/>
              <p:nvPr/>
            </p:nvSpPr>
            <p:spPr>
              <a:xfrm>
                <a:off x="6130134" y="7378738"/>
                <a:ext cx="12334" cy="4706"/>
              </a:xfrm>
              <a:custGeom>
                <a:avLst/>
                <a:gdLst>
                  <a:gd name="csX0" fmla="*/ 6065 w 12334"/>
                  <a:gd name="csY0" fmla="*/ 1 h 4706"/>
                  <a:gd name="csX1" fmla="*/ 6276 w 12334"/>
                  <a:gd name="csY1" fmla="*/ 4705 h 4706"/>
                  <a:gd name="csX2" fmla="*/ 6065 w 12334"/>
                  <a:gd name="csY2" fmla="*/ 1 h 47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4" h="4706">
                    <a:moveTo>
                      <a:pt x="6065" y="1"/>
                    </a:moveTo>
                    <a:cubicBezTo>
                      <a:pt x="-2290" y="-27"/>
                      <a:pt x="-1816" y="4796"/>
                      <a:pt x="6276" y="4705"/>
                    </a:cubicBezTo>
                    <a:cubicBezTo>
                      <a:pt x="14637" y="4727"/>
                      <a:pt x="14134" y="-90"/>
                      <a:pt x="6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9" name="Frihandsfigur: Form 458">
                <a:extLst>
                  <a:ext uri="{FF2B5EF4-FFF2-40B4-BE49-F238E27FC236}">
                    <a16:creationId xmlns:a16="http://schemas.microsoft.com/office/drawing/2014/main" id="{2C22C41E-1040-A940-19F2-CA1BA0E49068}"/>
                  </a:ext>
                </a:extLst>
              </p:cNvPr>
              <p:cNvSpPr/>
              <p:nvPr/>
            </p:nvSpPr>
            <p:spPr>
              <a:xfrm>
                <a:off x="6124575" y="7241263"/>
                <a:ext cx="11917" cy="4391"/>
              </a:xfrm>
              <a:custGeom>
                <a:avLst/>
                <a:gdLst>
                  <a:gd name="csX0" fmla="*/ 5874 w 11917"/>
                  <a:gd name="csY0" fmla="*/ 1 h 4391"/>
                  <a:gd name="csX1" fmla="*/ 6046 w 11917"/>
                  <a:gd name="csY1" fmla="*/ 4391 h 4391"/>
                  <a:gd name="csX2" fmla="*/ 5874 w 11917"/>
                  <a:gd name="csY2" fmla="*/ 1 h 4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17" h="4391">
                    <a:moveTo>
                      <a:pt x="5874" y="1"/>
                    </a:moveTo>
                    <a:cubicBezTo>
                      <a:pt x="-2184" y="-28"/>
                      <a:pt x="-1784" y="4470"/>
                      <a:pt x="6046" y="4391"/>
                    </a:cubicBezTo>
                    <a:cubicBezTo>
                      <a:pt x="14109" y="4419"/>
                      <a:pt x="13692" y="-79"/>
                      <a:pt x="58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0" name="Frihandsfigur: Form 459">
                <a:extLst>
                  <a:ext uri="{FF2B5EF4-FFF2-40B4-BE49-F238E27FC236}">
                    <a16:creationId xmlns:a16="http://schemas.microsoft.com/office/drawing/2014/main" id="{FFA83FAD-DE08-760C-DD94-B49FF87AD1AB}"/>
                  </a:ext>
                </a:extLst>
              </p:cNvPr>
              <p:cNvSpPr/>
              <p:nvPr/>
            </p:nvSpPr>
            <p:spPr>
              <a:xfrm>
                <a:off x="6119923" y="7112893"/>
                <a:ext cx="11516" cy="4105"/>
              </a:xfrm>
              <a:custGeom>
                <a:avLst/>
                <a:gdLst>
                  <a:gd name="csX0" fmla="*/ 5686 w 11516"/>
                  <a:gd name="csY0" fmla="*/ 1 h 4105"/>
                  <a:gd name="csX1" fmla="*/ 5834 w 11516"/>
                  <a:gd name="csY1" fmla="*/ 4104 h 4105"/>
                  <a:gd name="csX2" fmla="*/ 5686 w 11516"/>
                  <a:gd name="csY2" fmla="*/ 1 h 4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16" h="4105">
                    <a:moveTo>
                      <a:pt x="5686" y="1"/>
                    </a:moveTo>
                    <a:cubicBezTo>
                      <a:pt x="-2098" y="-28"/>
                      <a:pt x="-1738" y="4179"/>
                      <a:pt x="5834" y="4104"/>
                    </a:cubicBezTo>
                    <a:cubicBezTo>
                      <a:pt x="13618" y="4133"/>
                      <a:pt x="13247" y="-73"/>
                      <a:pt x="56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1" name="Frihandsfigur: Form 460">
                <a:extLst>
                  <a:ext uri="{FF2B5EF4-FFF2-40B4-BE49-F238E27FC236}">
                    <a16:creationId xmlns:a16="http://schemas.microsoft.com/office/drawing/2014/main" id="{6F93C9E6-E03F-3D81-3C40-79BC8EDD6536}"/>
                  </a:ext>
                </a:extLst>
              </p:cNvPr>
              <p:cNvSpPr/>
              <p:nvPr/>
            </p:nvSpPr>
            <p:spPr>
              <a:xfrm>
                <a:off x="6111122" y="6880133"/>
                <a:ext cx="10796" cy="3613"/>
              </a:xfrm>
              <a:custGeom>
                <a:avLst/>
                <a:gdLst>
                  <a:gd name="csX0" fmla="*/ 5320 w 10796"/>
                  <a:gd name="csY0" fmla="*/ 1 h 3613"/>
                  <a:gd name="csX1" fmla="*/ 5485 w 10796"/>
                  <a:gd name="csY1" fmla="*/ 3613 h 3613"/>
                  <a:gd name="csX2" fmla="*/ 5320 w 10796"/>
                  <a:gd name="csY2" fmla="*/ 1 h 36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96" h="3613">
                    <a:moveTo>
                      <a:pt x="5320" y="1"/>
                    </a:moveTo>
                    <a:cubicBezTo>
                      <a:pt x="-1984" y="-28"/>
                      <a:pt x="-1613" y="3681"/>
                      <a:pt x="5485" y="3613"/>
                    </a:cubicBezTo>
                    <a:cubicBezTo>
                      <a:pt x="12783" y="3636"/>
                      <a:pt x="12400" y="-68"/>
                      <a:pt x="5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2" name="Frihandsfigur: Form 461">
                <a:extLst>
                  <a:ext uri="{FF2B5EF4-FFF2-40B4-BE49-F238E27FC236}">
                    <a16:creationId xmlns:a16="http://schemas.microsoft.com/office/drawing/2014/main" id="{3B654409-355A-1EC0-E72D-E8455EC282A7}"/>
                  </a:ext>
                </a:extLst>
              </p:cNvPr>
              <p:cNvSpPr/>
              <p:nvPr/>
            </p:nvSpPr>
            <p:spPr>
              <a:xfrm>
                <a:off x="6101436" y="6723042"/>
                <a:ext cx="10141" cy="1033"/>
              </a:xfrm>
              <a:custGeom>
                <a:avLst/>
                <a:gdLst>
                  <a:gd name="csX0" fmla="*/ 5005 w 10141"/>
                  <a:gd name="csY0" fmla="*/ 3 h 1033"/>
                  <a:gd name="csX1" fmla="*/ 5142 w 10141"/>
                  <a:gd name="csY1" fmla="*/ 1032 h 1033"/>
                  <a:gd name="csX2" fmla="*/ 5005 w 10141"/>
                  <a:gd name="csY2" fmla="*/ 3 h 10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41" h="1033">
                    <a:moveTo>
                      <a:pt x="5005" y="3"/>
                    </a:moveTo>
                    <a:cubicBezTo>
                      <a:pt x="-1911" y="-65"/>
                      <a:pt x="-1465" y="1004"/>
                      <a:pt x="5142" y="1032"/>
                    </a:cubicBezTo>
                    <a:cubicBezTo>
                      <a:pt x="12051" y="1083"/>
                      <a:pt x="11605" y="3"/>
                      <a:pt x="50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3" name="Frihandsfigur: Form 462">
                <a:extLst>
                  <a:ext uri="{FF2B5EF4-FFF2-40B4-BE49-F238E27FC236}">
                    <a16:creationId xmlns:a16="http://schemas.microsoft.com/office/drawing/2014/main" id="{39F1396E-8C39-0882-6DF2-80B3B33F3A62}"/>
                  </a:ext>
                </a:extLst>
              </p:cNvPr>
              <p:cNvSpPr/>
              <p:nvPr/>
            </p:nvSpPr>
            <p:spPr>
              <a:xfrm>
                <a:off x="6074753" y="5635628"/>
                <a:ext cx="7581" cy="255"/>
              </a:xfrm>
              <a:custGeom>
                <a:avLst/>
                <a:gdLst>
                  <a:gd name="csX0" fmla="*/ 3684 w 7581"/>
                  <a:gd name="csY0" fmla="*/ 167 h 255"/>
                  <a:gd name="csX1" fmla="*/ 7582 w 7581"/>
                  <a:gd name="csY1" fmla="*/ 1 h 255"/>
                  <a:gd name="csX2" fmla="*/ 3684 w 7581"/>
                  <a:gd name="csY2" fmla="*/ 167 h 2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1" h="255">
                    <a:moveTo>
                      <a:pt x="3684" y="167"/>
                    </a:moveTo>
                    <a:cubicBezTo>
                      <a:pt x="-6060" y="447"/>
                      <a:pt x="6484" y="-27"/>
                      <a:pt x="7582" y="1"/>
                    </a:cubicBezTo>
                    <a:cubicBezTo>
                      <a:pt x="7513" y="13"/>
                      <a:pt x="5770" y="93"/>
                      <a:pt x="3684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4" name="Frihandsfigur: Form 463">
                <a:extLst>
                  <a:ext uri="{FF2B5EF4-FFF2-40B4-BE49-F238E27FC236}">
                    <a16:creationId xmlns:a16="http://schemas.microsoft.com/office/drawing/2014/main" id="{00F865E6-59E1-8A9C-063B-DDFAC47E816E}"/>
                  </a:ext>
                </a:extLst>
              </p:cNvPr>
              <p:cNvSpPr/>
              <p:nvPr/>
            </p:nvSpPr>
            <p:spPr>
              <a:xfrm>
                <a:off x="6081373" y="5637125"/>
                <a:ext cx="7774" cy="699"/>
              </a:xfrm>
              <a:custGeom>
                <a:avLst/>
                <a:gdLst>
                  <a:gd name="csX0" fmla="*/ 3814 w 7774"/>
                  <a:gd name="csY0" fmla="*/ 230 h 699"/>
                  <a:gd name="csX1" fmla="*/ 7775 w 7774"/>
                  <a:gd name="csY1" fmla="*/ 682 h 699"/>
                  <a:gd name="csX2" fmla="*/ 3814 w 7774"/>
                  <a:gd name="csY2" fmla="*/ 230 h 6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74" h="699">
                    <a:moveTo>
                      <a:pt x="3814" y="230"/>
                    </a:moveTo>
                    <a:cubicBezTo>
                      <a:pt x="-6279" y="-535"/>
                      <a:pt x="6735" y="870"/>
                      <a:pt x="7775" y="682"/>
                    </a:cubicBezTo>
                    <a:cubicBezTo>
                      <a:pt x="7712" y="607"/>
                      <a:pt x="5940" y="407"/>
                      <a:pt x="3814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5" name="Frihandsfigur: Form 464">
                <a:extLst>
                  <a:ext uri="{FF2B5EF4-FFF2-40B4-BE49-F238E27FC236}">
                    <a16:creationId xmlns:a16="http://schemas.microsoft.com/office/drawing/2014/main" id="{494D742B-BE5D-96A5-E744-11B5A430813D}"/>
                  </a:ext>
                </a:extLst>
              </p:cNvPr>
              <p:cNvSpPr/>
              <p:nvPr/>
            </p:nvSpPr>
            <p:spPr>
              <a:xfrm>
                <a:off x="6068041" y="5637384"/>
                <a:ext cx="7447" cy="1211"/>
              </a:xfrm>
              <a:custGeom>
                <a:avLst/>
                <a:gdLst>
                  <a:gd name="csX0" fmla="*/ 3624 w 7447"/>
                  <a:gd name="csY0" fmla="*/ 623 h 1211"/>
                  <a:gd name="csX1" fmla="*/ 7448 w 7447"/>
                  <a:gd name="csY1" fmla="*/ 0 h 1211"/>
                  <a:gd name="csX2" fmla="*/ 3624 w 7447"/>
                  <a:gd name="csY2" fmla="*/ 623 h 12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7" h="1211">
                    <a:moveTo>
                      <a:pt x="3624" y="623"/>
                    </a:moveTo>
                    <a:cubicBezTo>
                      <a:pt x="-5960" y="2160"/>
                      <a:pt x="6373" y="228"/>
                      <a:pt x="7448" y="0"/>
                    </a:cubicBezTo>
                    <a:cubicBezTo>
                      <a:pt x="7391" y="0"/>
                      <a:pt x="5682" y="286"/>
                      <a:pt x="3624" y="6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6" name="Frihandsfigur: Form 465">
                <a:extLst>
                  <a:ext uri="{FF2B5EF4-FFF2-40B4-BE49-F238E27FC236}">
                    <a16:creationId xmlns:a16="http://schemas.microsoft.com/office/drawing/2014/main" id="{6BBEE118-5816-0168-A51F-AC54A56BE879}"/>
                  </a:ext>
                </a:extLst>
              </p:cNvPr>
              <p:cNvSpPr/>
              <p:nvPr/>
            </p:nvSpPr>
            <p:spPr>
              <a:xfrm>
                <a:off x="6084232" y="6563254"/>
                <a:ext cx="9190" cy="8928"/>
              </a:xfrm>
              <a:custGeom>
                <a:avLst/>
                <a:gdLst>
                  <a:gd name="csX0" fmla="*/ 4515 w 9190"/>
                  <a:gd name="csY0" fmla="*/ 0 h 8928"/>
                  <a:gd name="csX1" fmla="*/ 0 w 9190"/>
                  <a:gd name="csY1" fmla="*/ 5058 h 8928"/>
                  <a:gd name="csX2" fmla="*/ 4515 w 9190"/>
                  <a:gd name="csY2" fmla="*/ 0 h 8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0" h="8928">
                    <a:moveTo>
                      <a:pt x="4515" y="0"/>
                    </a:moveTo>
                    <a:cubicBezTo>
                      <a:pt x="1989" y="371"/>
                      <a:pt x="-28" y="2646"/>
                      <a:pt x="0" y="5058"/>
                    </a:cubicBezTo>
                    <a:cubicBezTo>
                      <a:pt x="2321" y="15967"/>
                      <a:pt x="16322" y="394"/>
                      <a:pt x="45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7" name="Frihandsfigur: Form 466">
                <a:extLst>
                  <a:ext uri="{FF2B5EF4-FFF2-40B4-BE49-F238E27FC236}">
                    <a16:creationId xmlns:a16="http://schemas.microsoft.com/office/drawing/2014/main" id="{795925F3-AB5B-65FA-B238-67EBC253D1F5}"/>
                  </a:ext>
                </a:extLst>
              </p:cNvPr>
              <p:cNvSpPr/>
              <p:nvPr/>
            </p:nvSpPr>
            <p:spPr>
              <a:xfrm>
                <a:off x="6062385" y="5631711"/>
                <a:ext cx="7062" cy="1813"/>
              </a:xfrm>
              <a:custGeom>
                <a:avLst/>
                <a:gdLst>
                  <a:gd name="csX0" fmla="*/ 3451 w 7062"/>
                  <a:gd name="csY0" fmla="*/ 706 h 1813"/>
                  <a:gd name="csX1" fmla="*/ 3616 w 7062"/>
                  <a:gd name="csY1" fmla="*/ 1135 h 1813"/>
                  <a:gd name="csX2" fmla="*/ 3451 w 7062"/>
                  <a:gd name="csY2" fmla="*/ 706 h 1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62" h="1813">
                    <a:moveTo>
                      <a:pt x="3451" y="706"/>
                    </a:moveTo>
                    <a:cubicBezTo>
                      <a:pt x="-1299" y="1861"/>
                      <a:pt x="-1053" y="2284"/>
                      <a:pt x="3616" y="1135"/>
                    </a:cubicBezTo>
                    <a:cubicBezTo>
                      <a:pt x="8360" y="-48"/>
                      <a:pt x="8114" y="-488"/>
                      <a:pt x="3451" y="7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8" name="Frihandsfigur: Form 467">
                <a:extLst>
                  <a:ext uri="{FF2B5EF4-FFF2-40B4-BE49-F238E27FC236}">
                    <a16:creationId xmlns:a16="http://schemas.microsoft.com/office/drawing/2014/main" id="{38709446-9815-3B98-55B1-7263513F63E3}"/>
                  </a:ext>
                </a:extLst>
              </p:cNvPr>
              <p:cNvSpPr/>
              <p:nvPr/>
            </p:nvSpPr>
            <p:spPr>
              <a:xfrm>
                <a:off x="6087002" y="5654055"/>
                <a:ext cx="7974" cy="1424"/>
              </a:xfrm>
              <a:custGeom>
                <a:avLst/>
                <a:gdLst>
                  <a:gd name="csX0" fmla="*/ 3963 w 7974"/>
                  <a:gd name="csY0" fmla="*/ 211 h 1424"/>
                  <a:gd name="csX1" fmla="*/ 7974 w 7974"/>
                  <a:gd name="csY1" fmla="*/ 1222 h 1424"/>
                  <a:gd name="csX2" fmla="*/ 3963 w 7974"/>
                  <a:gd name="csY2" fmla="*/ 211 h 1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74" h="1424">
                    <a:moveTo>
                      <a:pt x="3963" y="211"/>
                    </a:moveTo>
                    <a:cubicBezTo>
                      <a:pt x="-6462" y="-801"/>
                      <a:pt x="6849" y="2211"/>
                      <a:pt x="7974" y="1222"/>
                    </a:cubicBezTo>
                    <a:cubicBezTo>
                      <a:pt x="7929" y="960"/>
                      <a:pt x="6134" y="502"/>
                      <a:pt x="3963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9" name="Frihandsfigur: Form 468">
                <a:extLst>
                  <a:ext uri="{FF2B5EF4-FFF2-40B4-BE49-F238E27FC236}">
                    <a16:creationId xmlns:a16="http://schemas.microsoft.com/office/drawing/2014/main" id="{E04C1A32-DBCF-4150-1936-AC2E1059BFD4}"/>
                  </a:ext>
                </a:extLst>
              </p:cNvPr>
              <p:cNvSpPr/>
              <p:nvPr/>
            </p:nvSpPr>
            <p:spPr>
              <a:xfrm>
                <a:off x="6081260" y="6250648"/>
                <a:ext cx="8642" cy="9409"/>
              </a:xfrm>
              <a:custGeom>
                <a:avLst/>
                <a:gdLst>
                  <a:gd name="csX0" fmla="*/ 4269 w 8642"/>
                  <a:gd name="csY0" fmla="*/ 1 h 9409"/>
                  <a:gd name="csX1" fmla="*/ 4378 w 8642"/>
                  <a:gd name="csY1" fmla="*/ 9408 h 9409"/>
                  <a:gd name="csX2" fmla="*/ 4269 w 8642"/>
                  <a:gd name="csY2" fmla="*/ 1 h 94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2" h="9409">
                    <a:moveTo>
                      <a:pt x="4269" y="1"/>
                    </a:moveTo>
                    <a:cubicBezTo>
                      <a:pt x="-1537" y="-73"/>
                      <a:pt x="-1343" y="9545"/>
                      <a:pt x="4378" y="9408"/>
                    </a:cubicBezTo>
                    <a:cubicBezTo>
                      <a:pt x="10127" y="9437"/>
                      <a:pt x="10036" y="-136"/>
                      <a:pt x="42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0" name="Frihandsfigur: Form 469">
                <a:extLst>
                  <a:ext uri="{FF2B5EF4-FFF2-40B4-BE49-F238E27FC236}">
                    <a16:creationId xmlns:a16="http://schemas.microsoft.com/office/drawing/2014/main" id="{D524A0F8-8945-68A0-D767-B3CC827977CC}"/>
                  </a:ext>
                </a:extLst>
              </p:cNvPr>
              <p:cNvSpPr/>
              <p:nvPr/>
            </p:nvSpPr>
            <p:spPr>
              <a:xfrm>
                <a:off x="6081910" y="5969393"/>
                <a:ext cx="8237" cy="4917"/>
              </a:xfrm>
              <a:custGeom>
                <a:avLst/>
                <a:gdLst>
                  <a:gd name="csX0" fmla="*/ 4209 w 8237"/>
                  <a:gd name="csY0" fmla="*/ 4 h 4917"/>
                  <a:gd name="csX1" fmla="*/ 4037 w 8237"/>
                  <a:gd name="csY1" fmla="*/ 4914 h 4917"/>
                  <a:gd name="csX2" fmla="*/ 4209 w 8237"/>
                  <a:gd name="csY2" fmla="*/ 4 h 4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7" h="4917">
                    <a:moveTo>
                      <a:pt x="4209" y="4"/>
                    </a:moveTo>
                    <a:cubicBezTo>
                      <a:pt x="-1238" y="-167"/>
                      <a:pt x="-1506" y="4844"/>
                      <a:pt x="4037" y="4914"/>
                    </a:cubicBezTo>
                    <a:cubicBezTo>
                      <a:pt x="9489" y="5084"/>
                      <a:pt x="9724" y="90"/>
                      <a:pt x="420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1" name="Frihandsfigur: Form 470">
                <a:extLst>
                  <a:ext uri="{FF2B5EF4-FFF2-40B4-BE49-F238E27FC236}">
                    <a16:creationId xmlns:a16="http://schemas.microsoft.com/office/drawing/2014/main" id="{0677B021-064B-7182-8B58-7EAA71B61F7B}"/>
                  </a:ext>
                </a:extLst>
              </p:cNvPr>
              <p:cNvSpPr/>
              <p:nvPr/>
            </p:nvSpPr>
            <p:spPr>
              <a:xfrm>
                <a:off x="6078663" y="6100486"/>
                <a:ext cx="8431" cy="3421"/>
              </a:xfrm>
              <a:custGeom>
                <a:avLst/>
                <a:gdLst>
                  <a:gd name="csX0" fmla="*/ 4221 w 8431"/>
                  <a:gd name="csY0" fmla="*/ 1 h 3421"/>
                  <a:gd name="csX1" fmla="*/ 4215 w 8431"/>
                  <a:gd name="csY1" fmla="*/ 3419 h 3421"/>
                  <a:gd name="csX2" fmla="*/ 4221 w 8431"/>
                  <a:gd name="csY2" fmla="*/ 1 h 34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1" h="3421">
                    <a:moveTo>
                      <a:pt x="4221" y="1"/>
                    </a:moveTo>
                    <a:cubicBezTo>
                      <a:pt x="-1369" y="18"/>
                      <a:pt x="-1443" y="3516"/>
                      <a:pt x="4215" y="3419"/>
                    </a:cubicBezTo>
                    <a:cubicBezTo>
                      <a:pt x="9816" y="3419"/>
                      <a:pt x="9855" y="-79"/>
                      <a:pt x="42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2" name="Frihandsfigur: Form 471">
                <a:extLst>
                  <a:ext uri="{FF2B5EF4-FFF2-40B4-BE49-F238E27FC236}">
                    <a16:creationId xmlns:a16="http://schemas.microsoft.com/office/drawing/2014/main" id="{16739896-E832-B8BC-8AB9-0F9E76BEC8AD}"/>
                  </a:ext>
                </a:extLst>
              </p:cNvPr>
              <p:cNvSpPr/>
              <p:nvPr/>
            </p:nvSpPr>
            <p:spPr>
              <a:xfrm>
                <a:off x="6087643" y="5819502"/>
                <a:ext cx="8013" cy="4769"/>
              </a:xfrm>
              <a:custGeom>
                <a:avLst/>
                <a:gdLst>
                  <a:gd name="csX0" fmla="*/ 4093 w 8013"/>
                  <a:gd name="csY0" fmla="*/ 30 h 4769"/>
                  <a:gd name="csX1" fmla="*/ 3927 w 8013"/>
                  <a:gd name="csY1" fmla="*/ 4739 h 4769"/>
                  <a:gd name="csX2" fmla="*/ 4093 w 8013"/>
                  <a:gd name="csY2" fmla="*/ 30 h 47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3" h="4769">
                    <a:moveTo>
                      <a:pt x="4093" y="30"/>
                    </a:moveTo>
                    <a:cubicBezTo>
                      <a:pt x="-1354" y="-427"/>
                      <a:pt x="-1319" y="4408"/>
                      <a:pt x="3927" y="4739"/>
                    </a:cubicBezTo>
                    <a:cubicBezTo>
                      <a:pt x="9379" y="5191"/>
                      <a:pt x="9316" y="385"/>
                      <a:pt x="4093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3" name="Frihandsfigur: Form 472">
                <a:extLst>
                  <a:ext uri="{FF2B5EF4-FFF2-40B4-BE49-F238E27FC236}">
                    <a16:creationId xmlns:a16="http://schemas.microsoft.com/office/drawing/2014/main" id="{2C356061-0FAC-6F79-0C11-CA1B79496E4C}"/>
                  </a:ext>
                </a:extLst>
              </p:cNvPr>
              <p:cNvSpPr/>
              <p:nvPr/>
            </p:nvSpPr>
            <p:spPr>
              <a:xfrm>
                <a:off x="6090563" y="5702177"/>
                <a:ext cx="7816" cy="2960"/>
              </a:xfrm>
              <a:custGeom>
                <a:avLst/>
                <a:gdLst>
                  <a:gd name="csX0" fmla="*/ 3905 w 7816"/>
                  <a:gd name="csY0" fmla="*/ 72 h 2960"/>
                  <a:gd name="csX1" fmla="*/ 3916 w 7816"/>
                  <a:gd name="csY1" fmla="*/ 2884 h 2960"/>
                  <a:gd name="csX2" fmla="*/ 3905 w 7816"/>
                  <a:gd name="csY2" fmla="*/ 72 h 29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6" h="2960">
                    <a:moveTo>
                      <a:pt x="3905" y="72"/>
                    </a:moveTo>
                    <a:cubicBezTo>
                      <a:pt x="-1502" y="-493"/>
                      <a:pt x="-1101" y="2427"/>
                      <a:pt x="3916" y="2884"/>
                    </a:cubicBezTo>
                    <a:cubicBezTo>
                      <a:pt x="9323" y="3467"/>
                      <a:pt x="8911" y="535"/>
                      <a:pt x="3905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4" name="Frihandsfigur: Form 473">
                <a:extLst>
                  <a:ext uri="{FF2B5EF4-FFF2-40B4-BE49-F238E27FC236}">
                    <a16:creationId xmlns:a16="http://schemas.microsoft.com/office/drawing/2014/main" id="{990E15C9-D3DB-7758-4347-1B9A700BD18E}"/>
                  </a:ext>
                </a:extLst>
              </p:cNvPr>
              <p:cNvSpPr/>
              <p:nvPr/>
            </p:nvSpPr>
            <p:spPr>
              <a:xfrm>
                <a:off x="6137560" y="7526107"/>
                <a:ext cx="11943" cy="5124"/>
              </a:xfrm>
              <a:custGeom>
                <a:avLst/>
                <a:gdLst>
                  <a:gd name="csX0" fmla="*/ 5839 w 11943"/>
                  <a:gd name="csY0" fmla="*/ 39 h 5124"/>
                  <a:gd name="csX1" fmla="*/ 6108 w 11943"/>
                  <a:gd name="csY1" fmla="*/ 5085 h 5124"/>
                  <a:gd name="csX2" fmla="*/ 5839 w 11943"/>
                  <a:gd name="csY2" fmla="*/ 39 h 51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3" h="5124">
                    <a:moveTo>
                      <a:pt x="5839" y="39"/>
                    </a:moveTo>
                    <a:cubicBezTo>
                      <a:pt x="-2316" y="-453"/>
                      <a:pt x="-1653" y="5668"/>
                      <a:pt x="6108" y="5085"/>
                    </a:cubicBezTo>
                    <a:cubicBezTo>
                      <a:pt x="14258" y="5571"/>
                      <a:pt x="13595" y="-544"/>
                      <a:pt x="5839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5" name="Frihandsfigur: Form 474">
                <a:extLst>
                  <a:ext uri="{FF2B5EF4-FFF2-40B4-BE49-F238E27FC236}">
                    <a16:creationId xmlns:a16="http://schemas.microsoft.com/office/drawing/2014/main" id="{8B937D70-BD98-4178-D52A-41737EA8A1A5}"/>
                  </a:ext>
                </a:extLst>
              </p:cNvPr>
              <p:cNvSpPr/>
              <p:nvPr/>
            </p:nvSpPr>
            <p:spPr>
              <a:xfrm>
                <a:off x="5862690" y="5637091"/>
                <a:ext cx="6845" cy="2488"/>
              </a:xfrm>
              <a:custGeom>
                <a:avLst/>
                <a:gdLst>
                  <a:gd name="csX0" fmla="*/ 3600 w 6845"/>
                  <a:gd name="csY0" fmla="*/ 550 h 2488"/>
                  <a:gd name="csX1" fmla="*/ 0 w 6845"/>
                  <a:gd name="csY1" fmla="*/ 2328 h 2488"/>
                  <a:gd name="csX2" fmla="*/ 3600 w 6845"/>
                  <a:gd name="csY2" fmla="*/ 550 h 24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45" h="2488">
                    <a:moveTo>
                      <a:pt x="3600" y="550"/>
                    </a:moveTo>
                    <a:cubicBezTo>
                      <a:pt x="2400" y="973"/>
                      <a:pt x="503" y="1516"/>
                      <a:pt x="0" y="2328"/>
                    </a:cubicBezTo>
                    <a:cubicBezTo>
                      <a:pt x="2406" y="3436"/>
                      <a:pt x="11687" y="-1627"/>
                      <a:pt x="3600" y="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6" name="Frihandsfigur: Form 475">
                <a:extLst>
                  <a:ext uri="{FF2B5EF4-FFF2-40B4-BE49-F238E27FC236}">
                    <a16:creationId xmlns:a16="http://schemas.microsoft.com/office/drawing/2014/main" id="{7E868698-4D70-E18C-1396-F654F6501DA8}"/>
                  </a:ext>
                </a:extLst>
              </p:cNvPr>
              <p:cNvSpPr/>
              <p:nvPr/>
            </p:nvSpPr>
            <p:spPr>
              <a:xfrm>
                <a:off x="5815247" y="6721496"/>
                <a:ext cx="10132" cy="1062"/>
              </a:xfrm>
              <a:custGeom>
                <a:avLst/>
                <a:gdLst>
                  <a:gd name="csX0" fmla="*/ 5135 w 10132"/>
                  <a:gd name="csY0" fmla="*/ 6 h 1062"/>
                  <a:gd name="csX1" fmla="*/ 4998 w 10132"/>
                  <a:gd name="csY1" fmla="*/ 1058 h 1062"/>
                  <a:gd name="csX2" fmla="*/ 5135 w 10132"/>
                  <a:gd name="csY2" fmla="*/ 6 h 10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32" h="1062">
                    <a:moveTo>
                      <a:pt x="5135" y="6"/>
                    </a:moveTo>
                    <a:cubicBezTo>
                      <a:pt x="-1477" y="-91"/>
                      <a:pt x="-1895" y="1006"/>
                      <a:pt x="4998" y="1058"/>
                    </a:cubicBezTo>
                    <a:cubicBezTo>
                      <a:pt x="11610" y="1143"/>
                      <a:pt x="12027" y="52"/>
                      <a:pt x="513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7" name="Frihandsfigur: Form 476">
                <a:extLst>
                  <a:ext uri="{FF2B5EF4-FFF2-40B4-BE49-F238E27FC236}">
                    <a16:creationId xmlns:a16="http://schemas.microsoft.com/office/drawing/2014/main" id="{18B02227-4A68-5E85-DF60-E6C8C2A7BEA8}"/>
                  </a:ext>
                </a:extLst>
              </p:cNvPr>
              <p:cNvSpPr/>
              <p:nvPr/>
            </p:nvSpPr>
            <p:spPr>
              <a:xfrm>
                <a:off x="5819599" y="6706981"/>
                <a:ext cx="9835" cy="263"/>
              </a:xfrm>
              <a:custGeom>
                <a:avLst/>
                <a:gdLst>
                  <a:gd name="csX0" fmla="*/ 4989 w 9835"/>
                  <a:gd name="csY0" fmla="*/ 108 h 263"/>
                  <a:gd name="csX1" fmla="*/ 4847 w 9835"/>
                  <a:gd name="csY1" fmla="*/ 165 h 263"/>
                  <a:gd name="csX2" fmla="*/ 4989 w 9835"/>
                  <a:gd name="csY2" fmla="*/ 108 h 2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35" h="263">
                    <a:moveTo>
                      <a:pt x="4989" y="108"/>
                    </a:moveTo>
                    <a:cubicBezTo>
                      <a:pt x="-1468" y="-69"/>
                      <a:pt x="-1806" y="-12"/>
                      <a:pt x="4847" y="165"/>
                    </a:cubicBezTo>
                    <a:cubicBezTo>
                      <a:pt x="11310" y="325"/>
                      <a:pt x="11636" y="279"/>
                      <a:pt x="4989" y="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8" name="Frihandsfigur: Form 477">
                <a:extLst>
                  <a:ext uri="{FF2B5EF4-FFF2-40B4-BE49-F238E27FC236}">
                    <a16:creationId xmlns:a16="http://schemas.microsoft.com/office/drawing/2014/main" id="{F9BDE394-DDCD-798A-21C1-1EF55908ACF5}"/>
                  </a:ext>
                </a:extLst>
              </p:cNvPr>
              <p:cNvSpPr/>
              <p:nvPr/>
            </p:nvSpPr>
            <p:spPr>
              <a:xfrm>
                <a:off x="5811188" y="6777125"/>
                <a:ext cx="10471" cy="2802"/>
              </a:xfrm>
              <a:custGeom>
                <a:avLst/>
                <a:gdLst>
                  <a:gd name="csX0" fmla="*/ 5297 w 10471"/>
                  <a:gd name="csY0" fmla="*/ 1 h 2802"/>
                  <a:gd name="csX1" fmla="*/ 5177 w 10471"/>
                  <a:gd name="csY1" fmla="*/ 2801 h 2802"/>
                  <a:gd name="csX2" fmla="*/ 5297 w 10471"/>
                  <a:gd name="csY2" fmla="*/ 1 h 2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71" h="2802">
                    <a:moveTo>
                      <a:pt x="5297" y="1"/>
                    </a:moveTo>
                    <a:cubicBezTo>
                      <a:pt x="-1601" y="-67"/>
                      <a:pt x="-1887" y="2825"/>
                      <a:pt x="5177" y="2801"/>
                    </a:cubicBezTo>
                    <a:cubicBezTo>
                      <a:pt x="12069" y="2853"/>
                      <a:pt x="12361" y="-33"/>
                      <a:pt x="5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9" name="Frihandsfigur: Form 478">
                <a:extLst>
                  <a:ext uri="{FF2B5EF4-FFF2-40B4-BE49-F238E27FC236}">
                    <a16:creationId xmlns:a16="http://schemas.microsoft.com/office/drawing/2014/main" id="{EA375240-6B4A-2A4C-7B29-4B623305193D}"/>
                  </a:ext>
                </a:extLst>
              </p:cNvPr>
              <p:cNvSpPr/>
              <p:nvPr/>
            </p:nvSpPr>
            <p:spPr>
              <a:xfrm>
                <a:off x="5828016" y="6710959"/>
                <a:ext cx="9322" cy="710"/>
              </a:xfrm>
              <a:custGeom>
                <a:avLst/>
                <a:gdLst>
                  <a:gd name="csX0" fmla="*/ 4722 w 9322"/>
                  <a:gd name="csY0" fmla="*/ 205 h 710"/>
                  <a:gd name="csX1" fmla="*/ 4602 w 9322"/>
                  <a:gd name="csY1" fmla="*/ 507 h 710"/>
                  <a:gd name="csX2" fmla="*/ 4722 w 9322"/>
                  <a:gd name="csY2" fmla="*/ 205 h 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2" h="710">
                    <a:moveTo>
                      <a:pt x="4722" y="205"/>
                    </a:moveTo>
                    <a:cubicBezTo>
                      <a:pt x="-1421" y="-224"/>
                      <a:pt x="-1684" y="90"/>
                      <a:pt x="4602" y="507"/>
                    </a:cubicBezTo>
                    <a:cubicBezTo>
                      <a:pt x="10746" y="930"/>
                      <a:pt x="11003" y="627"/>
                      <a:pt x="4722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0" name="Frihandsfigur: Form 479">
                <a:extLst>
                  <a:ext uri="{FF2B5EF4-FFF2-40B4-BE49-F238E27FC236}">
                    <a16:creationId xmlns:a16="http://schemas.microsoft.com/office/drawing/2014/main" id="{E8455543-1DE5-C141-326B-34FAEE780078}"/>
                  </a:ext>
                </a:extLst>
              </p:cNvPr>
              <p:cNvSpPr/>
              <p:nvPr/>
            </p:nvSpPr>
            <p:spPr>
              <a:xfrm>
                <a:off x="5823950" y="6710856"/>
                <a:ext cx="9572" cy="498"/>
              </a:xfrm>
              <a:custGeom>
                <a:avLst/>
                <a:gdLst>
                  <a:gd name="csX0" fmla="*/ 4856 w 9572"/>
                  <a:gd name="csY0" fmla="*/ 347 h 498"/>
                  <a:gd name="csX1" fmla="*/ 4719 w 9572"/>
                  <a:gd name="csY1" fmla="*/ 153 h 498"/>
                  <a:gd name="csX2" fmla="*/ 4856 w 9572"/>
                  <a:gd name="csY2" fmla="*/ 347 h 4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2" h="498">
                    <a:moveTo>
                      <a:pt x="4856" y="347"/>
                    </a:moveTo>
                    <a:cubicBezTo>
                      <a:pt x="-1425" y="50"/>
                      <a:pt x="-1762" y="-156"/>
                      <a:pt x="4719" y="153"/>
                    </a:cubicBezTo>
                    <a:cubicBezTo>
                      <a:pt x="11000" y="439"/>
                      <a:pt x="11331" y="656"/>
                      <a:pt x="4856" y="3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1" name="Frihandsfigur: Form 480">
                <a:extLst>
                  <a:ext uri="{FF2B5EF4-FFF2-40B4-BE49-F238E27FC236}">
                    <a16:creationId xmlns:a16="http://schemas.microsoft.com/office/drawing/2014/main" id="{34A20E43-7F12-FCCD-E1F3-CA396185317E}"/>
                  </a:ext>
                </a:extLst>
              </p:cNvPr>
              <p:cNvSpPr/>
              <p:nvPr/>
            </p:nvSpPr>
            <p:spPr>
              <a:xfrm>
                <a:off x="5831500" y="6684190"/>
                <a:ext cx="9097" cy="1760"/>
              </a:xfrm>
              <a:custGeom>
                <a:avLst/>
                <a:gdLst>
                  <a:gd name="csX0" fmla="*/ 4599 w 9097"/>
                  <a:gd name="csY0" fmla="*/ 102 h 1760"/>
                  <a:gd name="csX1" fmla="*/ 4501 w 9097"/>
                  <a:gd name="csY1" fmla="*/ 1656 h 1760"/>
                  <a:gd name="csX2" fmla="*/ 4599 w 9097"/>
                  <a:gd name="csY2" fmla="*/ 102 h 1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7" h="1760">
                    <a:moveTo>
                      <a:pt x="4599" y="102"/>
                    </a:moveTo>
                    <a:cubicBezTo>
                      <a:pt x="-1482" y="-418"/>
                      <a:pt x="-1551" y="1194"/>
                      <a:pt x="4501" y="1656"/>
                    </a:cubicBezTo>
                    <a:cubicBezTo>
                      <a:pt x="10588" y="2182"/>
                      <a:pt x="10639" y="571"/>
                      <a:pt x="4599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" name="Frihandsfigur: Form 481">
                <a:extLst>
                  <a:ext uri="{FF2B5EF4-FFF2-40B4-BE49-F238E27FC236}">
                    <a16:creationId xmlns:a16="http://schemas.microsoft.com/office/drawing/2014/main" id="{582ABEEF-82E4-6BCB-1C8A-178B07664619}"/>
                  </a:ext>
                </a:extLst>
              </p:cNvPr>
              <p:cNvSpPr/>
              <p:nvPr/>
            </p:nvSpPr>
            <p:spPr>
              <a:xfrm>
                <a:off x="5807163" y="6880133"/>
                <a:ext cx="10813" cy="3613"/>
              </a:xfrm>
              <a:custGeom>
                <a:avLst/>
                <a:gdLst>
                  <a:gd name="csX0" fmla="*/ 5481 w 10813"/>
                  <a:gd name="csY0" fmla="*/ 1 h 3613"/>
                  <a:gd name="csX1" fmla="*/ 5332 w 10813"/>
                  <a:gd name="csY1" fmla="*/ 3613 h 3613"/>
                  <a:gd name="csX2" fmla="*/ 5481 w 10813"/>
                  <a:gd name="csY2" fmla="*/ 1 h 36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3" h="3613">
                    <a:moveTo>
                      <a:pt x="5481" y="1"/>
                    </a:moveTo>
                    <a:cubicBezTo>
                      <a:pt x="-1629" y="-68"/>
                      <a:pt x="-1972" y="3636"/>
                      <a:pt x="5332" y="3613"/>
                    </a:cubicBezTo>
                    <a:cubicBezTo>
                      <a:pt x="12447" y="3681"/>
                      <a:pt x="12779" y="-28"/>
                      <a:pt x="5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" name="Frihandsfigur: Form 482">
                <a:extLst>
                  <a:ext uri="{FF2B5EF4-FFF2-40B4-BE49-F238E27FC236}">
                    <a16:creationId xmlns:a16="http://schemas.microsoft.com/office/drawing/2014/main" id="{052887B1-100B-6370-2563-3CE83FA080DC}"/>
                  </a:ext>
                </a:extLst>
              </p:cNvPr>
              <p:cNvSpPr/>
              <p:nvPr/>
            </p:nvSpPr>
            <p:spPr>
              <a:xfrm>
                <a:off x="5783811" y="7378738"/>
                <a:ext cx="12321" cy="4705"/>
              </a:xfrm>
              <a:custGeom>
                <a:avLst/>
                <a:gdLst>
                  <a:gd name="csX0" fmla="*/ 6259 w 12321"/>
                  <a:gd name="csY0" fmla="*/ 1 h 4705"/>
                  <a:gd name="csX1" fmla="*/ 6065 w 12321"/>
                  <a:gd name="csY1" fmla="*/ 4705 h 4705"/>
                  <a:gd name="csX2" fmla="*/ 6259 w 12321"/>
                  <a:gd name="csY2" fmla="*/ 1 h 47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21" h="4705">
                    <a:moveTo>
                      <a:pt x="6259" y="1"/>
                    </a:moveTo>
                    <a:cubicBezTo>
                      <a:pt x="-1822" y="-90"/>
                      <a:pt x="-2279" y="4733"/>
                      <a:pt x="6065" y="4705"/>
                    </a:cubicBezTo>
                    <a:cubicBezTo>
                      <a:pt x="14157" y="4791"/>
                      <a:pt x="14586" y="-27"/>
                      <a:pt x="62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" name="Frihandsfigur: Form 483">
                <a:extLst>
                  <a:ext uri="{FF2B5EF4-FFF2-40B4-BE49-F238E27FC236}">
                    <a16:creationId xmlns:a16="http://schemas.microsoft.com/office/drawing/2014/main" id="{8185A9DB-0AF9-7405-F334-1EABB50BA626}"/>
                  </a:ext>
                </a:extLst>
              </p:cNvPr>
              <p:cNvSpPr/>
              <p:nvPr/>
            </p:nvSpPr>
            <p:spPr>
              <a:xfrm>
                <a:off x="5789976" y="7241263"/>
                <a:ext cx="11906" cy="4391"/>
              </a:xfrm>
              <a:custGeom>
                <a:avLst/>
                <a:gdLst>
                  <a:gd name="csX0" fmla="*/ 6054 w 11906"/>
                  <a:gd name="csY0" fmla="*/ 1 h 4391"/>
                  <a:gd name="csX1" fmla="*/ 5854 w 11906"/>
                  <a:gd name="csY1" fmla="*/ 4391 h 4391"/>
                  <a:gd name="csX2" fmla="*/ 6054 w 11906"/>
                  <a:gd name="csY2" fmla="*/ 1 h 4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6" h="4391">
                    <a:moveTo>
                      <a:pt x="6054" y="1"/>
                    </a:moveTo>
                    <a:cubicBezTo>
                      <a:pt x="-1741" y="-85"/>
                      <a:pt x="-2221" y="4413"/>
                      <a:pt x="5854" y="4391"/>
                    </a:cubicBezTo>
                    <a:cubicBezTo>
                      <a:pt x="13649" y="4476"/>
                      <a:pt x="14124" y="-22"/>
                      <a:pt x="6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5" name="Frihandsfigur: Form 484">
                <a:extLst>
                  <a:ext uri="{FF2B5EF4-FFF2-40B4-BE49-F238E27FC236}">
                    <a16:creationId xmlns:a16="http://schemas.microsoft.com/office/drawing/2014/main" id="{DD38EDCC-60DD-1525-5F12-F451EFB0AD7A}"/>
                  </a:ext>
                </a:extLst>
              </p:cNvPr>
              <p:cNvSpPr/>
              <p:nvPr/>
            </p:nvSpPr>
            <p:spPr>
              <a:xfrm>
                <a:off x="5802062" y="6992793"/>
                <a:ext cx="11155" cy="3842"/>
              </a:xfrm>
              <a:custGeom>
                <a:avLst/>
                <a:gdLst>
                  <a:gd name="csX0" fmla="*/ 5667 w 11155"/>
                  <a:gd name="csY0" fmla="*/ 1 h 3842"/>
                  <a:gd name="csX1" fmla="*/ 5490 w 11155"/>
                  <a:gd name="csY1" fmla="*/ 3842 h 3842"/>
                  <a:gd name="csX2" fmla="*/ 5667 w 11155"/>
                  <a:gd name="csY2" fmla="*/ 1 h 3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55" h="3842">
                    <a:moveTo>
                      <a:pt x="5667" y="1"/>
                    </a:moveTo>
                    <a:cubicBezTo>
                      <a:pt x="-1648" y="-74"/>
                      <a:pt x="-2065" y="3869"/>
                      <a:pt x="5490" y="3842"/>
                    </a:cubicBezTo>
                    <a:cubicBezTo>
                      <a:pt x="12805" y="3921"/>
                      <a:pt x="13217" y="-22"/>
                      <a:pt x="56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6" name="Frihandsfigur: Form 485">
                <a:extLst>
                  <a:ext uri="{FF2B5EF4-FFF2-40B4-BE49-F238E27FC236}">
                    <a16:creationId xmlns:a16="http://schemas.microsoft.com/office/drawing/2014/main" id="{F31F7A88-893E-A128-5BF5-C887365A3F91}"/>
                  </a:ext>
                </a:extLst>
              </p:cNvPr>
              <p:cNvSpPr/>
              <p:nvPr/>
            </p:nvSpPr>
            <p:spPr>
              <a:xfrm>
                <a:off x="5796198" y="7112893"/>
                <a:ext cx="11516" cy="4105"/>
              </a:xfrm>
              <a:custGeom>
                <a:avLst/>
                <a:gdLst>
                  <a:gd name="csX0" fmla="*/ 5856 w 11516"/>
                  <a:gd name="csY0" fmla="*/ 1 h 4105"/>
                  <a:gd name="csX1" fmla="*/ 5662 w 11516"/>
                  <a:gd name="csY1" fmla="*/ 4105 h 4105"/>
                  <a:gd name="csX2" fmla="*/ 5856 w 11516"/>
                  <a:gd name="csY2" fmla="*/ 1 h 4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16" h="4105">
                    <a:moveTo>
                      <a:pt x="5856" y="1"/>
                    </a:moveTo>
                    <a:cubicBezTo>
                      <a:pt x="-1682" y="-84"/>
                      <a:pt x="-2151" y="4128"/>
                      <a:pt x="5662" y="4105"/>
                    </a:cubicBezTo>
                    <a:cubicBezTo>
                      <a:pt x="13200" y="4185"/>
                      <a:pt x="13663" y="-21"/>
                      <a:pt x="58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7" name="Frihandsfigur: Form 486">
                <a:extLst>
                  <a:ext uri="{FF2B5EF4-FFF2-40B4-BE49-F238E27FC236}">
                    <a16:creationId xmlns:a16="http://schemas.microsoft.com/office/drawing/2014/main" id="{0B3DCDFB-A2F0-0C38-2890-B8ECB1619F6E}"/>
                  </a:ext>
                </a:extLst>
              </p:cNvPr>
              <p:cNvSpPr/>
              <p:nvPr/>
            </p:nvSpPr>
            <p:spPr>
              <a:xfrm>
                <a:off x="5867721" y="5674947"/>
                <a:ext cx="7635" cy="3517"/>
              </a:xfrm>
              <a:custGeom>
                <a:avLst/>
                <a:gdLst>
                  <a:gd name="csX0" fmla="*/ 3793 w 7635"/>
                  <a:gd name="csY0" fmla="*/ 1585 h 3517"/>
                  <a:gd name="csX1" fmla="*/ 3845 w 7635"/>
                  <a:gd name="csY1" fmla="*/ 1911 h 3517"/>
                  <a:gd name="csX2" fmla="*/ 3793 w 7635"/>
                  <a:gd name="csY2" fmla="*/ 1585 h 35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35" h="3517">
                    <a:moveTo>
                      <a:pt x="3793" y="1585"/>
                    </a:moveTo>
                    <a:cubicBezTo>
                      <a:pt x="-1242" y="3894"/>
                      <a:pt x="-1304" y="4294"/>
                      <a:pt x="3845" y="1911"/>
                    </a:cubicBezTo>
                    <a:cubicBezTo>
                      <a:pt x="8880" y="-381"/>
                      <a:pt x="8937" y="-758"/>
                      <a:pt x="3793" y="15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8" name="Frihandsfigur: Form 487">
                <a:extLst>
                  <a:ext uri="{FF2B5EF4-FFF2-40B4-BE49-F238E27FC236}">
                    <a16:creationId xmlns:a16="http://schemas.microsoft.com/office/drawing/2014/main" id="{FA9BBBBB-4DF6-DC90-2871-7C06BC98DECD}"/>
                  </a:ext>
                </a:extLst>
              </p:cNvPr>
              <p:cNvSpPr/>
              <p:nvPr/>
            </p:nvSpPr>
            <p:spPr>
              <a:xfrm>
                <a:off x="5865973" y="5671208"/>
                <a:ext cx="7435" cy="3069"/>
              </a:xfrm>
              <a:custGeom>
                <a:avLst/>
                <a:gdLst>
                  <a:gd name="csX0" fmla="*/ 3685 w 7435"/>
                  <a:gd name="csY0" fmla="*/ 1524 h 3069"/>
                  <a:gd name="csX1" fmla="*/ 3753 w 7435"/>
                  <a:gd name="csY1" fmla="*/ 1524 h 3069"/>
                  <a:gd name="csX2" fmla="*/ 3685 w 7435"/>
                  <a:gd name="csY2" fmla="*/ 1524 h 30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5" h="3069">
                    <a:moveTo>
                      <a:pt x="3685" y="1524"/>
                    </a:moveTo>
                    <a:cubicBezTo>
                      <a:pt x="-1311" y="3593"/>
                      <a:pt x="-1168" y="3576"/>
                      <a:pt x="3753" y="1524"/>
                    </a:cubicBezTo>
                    <a:cubicBezTo>
                      <a:pt x="8748" y="-528"/>
                      <a:pt x="8599" y="-488"/>
                      <a:pt x="3685" y="15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9" name="Frihandsfigur: Form 488">
                <a:extLst>
                  <a:ext uri="{FF2B5EF4-FFF2-40B4-BE49-F238E27FC236}">
                    <a16:creationId xmlns:a16="http://schemas.microsoft.com/office/drawing/2014/main" id="{DF3687F0-E6CC-D407-375A-078803104C37}"/>
                  </a:ext>
                </a:extLst>
              </p:cNvPr>
              <p:cNvSpPr/>
              <p:nvPr/>
            </p:nvSpPr>
            <p:spPr>
              <a:xfrm>
                <a:off x="5864010" y="5671437"/>
                <a:ext cx="7248" cy="2615"/>
              </a:xfrm>
              <a:custGeom>
                <a:avLst/>
                <a:gdLst>
                  <a:gd name="csX0" fmla="*/ 3595 w 7248"/>
                  <a:gd name="csY0" fmla="*/ 1265 h 2615"/>
                  <a:gd name="csX1" fmla="*/ 3658 w 7248"/>
                  <a:gd name="csY1" fmla="*/ 1328 h 2615"/>
                  <a:gd name="csX2" fmla="*/ 3595 w 7248"/>
                  <a:gd name="csY2" fmla="*/ 1265 h 26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8" h="2615">
                    <a:moveTo>
                      <a:pt x="3595" y="1265"/>
                    </a:moveTo>
                    <a:cubicBezTo>
                      <a:pt x="-1263" y="3026"/>
                      <a:pt x="-1154" y="3083"/>
                      <a:pt x="3658" y="1328"/>
                    </a:cubicBezTo>
                    <a:cubicBezTo>
                      <a:pt x="8510" y="-415"/>
                      <a:pt x="8401" y="-449"/>
                      <a:pt x="3595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0" name="Frihandsfigur: Form 489">
                <a:extLst>
                  <a:ext uri="{FF2B5EF4-FFF2-40B4-BE49-F238E27FC236}">
                    <a16:creationId xmlns:a16="http://schemas.microsoft.com/office/drawing/2014/main" id="{5DF33389-BE03-A201-B4E3-91F919128D4E}"/>
                  </a:ext>
                </a:extLst>
              </p:cNvPr>
              <p:cNvSpPr/>
              <p:nvPr/>
            </p:nvSpPr>
            <p:spPr>
              <a:xfrm>
                <a:off x="5868303" y="5694145"/>
                <a:ext cx="8202" cy="4075"/>
              </a:xfrm>
              <a:custGeom>
                <a:avLst/>
                <a:gdLst>
                  <a:gd name="csX0" fmla="*/ 4046 w 8202"/>
                  <a:gd name="csY0" fmla="*/ 1555 h 4075"/>
                  <a:gd name="csX1" fmla="*/ 0 w 8202"/>
                  <a:gd name="csY1" fmla="*/ 4047 h 4075"/>
                  <a:gd name="csX2" fmla="*/ 4046 w 8202"/>
                  <a:gd name="csY2" fmla="*/ 1555 h 40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2" h="4075">
                    <a:moveTo>
                      <a:pt x="4046" y="1555"/>
                    </a:moveTo>
                    <a:cubicBezTo>
                      <a:pt x="1811" y="2641"/>
                      <a:pt x="0" y="3761"/>
                      <a:pt x="0" y="4047"/>
                    </a:cubicBezTo>
                    <a:cubicBezTo>
                      <a:pt x="1412" y="4601"/>
                      <a:pt x="14819" y="-3228"/>
                      <a:pt x="4046" y="15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1" name="Frihandsfigur: Form 490">
                <a:extLst>
                  <a:ext uri="{FF2B5EF4-FFF2-40B4-BE49-F238E27FC236}">
                    <a16:creationId xmlns:a16="http://schemas.microsoft.com/office/drawing/2014/main" id="{6208EC7F-1B52-50D1-FBD8-B72EF5D152C8}"/>
                  </a:ext>
                </a:extLst>
              </p:cNvPr>
              <p:cNvSpPr/>
              <p:nvPr/>
            </p:nvSpPr>
            <p:spPr>
              <a:xfrm>
                <a:off x="5862679" y="5663967"/>
                <a:ext cx="7076" cy="2325"/>
              </a:xfrm>
              <a:custGeom>
                <a:avLst/>
                <a:gdLst>
                  <a:gd name="csX0" fmla="*/ 3526 w 7076"/>
                  <a:gd name="csY0" fmla="*/ 900 h 2325"/>
                  <a:gd name="csX1" fmla="*/ 3555 w 7076"/>
                  <a:gd name="csY1" fmla="*/ 1403 h 2325"/>
                  <a:gd name="csX2" fmla="*/ 3526 w 7076"/>
                  <a:gd name="csY2" fmla="*/ 900 h 23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76" h="2325">
                    <a:moveTo>
                      <a:pt x="3526" y="900"/>
                    </a:moveTo>
                    <a:cubicBezTo>
                      <a:pt x="-1114" y="2375"/>
                      <a:pt x="-1246" y="2963"/>
                      <a:pt x="3555" y="1403"/>
                    </a:cubicBezTo>
                    <a:cubicBezTo>
                      <a:pt x="8190" y="-54"/>
                      <a:pt x="8321" y="-620"/>
                      <a:pt x="352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" name="Frihandsfigur: Form 491">
                <a:extLst>
                  <a:ext uri="{FF2B5EF4-FFF2-40B4-BE49-F238E27FC236}">
                    <a16:creationId xmlns:a16="http://schemas.microsoft.com/office/drawing/2014/main" id="{8FE4AB6A-505B-2CBF-77A0-75DC1C961D10}"/>
                  </a:ext>
                </a:extLst>
              </p:cNvPr>
              <p:cNvSpPr/>
              <p:nvPr/>
            </p:nvSpPr>
            <p:spPr>
              <a:xfrm>
                <a:off x="5841905" y="6125209"/>
                <a:ext cx="8717" cy="4069"/>
              </a:xfrm>
              <a:custGeom>
                <a:avLst/>
                <a:gdLst>
                  <a:gd name="csX0" fmla="*/ 4423 w 8717"/>
                  <a:gd name="csY0" fmla="*/ 265 h 4069"/>
                  <a:gd name="csX1" fmla="*/ 0 w 8717"/>
                  <a:gd name="csY1" fmla="*/ 3088 h 4069"/>
                  <a:gd name="csX2" fmla="*/ 4423 w 8717"/>
                  <a:gd name="csY2" fmla="*/ 265 h 40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7" h="4069">
                    <a:moveTo>
                      <a:pt x="4423" y="265"/>
                    </a:moveTo>
                    <a:cubicBezTo>
                      <a:pt x="2029" y="888"/>
                      <a:pt x="51" y="2162"/>
                      <a:pt x="0" y="3088"/>
                    </a:cubicBezTo>
                    <a:cubicBezTo>
                      <a:pt x="1697" y="6855"/>
                      <a:pt x="15568" y="-1569"/>
                      <a:pt x="4423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" name="Frihandsfigur: Form 492">
                <a:extLst>
                  <a:ext uri="{FF2B5EF4-FFF2-40B4-BE49-F238E27FC236}">
                    <a16:creationId xmlns:a16="http://schemas.microsoft.com/office/drawing/2014/main" id="{89FE87C0-30FA-C554-B3FD-A7A980D6CBC9}"/>
                  </a:ext>
                </a:extLst>
              </p:cNvPr>
              <p:cNvSpPr/>
              <p:nvPr/>
            </p:nvSpPr>
            <p:spPr>
              <a:xfrm>
                <a:off x="5834643" y="6561403"/>
                <a:ext cx="8894" cy="8209"/>
              </a:xfrm>
              <a:custGeom>
                <a:avLst/>
                <a:gdLst>
                  <a:gd name="csX0" fmla="*/ 4507 w 8894"/>
                  <a:gd name="csY0" fmla="*/ 6 h 8209"/>
                  <a:gd name="csX1" fmla="*/ 4387 w 8894"/>
                  <a:gd name="csY1" fmla="*/ 8201 h 8209"/>
                  <a:gd name="csX2" fmla="*/ 4507 w 8894"/>
                  <a:gd name="csY2" fmla="*/ 6 h 8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94" h="8209">
                    <a:moveTo>
                      <a:pt x="4507" y="6"/>
                    </a:moveTo>
                    <a:cubicBezTo>
                      <a:pt x="-1482" y="-246"/>
                      <a:pt x="-1482" y="8075"/>
                      <a:pt x="4387" y="8201"/>
                    </a:cubicBezTo>
                    <a:cubicBezTo>
                      <a:pt x="10428" y="8521"/>
                      <a:pt x="10325" y="126"/>
                      <a:pt x="450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" name="Frihandsfigur: Form 493">
                <a:extLst>
                  <a:ext uri="{FF2B5EF4-FFF2-40B4-BE49-F238E27FC236}">
                    <a16:creationId xmlns:a16="http://schemas.microsoft.com/office/drawing/2014/main" id="{B6E92C95-1C69-E8D3-CE87-6D979C969688}"/>
                  </a:ext>
                </a:extLst>
              </p:cNvPr>
              <p:cNvSpPr/>
              <p:nvPr/>
            </p:nvSpPr>
            <p:spPr>
              <a:xfrm>
                <a:off x="5849918" y="5999553"/>
                <a:ext cx="8333" cy="5387"/>
              </a:xfrm>
              <a:custGeom>
                <a:avLst/>
                <a:gdLst>
                  <a:gd name="csX0" fmla="*/ 4326 w 8333"/>
                  <a:gd name="csY0" fmla="*/ 368 h 5387"/>
                  <a:gd name="csX1" fmla="*/ 4012 w 8333"/>
                  <a:gd name="csY1" fmla="*/ 5014 h 5387"/>
                  <a:gd name="csX2" fmla="*/ 4326 w 8333"/>
                  <a:gd name="csY2" fmla="*/ 368 h 53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33" h="5387">
                    <a:moveTo>
                      <a:pt x="4326" y="368"/>
                    </a:moveTo>
                    <a:cubicBezTo>
                      <a:pt x="-263" y="1580"/>
                      <a:pt x="-2384" y="6815"/>
                      <a:pt x="4012" y="5014"/>
                    </a:cubicBezTo>
                    <a:cubicBezTo>
                      <a:pt x="8624" y="3832"/>
                      <a:pt x="10692" y="-1421"/>
                      <a:pt x="4326" y="3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5" name="Frihandsfigur: Form 494">
                <a:extLst>
                  <a:ext uri="{FF2B5EF4-FFF2-40B4-BE49-F238E27FC236}">
                    <a16:creationId xmlns:a16="http://schemas.microsoft.com/office/drawing/2014/main" id="{5309EDB7-43BB-B5AA-379D-2B9B7ED361ED}"/>
                  </a:ext>
                </a:extLst>
              </p:cNvPr>
              <p:cNvSpPr/>
              <p:nvPr/>
            </p:nvSpPr>
            <p:spPr>
              <a:xfrm>
                <a:off x="5838293" y="6271521"/>
                <a:ext cx="8964" cy="8996"/>
              </a:xfrm>
              <a:custGeom>
                <a:avLst/>
                <a:gdLst>
                  <a:gd name="csX0" fmla="*/ 4504 w 8964"/>
                  <a:gd name="csY0" fmla="*/ 0 h 8996"/>
                  <a:gd name="csX1" fmla="*/ 0 w 8964"/>
                  <a:gd name="csY1" fmla="*/ 5183 h 8996"/>
                  <a:gd name="csX2" fmla="*/ 4504 w 8964"/>
                  <a:gd name="csY2" fmla="*/ 0 h 89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64" h="8996">
                    <a:moveTo>
                      <a:pt x="4504" y="0"/>
                    </a:moveTo>
                    <a:cubicBezTo>
                      <a:pt x="2052" y="457"/>
                      <a:pt x="35" y="2766"/>
                      <a:pt x="0" y="5183"/>
                    </a:cubicBezTo>
                    <a:cubicBezTo>
                      <a:pt x="2029" y="16122"/>
                      <a:pt x="15934" y="57"/>
                      <a:pt x="4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6" name="Frihandsfigur: Form 495">
                <a:extLst>
                  <a:ext uri="{FF2B5EF4-FFF2-40B4-BE49-F238E27FC236}">
                    <a16:creationId xmlns:a16="http://schemas.microsoft.com/office/drawing/2014/main" id="{C5E938E8-341B-90D2-7E77-E6D0156FF092}"/>
                  </a:ext>
                </a:extLst>
              </p:cNvPr>
              <p:cNvSpPr/>
              <p:nvPr/>
            </p:nvSpPr>
            <p:spPr>
              <a:xfrm>
                <a:off x="5866788" y="5744644"/>
                <a:ext cx="8325" cy="4867"/>
              </a:xfrm>
              <a:custGeom>
                <a:avLst/>
                <a:gdLst>
                  <a:gd name="csX0" fmla="*/ 4212 w 8325"/>
                  <a:gd name="csY0" fmla="*/ 1034 h 4867"/>
                  <a:gd name="csX1" fmla="*/ 0 w 8325"/>
                  <a:gd name="csY1" fmla="*/ 4429 h 4867"/>
                  <a:gd name="csX2" fmla="*/ 4212 w 8325"/>
                  <a:gd name="csY2" fmla="*/ 1034 h 4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25" h="4867">
                    <a:moveTo>
                      <a:pt x="4212" y="1034"/>
                    </a:moveTo>
                    <a:cubicBezTo>
                      <a:pt x="1926" y="2131"/>
                      <a:pt x="40" y="3657"/>
                      <a:pt x="0" y="4429"/>
                    </a:cubicBezTo>
                    <a:cubicBezTo>
                      <a:pt x="1812" y="7063"/>
                      <a:pt x="14802" y="-3189"/>
                      <a:pt x="4212" y="10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7" name="Frihandsfigur: Form 496">
                <a:extLst>
                  <a:ext uri="{FF2B5EF4-FFF2-40B4-BE49-F238E27FC236}">
                    <a16:creationId xmlns:a16="http://schemas.microsoft.com/office/drawing/2014/main" id="{F95A61A6-15D4-C5F0-D841-6C954AE46DE5}"/>
                  </a:ext>
                </a:extLst>
              </p:cNvPr>
              <p:cNvSpPr/>
              <p:nvPr/>
            </p:nvSpPr>
            <p:spPr>
              <a:xfrm>
                <a:off x="5859720" y="5857889"/>
                <a:ext cx="8230" cy="5645"/>
              </a:xfrm>
              <a:custGeom>
                <a:avLst/>
                <a:gdLst>
                  <a:gd name="csX0" fmla="*/ 4268 w 8230"/>
                  <a:gd name="csY0" fmla="*/ 591 h 5645"/>
                  <a:gd name="csX1" fmla="*/ 3965 w 8230"/>
                  <a:gd name="csY1" fmla="*/ 5049 h 5645"/>
                  <a:gd name="csX2" fmla="*/ 4268 w 8230"/>
                  <a:gd name="csY2" fmla="*/ 591 h 5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0" h="5645">
                    <a:moveTo>
                      <a:pt x="4268" y="591"/>
                    </a:moveTo>
                    <a:cubicBezTo>
                      <a:pt x="-115" y="2111"/>
                      <a:pt x="-2470" y="7409"/>
                      <a:pt x="3965" y="5049"/>
                    </a:cubicBezTo>
                    <a:cubicBezTo>
                      <a:pt x="8360" y="3552"/>
                      <a:pt x="10686" y="-1758"/>
                      <a:pt x="4268" y="5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8" name="Frihandsfigur: Form 497">
                <a:extLst>
                  <a:ext uri="{FF2B5EF4-FFF2-40B4-BE49-F238E27FC236}">
                    <a16:creationId xmlns:a16="http://schemas.microsoft.com/office/drawing/2014/main" id="{E8E8B348-3C38-13AE-6EFE-1FD04E42B1A7}"/>
                  </a:ext>
                </a:extLst>
              </p:cNvPr>
              <p:cNvSpPr/>
              <p:nvPr/>
            </p:nvSpPr>
            <p:spPr>
              <a:xfrm>
                <a:off x="5778519" y="7526109"/>
                <a:ext cx="11936" cy="5119"/>
              </a:xfrm>
              <a:custGeom>
                <a:avLst/>
                <a:gdLst>
                  <a:gd name="csX0" fmla="*/ 6054 w 11936"/>
                  <a:gd name="csY0" fmla="*/ 37 h 5119"/>
                  <a:gd name="csX1" fmla="*/ 5888 w 11936"/>
                  <a:gd name="csY1" fmla="*/ 5083 h 5119"/>
                  <a:gd name="csX2" fmla="*/ 6054 w 11936"/>
                  <a:gd name="csY2" fmla="*/ 37 h 5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6" h="5119">
                    <a:moveTo>
                      <a:pt x="6054" y="37"/>
                    </a:moveTo>
                    <a:cubicBezTo>
                      <a:pt x="-1776" y="-529"/>
                      <a:pt x="-2199" y="5592"/>
                      <a:pt x="5888" y="5083"/>
                    </a:cubicBezTo>
                    <a:cubicBezTo>
                      <a:pt x="13711" y="5643"/>
                      <a:pt x="14135" y="-466"/>
                      <a:pt x="6054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9" name="Frihandsfigur: Form 498">
                <a:extLst>
                  <a:ext uri="{FF2B5EF4-FFF2-40B4-BE49-F238E27FC236}">
                    <a16:creationId xmlns:a16="http://schemas.microsoft.com/office/drawing/2014/main" id="{A1B9738A-3232-AE3A-3569-91FCFF03BDA1}"/>
                  </a:ext>
                </a:extLst>
              </p:cNvPr>
              <p:cNvSpPr/>
              <p:nvPr/>
            </p:nvSpPr>
            <p:spPr>
              <a:xfrm>
                <a:off x="5667085" y="5719135"/>
                <a:ext cx="6728" cy="3615"/>
              </a:xfrm>
              <a:custGeom>
                <a:avLst/>
                <a:gdLst>
                  <a:gd name="csX0" fmla="*/ 3593 w 6728"/>
                  <a:gd name="csY0" fmla="*/ 1054 h 3615"/>
                  <a:gd name="csX1" fmla="*/ 912 w 6728"/>
                  <a:gd name="csY1" fmla="*/ 3528 h 3615"/>
                  <a:gd name="csX2" fmla="*/ 3593 w 6728"/>
                  <a:gd name="csY2" fmla="*/ 1054 h 36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8" h="3615">
                    <a:moveTo>
                      <a:pt x="3593" y="1054"/>
                    </a:moveTo>
                    <a:cubicBezTo>
                      <a:pt x="2632" y="1448"/>
                      <a:pt x="-1911" y="4128"/>
                      <a:pt x="912" y="3528"/>
                    </a:cubicBezTo>
                    <a:cubicBezTo>
                      <a:pt x="3747" y="2997"/>
                      <a:pt x="10782" y="-2175"/>
                      <a:pt x="3593" y="10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0" name="Frihandsfigur: Form 499">
                <a:extLst>
                  <a:ext uri="{FF2B5EF4-FFF2-40B4-BE49-F238E27FC236}">
                    <a16:creationId xmlns:a16="http://schemas.microsoft.com/office/drawing/2014/main" id="{8D6D19ED-0315-04A8-C9FC-EF292FE5E9A9}"/>
                  </a:ext>
                </a:extLst>
              </p:cNvPr>
              <p:cNvSpPr/>
              <p:nvPr/>
            </p:nvSpPr>
            <p:spPr>
              <a:xfrm>
                <a:off x="5553177" y="6693407"/>
                <a:ext cx="9975" cy="746"/>
              </a:xfrm>
              <a:custGeom>
                <a:avLst/>
                <a:gdLst>
                  <a:gd name="csX0" fmla="*/ 5138 w 9975"/>
                  <a:gd name="csY0" fmla="*/ 355 h 746"/>
                  <a:gd name="csX1" fmla="*/ 0 w 9975"/>
                  <a:gd name="csY1" fmla="*/ 1 h 746"/>
                  <a:gd name="csX2" fmla="*/ 5138 w 9975"/>
                  <a:gd name="csY2" fmla="*/ 355 h 7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75" h="746">
                    <a:moveTo>
                      <a:pt x="5138" y="355"/>
                    </a:moveTo>
                    <a:cubicBezTo>
                      <a:pt x="2406" y="149"/>
                      <a:pt x="103" y="-11"/>
                      <a:pt x="0" y="1"/>
                    </a:cubicBezTo>
                    <a:cubicBezTo>
                      <a:pt x="1149" y="167"/>
                      <a:pt x="18054" y="1344"/>
                      <a:pt x="5138" y="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1" name="Frihandsfigur: Form 500">
                <a:extLst>
                  <a:ext uri="{FF2B5EF4-FFF2-40B4-BE49-F238E27FC236}">
                    <a16:creationId xmlns:a16="http://schemas.microsoft.com/office/drawing/2014/main" id="{17A30A8A-B160-2616-DECC-1EAACFA7A82C}"/>
                  </a:ext>
                </a:extLst>
              </p:cNvPr>
              <p:cNvSpPr/>
              <p:nvPr/>
            </p:nvSpPr>
            <p:spPr>
              <a:xfrm>
                <a:off x="5528969" y="6717230"/>
                <a:ext cx="10606" cy="1244"/>
              </a:xfrm>
              <a:custGeom>
                <a:avLst/>
                <a:gdLst>
                  <a:gd name="csX0" fmla="*/ 5441 w 10606"/>
                  <a:gd name="csY0" fmla="*/ 9 h 1244"/>
                  <a:gd name="csX1" fmla="*/ 0 w 10606"/>
                  <a:gd name="csY1" fmla="*/ 517 h 1244"/>
                  <a:gd name="csX2" fmla="*/ 5441 w 10606"/>
                  <a:gd name="csY2" fmla="*/ 9 h 12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6" h="1244">
                    <a:moveTo>
                      <a:pt x="5441" y="9"/>
                    </a:moveTo>
                    <a:cubicBezTo>
                      <a:pt x="2555" y="-48"/>
                      <a:pt x="114" y="180"/>
                      <a:pt x="0" y="517"/>
                    </a:cubicBezTo>
                    <a:cubicBezTo>
                      <a:pt x="1286" y="2084"/>
                      <a:pt x="19191" y="741"/>
                      <a:pt x="544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2" name="Frihandsfigur: Form 501">
                <a:extLst>
                  <a:ext uri="{FF2B5EF4-FFF2-40B4-BE49-F238E27FC236}">
                    <a16:creationId xmlns:a16="http://schemas.microsoft.com/office/drawing/2014/main" id="{44251030-EB2A-C2CF-DB0F-8DCA815A5C5B}"/>
                  </a:ext>
                </a:extLst>
              </p:cNvPr>
              <p:cNvSpPr/>
              <p:nvPr/>
            </p:nvSpPr>
            <p:spPr>
              <a:xfrm>
                <a:off x="5516414" y="6776672"/>
                <a:ext cx="10487" cy="2874"/>
              </a:xfrm>
              <a:custGeom>
                <a:avLst/>
                <a:gdLst>
                  <a:gd name="csX0" fmla="*/ 5451 w 10487"/>
                  <a:gd name="csY0" fmla="*/ 3 h 2874"/>
                  <a:gd name="csX1" fmla="*/ 5034 w 10487"/>
                  <a:gd name="csY1" fmla="*/ 2872 h 2874"/>
                  <a:gd name="csX2" fmla="*/ 5451 w 10487"/>
                  <a:gd name="csY2" fmla="*/ 3 h 2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7" h="2874">
                    <a:moveTo>
                      <a:pt x="5451" y="3"/>
                    </a:moveTo>
                    <a:cubicBezTo>
                      <a:pt x="-1236" y="-111"/>
                      <a:pt x="-2224" y="2843"/>
                      <a:pt x="5034" y="2872"/>
                    </a:cubicBezTo>
                    <a:cubicBezTo>
                      <a:pt x="11720" y="2969"/>
                      <a:pt x="12715" y="20"/>
                      <a:pt x="545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3" name="Frihandsfigur: Form 502">
                <a:extLst>
                  <a:ext uri="{FF2B5EF4-FFF2-40B4-BE49-F238E27FC236}">
                    <a16:creationId xmlns:a16="http://schemas.microsoft.com/office/drawing/2014/main" id="{730C6E37-47A8-7136-F3C2-FEB8B70978E4}"/>
                  </a:ext>
                </a:extLst>
              </p:cNvPr>
              <p:cNvSpPr/>
              <p:nvPr/>
            </p:nvSpPr>
            <p:spPr>
              <a:xfrm>
                <a:off x="5541324" y="6696548"/>
                <a:ext cx="10187" cy="507"/>
              </a:xfrm>
              <a:custGeom>
                <a:avLst/>
                <a:gdLst>
                  <a:gd name="csX0" fmla="*/ 5286 w 10187"/>
                  <a:gd name="csY0" fmla="*/ 128 h 507"/>
                  <a:gd name="csX1" fmla="*/ 0 w 10187"/>
                  <a:gd name="csY1" fmla="*/ 37 h 507"/>
                  <a:gd name="csX2" fmla="*/ 5286 w 10187"/>
                  <a:gd name="csY2" fmla="*/ 128 h 5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87" h="507">
                    <a:moveTo>
                      <a:pt x="5286" y="128"/>
                    </a:moveTo>
                    <a:cubicBezTo>
                      <a:pt x="2480" y="3"/>
                      <a:pt x="109" y="-37"/>
                      <a:pt x="0" y="37"/>
                    </a:cubicBezTo>
                    <a:cubicBezTo>
                      <a:pt x="1126" y="460"/>
                      <a:pt x="18419" y="798"/>
                      <a:pt x="5286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4" name="Frihandsfigur: Form 503">
                <a:extLst>
                  <a:ext uri="{FF2B5EF4-FFF2-40B4-BE49-F238E27FC236}">
                    <a16:creationId xmlns:a16="http://schemas.microsoft.com/office/drawing/2014/main" id="{25A29844-469B-215D-A1F3-D53C6E7D6B8E}"/>
                  </a:ext>
                </a:extLst>
              </p:cNvPr>
              <p:cNvSpPr/>
              <p:nvPr/>
            </p:nvSpPr>
            <p:spPr>
              <a:xfrm>
                <a:off x="5503143" y="6880131"/>
                <a:ext cx="10823" cy="3616"/>
              </a:xfrm>
              <a:custGeom>
                <a:avLst/>
                <a:gdLst>
                  <a:gd name="csX0" fmla="*/ 5640 w 10823"/>
                  <a:gd name="csY0" fmla="*/ 3 h 3616"/>
                  <a:gd name="csX1" fmla="*/ 5183 w 10823"/>
                  <a:gd name="csY1" fmla="*/ 3614 h 3616"/>
                  <a:gd name="csX2" fmla="*/ 5640 w 10823"/>
                  <a:gd name="csY2" fmla="*/ 3 h 36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23" h="3616">
                    <a:moveTo>
                      <a:pt x="5640" y="3"/>
                    </a:moveTo>
                    <a:cubicBezTo>
                      <a:pt x="-1240" y="-112"/>
                      <a:pt x="-2326" y="3591"/>
                      <a:pt x="5183" y="3614"/>
                    </a:cubicBezTo>
                    <a:cubicBezTo>
                      <a:pt x="12070" y="3723"/>
                      <a:pt x="13144" y="19"/>
                      <a:pt x="564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5" name="Frihandsfigur: Form 504">
                <a:extLst>
                  <a:ext uri="{FF2B5EF4-FFF2-40B4-BE49-F238E27FC236}">
                    <a16:creationId xmlns:a16="http://schemas.microsoft.com/office/drawing/2014/main" id="{D0426E29-DF7D-A78A-A511-3554B28E465B}"/>
                  </a:ext>
                </a:extLst>
              </p:cNvPr>
              <p:cNvSpPr/>
              <p:nvPr/>
            </p:nvSpPr>
            <p:spPr>
              <a:xfrm>
                <a:off x="5564502" y="6686972"/>
                <a:ext cx="9334" cy="1112"/>
              </a:xfrm>
              <a:custGeom>
                <a:avLst/>
                <a:gdLst>
                  <a:gd name="csX0" fmla="*/ 4843 w 9334"/>
                  <a:gd name="csY0" fmla="*/ 310 h 1112"/>
                  <a:gd name="csX1" fmla="*/ 4494 w 9334"/>
                  <a:gd name="csY1" fmla="*/ 801 h 1112"/>
                  <a:gd name="csX2" fmla="*/ 4843 w 9334"/>
                  <a:gd name="csY2" fmla="*/ 310 h 1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34" h="1112">
                    <a:moveTo>
                      <a:pt x="4843" y="310"/>
                    </a:moveTo>
                    <a:cubicBezTo>
                      <a:pt x="-1164" y="-342"/>
                      <a:pt x="-1924" y="138"/>
                      <a:pt x="4494" y="801"/>
                    </a:cubicBezTo>
                    <a:cubicBezTo>
                      <a:pt x="10501" y="1452"/>
                      <a:pt x="11255" y="983"/>
                      <a:pt x="4843" y="3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6" name="Frihandsfigur: Form 505">
                <a:extLst>
                  <a:ext uri="{FF2B5EF4-FFF2-40B4-BE49-F238E27FC236}">
                    <a16:creationId xmlns:a16="http://schemas.microsoft.com/office/drawing/2014/main" id="{AF9AFB47-7634-86B9-0C7E-1C278EBBE381}"/>
                  </a:ext>
                </a:extLst>
              </p:cNvPr>
              <p:cNvSpPr/>
              <p:nvPr/>
            </p:nvSpPr>
            <p:spPr>
              <a:xfrm>
                <a:off x="5437587" y="7378736"/>
                <a:ext cx="12340" cy="4709"/>
              </a:xfrm>
              <a:custGeom>
                <a:avLst/>
                <a:gdLst>
                  <a:gd name="csX0" fmla="*/ 6468 w 12340"/>
                  <a:gd name="csY0" fmla="*/ 3 h 4709"/>
                  <a:gd name="csX1" fmla="*/ 5874 w 12340"/>
                  <a:gd name="csY1" fmla="*/ 4707 h 4709"/>
                  <a:gd name="csX2" fmla="*/ 6468 w 12340"/>
                  <a:gd name="csY2" fmla="*/ 3 h 4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0" h="4709">
                    <a:moveTo>
                      <a:pt x="6468" y="3"/>
                    </a:moveTo>
                    <a:cubicBezTo>
                      <a:pt x="-1339" y="-140"/>
                      <a:pt x="-2716" y="4672"/>
                      <a:pt x="5874" y="4707"/>
                    </a:cubicBezTo>
                    <a:cubicBezTo>
                      <a:pt x="13692" y="4849"/>
                      <a:pt x="15046" y="37"/>
                      <a:pt x="646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7" name="Frihandsfigur: Form 506">
                <a:extLst>
                  <a:ext uri="{FF2B5EF4-FFF2-40B4-BE49-F238E27FC236}">
                    <a16:creationId xmlns:a16="http://schemas.microsoft.com/office/drawing/2014/main" id="{326753B3-5605-0D49-B69A-DD43E05AA822}"/>
                  </a:ext>
                </a:extLst>
              </p:cNvPr>
              <p:cNvSpPr/>
              <p:nvPr/>
            </p:nvSpPr>
            <p:spPr>
              <a:xfrm>
                <a:off x="5488295" y="6992794"/>
                <a:ext cx="11557" cy="3895"/>
              </a:xfrm>
              <a:custGeom>
                <a:avLst/>
                <a:gdLst>
                  <a:gd name="csX0" fmla="*/ 5989 w 11557"/>
                  <a:gd name="csY0" fmla="*/ 0 h 3895"/>
                  <a:gd name="csX1" fmla="*/ 0 w 11557"/>
                  <a:gd name="csY1" fmla="*/ 1920 h 3895"/>
                  <a:gd name="csX2" fmla="*/ 5989 w 11557"/>
                  <a:gd name="csY2" fmla="*/ 0 h 38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7" h="3895">
                    <a:moveTo>
                      <a:pt x="5989" y="0"/>
                    </a:moveTo>
                    <a:cubicBezTo>
                      <a:pt x="2823" y="0"/>
                      <a:pt x="143" y="857"/>
                      <a:pt x="0" y="1920"/>
                    </a:cubicBezTo>
                    <a:cubicBezTo>
                      <a:pt x="1549" y="6812"/>
                      <a:pt x="20803" y="1229"/>
                      <a:pt x="5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8" name="Frihandsfigur: Form 507">
                <a:extLst>
                  <a:ext uri="{FF2B5EF4-FFF2-40B4-BE49-F238E27FC236}">
                    <a16:creationId xmlns:a16="http://schemas.microsoft.com/office/drawing/2014/main" id="{04D2078B-1012-E420-F14E-1955083D1358}"/>
                  </a:ext>
                </a:extLst>
              </p:cNvPr>
              <p:cNvSpPr/>
              <p:nvPr/>
            </p:nvSpPr>
            <p:spPr>
              <a:xfrm>
                <a:off x="5472333" y="7112894"/>
                <a:ext cx="11932" cy="4158"/>
              </a:xfrm>
              <a:custGeom>
                <a:avLst/>
                <a:gdLst>
                  <a:gd name="csX0" fmla="*/ 6195 w 11932"/>
                  <a:gd name="csY0" fmla="*/ 0 h 4158"/>
                  <a:gd name="csX1" fmla="*/ 0 w 11932"/>
                  <a:gd name="csY1" fmla="*/ 2052 h 4158"/>
                  <a:gd name="csX2" fmla="*/ 6195 w 11932"/>
                  <a:gd name="csY2" fmla="*/ 0 h 4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2" h="4158">
                    <a:moveTo>
                      <a:pt x="6195" y="0"/>
                    </a:moveTo>
                    <a:cubicBezTo>
                      <a:pt x="2926" y="0"/>
                      <a:pt x="154" y="915"/>
                      <a:pt x="0" y="2052"/>
                    </a:cubicBezTo>
                    <a:cubicBezTo>
                      <a:pt x="1589" y="7276"/>
                      <a:pt x="21471" y="1298"/>
                      <a:pt x="6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9" name="Frihandsfigur: Form 508">
                <a:extLst>
                  <a:ext uri="{FF2B5EF4-FFF2-40B4-BE49-F238E27FC236}">
                    <a16:creationId xmlns:a16="http://schemas.microsoft.com/office/drawing/2014/main" id="{A2EDB8E9-160D-68B5-8536-3526B2E52C3A}"/>
                  </a:ext>
                </a:extLst>
              </p:cNvPr>
              <p:cNvSpPr/>
              <p:nvPr/>
            </p:nvSpPr>
            <p:spPr>
              <a:xfrm>
                <a:off x="5455308" y="7241264"/>
                <a:ext cx="12328" cy="4448"/>
              </a:xfrm>
              <a:custGeom>
                <a:avLst/>
                <a:gdLst>
                  <a:gd name="csX0" fmla="*/ 6407 w 12328"/>
                  <a:gd name="csY0" fmla="*/ 0 h 4448"/>
                  <a:gd name="csX1" fmla="*/ 0 w 12328"/>
                  <a:gd name="csY1" fmla="*/ 2195 h 4448"/>
                  <a:gd name="csX2" fmla="*/ 6407 w 12328"/>
                  <a:gd name="csY2" fmla="*/ 0 h 44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28" h="4448">
                    <a:moveTo>
                      <a:pt x="6407" y="0"/>
                    </a:moveTo>
                    <a:cubicBezTo>
                      <a:pt x="3029" y="0"/>
                      <a:pt x="160" y="983"/>
                      <a:pt x="0" y="2195"/>
                    </a:cubicBezTo>
                    <a:cubicBezTo>
                      <a:pt x="1634" y="7790"/>
                      <a:pt x="22180" y="1377"/>
                      <a:pt x="64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0" name="Frihandsfigur: Form 509">
                <a:extLst>
                  <a:ext uri="{FF2B5EF4-FFF2-40B4-BE49-F238E27FC236}">
                    <a16:creationId xmlns:a16="http://schemas.microsoft.com/office/drawing/2014/main" id="{B7CA41D1-9CD8-87F2-BA5F-DB047893107D}"/>
                  </a:ext>
                </a:extLst>
              </p:cNvPr>
              <p:cNvSpPr/>
              <p:nvPr/>
            </p:nvSpPr>
            <p:spPr>
              <a:xfrm>
                <a:off x="5616174" y="6104232"/>
                <a:ext cx="8621" cy="5947"/>
              </a:xfrm>
              <a:custGeom>
                <a:avLst/>
                <a:gdLst>
                  <a:gd name="csX0" fmla="*/ 4492 w 8621"/>
                  <a:gd name="csY0" fmla="*/ 1051 h 5947"/>
                  <a:gd name="csX1" fmla="*/ 0 w 8621"/>
                  <a:gd name="csY1" fmla="*/ 5246 h 5947"/>
                  <a:gd name="csX2" fmla="*/ 4492 w 8621"/>
                  <a:gd name="csY2" fmla="*/ 1051 h 59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1" h="5947">
                    <a:moveTo>
                      <a:pt x="4492" y="1051"/>
                    </a:moveTo>
                    <a:cubicBezTo>
                      <a:pt x="2126" y="2308"/>
                      <a:pt x="114" y="4188"/>
                      <a:pt x="0" y="5246"/>
                    </a:cubicBezTo>
                    <a:cubicBezTo>
                      <a:pt x="1800" y="8977"/>
                      <a:pt x="15247" y="-3613"/>
                      <a:pt x="4492" y="1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1" name="Frihandsfigur: Form 510">
                <a:extLst>
                  <a:ext uri="{FF2B5EF4-FFF2-40B4-BE49-F238E27FC236}">
                    <a16:creationId xmlns:a16="http://schemas.microsoft.com/office/drawing/2014/main" id="{E74DA396-EC89-DF0E-6D7F-ECECD729103D}"/>
                  </a:ext>
                </a:extLst>
              </p:cNvPr>
              <p:cNvSpPr/>
              <p:nvPr/>
            </p:nvSpPr>
            <p:spPr>
              <a:xfrm>
                <a:off x="5645623" y="5838526"/>
                <a:ext cx="8283" cy="6398"/>
              </a:xfrm>
              <a:custGeom>
                <a:avLst/>
                <a:gdLst>
                  <a:gd name="csX0" fmla="*/ 4184 w 8283"/>
                  <a:gd name="csY0" fmla="*/ 2615 h 6398"/>
                  <a:gd name="csX1" fmla="*/ 0 w 8283"/>
                  <a:gd name="csY1" fmla="*/ 6393 h 6398"/>
                  <a:gd name="csX2" fmla="*/ 4184 w 8283"/>
                  <a:gd name="csY2" fmla="*/ 2615 h 63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3" h="6398">
                    <a:moveTo>
                      <a:pt x="4184" y="2615"/>
                    </a:moveTo>
                    <a:cubicBezTo>
                      <a:pt x="1926" y="4335"/>
                      <a:pt x="52" y="6033"/>
                      <a:pt x="0" y="6393"/>
                    </a:cubicBezTo>
                    <a:cubicBezTo>
                      <a:pt x="1526" y="6696"/>
                      <a:pt x="14842" y="-5083"/>
                      <a:pt x="4184" y="26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2" name="Frihandsfigur: Form 511">
                <a:extLst>
                  <a:ext uri="{FF2B5EF4-FFF2-40B4-BE49-F238E27FC236}">
                    <a16:creationId xmlns:a16="http://schemas.microsoft.com/office/drawing/2014/main" id="{E88FF97B-98E3-36B3-FE6D-5C0861276013}"/>
                  </a:ext>
                </a:extLst>
              </p:cNvPr>
              <p:cNvSpPr/>
              <p:nvPr/>
            </p:nvSpPr>
            <p:spPr>
              <a:xfrm>
                <a:off x="5650618" y="5807713"/>
                <a:ext cx="8153" cy="5893"/>
              </a:xfrm>
              <a:custGeom>
                <a:avLst/>
                <a:gdLst>
                  <a:gd name="csX0" fmla="*/ 4052 w 8153"/>
                  <a:gd name="csY0" fmla="*/ 2625 h 5893"/>
                  <a:gd name="csX1" fmla="*/ 0 w 8153"/>
                  <a:gd name="csY1" fmla="*/ 5894 h 5893"/>
                  <a:gd name="csX2" fmla="*/ 4052 w 8153"/>
                  <a:gd name="csY2" fmla="*/ 2625 h 58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53" h="5893">
                    <a:moveTo>
                      <a:pt x="4052" y="2625"/>
                    </a:moveTo>
                    <a:cubicBezTo>
                      <a:pt x="1857" y="4208"/>
                      <a:pt x="40" y="5676"/>
                      <a:pt x="0" y="5894"/>
                    </a:cubicBezTo>
                    <a:cubicBezTo>
                      <a:pt x="1126" y="5899"/>
                      <a:pt x="14813" y="-4805"/>
                      <a:pt x="4052" y="2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" name="Frihandsfigur: Form 512">
                <a:extLst>
                  <a:ext uri="{FF2B5EF4-FFF2-40B4-BE49-F238E27FC236}">
                    <a16:creationId xmlns:a16="http://schemas.microsoft.com/office/drawing/2014/main" id="{E5F4A42B-42ED-7D71-63DC-02B61509AA70}"/>
                  </a:ext>
                </a:extLst>
              </p:cNvPr>
              <p:cNvSpPr/>
              <p:nvPr/>
            </p:nvSpPr>
            <p:spPr>
              <a:xfrm>
                <a:off x="5654653" y="5788828"/>
                <a:ext cx="7598" cy="5067"/>
              </a:xfrm>
              <a:custGeom>
                <a:avLst/>
                <a:gdLst>
                  <a:gd name="csX0" fmla="*/ 3932 w 7598"/>
                  <a:gd name="csY0" fmla="*/ 2238 h 5067"/>
                  <a:gd name="csX1" fmla="*/ 0 w 7598"/>
                  <a:gd name="csY1" fmla="*/ 5067 h 5067"/>
                  <a:gd name="csX2" fmla="*/ 3932 w 7598"/>
                  <a:gd name="csY2" fmla="*/ 2238 h 50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8" h="5067">
                    <a:moveTo>
                      <a:pt x="3932" y="2238"/>
                    </a:moveTo>
                    <a:cubicBezTo>
                      <a:pt x="1795" y="3644"/>
                      <a:pt x="35" y="4913"/>
                      <a:pt x="0" y="5067"/>
                    </a:cubicBezTo>
                    <a:cubicBezTo>
                      <a:pt x="1538" y="4610"/>
                      <a:pt x="13482" y="-3951"/>
                      <a:pt x="3932" y="2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" name="Frihandsfigur: Form 513">
                <a:extLst>
                  <a:ext uri="{FF2B5EF4-FFF2-40B4-BE49-F238E27FC236}">
                    <a16:creationId xmlns:a16="http://schemas.microsoft.com/office/drawing/2014/main" id="{594EDDC9-D43E-89C7-1AF9-3F0FB2659CCB}"/>
                  </a:ext>
                </a:extLst>
              </p:cNvPr>
              <p:cNvSpPr/>
              <p:nvPr/>
            </p:nvSpPr>
            <p:spPr>
              <a:xfrm>
                <a:off x="5639011" y="5891407"/>
                <a:ext cx="8410" cy="6766"/>
              </a:xfrm>
              <a:custGeom>
                <a:avLst/>
                <a:gdLst>
                  <a:gd name="csX0" fmla="*/ 4321 w 8410"/>
                  <a:gd name="csY0" fmla="*/ 2220 h 6766"/>
                  <a:gd name="csX1" fmla="*/ 0 w 8410"/>
                  <a:gd name="csY1" fmla="*/ 6638 h 6766"/>
                  <a:gd name="csX2" fmla="*/ 4321 w 8410"/>
                  <a:gd name="csY2" fmla="*/ 2220 h 67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0" h="6766">
                    <a:moveTo>
                      <a:pt x="4321" y="2220"/>
                    </a:moveTo>
                    <a:cubicBezTo>
                      <a:pt x="2012" y="3975"/>
                      <a:pt x="74" y="5952"/>
                      <a:pt x="0" y="6638"/>
                    </a:cubicBezTo>
                    <a:cubicBezTo>
                      <a:pt x="1840" y="8198"/>
                      <a:pt x="14893" y="-5112"/>
                      <a:pt x="4321" y="2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5" name="Frihandsfigur: Form 514">
                <a:extLst>
                  <a:ext uri="{FF2B5EF4-FFF2-40B4-BE49-F238E27FC236}">
                    <a16:creationId xmlns:a16="http://schemas.microsoft.com/office/drawing/2014/main" id="{85B7F08A-4A34-C4E7-D742-3C471376C34B}"/>
                  </a:ext>
                </a:extLst>
              </p:cNvPr>
              <p:cNvSpPr/>
              <p:nvPr/>
            </p:nvSpPr>
            <p:spPr>
              <a:xfrm>
                <a:off x="5574826" y="6655819"/>
                <a:ext cx="9111" cy="2076"/>
              </a:xfrm>
              <a:custGeom>
                <a:avLst/>
                <a:gdLst>
                  <a:gd name="csX0" fmla="*/ 4715 w 9111"/>
                  <a:gd name="csY0" fmla="*/ 213 h 2076"/>
                  <a:gd name="csX1" fmla="*/ 4395 w 9111"/>
                  <a:gd name="csY1" fmla="*/ 1864 h 2076"/>
                  <a:gd name="csX2" fmla="*/ 4715 w 9111"/>
                  <a:gd name="csY2" fmla="*/ 213 h 20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1" h="2076">
                    <a:moveTo>
                      <a:pt x="4715" y="213"/>
                    </a:moveTo>
                    <a:cubicBezTo>
                      <a:pt x="-1263" y="-593"/>
                      <a:pt x="-1760" y="1098"/>
                      <a:pt x="4395" y="1864"/>
                    </a:cubicBezTo>
                    <a:cubicBezTo>
                      <a:pt x="10384" y="2670"/>
                      <a:pt x="10864" y="984"/>
                      <a:pt x="4715" y="2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" name="Frihandsfigur: Form 515">
                <a:extLst>
                  <a:ext uri="{FF2B5EF4-FFF2-40B4-BE49-F238E27FC236}">
                    <a16:creationId xmlns:a16="http://schemas.microsoft.com/office/drawing/2014/main" id="{FE5525C7-B883-6ECB-1FAD-8E84B0DE823E}"/>
                  </a:ext>
                </a:extLst>
              </p:cNvPr>
              <p:cNvSpPr/>
              <p:nvPr/>
            </p:nvSpPr>
            <p:spPr>
              <a:xfrm>
                <a:off x="5584863" y="6551099"/>
                <a:ext cx="8911" cy="6353"/>
              </a:xfrm>
              <a:custGeom>
                <a:avLst/>
                <a:gdLst>
                  <a:gd name="csX0" fmla="*/ 4627 w 8911"/>
                  <a:gd name="csY0" fmla="*/ 10 h 6353"/>
                  <a:gd name="csX1" fmla="*/ 4285 w 8911"/>
                  <a:gd name="csY1" fmla="*/ 6337 h 6353"/>
                  <a:gd name="csX2" fmla="*/ 4627 w 8911"/>
                  <a:gd name="csY2" fmla="*/ 10 h 63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11" h="6353">
                    <a:moveTo>
                      <a:pt x="4627" y="10"/>
                    </a:moveTo>
                    <a:cubicBezTo>
                      <a:pt x="-1265" y="-292"/>
                      <a:pt x="-1693" y="6091"/>
                      <a:pt x="4285" y="6337"/>
                    </a:cubicBezTo>
                    <a:cubicBezTo>
                      <a:pt x="10211" y="6725"/>
                      <a:pt x="10571" y="227"/>
                      <a:pt x="462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7" name="Frihandsfigur: Form 516">
                <a:extLst>
                  <a:ext uri="{FF2B5EF4-FFF2-40B4-BE49-F238E27FC236}">
                    <a16:creationId xmlns:a16="http://schemas.microsoft.com/office/drawing/2014/main" id="{B0DEEECC-1FBA-E269-D554-84DFE812187A}"/>
                  </a:ext>
                </a:extLst>
              </p:cNvPr>
              <p:cNvSpPr/>
              <p:nvPr/>
            </p:nvSpPr>
            <p:spPr>
              <a:xfrm>
                <a:off x="5658328" y="5773146"/>
                <a:ext cx="7463" cy="4455"/>
              </a:xfrm>
              <a:custGeom>
                <a:avLst/>
                <a:gdLst>
                  <a:gd name="csX0" fmla="*/ 3829 w 7463"/>
                  <a:gd name="csY0" fmla="*/ 1947 h 4455"/>
                  <a:gd name="csX1" fmla="*/ 0 w 7463"/>
                  <a:gd name="csY1" fmla="*/ 4455 h 4455"/>
                  <a:gd name="csX2" fmla="*/ 3829 w 7463"/>
                  <a:gd name="csY2" fmla="*/ 1947 h 44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63" h="4455">
                    <a:moveTo>
                      <a:pt x="3829" y="1947"/>
                    </a:moveTo>
                    <a:cubicBezTo>
                      <a:pt x="1749" y="3170"/>
                      <a:pt x="34" y="4296"/>
                      <a:pt x="0" y="4455"/>
                    </a:cubicBezTo>
                    <a:cubicBezTo>
                      <a:pt x="1395" y="4215"/>
                      <a:pt x="13316" y="-3511"/>
                      <a:pt x="3829" y="1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8" name="Frihandsfigur: Form 517">
                <a:extLst>
                  <a:ext uri="{FF2B5EF4-FFF2-40B4-BE49-F238E27FC236}">
                    <a16:creationId xmlns:a16="http://schemas.microsoft.com/office/drawing/2014/main" id="{00BAC48D-0DC2-A476-E190-413FF1D0D120}"/>
                  </a:ext>
                </a:extLst>
              </p:cNvPr>
              <p:cNvSpPr/>
              <p:nvPr/>
            </p:nvSpPr>
            <p:spPr>
              <a:xfrm>
                <a:off x="5595302" y="6330451"/>
                <a:ext cx="8712" cy="7082"/>
              </a:xfrm>
              <a:custGeom>
                <a:avLst/>
                <a:gdLst>
                  <a:gd name="csX0" fmla="*/ 4521 w 8712"/>
                  <a:gd name="csY0" fmla="*/ 202 h 7082"/>
                  <a:gd name="csX1" fmla="*/ 4190 w 8712"/>
                  <a:gd name="csY1" fmla="*/ 6900 h 7082"/>
                  <a:gd name="csX2" fmla="*/ 4521 w 8712"/>
                  <a:gd name="csY2" fmla="*/ 202 h 70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2" h="7082">
                    <a:moveTo>
                      <a:pt x="4521" y="202"/>
                    </a:moveTo>
                    <a:cubicBezTo>
                      <a:pt x="-331" y="1156"/>
                      <a:pt x="-2445" y="8306"/>
                      <a:pt x="4190" y="6900"/>
                    </a:cubicBezTo>
                    <a:cubicBezTo>
                      <a:pt x="9030" y="5992"/>
                      <a:pt x="11168" y="-1295"/>
                      <a:pt x="4521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9" name="Frihandsfigur: Form 518">
                <a:extLst>
                  <a:ext uri="{FF2B5EF4-FFF2-40B4-BE49-F238E27FC236}">
                    <a16:creationId xmlns:a16="http://schemas.microsoft.com/office/drawing/2014/main" id="{E272AE62-2C8A-63BC-8C98-FA2CA62A235B}"/>
                  </a:ext>
                </a:extLst>
              </p:cNvPr>
              <p:cNvSpPr/>
              <p:nvPr/>
            </p:nvSpPr>
            <p:spPr>
              <a:xfrm>
                <a:off x="5604715" y="6210422"/>
                <a:ext cx="8746" cy="4761"/>
              </a:xfrm>
              <a:custGeom>
                <a:avLst/>
                <a:gdLst>
                  <a:gd name="csX0" fmla="*/ 4509 w 8746"/>
                  <a:gd name="csY0" fmla="*/ 885 h 4761"/>
                  <a:gd name="csX1" fmla="*/ 0 w 8746"/>
                  <a:gd name="csY1" fmla="*/ 4234 h 4761"/>
                  <a:gd name="csX2" fmla="*/ 4509 w 8746"/>
                  <a:gd name="csY2" fmla="*/ 885 h 47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46" h="4761">
                    <a:moveTo>
                      <a:pt x="4509" y="885"/>
                    </a:moveTo>
                    <a:cubicBezTo>
                      <a:pt x="2109" y="1914"/>
                      <a:pt x="91" y="3417"/>
                      <a:pt x="0" y="4234"/>
                    </a:cubicBezTo>
                    <a:cubicBezTo>
                      <a:pt x="1709" y="7120"/>
                      <a:pt x="15556" y="-2955"/>
                      <a:pt x="4509" y="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0" name="Frihandsfigur: Form 519">
                <a:extLst>
                  <a:ext uri="{FF2B5EF4-FFF2-40B4-BE49-F238E27FC236}">
                    <a16:creationId xmlns:a16="http://schemas.microsoft.com/office/drawing/2014/main" id="{F9661AA1-ADE3-67EE-43D3-BCFFAEBE4330}"/>
                  </a:ext>
                </a:extLst>
              </p:cNvPr>
              <p:cNvSpPr/>
              <p:nvPr/>
            </p:nvSpPr>
            <p:spPr>
              <a:xfrm>
                <a:off x="5628755" y="5987451"/>
                <a:ext cx="8295" cy="6630"/>
              </a:xfrm>
              <a:custGeom>
                <a:avLst/>
                <a:gdLst>
                  <a:gd name="csX0" fmla="*/ 4346 w 8295"/>
                  <a:gd name="csY0" fmla="*/ 1480 h 6630"/>
                  <a:gd name="csX1" fmla="*/ 3952 w 8295"/>
                  <a:gd name="csY1" fmla="*/ 5154 h 6630"/>
                  <a:gd name="csX2" fmla="*/ 4346 w 8295"/>
                  <a:gd name="csY2" fmla="*/ 1480 h 66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95" h="6630">
                    <a:moveTo>
                      <a:pt x="4346" y="1480"/>
                    </a:moveTo>
                    <a:cubicBezTo>
                      <a:pt x="180" y="3920"/>
                      <a:pt x="-2706" y="9195"/>
                      <a:pt x="3952" y="5154"/>
                    </a:cubicBezTo>
                    <a:cubicBezTo>
                      <a:pt x="8141" y="2720"/>
                      <a:pt x="10981" y="-2572"/>
                      <a:pt x="4346" y="14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1" name="Frihandsfigur: Form 520">
                <a:extLst>
                  <a:ext uri="{FF2B5EF4-FFF2-40B4-BE49-F238E27FC236}">
                    <a16:creationId xmlns:a16="http://schemas.microsoft.com/office/drawing/2014/main" id="{6ADEE454-3413-F525-0E47-4F94E9E936BA}"/>
                  </a:ext>
                </a:extLst>
              </p:cNvPr>
              <p:cNvSpPr/>
              <p:nvPr/>
            </p:nvSpPr>
            <p:spPr>
              <a:xfrm>
                <a:off x="5662364" y="5752695"/>
                <a:ext cx="7105" cy="3879"/>
              </a:xfrm>
              <a:custGeom>
                <a:avLst/>
                <a:gdLst>
                  <a:gd name="csX0" fmla="*/ 3621 w 7105"/>
                  <a:gd name="csY0" fmla="*/ 1509 h 3879"/>
                  <a:gd name="csX1" fmla="*/ 3484 w 7105"/>
                  <a:gd name="csY1" fmla="*/ 2360 h 3879"/>
                  <a:gd name="csX2" fmla="*/ 3621 w 7105"/>
                  <a:gd name="csY2" fmla="*/ 1509 h 38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05" h="3879">
                    <a:moveTo>
                      <a:pt x="3621" y="1509"/>
                    </a:moveTo>
                    <a:cubicBezTo>
                      <a:pt x="-734" y="3778"/>
                      <a:pt x="-1608" y="5058"/>
                      <a:pt x="3484" y="2360"/>
                    </a:cubicBezTo>
                    <a:cubicBezTo>
                      <a:pt x="7845" y="92"/>
                      <a:pt x="8708" y="-1165"/>
                      <a:pt x="3621" y="15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2" name="Frihandsfigur: Form 521">
                <a:extLst>
                  <a:ext uri="{FF2B5EF4-FFF2-40B4-BE49-F238E27FC236}">
                    <a16:creationId xmlns:a16="http://schemas.microsoft.com/office/drawing/2014/main" id="{AB3E18D1-4961-F789-87D3-13CFA4D3763B}"/>
                  </a:ext>
                </a:extLst>
              </p:cNvPr>
              <p:cNvSpPr/>
              <p:nvPr/>
            </p:nvSpPr>
            <p:spPr>
              <a:xfrm>
                <a:off x="5419458" y="7526100"/>
                <a:ext cx="11974" cy="5137"/>
              </a:xfrm>
              <a:custGeom>
                <a:avLst/>
                <a:gdLst>
                  <a:gd name="csX0" fmla="*/ 6292 w 11974"/>
                  <a:gd name="csY0" fmla="*/ 46 h 5137"/>
                  <a:gd name="csX1" fmla="*/ 5681 w 11974"/>
                  <a:gd name="csY1" fmla="*/ 5092 h 5137"/>
                  <a:gd name="csX2" fmla="*/ 6292 w 11974"/>
                  <a:gd name="csY2" fmla="*/ 46 h 5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74" h="5137">
                    <a:moveTo>
                      <a:pt x="6292" y="46"/>
                    </a:moveTo>
                    <a:cubicBezTo>
                      <a:pt x="-1206" y="-583"/>
                      <a:pt x="-2715" y="5509"/>
                      <a:pt x="5681" y="5092"/>
                    </a:cubicBezTo>
                    <a:cubicBezTo>
                      <a:pt x="13184" y="5721"/>
                      <a:pt x="14688" y="-377"/>
                      <a:pt x="6292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3" name="Frihandsfigur: Form 522">
                <a:extLst>
                  <a:ext uri="{FF2B5EF4-FFF2-40B4-BE49-F238E27FC236}">
                    <a16:creationId xmlns:a16="http://schemas.microsoft.com/office/drawing/2014/main" id="{2A4C7192-D318-12CD-5AB7-2112C7C16B71}"/>
                  </a:ext>
                </a:extLst>
              </p:cNvPr>
              <p:cNvSpPr/>
              <p:nvPr/>
            </p:nvSpPr>
            <p:spPr>
              <a:xfrm>
                <a:off x="5471401" y="5816137"/>
                <a:ext cx="6738" cy="3411"/>
              </a:xfrm>
              <a:custGeom>
                <a:avLst/>
                <a:gdLst>
                  <a:gd name="csX0" fmla="*/ 3664 w 6738"/>
                  <a:gd name="csY0" fmla="*/ 886 h 3411"/>
                  <a:gd name="csX1" fmla="*/ 858 w 6738"/>
                  <a:gd name="csY1" fmla="*/ 3378 h 3411"/>
                  <a:gd name="csX2" fmla="*/ 3664 w 6738"/>
                  <a:gd name="csY2" fmla="*/ 886 h 34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38" h="3411">
                    <a:moveTo>
                      <a:pt x="3664" y="886"/>
                    </a:moveTo>
                    <a:cubicBezTo>
                      <a:pt x="2709" y="1246"/>
                      <a:pt x="-1874" y="3727"/>
                      <a:pt x="858" y="3378"/>
                    </a:cubicBezTo>
                    <a:cubicBezTo>
                      <a:pt x="3664" y="3058"/>
                      <a:pt x="10796" y="-2000"/>
                      <a:pt x="3664" y="8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4" name="Frihandsfigur: Form 523">
                <a:extLst>
                  <a:ext uri="{FF2B5EF4-FFF2-40B4-BE49-F238E27FC236}">
                    <a16:creationId xmlns:a16="http://schemas.microsoft.com/office/drawing/2014/main" id="{0BEFE12C-EF6A-A2C5-300D-4E93A599D5BD}"/>
                  </a:ext>
                </a:extLst>
              </p:cNvPr>
              <p:cNvSpPr/>
              <p:nvPr/>
            </p:nvSpPr>
            <p:spPr>
              <a:xfrm>
                <a:off x="5198979" y="6880134"/>
                <a:ext cx="11220" cy="3660"/>
              </a:xfrm>
              <a:custGeom>
                <a:avLst/>
                <a:gdLst>
                  <a:gd name="csX0" fmla="*/ 5944 w 11220"/>
                  <a:gd name="csY0" fmla="*/ 0 h 3660"/>
                  <a:gd name="csX1" fmla="*/ 0 w 11220"/>
                  <a:gd name="csY1" fmla="*/ 1805 h 3660"/>
                  <a:gd name="csX2" fmla="*/ 5944 w 11220"/>
                  <a:gd name="csY2" fmla="*/ 0 h 36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20" h="3660">
                    <a:moveTo>
                      <a:pt x="5944" y="0"/>
                    </a:moveTo>
                    <a:cubicBezTo>
                      <a:pt x="2875" y="0"/>
                      <a:pt x="217" y="806"/>
                      <a:pt x="0" y="1805"/>
                    </a:cubicBezTo>
                    <a:cubicBezTo>
                      <a:pt x="1269" y="6406"/>
                      <a:pt x="20168" y="1143"/>
                      <a:pt x="59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5" name="Frihandsfigur: Form 524">
                <a:extLst>
                  <a:ext uri="{FF2B5EF4-FFF2-40B4-BE49-F238E27FC236}">
                    <a16:creationId xmlns:a16="http://schemas.microsoft.com/office/drawing/2014/main" id="{A6EF64B5-3E9D-C2B6-EA07-FDEE6521F4BD}"/>
                  </a:ext>
                </a:extLst>
              </p:cNvPr>
              <p:cNvSpPr/>
              <p:nvPr/>
            </p:nvSpPr>
            <p:spPr>
              <a:xfrm>
                <a:off x="5221646" y="6775961"/>
                <a:ext cx="10509" cy="2975"/>
              </a:xfrm>
              <a:custGeom>
                <a:avLst/>
                <a:gdLst>
                  <a:gd name="csX0" fmla="*/ 5611 w 10509"/>
                  <a:gd name="csY0" fmla="*/ 5 h 2975"/>
                  <a:gd name="csX1" fmla="*/ 4897 w 10509"/>
                  <a:gd name="csY1" fmla="*/ 2972 h 2975"/>
                  <a:gd name="csX2" fmla="*/ 5611 w 10509"/>
                  <a:gd name="csY2" fmla="*/ 5 h 29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9" h="2975">
                    <a:moveTo>
                      <a:pt x="5611" y="5"/>
                    </a:moveTo>
                    <a:cubicBezTo>
                      <a:pt x="-841" y="-143"/>
                      <a:pt x="-2556" y="2903"/>
                      <a:pt x="4897" y="2972"/>
                    </a:cubicBezTo>
                    <a:cubicBezTo>
                      <a:pt x="11349" y="3103"/>
                      <a:pt x="13069" y="62"/>
                      <a:pt x="56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6" name="Frihandsfigur: Form 525">
                <a:extLst>
                  <a:ext uri="{FF2B5EF4-FFF2-40B4-BE49-F238E27FC236}">
                    <a16:creationId xmlns:a16="http://schemas.microsoft.com/office/drawing/2014/main" id="{2477E7EA-BE03-52E8-61B8-B9B41BE9BF3A}"/>
                  </a:ext>
                </a:extLst>
              </p:cNvPr>
              <p:cNvSpPr/>
              <p:nvPr/>
            </p:nvSpPr>
            <p:spPr>
              <a:xfrm>
                <a:off x="5243010" y="6711834"/>
                <a:ext cx="10173" cy="1453"/>
              </a:xfrm>
              <a:custGeom>
                <a:avLst/>
                <a:gdLst>
                  <a:gd name="csX0" fmla="*/ 5427 w 10173"/>
                  <a:gd name="csY0" fmla="*/ 16 h 1453"/>
                  <a:gd name="csX1" fmla="*/ 4741 w 10173"/>
                  <a:gd name="csY1" fmla="*/ 1439 h 1453"/>
                  <a:gd name="csX2" fmla="*/ 5427 w 10173"/>
                  <a:gd name="csY2" fmla="*/ 16 h 14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3" h="1453">
                    <a:moveTo>
                      <a:pt x="5427" y="16"/>
                    </a:moveTo>
                    <a:cubicBezTo>
                      <a:pt x="-763" y="-167"/>
                      <a:pt x="-2517" y="1296"/>
                      <a:pt x="4741" y="1439"/>
                    </a:cubicBezTo>
                    <a:cubicBezTo>
                      <a:pt x="10942" y="1611"/>
                      <a:pt x="12691" y="159"/>
                      <a:pt x="54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7" name="Frihandsfigur: Form 526">
                <a:extLst>
                  <a:ext uri="{FF2B5EF4-FFF2-40B4-BE49-F238E27FC236}">
                    <a16:creationId xmlns:a16="http://schemas.microsoft.com/office/drawing/2014/main" id="{D9B0F31D-E0B1-6E7E-BB6D-988DEB10DD91}"/>
                  </a:ext>
                </a:extLst>
              </p:cNvPr>
              <p:cNvSpPr/>
              <p:nvPr/>
            </p:nvSpPr>
            <p:spPr>
              <a:xfrm>
                <a:off x="5263227" y="6684193"/>
                <a:ext cx="10414" cy="669"/>
              </a:xfrm>
              <a:custGeom>
                <a:avLst/>
                <a:gdLst>
                  <a:gd name="csX0" fmla="*/ 5412 w 10414"/>
                  <a:gd name="csY0" fmla="*/ 70 h 669"/>
                  <a:gd name="csX1" fmla="*/ 0 w 10414"/>
                  <a:gd name="csY1" fmla="*/ 133 h 669"/>
                  <a:gd name="csX2" fmla="*/ 5412 w 10414"/>
                  <a:gd name="csY2" fmla="*/ 70 h 6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14" h="669">
                    <a:moveTo>
                      <a:pt x="5412" y="70"/>
                    </a:moveTo>
                    <a:cubicBezTo>
                      <a:pt x="2606" y="-44"/>
                      <a:pt x="183" y="-16"/>
                      <a:pt x="0" y="133"/>
                    </a:cubicBezTo>
                    <a:cubicBezTo>
                      <a:pt x="914" y="842"/>
                      <a:pt x="18911" y="876"/>
                      <a:pt x="541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8" name="Frihandsfigur: Form 527">
                <a:extLst>
                  <a:ext uri="{FF2B5EF4-FFF2-40B4-BE49-F238E27FC236}">
                    <a16:creationId xmlns:a16="http://schemas.microsoft.com/office/drawing/2014/main" id="{CEF14110-B50A-44D7-C830-20EFD025AAAE}"/>
                  </a:ext>
                </a:extLst>
              </p:cNvPr>
              <p:cNvSpPr/>
              <p:nvPr/>
            </p:nvSpPr>
            <p:spPr>
              <a:xfrm>
                <a:off x="5282566" y="6673223"/>
                <a:ext cx="10000" cy="734"/>
              </a:xfrm>
              <a:custGeom>
                <a:avLst/>
                <a:gdLst>
                  <a:gd name="csX0" fmla="*/ 5258 w 10000"/>
                  <a:gd name="csY0" fmla="*/ 222 h 734"/>
                  <a:gd name="csX1" fmla="*/ 0 w 10000"/>
                  <a:gd name="csY1" fmla="*/ 33 h 734"/>
                  <a:gd name="csX2" fmla="*/ 5258 w 10000"/>
                  <a:gd name="csY2" fmla="*/ 222 h 7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0" h="734">
                    <a:moveTo>
                      <a:pt x="5258" y="222"/>
                    </a:moveTo>
                    <a:cubicBezTo>
                      <a:pt x="2526" y="33"/>
                      <a:pt x="171" y="-52"/>
                      <a:pt x="0" y="33"/>
                    </a:cubicBezTo>
                    <a:cubicBezTo>
                      <a:pt x="1154" y="507"/>
                      <a:pt x="18002" y="1239"/>
                      <a:pt x="5258" y="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9" name="Frihandsfigur: Form 528">
                <a:extLst>
                  <a:ext uri="{FF2B5EF4-FFF2-40B4-BE49-F238E27FC236}">
                    <a16:creationId xmlns:a16="http://schemas.microsoft.com/office/drawing/2014/main" id="{7E6C0F31-AB12-DDCD-E0BC-54FF7F9E07EC}"/>
                  </a:ext>
                </a:extLst>
              </p:cNvPr>
              <p:cNvSpPr/>
              <p:nvPr/>
            </p:nvSpPr>
            <p:spPr>
              <a:xfrm>
                <a:off x="5300992" y="6659429"/>
                <a:ext cx="9352" cy="1173"/>
              </a:xfrm>
              <a:custGeom>
                <a:avLst/>
                <a:gdLst>
                  <a:gd name="csX0" fmla="*/ 4966 w 9352"/>
                  <a:gd name="csY0" fmla="*/ 232 h 1173"/>
                  <a:gd name="csX1" fmla="*/ 4383 w 9352"/>
                  <a:gd name="csY1" fmla="*/ 940 h 1173"/>
                  <a:gd name="csX2" fmla="*/ 4966 w 9352"/>
                  <a:gd name="csY2" fmla="*/ 232 h 1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2" h="1173">
                    <a:moveTo>
                      <a:pt x="4966" y="232"/>
                    </a:moveTo>
                    <a:cubicBezTo>
                      <a:pt x="-806" y="-363"/>
                      <a:pt x="-2229" y="300"/>
                      <a:pt x="4383" y="940"/>
                    </a:cubicBezTo>
                    <a:cubicBezTo>
                      <a:pt x="10167" y="1534"/>
                      <a:pt x="11578" y="883"/>
                      <a:pt x="4966" y="2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0" name="Frihandsfigur: Form 529">
                <a:extLst>
                  <a:ext uri="{FF2B5EF4-FFF2-40B4-BE49-F238E27FC236}">
                    <a16:creationId xmlns:a16="http://schemas.microsoft.com/office/drawing/2014/main" id="{1DFDC79B-7D39-F151-7CC7-314E131FB90C}"/>
                  </a:ext>
                </a:extLst>
              </p:cNvPr>
              <p:cNvSpPr/>
              <p:nvPr/>
            </p:nvSpPr>
            <p:spPr>
              <a:xfrm>
                <a:off x="5174707" y="6992794"/>
                <a:ext cx="11570" cy="3897"/>
              </a:xfrm>
              <a:custGeom>
                <a:avLst/>
                <a:gdLst>
                  <a:gd name="csX0" fmla="*/ 6144 w 11570"/>
                  <a:gd name="csY0" fmla="*/ 0 h 3897"/>
                  <a:gd name="csX1" fmla="*/ 0 w 11570"/>
                  <a:gd name="csY1" fmla="*/ 1920 h 3897"/>
                  <a:gd name="csX2" fmla="*/ 6144 w 11570"/>
                  <a:gd name="csY2" fmla="*/ 0 h 38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0" h="3897">
                    <a:moveTo>
                      <a:pt x="6144" y="0"/>
                    </a:moveTo>
                    <a:cubicBezTo>
                      <a:pt x="2977" y="0"/>
                      <a:pt x="229" y="857"/>
                      <a:pt x="0" y="1920"/>
                    </a:cubicBezTo>
                    <a:cubicBezTo>
                      <a:pt x="1274" y="6824"/>
                      <a:pt x="20797" y="1211"/>
                      <a:pt x="6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1" name="Frihandsfigur: Form 530">
                <a:extLst>
                  <a:ext uri="{FF2B5EF4-FFF2-40B4-BE49-F238E27FC236}">
                    <a16:creationId xmlns:a16="http://schemas.microsoft.com/office/drawing/2014/main" id="{36F9A9FA-5E8F-0A3A-4AC6-CA28FC5EC41E}"/>
                  </a:ext>
                </a:extLst>
              </p:cNvPr>
              <p:cNvSpPr/>
              <p:nvPr/>
            </p:nvSpPr>
            <p:spPr>
              <a:xfrm>
                <a:off x="5120820" y="7241264"/>
                <a:ext cx="12348" cy="4450"/>
              </a:xfrm>
              <a:custGeom>
                <a:avLst/>
                <a:gdLst>
                  <a:gd name="csX0" fmla="*/ 6584 w 12348"/>
                  <a:gd name="csY0" fmla="*/ 0 h 4450"/>
                  <a:gd name="csX1" fmla="*/ 0 w 12348"/>
                  <a:gd name="csY1" fmla="*/ 2195 h 4450"/>
                  <a:gd name="csX2" fmla="*/ 6584 w 12348"/>
                  <a:gd name="csY2" fmla="*/ 0 h 4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8" h="4450">
                    <a:moveTo>
                      <a:pt x="6584" y="0"/>
                    </a:moveTo>
                    <a:cubicBezTo>
                      <a:pt x="3206" y="0"/>
                      <a:pt x="257" y="983"/>
                      <a:pt x="0" y="2195"/>
                    </a:cubicBezTo>
                    <a:cubicBezTo>
                      <a:pt x="1320" y="7801"/>
                      <a:pt x="22186" y="1360"/>
                      <a:pt x="6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2" name="Frihandsfigur: Form 531">
                <a:extLst>
                  <a:ext uri="{FF2B5EF4-FFF2-40B4-BE49-F238E27FC236}">
                    <a16:creationId xmlns:a16="http://schemas.microsoft.com/office/drawing/2014/main" id="{078F9315-1D2E-3C0F-0A8E-18D186884400}"/>
                  </a:ext>
                </a:extLst>
              </p:cNvPr>
              <p:cNvSpPr/>
              <p:nvPr/>
            </p:nvSpPr>
            <p:spPr>
              <a:xfrm>
                <a:off x="5091358" y="7378733"/>
                <a:ext cx="12382" cy="4715"/>
              </a:xfrm>
              <a:custGeom>
                <a:avLst/>
                <a:gdLst>
                  <a:gd name="csX0" fmla="*/ 6688 w 12382"/>
                  <a:gd name="csY0" fmla="*/ 6 h 4715"/>
                  <a:gd name="csX1" fmla="*/ 5688 w 12382"/>
                  <a:gd name="csY1" fmla="*/ 4710 h 4715"/>
                  <a:gd name="csX2" fmla="*/ 6688 w 12382"/>
                  <a:gd name="csY2" fmla="*/ 6 h 47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82" h="4715">
                    <a:moveTo>
                      <a:pt x="6688" y="6"/>
                    </a:moveTo>
                    <a:cubicBezTo>
                      <a:pt x="-844" y="-194"/>
                      <a:pt x="-3119" y="4612"/>
                      <a:pt x="5688" y="4710"/>
                    </a:cubicBezTo>
                    <a:cubicBezTo>
                      <a:pt x="13232" y="4903"/>
                      <a:pt x="15501" y="103"/>
                      <a:pt x="668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3" name="Frihandsfigur: Form 532">
                <a:extLst>
                  <a:ext uri="{FF2B5EF4-FFF2-40B4-BE49-F238E27FC236}">
                    <a16:creationId xmlns:a16="http://schemas.microsoft.com/office/drawing/2014/main" id="{3803EDBD-3302-E183-DB35-6D3F5F2171A8}"/>
                  </a:ext>
                </a:extLst>
              </p:cNvPr>
              <p:cNvSpPr/>
              <p:nvPr/>
            </p:nvSpPr>
            <p:spPr>
              <a:xfrm>
                <a:off x="5148647" y="7112894"/>
                <a:ext cx="11949" cy="4159"/>
              </a:xfrm>
              <a:custGeom>
                <a:avLst/>
                <a:gdLst>
                  <a:gd name="csX0" fmla="*/ 6361 w 11949"/>
                  <a:gd name="csY0" fmla="*/ 0 h 4159"/>
                  <a:gd name="csX1" fmla="*/ 0 w 11949"/>
                  <a:gd name="csY1" fmla="*/ 2052 h 4159"/>
                  <a:gd name="csX2" fmla="*/ 6361 w 11949"/>
                  <a:gd name="csY2" fmla="*/ 0 h 4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9" h="4159">
                    <a:moveTo>
                      <a:pt x="6361" y="0"/>
                    </a:moveTo>
                    <a:cubicBezTo>
                      <a:pt x="3097" y="0"/>
                      <a:pt x="246" y="915"/>
                      <a:pt x="0" y="2052"/>
                    </a:cubicBezTo>
                    <a:cubicBezTo>
                      <a:pt x="1297" y="7287"/>
                      <a:pt x="21471" y="1280"/>
                      <a:pt x="6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4" name="Frihandsfigur: Form 533">
                <a:extLst>
                  <a:ext uri="{FF2B5EF4-FFF2-40B4-BE49-F238E27FC236}">
                    <a16:creationId xmlns:a16="http://schemas.microsoft.com/office/drawing/2014/main" id="{2BCEA06C-4D31-AFA0-0A4B-56813BF5621E}"/>
                  </a:ext>
                </a:extLst>
              </p:cNvPr>
              <p:cNvSpPr/>
              <p:nvPr/>
            </p:nvSpPr>
            <p:spPr>
              <a:xfrm>
                <a:off x="5452439" y="5894192"/>
                <a:ext cx="7608" cy="4192"/>
              </a:xfrm>
              <a:custGeom>
                <a:avLst/>
                <a:gdLst>
                  <a:gd name="csX0" fmla="*/ 3915 w 7608"/>
                  <a:gd name="csY0" fmla="*/ 1584 h 4192"/>
                  <a:gd name="csX1" fmla="*/ 0 w 7608"/>
                  <a:gd name="csY1" fmla="*/ 4162 h 4192"/>
                  <a:gd name="csX2" fmla="*/ 3915 w 7608"/>
                  <a:gd name="csY2" fmla="*/ 1584 h 41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08" h="4192">
                    <a:moveTo>
                      <a:pt x="3915" y="1584"/>
                    </a:moveTo>
                    <a:cubicBezTo>
                      <a:pt x="1840" y="2699"/>
                      <a:pt x="86" y="3847"/>
                      <a:pt x="0" y="4162"/>
                    </a:cubicBezTo>
                    <a:cubicBezTo>
                      <a:pt x="1206" y="4745"/>
                      <a:pt x="13647" y="-3308"/>
                      <a:pt x="3915" y="1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5" name="Frihandsfigur: Form 534">
                <a:extLst>
                  <a:ext uri="{FF2B5EF4-FFF2-40B4-BE49-F238E27FC236}">
                    <a16:creationId xmlns:a16="http://schemas.microsoft.com/office/drawing/2014/main" id="{5D583CBF-B0B8-C63D-2788-4ABEE27E5F0E}"/>
                  </a:ext>
                </a:extLst>
              </p:cNvPr>
              <p:cNvSpPr/>
              <p:nvPr/>
            </p:nvSpPr>
            <p:spPr>
              <a:xfrm>
                <a:off x="5432979" y="5964346"/>
                <a:ext cx="8018" cy="5401"/>
              </a:xfrm>
              <a:custGeom>
                <a:avLst/>
                <a:gdLst>
                  <a:gd name="csX0" fmla="*/ 4143 w 8018"/>
                  <a:gd name="csY0" fmla="*/ 2108 h 5401"/>
                  <a:gd name="csX1" fmla="*/ 0 w 8018"/>
                  <a:gd name="csY1" fmla="*/ 5383 h 5401"/>
                  <a:gd name="csX2" fmla="*/ 4143 w 8018"/>
                  <a:gd name="csY2" fmla="*/ 2108 h 54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8" h="5401">
                    <a:moveTo>
                      <a:pt x="4143" y="2108"/>
                    </a:moveTo>
                    <a:cubicBezTo>
                      <a:pt x="1949" y="3553"/>
                      <a:pt x="97" y="5017"/>
                      <a:pt x="0" y="5383"/>
                    </a:cubicBezTo>
                    <a:cubicBezTo>
                      <a:pt x="1377" y="5891"/>
                      <a:pt x="14328" y="-4264"/>
                      <a:pt x="4143" y="2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6" name="Frihandsfigur: Form 535">
                <a:extLst>
                  <a:ext uri="{FF2B5EF4-FFF2-40B4-BE49-F238E27FC236}">
                    <a16:creationId xmlns:a16="http://schemas.microsoft.com/office/drawing/2014/main" id="{A2184F05-6B1F-C18E-CB34-D811C271A168}"/>
                  </a:ext>
                </a:extLst>
              </p:cNvPr>
              <p:cNvSpPr/>
              <p:nvPr/>
            </p:nvSpPr>
            <p:spPr>
              <a:xfrm>
                <a:off x="5422115" y="6008693"/>
                <a:ext cx="8214" cy="5907"/>
              </a:xfrm>
              <a:custGeom>
                <a:avLst/>
                <a:gdLst>
                  <a:gd name="csX0" fmla="*/ 4263 w 8214"/>
                  <a:gd name="csY0" fmla="*/ 2200 h 5907"/>
                  <a:gd name="csX1" fmla="*/ 0 w 8214"/>
                  <a:gd name="csY1" fmla="*/ 5869 h 5907"/>
                  <a:gd name="csX2" fmla="*/ 4263 w 8214"/>
                  <a:gd name="csY2" fmla="*/ 2200 h 59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14" h="5907">
                    <a:moveTo>
                      <a:pt x="4263" y="2200"/>
                    </a:moveTo>
                    <a:cubicBezTo>
                      <a:pt x="2012" y="3778"/>
                      <a:pt x="103" y="5412"/>
                      <a:pt x="0" y="5869"/>
                    </a:cubicBezTo>
                    <a:cubicBezTo>
                      <a:pt x="1492" y="6641"/>
                      <a:pt x="14630" y="-4612"/>
                      <a:pt x="4263" y="2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7" name="Frihandsfigur: Form 536">
                <a:extLst>
                  <a:ext uri="{FF2B5EF4-FFF2-40B4-BE49-F238E27FC236}">
                    <a16:creationId xmlns:a16="http://schemas.microsoft.com/office/drawing/2014/main" id="{EB707E0E-6331-A4FD-224A-7BB1124F0774}"/>
                  </a:ext>
                </a:extLst>
              </p:cNvPr>
              <p:cNvSpPr/>
              <p:nvPr/>
            </p:nvSpPr>
            <p:spPr>
              <a:xfrm>
                <a:off x="5410280" y="6064476"/>
                <a:ext cx="8399" cy="6106"/>
              </a:xfrm>
              <a:custGeom>
                <a:avLst/>
                <a:gdLst>
                  <a:gd name="csX0" fmla="*/ 4372 w 8399"/>
                  <a:gd name="csY0" fmla="*/ 2105 h 6106"/>
                  <a:gd name="csX1" fmla="*/ 0 w 8399"/>
                  <a:gd name="csY1" fmla="*/ 6019 h 6106"/>
                  <a:gd name="csX2" fmla="*/ 4372 w 8399"/>
                  <a:gd name="csY2" fmla="*/ 2105 h 61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9" h="6106">
                    <a:moveTo>
                      <a:pt x="4372" y="2105"/>
                    </a:moveTo>
                    <a:cubicBezTo>
                      <a:pt x="2069" y="3704"/>
                      <a:pt x="108" y="5453"/>
                      <a:pt x="0" y="6019"/>
                    </a:cubicBezTo>
                    <a:cubicBezTo>
                      <a:pt x="1623" y="7231"/>
                      <a:pt x="14910" y="-4685"/>
                      <a:pt x="4372" y="21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8" name="Frihandsfigur: Form 537">
                <a:extLst>
                  <a:ext uri="{FF2B5EF4-FFF2-40B4-BE49-F238E27FC236}">
                    <a16:creationId xmlns:a16="http://schemas.microsoft.com/office/drawing/2014/main" id="{F086872E-9AD1-EFCA-4C1A-6A89BD906817}"/>
                  </a:ext>
                </a:extLst>
              </p:cNvPr>
              <p:cNvSpPr/>
              <p:nvPr/>
            </p:nvSpPr>
            <p:spPr>
              <a:xfrm>
                <a:off x="5442964" y="5927815"/>
                <a:ext cx="7821" cy="4795"/>
              </a:xfrm>
              <a:custGeom>
                <a:avLst/>
                <a:gdLst>
                  <a:gd name="csX0" fmla="*/ 4023 w 7821"/>
                  <a:gd name="csY0" fmla="*/ 1886 h 4795"/>
                  <a:gd name="csX1" fmla="*/ 0 w 7821"/>
                  <a:gd name="csY1" fmla="*/ 4778 h 4795"/>
                  <a:gd name="csX2" fmla="*/ 4023 w 7821"/>
                  <a:gd name="csY2" fmla="*/ 1886 h 47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1" h="4795">
                    <a:moveTo>
                      <a:pt x="4023" y="1886"/>
                    </a:moveTo>
                    <a:cubicBezTo>
                      <a:pt x="1892" y="3172"/>
                      <a:pt x="91" y="4457"/>
                      <a:pt x="0" y="4778"/>
                    </a:cubicBezTo>
                    <a:cubicBezTo>
                      <a:pt x="1240" y="5246"/>
                      <a:pt x="14030" y="-3806"/>
                      <a:pt x="4023" y="18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9" name="Frihandsfigur: Form 538">
                <a:extLst>
                  <a:ext uri="{FF2B5EF4-FFF2-40B4-BE49-F238E27FC236}">
                    <a16:creationId xmlns:a16="http://schemas.microsoft.com/office/drawing/2014/main" id="{4DFA6B61-4428-F4B1-2B66-4CE92F23D9DB}"/>
                  </a:ext>
                </a:extLst>
              </p:cNvPr>
              <p:cNvSpPr/>
              <p:nvPr/>
            </p:nvSpPr>
            <p:spPr>
              <a:xfrm>
                <a:off x="5461772" y="5858560"/>
                <a:ext cx="7396" cy="3738"/>
              </a:xfrm>
              <a:custGeom>
                <a:avLst/>
                <a:gdLst>
                  <a:gd name="csX0" fmla="*/ 3818 w 7396"/>
                  <a:gd name="csY0" fmla="*/ 1275 h 3738"/>
                  <a:gd name="csX1" fmla="*/ 0 w 7396"/>
                  <a:gd name="csY1" fmla="*/ 3669 h 3738"/>
                  <a:gd name="csX2" fmla="*/ 3818 w 7396"/>
                  <a:gd name="csY2" fmla="*/ 1275 h 37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6" h="3738">
                    <a:moveTo>
                      <a:pt x="3818" y="1275"/>
                    </a:moveTo>
                    <a:cubicBezTo>
                      <a:pt x="1795" y="2246"/>
                      <a:pt x="86" y="3315"/>
                      <a:pt x="0" y="3669"/>
                    </a:cubicBezTo>
                    <a:cubicBezTo>
                      <a:pt x="1212" y="4526"/>
                      <a:pt x="13242" y="-2880"/>
                      <a:pt x="3818" y="1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0" name="Frihandsfigur: Form 539">
                <a:extLst>
                  <a:ext uri="{FF2B5EF4-FFF2-40B4-BE49-F238E27FC236}">
                    <a16:creationId xmlns:a16="http://schemas.microsoft.com/office/drawing/2014/main" id="{DDE721EE-F28F-C799-61F5-9B866B6D5AF9}"/>
                  </a:ext>
                </a:extLst>
              </p:cNvPr>
              <p:cNvSpPr/>
              <p:nvPr/>
            </p:nvSpPr>
            <p:spPr>
              <a:xfrm>
                <a:off x="5366594" y="6311803"/>
                <a:ext cx="8789" cy="4179"/>
              </a:xfrm>
              <a:custGeom>
                <a:avLst/>
                <a:gdLst>
                  <a:gd name="csX0" fmla="*/ 4601 w 8789"/>
                  <a:gd name="csY0" fmla="*/ 860 h 4179"/>
                  <a:gd name="csX1" fmla="*/ 0 w 8789"/>
                  <a:gd name="csY1" fmla="*/ 3774 h 4179"/>
                  <a:gd name="csX2" fmla="*/ 4601 w 8789"/>
                  <a:gd name="csY2" fmla="*/ 860 h 4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89" h="4179">
                    <a:moveTo>
                      <a:pt x="4601" y="860"/>
                    </a:moveTo>
                    <a:cubicBezTo>
                      <a:pt x="2195" y="1791"/>
                      <a:pt x="132" y="3100"/>
                      <a:pt x="0" y="3774"/>
                    </a:cubicBezTo>
                    <a:cubicBezTo>
                      <a:pt x="1526" y="6129"/>
                      <a:pt x="15648" y="-2707"/>
                      <a:pt x="4601" y="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1" name="Frihandsfigur: Form 540">
                <a:extLst>
                  <a:ext uri="{FF2B5EF4-FFF2-40B4-BE49-F238E27FC236}">
                    <a16:creationId xmlns:a16="http://schemas.microsoft.com/office/drawing/2014/main" id="{323431E8-6E68-6FC4-D222-2E606E2D25D7}"/>
                  </a:ext>
                </a:extLst>
              </p:cNvPr>
              <p:cNvSpPr/>
              <p:nvPr/>
            </p:nvSpPr>
            <p:spPr>
              <a:xfrm>
                <a:off x="5396845" y="6139736"/>
                <a:ext cx="8286" cy="5759"/>
              </a:xfrm>
              <a:custGeom>
                <a:avLst/>
                <a:gdLst>
                  <a:gd name="csX0" fmla="*/ 4382 w 8286"/>
                  <a:gd name="csY0" fmla="*/ 1494 h 5759"/>
                  <a:gd name="csX1" fmla="*/ 3896 w 8286"/>
                  <a:gd name="csY1" fmla="*/ 4288 h 5759"/>
                  <a:gd name="csX2" fmla="*/ 4382 w 8286"/>
                  <a:gd name="csY2" fmla="*/ 1494 h 5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6" h="5759">
                    <a:moveTo>
                      <a:pt x="4382" y="1494"/>
                    </a:moveTo>
                    <a:cubicBezTo>
                      <a:pt x="73" y="3871"/>
                      <a:pt x="-2608" y="7969"/>
                      <a:pt x="3896" y="4288"/>
                    </a:cubicBezTo>
                    <a:cubicBezTo>
                      <a:pt x="8217" y="1911"/>
                      <a:pt x="10897" y="-2238"/>
                      <a:pt x="4382" y="1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2" name="Frihandsfigur: Form 541">
                <a:extLst>
                  <a:ext uri="{FF2B5EF4-FFF2-40B4-BE49-F238E27FC236}">
                    <a16:creationId xmlns:a16="http://schemas.microsoft.com/office/drawing/2014/main" id="{7A611F61-96BE-721B-97E6-16B28CB2C0DE}"/>
                  </a:ext>
                </a:extLst>
              </p:cNvPr>
              <p:cNvSpPr/>
              <p:nvPr/>
            </p:nvSpPr>
            <p:spPr>
              <a:xfrm>
                <a:off x="5351556" y="6398332"/>
                <a:ext cx="8743" cy="4856"/>
              </a:xfrm>
              <a:custGeom>
                <a:avLst/>
                <a:gdLst>
                  <a:gd name="csX0" fmla="*/ 4637 w 8743"/>
                  <a:gd name="csY0" fmla="*/ 278 h 4856"/>
                  <a:gd name="csX1" fmla="*/ 4099 w 8743"/>
                  <a:gd name="csY1" fmla="*/ 4599 h 4856"/>
                  <a:gd name="csX2" fmla="*/ 4637 w 8743"/>
                  <a:gd name="csY2" fmla="*/ 278 h 48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43" h="4856">
                    <a:moveTo>
                      <a:pt x="4637" y="278"/>
                    </a:moveTo>
                    <a:cubicBezTo>
                      <a:pt x="-244" y="1268"/>
                      <a:pt x="-2501" y="6000"/>
                      <a:pt x="4099" y="4599"/>
                    </a:cubicBezTo>
                    <a:cubicBezTo>
                      <a:pt x="8980" y="3656"/>
                      <a:pt x="11255" y="-1201"/>
                      <a:pt x="4637" y="2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3" name="Frihandsfigur: Form 542">
                <a:extLst>
                  <a:ext uri="{FF2B5EF4-FFF2-40B4-BE49-F238E27FC236}">
                    <a16:creationId xmlns:a16="http://schemas.microsoft.com/office/drawing/2014/main" id="{71CE8FF8-D104-70F0-D152-A957EF49F796}"/>
                  </a:ext>
                </a:extLst>
              </p:cNvPr>
              <p:cNvSpPr/>
              <p:nvPr/>
            </p:nvSpPr>
            <p:spPr>
              <a:xfrm>
                <a:off x="5334866" y="6540478"/>
                <a:ext cx="8929" cy="4200"/>
              </a:xfrm>
              <a:custGeom>
                <a:avLst/>
                <a:gdLst>
                  <a:gd name="csX0" fmla="*/ 4742 w 8929"/>
                  <a:gd name="csY0" fmla="*/ 19 h 4200"/>
                  <a:gd name="csX1" fmla="*/ 4182 w 8929"/>
                  <a:gd name="csY1" fmla="*/ 4174 h 4200"/>
                  <a:gd name="csX2" fmla="*/ 4742 w 8929"/>
                  <a:gd name="csY2" fmla="*/ 19 h 4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29" h="4200">
                    <a:moveTo>
                      <a:pt x="4742" y="19"/>
                    </a:moveTo>
                    <a:cubicBezTo>
                      <a:pt x="-956" y="-313"/>
                      <a:pt x="-1967" y="3859"/>
                      <a:pt x="4182" y="4174"/>
                    </a:cubicBezTo>
                    <a:cubicBezTo>
                      <a:pt x="9909" y="4574"/>
                      <a:pt x="10880" y="299"/>
                      <a:pt x="474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4" name="Frihandsfigur: Form 543">
                <a:extLst>
                  <a:ext uri="{FF2B5EF4-FFF2-40B4-BE49-F238E27FC236}">
                    <a16:creationId xmlns:a16="http://schemas.microsoft.com/office/drawing/2014/main" id="{320C8EA1-9586-ED6A-EE7D-F30073FD2620}"/>
                  </a:ext>
                </a:extLst>
              </p:cNvPr>
              <p:cNvSpPr/>
              <p:nvPr/>
            </p:nvSpPr>
            <p:spPr>
              <a:xfrm>
                <a:off x="5381579" y="6228244"/>
                <a:ext cx="8648" cy="5059"/>
              </a:xfrm>
              <a:custGeom>
                <a:avLst/>
                <a:gdLst>
                  <a:gd name="csX0" fmla="*/ 4549 w 8648"/>
                  <a:gd name="csY0" fmla="*/ 1082 h 5059"/>
                  <a:gd name="csX1" fmla="*/ 0 w 8648"/>
                  <a:gd name="csY1" fmla="*/ 4609 h 5059"/>
                  <a:gd name="csX2" fmla="*/ 4549 w 8648"/>
                  <a:gd name="csY2" fmla="*/ 1082 h 50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8" h="5059">
                    <a:moveTo>
                      <a:pt x="4549" y="1082"/>
                    </a:moveTo>
                    <a:cubicBezTo>
                      <a:pt x="2177" y="2226"/>
                      <a:pt x="143" y="3803"/>
                      <a:pt x="0" y="4609"/>
                    </a:cubicBezTo>
                    <a:cubicBezTo>
                      <a:pt x="1612" y="7329"/>
                      <a:pt x="15333" y="-3324"/>
                      <a:pt x="4549" y="10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5" name="Frihandsfigur: Form 544">
                <a:extLst>
                  <a:ext uri="{FF2B5EF4-FFF2-40B4-BE49-F238E27FC236}">
                    <a16:creationId xmlns:a16="http://schemas.microsoft.com/office/drawing/2014/main" id="{DF00F65D-8978-3F6A-6955-5DE7EADE3ADD}"/>
                  </a:ext>
                </a:extLst>
              </p:cNvPr>
              <p:cNvSpPr/>
              <p:nvPr/>
            </p:nvSpPr>
            <p:spPr>
              <a:xfrm>
                <a:off x="5318028" y="6622992"/>
                <a:ext cx="9490" cy="2043"/>
              </a:xfrm>
              <a:custGeom>
                <a:avLst/>
                <a:gdLst>
                  <a:gd name="csX0" fmla="*/ 4966 w 9490"/>
                  <a:gd name="csY0" fmla="*/ 155 h 2043"/>
                  <a:gd name="csX1" fmla="*/ 0 w 9490"/>
                  <a:gd name="csY1" fmla="*/ 498 h 2043"/>
                  <a:gd name="csX2" fmla="*/ 4966 w 9490"/>
                  <a:gd name="csY2" fmla="*/ 155 h 20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0" h="2043">
                    <a:moveTo>
                      <a:pt x="4966" y="155"/>
                    </a:moveTo>
                    <a:cubicBezTo>
                      <a:pt x="2377" y="-148"/>
                      <a:pt x="154" y="7"/>
                      <a:pt x="0" y="498"/>
                    </a:cubicBezTo>
                    <a:cubicBezTo>
                      <a:pt x="971" y="2904"/>
                      <a:pt x="17151" y="2275"/>
                      <a:pt x="4966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6" name="Frihandsfigur: Form 545">
                <a:extLst>
                  <a:ext uri="{FF2B5EF4-FFF2-40B4-BE49-F238E27FC236}">
                    <a16:creationId xmlns:a16="http://schemas.microsoft.com/office/drawing/2014/main" id="{2305FBF4-4EA8-B617-AC5F-2DE02E2BD1C0}"/>
                  </a:ext>
                </a:extLst>
              </p:cNvPr>
              <p:cNvSpPr/>
              <p:nvPr/>
            </p:nvSpPr>
            <p:spPr>
              <a:xfrm>
                <a:off x="5059841" y="7526146"/>
                <a:ext cx="12876" cy="5262"/>
              </a:xfrm>
              <a:custGeom>
                <a:avLst/>
                <a:gdLst>
                  <a:gd name="csX0" fmla="*/ 7092 w 12876"/>
                  <a:gd name="csY0" fmla="*/ 0 h 5262"/>
                  <a:gd name="csX1" fmla="*/ 0 w 12876"/>
                  <a:gd name="csY1" fmla="*/ 2521 h 5262"/>
                  <a:gd name="csX2" fmla="*/ 7092 w 12876"/>
                  <a:gd name="csY2" fmla="*/ 0 h 5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76" h="5262">
                    <a:moveTo>
                      <a:pt x="7092" y="0"/>
                    </a:moveTo>
                    <a:cubicBezTo>
                      <a:pt x="4658" y="57"/>
                      <a:pt x="869" y="451"/>
                      <a:pt x="0" y="2521"/>
                    </a:cubicBezTo>
                    <a:cubicBezTo>
                      <a:pt x="2640" y="9516"/>
                      <a:pt x="22460" y="1046"/>
                      <a:pt x="70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7" name="Frihandsfigur: Form 546">
                <a:extLst>
                  <a:ext uri="{FF2B5EF4-FFF2-40B4-BE49-F238E27FC236}">
                    <a16:creationId xmlns:a16="http://schemas.microsoft.com/office/drawing/2014/main" id="{2C9B433F-B59A-442A-8438-E193C6CDB8CF}"/>
                  </a:ext>
                </a:extLst>
              </p:cNvPr>
              <p:cNvSpPr/>
              <p:nvPr/>
            </p:nvSpPr>
            <p:spPr>
              <a:xfrm>
                <a:off x="5275657" y="5882201"/>
                <a:ext cx="6878" cy="2048"/>
              </a:xfrm>
              <a:custGeom>
                <a:avLst/>
                <a:gdLst>
                  <a:gd name="csX0" fmla="*/ 3806 w 6878"/>
                  <a:gd name="csY0" fmla="*/ 185 h 2048"/>
                  <a:gd name="csX1" fmla="*/ 0 w 6878"/>
                  <a:gd name="csY1" fmla="*/ 1592 h 2048"/>
                  <a:gd name="csX2" fmla="*/ 3806 w 6878"/>
                  <a:gd name="csY2" fmla="*/ 185 h 20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78" h="2048">
                    <a:moveTo>
                      <a:pt x="3806" y="185"/>
                    </a:moveTo>
                    <a:cubicBezTo>
                      <a:pt x="2560" y="454"/>
                      <a:pt x="606" y="791"/>
                      <a:pt x="0" y="1592"/>
                    </a:cubicBezTo>
                    <a:cubicBezTo>
                      <a:pt x="1972" y="3426"/>
                      <a:pt x="11767" y="-929"/>
                      <a:pt x="3806" y="1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8" name="Frihandsfigur: Form 547">
                <a:extLst>
                  <a:ext uri="{FF2B5EF4-FFF2-40B4-BE49-F238E27FC236}">
                    <a16:creationId xmlns:a16="http://schemas.microsoft.com/office/drawing/2014/main" id="{3A8A7B81-C541-2121-BB40-ED894E73712C}"/>
                  </a:ext>
                </a:extLst>
              </p:cNvPr>
              <p:cNvSpPr/>
              <p:nvPr/>
            </p:nvSpPr>
            <p:spPr>
              <a:xfrm>
                <a:off x="5061367" y="6600412"/>
                <a:ext cx="9493" cy="1896"/>
              </a:xfrm>
              <a:custGeom>
                <a:avLst/>
                <a:gdLst>
                  <a:gd name="csX0" fmla="*/ 5081 w 9493"/>
                  <a:gd name="csY0" fmla="*/ 29 h 1896"/>
                  <a:gd name="csX1" fmla="*/ 0 w 9493"/>
                  <a:gd name="csY1" fmla="*/ 727 h 1896"/>
                  <a:gd name="csX2" fmla="*/ 5081 w 9493"/>
                  <a:gd name="csY2" fmla="*/ 29 h 18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3" h="1896">
                    <a:moveTo>
                      <a:pt x="5081" y="29"/>
                    </a:moveTo>
                    <a:cubicBezTo>
                      <a:pt x="2486" y="-102"/>
                      <a:pt x="211" y="218"/>
                      <a:pt x="0" y="727"/>
                    </a:cubicBezTo>
                    <a:cubicBezTo>
                      <a:pt x="897" y="3121"/>
                      <a:pt x="17082" y="1298"/>
                      <a:pt x="508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9" name="Frihandsfigur: Form 548">
                <a:extLst>
                  <a:ext uri="{FF2B5EF4-FFF2-40B4-BE49-F238E27FC236}">
                    <a16:creationId xmlns:a16="http://schemas.microsoft.com/office/drawing/2014/main" id="{54B491FF-95A2-3AB5-BCC6-926AB9995372}"/>
                  </a:ext>
                </a:extLst>
              </p:cNvPr>
              <p:cNvSpPr/>
              <p:nvPr/>
            </p:nvSpPr>
            <p:spPr>
              <a:xfrm>
                <a:off x="4985129" y="6676244"/>
                <a:ext cx="10330" cy="741"/>
              </a:xfrm>
              <a:custGeom>
                <a:avLst/>
                <a:gdLst>
                  <a:gd name="csX0" fmla="*/ 5544 w 10330"/>
                  <a:gd name="csY0" fmla="*/ 7 h 741"/>
                  <a:gd name="csX1" fmla="*/ 0 w 10330"/>
                  <a:gd name="csY1" fmla="*/ 304 h 741"/>
                  <a:gd name="csX2" fmla="*/ 5544 w 10330"/>
                  <a:gd name="csY2" fmla="*/ 7 h 7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30" h="741">
                    <a:moveTo>
                      <a:pt x="5544" y="7"/>
                    </a:moveTo>
                    <a:cubicBezTo>
                      <a:pt x="2732" y="-33"/>
                      <a:pt x="251" y="104"/>
                      <a:pt x="0" y="304"/>
                    </a:cubicBezTo>
                    <a:cubicBezTo>
                      <a:pt x="914" y="1230"/>
                      <a:pt x="18597" y="470"/>
                      <a:pt x="554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0" name="Frihandsfigur: Form 549">
                <a:extLst>
                  <a:ext uri="{FF2B5EF4-FFF2-40B4-BE49-F238E27FC236}">
                    <a16:creationId xmlns:a16="http://schemas.microsoft.com/office/drawing/2014/main" id="{D4DB4A7C-A2A9-3F0A-9330-CA95197882CD}"/>
                  </a:ext>
                </a:extLst>
              </p:cNvPr>
              <p:cNvSpPr/>
              <p:nvPr/>
            </p:nvSpPr>
            <p:spPr>
              <a:xfrm>
                <a:off x="4895081" y="6880127"/>
                <a:ext cx="10892" cy="3624"/>
              </a:xfrm>
              <a:custGeom>
                <a:avLst/>
                <a:gdLst>
                  <a:gd name="csX0" fmla="*/ 5986 w 10892"/>
                  <a:gd name="csY0" fmla="*/ 7 h 3624"/>
                  <a:gd name="csX1" fmla="*/ 4912 w 10892"/>
                  <a:gd name="csY1" fmla="*/ 3618 h 3624"/>
                  <a:gd name="csX2" fmla="*/ 5986 w 10892"/>
                  <a:gd name="csY2" fmla="*/ 7 h 36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2" h="3624">
                    <a:moveTo>
                      <a:pt x="5986" y="7"/>
                    </a:moveTo>
                    <a:cubicBezTo>
                      <a:pt x="-455" y="-177"/>
                      <a:pt x="-2958" y="3504"/>
                      <a:pt x="4912" y="3618"/>
                    </a:cubicBezTo>
                    <a:cubicBezTo>
                      <a:pt x="11352" y="3801"/>
                      <a:pt x="13844" y="120"/>
                      <a:pt x="598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1" name="Frihandsfigur: Form 550">
                <a:extLst>
                  <a:ext uri="{FF2B5EF4-FFF2-40B4-BE49-F238E27FC236}">
                    <a16:creationId xmlns:a16="http://schemas.microsoft.com/office/drawing/2014/main" id="{648427B7-0746-B2BE-378F-05A4A453A6FA}"/>
                  </a:ext>
                </a:extLst>
              </p:cNvPr>
              <p:cNvSpPr/>
              <p:nvPr/>
            </p:nvSpPr>
            <p:spPr>
              <a:xfrm>
                <a:off x="5037353" y="6640241"/>
                <a:ext cx="9770" cy="947"/>
              </a:xfrm>
              <a:custGeom>
                <a:avLst/>
                <a:gdLst>
                  <a:gd name="csX0" fmla="*/ 5224 w 9770"/>
                  <a:gd name="csY0" fmla="*/ 46 h 947"/>
                  <a:gd name="csX1" fmla="*/ 0 w 9770"/>
                  <a:gd name="csY1" fmla="*/ 280 h 947"/>
                  <a:gd name="csX2" fmla="*/ 5224 w 9770"/>
                  <a:gd name="csY2" fmla="*/ 46 h 9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0" h="947">
                    <a:moveTo>
                      <a:pt x="5224" y="46"/>
                    </a:moveTo>
                    <a:cubicBezTo>
                      <a:pt x="2560" y="-69"/>
                      <a:pt x="223" y="40"/>
                      <a:pt x="0" y="280"/>
                    </a:cubicBezTo>
                    <a:cubicBezTo>
                      <a:pt x="897" y="1423"/>
                      <a:pt x="17596" y="932"/>
                      <a:pt x="5224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2" name="Frihandsfigur: Form 551">
                <a:extLst>
                  <a:ext uri="{FF2B5EF4-FFF2-40B4-BE49-F238E27FC236}">
                    <a16:creationId xmlns:a16="http://schemas.microsoft.com/office/drawing/2014/main" id="{AAFAE7D7-E934-795C-18D3-CF6A9B3FEA65}"/>
                  </a:ext>
                </a:extLst>
              </p:cNvPr>
              <p:cNvSpPr/>
              <p:nvPr/>
            </p:nvSpPr>
            <p:spPr>
              <a:xfrm>
                <a:off x="5011967" y="6659422"/>
                <a:ext cx="10091" cy="564"/>
              </a:xfrm>
              <a:custGeom>
                <a:avLst/>
                <a:gdLst>
                  <a:gd name="csX0" fmla="*/ 5378 w 10091"/>
                  <a:gd name="csY0" fmla="*/ 38 h 564"/>
                  <a:gd name="csX1" fmla="*/ 0 w 10091"/>
                  <a:gd name="csY1" fmla="*/ 147 h 564"/>
                  <a:gd name="csX2" fmla="*/ 5378 w 10091"/>
                  <a:gd name="csY2" fmla="*/ 38 h 5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91" h="564">
                    <a:moveTo>
                      <a:pt x="5378" y="38"/>
                    </a:moveTo>
                    <a:cubicBezTo>
                      <a:pt x="2640" y="-42"/>
                      <a:pt x="234" y="9"/>
                      <a:pt x="0" y="147"/>
                    </a:cubicBezTo>
                    <a:cubicBezTo>
                      <a:pt x="829" y="792"/>
                      <a:pt x="18225" y="638"/>
                      <a:pt x="537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" name="Frihandsfigur: Form 552">
                <a:extLst>
                  <a:ext uri="{FF2B5EF4-FFF2-40B4-BE49-F238E27FC236}">
                    <a16:creationId xmlns:a16="http://schemas.microsoft.com/office/drawing/2014/main" id="{02E5E1C7-6AF3-2033-A133-C040955A845A}"/>
                  </a:ext>
                </a:extLst>
              </p:cNvPr>
              <p:cNvSpPr/>
              <p:nvPr/>
            </p:nvSpPr>
            <p:spPr>
              <a:xfrm>
                <a:off x="4926751" y="6775812"/>
                <a:ext cx="10892" cy="3049"/>
              </a:xfrm>
              <a:custGeom>
                <a:avLst/>
                <a:gdLst>
                  <a:gd name="csX0" fmla="*/ 5898 w 10892"/>
                  <a:gd name="csY0" fmla="*/ 0 h 3049"/>
                  <a:gd name="csX1" fmla="*/ 0 w 10892"/>
                  <a:gd name="csY1" fmla="*/ 1503 h 3049"/>
                  <a:gd name="csX2" fmla="*/ 5898 w 10892"/>
                  <a:gd name="csY2" fmla="*/ 0 h 3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2" h="3049">
                    <a:moveTo>
                      <a:pt x="5898" y="0"/>
                    </a:moveTo>
                    <a:cubicBezTo>
                      <a:pt x="2920" y="6"/>
                      <a:pt x="280" y="675"/>
                      <a:pt x="0" y="1503"/>
                    </a:cubicBezTo>
                    <a:cubicBezTo>
                      <a:pt x="994" y="5343"/>
                      <a:pt x="19551" y="937"/>
                      <a:pt x="5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" name="Frihandsfigur: Form 553">
                <a:extLst>
                  <a:ext uri="{FF2B5EF4-FFF2-40B4-BE49-F238E27FC236}">
                    <a16:creationId xmlns:a16="http://schemas.microsoft.com/office/drawing/2014/main" id="{CB889006-0942-B09D-9C47-7DCDCC3D2558}"/>
                  </a:ext>
                </a:extLst>
              </p:cNvPr>
              <p:cNvSpPr/>
              <p:nvPr/>
            </p:nvSpPr>
            <p:spPr>
              <a:xfrm>
                <a:off x="4786435" y="7241256"/>
                <a:ext cx="12012" cy="4406"/>
              </a:xfrm>
              <a:custGeom>
                <a:avLst/>
                <a:gdLst>
                  <a:gd name="csX0" fmla="*/ 6664 w 12012"/>
                  <a:gd name="csY0" fmla="*/ 8 h 4406"/>
                  <a:gd name="csX1" fmla="*/ 5355 w 12012"/>
                  <a:gd name="csY1" fmla="*/ 4398 h 4406"/>
                  <a:gd name="csX2" fmla="*/ 6664 w 12012"/>
                  <a:gd name="csY2" fmla="*/ 8 h 44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12" h="4406">
                    <a:moveTo>
                      <a:pt x="6664" y="8"/>
                    </a:moveTo>
                    <a:cubicBezTo>
                      <a:pt x="-365" y="-220"/>
                      <a:pt x="-3354" y="4249"/>
                      <a:pt x="5355" y="4398"/>
                    </a:cubicBezTo>
                    <a:cubicBezTo>
                      <a:pt x="12385" y="4626"/>
                      <a:pt x="15357" y="157"/>
                      <a:pt x="666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5" name="Frihandsfigur: Form 554">
                <a:extLst>
                  <a:ext uri="{FF2B5EF4-FFF2-40B4-BE49-F238E27FC236}">
                    <a16:creationId xmlns:a16="http://schemas.microsoft.com/office/drawing/2014/main" id="{24FA716E-90B2-1818-1ACA-2020BDF802FB}"/>
                  </a:ext>
                </a:extLst>
              </p:cNvPr>
              <p:cNvSpPr/>
              <p:nvPr/>
            </p:nvSpPr>
            <p:spPr>
              <a:xfrm>
                <a:off x="4745119" y="7378730"/>
                <a:ext cx="12442" cy="4721"/>
              </a:xfrm>
              <a:custGeom>
                <a:avLst/>
                <a:gdLst>
                  <a:gd name="csX0" fmla="*/ 6924 w 12442"/>
                  <a:gd name="csY0" fmla="*/ 9 h 4721"/>
                  <a:gd name="csX1" fmla="*/ 5518 w 12442"/>
                  <a:gd name="csY1" fmla="*/ 4713 h 4721"/>
                  <a:gd name="csX2" fmla="*/ 6924 w 12442"/>
                  <a:gd name="csY2" fmla="*/ 9 h 4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42" h="4721">
                    <a:moveTo>
                      <a:pt x="6924" y="9"/>
                    </a:moveTo>
                    <a:cubicBezTo>
                      <a:pt x="-334" y="-237"/>
                      <a:pt x="-3500" y="4547"/>
                      <a:pt x="5518" y="4713"/>
                    </a:cubicBezTo>
                    <a:cubicBezTo>
                      <a:pt x="12782" y="4958"/>
                      <a:pt x="15937" y="175"/>
                      <a:pt x="692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6" name="Frihandsfigur: Form 555">
                <a:extLst>
                  <a:ext uri="{FF2B5EF4-FFF2-40B4-BE49-F238E27FC236}">
                    <a16:creationId xmlns:a16="http://schemas.microsoft.com/office/drawing/2014/main" id="{08D70863-8ED6-9F49-9A55-C3144F74E682}"/>
                  </a:ext>
                </a:extLst>
              </p:cNvPr>
              <p:cNvSpPr/>
              <p:nvPr/>
            </p:nvSpPr>
            <p:spPr>
              <a:xfrm>
                <a:off x="4861217" y="6992786"/>
                <a:ext cx="11244" cy="3855"/>
              </a:xfrm>
              <a:custGeom>
                <a:avLst/>
                <a:gdLst>
                  <a:gd name="csX0" fmla="*/ 6200 w 11244"/>
                  <a:gd name="csY0" fmla="*/ 7 h 3855"/>
                  <a:gd name="csX1" fmla="*/ 5051 w 11244"/>
                  <a:gd name="csY1" fmla="*/ 3848 h 3855"/>
                  <a:gd name="csX2" fmla="*/ 6200 w 11244"/>
                  <a:gd name="csY2" fmla="*/ 7 h 38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44" h="3855">
                    <a:moveTo>
                      <a:pt x="6200" y="7"/>
                    </a:moveTo>
                    <a:cubicBezTo>
                      <a:pt x="-429" y="-193"/>
                      <a:pt x="-3081" y="3728"/>
                      <a:pt x="5051" y="3848"/>
                    </a:cubicBezTo>
                    <a:cubicBezTo>
                      <a:pt x="11675" y="4047"/>
                      <a:pt x="14321" y="133"/>
                      <a:pt x="620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7" name="Frihandsfigur: Form 556">
                <a:extLst>
                  <a:ext uri="{FF2B5EF4-FFF2-40B4-BE49-F238E27FC236}">
                    <a16:creationId xmlns:a16="http://schemas.microsoft.com/office/drawing/2014/main" id="{782CD01F-FADF-9820-AB5A-147FC7A510A6}"/>
                  </a:ext>
                </a:extLst>
              </p:cNvPr>
              <p:cNvSpPr/>
              <p:nvPr/>
            </p:nvSpPr>
            <p:spPr>
              <a:xfrm>
                <a:off x="4825069" y="7112886"/>
                <a:ext cx="11615" cy="4118"/>
              </a:xfrm>
              <a:custGeom>
                <a:avLst/>
                <a:gdLst>
                  <a:gd name="csX0" fmla="*/ 6424 w 11615"/>
                  <a:gd name="csY0" fmla="*/ 8 h 4118"/>
                  <a:gd name="csX1" fmla="*/ 5195 w 11615"/>
                  <a:gd name="csY1" fmla="*/ 4111 h 4118"/>
                  <a:gd name="csX2" fmla="*/ 6424 w 11615"/>
                  <a:gd name="csY2" fmla="*/ 8 h 4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5" h="4118">
                    <a:moveTo>
                      <a:pt x="6424" y="8"/>
                    </a:moveTo>
                    <a:cubicBezTo>
                      <a:pt x="-399" y="-204"/>
                      <a:pt x="-3211" y="3974"/>
                      <a:pt x="5195" y="4111"/>
                    </a:cubicBezTo>
                    <a:cubicBezTo>
                      <a:pt x="12019" y="4323"/>
                      <a:pt x="14820" y="145"/>
                      <a:pt x="642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8" name="Frihandsfigur: Form 557">
                <a:extLst>
                  <a:ext uri="{FF2B5EF4-FFF2-40B4-BE49-F238E27FC236}">
                    <a16:creationId xmlns:a16="http://schemas.microsoft.com/office/drawing/2014/main" id="{6449631A-B4E5-15CE-C0B5-F4FF134F9E4A}"/>
                  </a:ext>
                </a:extLst>
              </p:cNvPr>
              <p:cNvSpPr/>
              <p:nvPr/>
            </p:nvSpPr>
            <p:spPr>
              <a:xfrm>
                <a:off x="4956754" y="6708941"/>
                <a:ext cx="10580" cy="1589"/>
              </a:xfrm>
              <a:custGeom>
                <a:avLst/>
                <a:gdLst>
                  <a:gd name="csX0" fmla="*/ 5715 w 10580"/>
                  <a:gd name="csY0" fmla="*/ 0 h 1589"/>
                  <a:gd name="csX1" fmla="*/ 0 w 10580"/>
                  <a:gd name="csY1" fmla="*/ 772 h 1589"/>
                  <a:gd name="csX2" fmla="*/ 5715 w 10580"/>
                  <a:gd name="csY2" fmla="*/ 0 h 15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0" h="1589">
                    <a:moveTo>
                      <a:pt x="5715" y="0"/>
                    </a:moveTo>
                    <a:cubicBezTo>
                      <a:pt x="2823" y="-6"/>
                      <a:pt x="269" y="338"/>
                      <a:pt x="0" y="772"/>
                    </a:cubicBezTo>
                    <a:cubicBezTo>
                      <a:pt x="1029" y="2766"/>
                      <a:pt x="18979" y="555"/>
                      <a:pt x="5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9" name="Frihandsfigur: Form 558">
                <a:extLst>
                  <a:ext uri="{FF2B5EF4-FFF2-40B4-BE49-F238E27FC236}">
                    <a16:creationId xmlns:a16="http://schemas.microsoft.com/office/drawing/2014/main" id="{1F854C36-ECB9-5B23-4307-1C994130E9B5}"/>
                  </a:ext>
                </a:extLst>
              </p:cNvPr>
              <p:cNvSpPr/>
              <p:nvPr/>
            </p:nvSpPr>
            <p:spPr>
              <a:xfrm>
                <a:off x="5232591" y="6023182"/>
                <a:ext cx="7462" cy="2425"/>
              </a:xfrm>
              <a:custGeom>
                <a:avLst/>
                <a:gdLst>
                  <a:gd name="csX0" fmla="*/ 3981 w 7462"/>
                  <a:gd name="csY0" fmla="*/ 422 h 2425"/>
                  <a:gd name="csX1" fmla="*/ 3484 w 7462"/>
                  <a:gd name="csY1" fmla="*/ 2022 h 2425"/>
                  <a:gd name="csX2" fmla="*/ 3981 w 7462"/>
                  <a:gd name="csY2" fmla="*/ 422 h 24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62" h="2425">
                    <a:moveTo>
                      <a:pt x="3981" y="422"/>
                    </a:moveTo>
                    <a:cubicBezTo>
                      <a:pt x="-316" y="1330"/>
                      <a:pt x="-2048" y="3262"/>
                      <a:pt x="3484" y="2022"/>
                    </a:cubicBezTo>
                    <a:cubicBezTo>
                      <a:pt x="7765" y="1079"/>
                      <a:pt x="9519" y="-853"/>
                      <a:pt x="3981" y="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0" name="Frihandsfigur: Form 559">
                <a:extLst>
                  <a:ext uri="{FF2B5EF4-FFF2-40B4-BE49-F238E27FC236}">
                    <a16:creationId xmlns:a16="http://schemas.microsoft.com/office/drawing/2014/main" id="{EA828B27-3D33-E22D-D72D-57BD22B05BD0}"/>
                  </a:ext>
                </a:extLst>
              </p:cNvPr>
              <p:cNvSpPr/>
              <p:nvPr/>
            </p:nvSpPr>
            <p:spPr>
              <a:xfrm>
                <a:off x="5216958" y="6072895"/>
                <a:ext cx="7907" cy="2747"/>
              </a:xfrm>
              <a:custGeom>
                <a:avLst/>
                <a:gdLst>
                  <a:gd name="csX0" fmla="*/ 4183 w 7907"/>
                  <a:gd name="csY0" fmla="*/ 521 h 2747"/>
                  <a:gd name="csX1" fmla="*/ 0 w 7907"/>
                  <a:gd name="csY1" fmla="*/ 2424 h 2747"/>
                  <a:gd name="csX2" fmla="*/ 4183 w 7907"/>
                  <a:gd name="csY2" fmla="*/ 521 h 27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7" h="2747">
                    <a:moveTo>
                      <a:pt x="4183" y="521"/>
                    </a:moveTo>
                    <a:cubicBezTo>
                      <a:pt x="2017" y="1115"/>
                      <a:pt x="143" y="1955"/>
                      <a:pt x="0" y="2424"/>
                    </a:cubicBezTo>
                    <a:cubicBezTo>
                      <a:pt x="1137" y="4155"/>
                      <a:pt x="14127" y="-1731"/>
                      <a:pt x="4183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1" name="Frihandsfigur: Form 560">
                <a:extLst>
                  <a:ext uri="{FF2B5EF4-FFF2-40B4-BE49-F238E27FC236}">
                    <a16:creationId xmlns:a16="http://schemas.microsoft.com/office/drawing/2014/main" id="{545C960F-B771-E1AD-AFA1-E004EC427D6F}"/>
                  </a:ext>
                </a:extLst>
              </p:cNvPr>
              <p:cNvSpPr/>
              <p:nvPr/>
            </p:nvSpPr>
            <p:spPr>
              <a:xfrm>
                <a:off x="5200619" y="6126512"/>
                <a:ext cx="8097" cy="2978"/>
              </a:xfrm>
              <a:custGeom>
                <a:avLst/>
                <a:gdLst>
                  <a:gd name="csX0" fmla="*/ 4292 w 8097"/>
                  <a:gd name="csY0" fmla="*/ 562 h 2978"/>
                  <a:gd name="csX1" fmla="*/ 0 w 8097"/>
                  <a:gd name="csY1" fmla="*/ 2625 h 2978"/>
                  <a:gd name="csX2" fmla="*/ 4292 w 8097"/>
                  <a:gd name="csY2" fmla="*/ 562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97" h="2978">
                    <a:moveTo>
                      <a:pt x="4292" y="562"/>
                    </a:moveTo>
                    <a:cubicBezTo>
                      <a:pt x="2075" y="1201"/>
                      <a:pt x="149" y="2116"/>
                      <a:pt x="0" y="2625"/>
                    </a:cubicBezTo>
                    <a:cubicBezTo>
                      <a:pt x="1183" y="4511"/>
                      <a:pt x="14453" y="-1873"/>
                      <a:pt x="4292" y="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2" name="Frihandsfigur: Form 561">
                <a:extLst>
                  <a:ext uri="{FF2B5EF4-FFF2-40B4-BE49-F238E27FC236}">
                    <a16:creationId xmlns:a16="http://schemas.microsoft.com/office/drawing/2014/main" id="{DA98A388-5FA9-7B70-8412-9A935D47B3DF}"/>
                  </a:ext>
                </a:extLst>
              </p:cNvPr>
              <p:cNvSpPr/>
              <p:nvPr/>
            </p:nvSpPr>
            <p:spPr>
              <a:xfrm>
                <a:off x="5084393" y="6530571"/>
                <a:ext cx="9260" cy="2683"/>
              </a:xfrm>
              <a:custGeom>
                <a:avLst/>
                <a:gdLst>
                  <a:gd name="csX0" fmla="*/ 4961 w 9260"/>
                  <a:gd name="csY0" fmla="*/ 11 h 2683"/>
                  <a:gd name="csX1" fmla="*/ 0 w 9260"/>
                  <a:gd name="csY1" fmla="*/ 1160 h 2683"/>
                  <a:gd name="csX2" fmla="*/ 4961 w 9260"/>
                  <a:gd name="csY2" fmla="*/ 11 h 26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60" h="2683">
                    <a:moveTo>
                      <a:pt x="4961" y="11"/>
                    </a:moveTo>
                    <a:cubicBezTo>
                      <a:pt x="2429" y="-81"/>
                      <a:pt x="212" y="433"/>
                      <a:pt x="0" y="1160"/>
                    </a:cubicBezTo>
                    <a:cubicBezTo>
                      <a:pt x="892" y="4594"/>
                      <a:pt x="16654" y="1337"/>
                      <a:pt x="496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" name="Frihandsfigur: Form 562">
                <a:extLst>
                  <a:ext uri="{FF2B5EF4-FFF2-40B4-BE49-F238E27FC236}">
                    <a16:creationId xmlns:a16="http://schemas.microsoft.com/office/drawing/2014/main" id="{73A756A8-0FD8-114B-D0C1-43817124E42F}"/>
                  </a:ext>
                </a:extLst>
              </p:cNvPr>
              <p:cNvSpPr/>
              <p:nvPr/>
            </p:nvSpPr>
            <p:spPr>
              <a:xfrm>
                <a:off x="5183571" y="6183874"/>
                <a:ext cx="8287" cy="2994"/>
              </a:xfrm>
              <a:custGeom>
                <a:avLst/>
                <a:gdLst>
                  <a:gd name="csX0" fmla="*/ 4389 w 8287"/>
                  <a:gd name="csY0" fmla="*/ 562 h 2994"/>
                  <a:gd name="csX1" fmla="*/ 0 w 8287"/>
                  <a:gd name="csY1" fmla="*/ 2636 h 2994"/>
                  <a:gd name="csX2" fmla="*/ 4389 w 8287"/>
                  <a:gd name="csY2" fmla="*/ 562 h 29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7" h="2994">
                    <a:moveTo>
                      <a:pt x="4389" y="562"/>
                    </a:moveTo>
                    <a:cubicBezTo>
                      <a:pt x="2120" y="1202"/>
                      <a:pt x="154" y="2116"/>
                      <a:pt x="0" y="2636"/>
                    </a:cubicBezTo>
                    <a:cubicBezTo>
                      <a:pt x="1206" y="4540"/>
                      <a:pt x="14796" y="-1879"/>
                      <a:pt x="4389" y="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4" name="Frihandsfigur: Form 563">
                <a:extLst>
                  <a:ext uri="{FF2B5EF4-FFF2-40B4-BE49-F238E27FC236}">
                    <a16:creationId xmlns:a16="http://schemas.microsoft.com/office/drawing/2014/main" id="{054A777E-0457-D5BE-F02E-9873039E387D}"/>
                  </a:ext>
                </a:extLst>
              </p:cNvPr>
              <p:cNvSpPr/>
              <p:nvPr/>
            </p:nvSpPr>
            <p:spPr>
              <a:xfrm>
                <a:off x="5247465" y="5975843"/>
                <a:ext cx="7278" cy="2146"/>
              </a:xfrm>
              <a:custGeom>
                <a:avLst/>
                <a:gdLst>
                  <a:gd name="csX0" fmla="*/ 3880 w 7278"/>
                  <a:gd name="csY0" fmla="*/ 309 h 2146"/>
                  <a:gd name="csX1" fmla="*/ 3400 w 7278"/>
                  <a:gd name="csY1" fmla="*/ 1852 h 2146"/>
                  <a:gd name="csX2" fmla="*/ 3880 w 7278"/>
                  <a:gd name="csY2" fmla="*/ 309 h 21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8" h="2146">
                    <a:moveTo>
                      <a:pt x="3880" y="309"/>
                    </a:moveTo>
                    <a:cubicBezTo>
                      <a:pt x="-355" y="1046"/>
                      <a:pt x="-1961" y="2852"/>
                      <a:pt x="3400" y="1852"/>
                    </a:cubicBezTo>
                    <a:cubicBezTo>
                      <a:pt x="7624" y="1086"/>
                      <a:pt x="9247" y="-720"/>
                      <a:pt x="3880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5" name="Frihandsfigur: Form 564">
                <a:extLst>
                  <a:ext uri="{FF2B5EF4-FFF2-40B4-BE49-F238E27FC236}">
                    <a16:creationId xmlns:a16="http://schemas.microsoft.com/office/drawing/2014/main" id="{50DC27E2-1564-E14A-0341-83EC6BB13347}"/>
                  </a:ext>
                </a:extLst>
              </p:cNvPr>
              <p:cNvSpPr/>
              <p:nvPr/>
            </p:nvSpPr>
            <p:spPr>
              <a:xfrm>
                <a:off x="5147017" y="6311952"/>
                <a:ext cx="8373" cy="2722"/>
              </a:xfrm>
              <a:custGeom>
                <a:avLst/>
                <a:gdLst>
                  <a:gd name="csX0" fmla="*/ 4505 w 8373"/>
                  <a:gd name="csY0" fmla="*/ 247 h 2722"/>
                  <a:gd name="csX1" fmla="*/ 3870 w 8373"/>
                  <a:gd name="csY1" fmla="*/ 2494 h 2722"/>
                  <a:gd name="csX2" fmla="*/ 4505 w 8373"/>
                  <a:gd name="csY2" fmla="*/ 247 h 27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73" h="2722">
                    <a:moveTo>
                      <a:pt x="4505" y="247"/>
                    </a:moveTo>
                    <a:cubicBezTo>
                      <a:pt x="-296" y="968"/>
                      <a:pt x="-2336" y="3488"/>
                      <a:pt x="3870" y="2494"/>
                    </a:cubicBezTo>
                    <a:cubicBezTo>
                      <a:pt x="8654" y="1767"/>
                      <a:pt x="10723" y="-799"/>
                      <a:pt x="4505" y="2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6" name="Frihandsfigur: Form 565">
                <a:extLst>
                  <a:ext uri="{FF2B5EF4-FFF2-40B4-BE49-F238E27FC236}">
                    <a16:creationId xmlns:a16="http://schemas.microsoft.com/office/drawing/2014/main" id="{D4722D20-A8B3-8E45-476E-69A80BA8D8B7}"/>
                  </a:ext>
                </a:extLst>
              </p:cNvPr>
              <p:cNvSpPr/>
              <p:nvPr/>
            </p:nvSpPr>
            <p:spPr>
              <a:xfrm>
                <a:off x="5106719" y="6447015"/>
                <a:ext cx="8774" cy="2809"/>
              </a:xfrm>
              <a:custGeom>
                <a:avLst/>
                <a:gdLst>
                  <a:gd name="csX0" fmla="*/ 4746 w 8774"/>
                  <a:gd name="csY0" fmla="*/ 104 h 2809"/>
                  <a:gd name="csX1" fmla="*/ 4032 w 8774"/>
                  <a:gd name="csY1" fmla="*/ 2716 h 2809"/>
                  <a:gd name="csX2" fmla="*/ 4746 w 8774"/>
                  <a:gd name="csY2" fmla="*/ 104 h 2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4" h="2809">
                    <a:moveTo>
                      <a:pt x="4746" y="104"/>
                    </a:moveTo>
                    <a:cubicBezTo>
                      <a:pt x="-340" y="556"/>
                      <a:pt x="-2420" y="3350"/>
                      <a:pt x="4032" y="2716"/>
                    </a:cubicBezTo>
                    <a:cubicBezTo>
                      <a:pt x="9107" y="2276"/>
                      <a:pt x="11199" y="-576"/>
                      <a:pt x="4746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7" name="Frihandsfigur: Form 566">
                <a:extLst>
                  <a:ext uri="{FF2B5EF4-FFF2-40B4-BE49-F238E27FC236}">
                    <a16:creationId xmlns:a16="http://schemas.microsoft.com/office/drawing/2014/main" id="{3DD17C7B-3EB5-A156-7A53-629BD1E98E2C}"/>
                  </a:ext>
                </a:extLst>
              </p:cNvPr>
              <p:cNvSpPr/>
              <p:nvPr/>
            </p:nvSpPr>
            <p:spPr>
              <a:xfrm>
                <a:off x="5127449" y="6379649"/>
                <a:ext cx="8563" cy="2506"/>
              </a:xfrm>
              <a:custGeom>
                <a:avLst/>
                <a:gdLst>
                  <a:gd name="csX0" fmla="*/ 4608 w 8563"/>
                  <a:gd name="csY0" fmla="*/ 165 h 2506"/>
                  <a:gd name="csX1" fmla="*/ 3962 w 8563"/>
                  <a:gd name="csY1" fmla="*/ 2354 h 2506"/>
                  <a:gd name="csX2" fmla="*/ 4608 w 8563"/>
                  <a:gd name="csY2" fmla="*/ 165 h 25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3" h="2506">
                    <a:moveTo>
                      <a:pt x="4608" y="165"/>
                    </a:moveTo>
                    <a:cubicBezTo>
                      <a:pt x="-365" y="719"/>
                      <a:pt x="-2342" y="3131"/>
                      <a:pt x="3962" y="2354"/>
                    </a:cubicBezTo>
                    <a:cubicBezTo>
                      <a:pt x="8917" y="1776"/>
                      <a:pt x="10911" y="-647"/>
                      <a:pt x="4608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8" name="Frihandsfigur: Form 567">
                <a:extLst>
                  <a:ext uri="{FF2B5EF4-FFF2-40B4-BE49-F238E27FC236}">
                    <a16:creationId xmlns:a16="http://schemas.microsoft.com/office/drawing/2014/main" id="{B748D6B5-15AD-35BE-EF15-81C0F816912E}"/>
                  </a:ext>
                </a:extLst>
              </p:cNvPr>
              <p:cNvSpPr/>
              <p:nvPr/>
            </p:nvSpPr>
            <p:spPr>
              <a:xfrm>
                <a:off x="5261803" y="5929342"/>
                <a:ext cx="7116" cy="1991"/>
              </a:xfrm>
              <a:custGeom>
                <a:avLst/>
                <a:gdLst>
                  <a:gd name="csX0" fmla="*/ 3789 w 7116"/>
                  <a:gd name="csY0" fmla="*/ 233 h 1991"/>
                  <a:gd name="csX1" fmla="*/ 3326 w 7116"/>
                  <a:gd name="csY1" fmla="*/ 1770 h 1991"/>
                  <a:gd name="csX2" fmla="*/ 3789 w 7116"/>
                  <a:gd name="csY2" fmla="*/ 233 h 19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6" h="1991">
                    <a:moveTo>
                      <a:pt x="3789" y="233"/>
                    </a:moveTo>
                    <a:cubicBezTo>
                      <a:pt x="-371" y="851"/>
                      <a:pt x="-1897" y="2605"/>
                      <a:pt x="3326" y="1770"/>
                    </a:cubicBezTo>
                    <a:cubicBezTo>
                      <a:pt x="7481" y="1131"/>
                      <a:pt x="9019" y="-629"/>
                      <a:pt x="3789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9" name="Frihandsfigur: Form 568">
                <a:extLst>
                  <a:ext uri="{FF2B5EF4-FFF2-40B4-BE49-F238E27FC236}">
                    <a16:creationId xmlns:a16="http://schemas.microsoft.com/office/drawing/2014/main" id="{B89D6E47-999A-A2B2-04EF-A43F0A15D2B7}"/>
                  </a:ext>
                </a:extLst>
              </p:cNvPr>
              <p:cNvSpPr/>
              <p:nvPr/>
            </p:nvSpPr>
            <p:spPr>
              <a:xfrm>
                <a:off x="5165803" y="6244993"/>
                <a:ext cx="8479" cy="2993"/>
              </a:xfrm>
              <a:custGeom>
                <a:avLst/>
                <a:gdLst>
                  <a:gd name="csX0" fmla="*/ 4509 w 8479"/>
                  <a:gd name="csY0" fmla="*/ 399 h 2993"/>
                  <a:gd name="csX1" fmla="*/ 0 w 8479"/>
                  <a:gd name="csY1" fmla="*/ 2485 h 2993"/>
                  <a:gd name="csX2" fmla="*/ 4509 w 8479"/>
                  <a:gd name="csY2" fmla="*/ 399 h 29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9" h="2993">
                    <a:moveTo>
                      <a:pt x="4509" y="399"/>
                    </a:moveTo>
                    <a:cubicBezTo>
                      <a:pt x="2189" y="970"/>
                      <a:pt x="166" y="1896"/>
                      <a:pt x="0" y="2485"/>
                    </a:cubicBezTo>
                    <a:cubicBezTo>
                      <a:pt x="1206" y="4794"/>
                      <a:pt x="15133" y="-1619"/>
                      <a:pt x="4509" y="3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0" name="Frihandsfigur: Form 569">
                <a:extLst>
                  <a:ext uri="{FF2B5EF4-FFF2-40B4-BE49-F238E27FC236}">
                    <a16:creationId xmlns:a16="http://schemas.microsoft.com/office/drawing/2014/main" id="{982CB9B1-388D-2CE7-5187-9274B66D07AD}"/>
                  </a:ext>
                </a:extLst>
              </p:cNvPr>
              <p:cNvSpPr/>
              <p:nvPr/>
            </p:nvSpPr>
            <p:spPr>
              <a:xfrm>
                <a:off x="4700813" y="7526123"/>
                <a:ext cx="12794" cy="5249"/>
              </a:xfrm>
              <a:custGeom>
                <a:avLst/>
                <a:gdLst>
                  <a:gd name="csX0" fmla="*/ 7311 w 12794"/>
                  <a:gd name="csY0" fmla="*/ 23 h 5249"/>
                  <a:gd name="csX1" fmla="*/ 1378 w 12794"/>
                  <a:gd name="csY1" fmla="*/ 4326 h 5249"/>
                  <a:gd name="csX2" fmla="*/ 7311 w 12794"/>
                  <a:gd name="csY2" fmla="*/ 23 h 52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94" h="5249">
                    <a:moveTo>
                      <a:pt x="7311" y="23"/>
                    </a:moveTo>
                    <a:cubicBezTo>
                      <a:pt x="4784" y="-229"/>
                      <a:pt x="-3171" y="1634"/>
                      <a:pt x="1378" y="4326"/>
                    </a:cubicBezTo>
                    <a:cubicBezTo>
                      <a:pt x="6865" y="7675"/>
                      <a:pt x="20295" y="902"/>
                      <a:pt x="731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1" name="Frihandsfigur: Form 570">
                <a:extLst>
                  <a:ext uri="{FF2B5EF4-FFF2-40B4-BE49-F238E27FC236}">
                    <a16:creationId xmlns:a16="http://schemas.microsoft.com/office/drawing/2014/main" id="{7F1CB9E4-AD50-CC7B-812F-1D3B8BCA66D6}"/>
                  </a:ext>
                </a:extLst>
              </p:cNvPr>
              <p:cNvSpPr/>
              <p:nvPr/>
            </p:nvSpPr>
            <p:spPr>
              <a:xfrm>
                <a:off x="5080080" y="5909519"/>
                <a:ext cx="6753" cy="2659"/>
              </a:xfrm>
              <a:custGeom>
                <a:avLst/>
                <a:gdLst>
                  <a:gd name="csX0" fmla="*/ 3787 w 6753"/>
                  <a:gd name="csY0" fmla="*/ 528 h 2659"/>
                  <a:gd name="csX1" fmla="*/ 770 w 6753"/>
                  <a:gd name="csY1" fmla="*/ 2659 h 2659"/>
                  <a:gd name="csX2" fmla="*/ 3787 w 6753"/>
                  <a:gd name="csY2" fmla="*/ 528 h 26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53" h="2659">
                    <a:moveTo>
                      <a:pt x="3787" y="528"/>
                    </a:moveTo>
                    <a:cubicBezTo>
                      <a:pt x="2856" y="768"/>
                      <a:pt x="-1813" y="2682"/>
                      <a:pt x="770" y="2659"/>
                    </a:cubicBezTo>
                    <a:cubicBezTo>
                      <a:pt x="3427" y="2654"/>
                      <a:pt x="10851" y="-1421"/>
                      <a:pt x="3787" y="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2" name="Frihandsfigur: Form 571">
                <a:extLst>
                  <a:ext uri="{FF2B5EF4-FFF2-40B4-BE49-F238E27FC236}">
                    <a16:creationId xmlns:a16="http://schemas.microsoft.com/office/drawing/2014/main" id="{D72FB99B-DF65-2E1F-6917-48D7E0AE3AC4}"/>
                  </a:ext>
                </a:extLst>
              </p:cNvPr>
              <p:cNvSpPr/>
              <p:nvPr/>
            </p:nvSpPr>
            <p:spPr>
              <a:xfrm>
                <a:off x="4591289" y="6880125"/>
                <a:ext cx="10935" cy="3629"/>
              </a:xfrm>
              <a:custGeom>
                <a:avLst/>
                <a:gdLst>
                  <a:gd name="csX0" fmla="*/ 6157 w 10935"/>
                  <a:gd name="csY0" fmla="*/ 9 h 3629"/>
                  <a:gd name="csX1" fmla="*/ 4774 w 10935"/>
                  <a:gd name="csY1" fmla="*/ 3621 h 3629"/>
                  <a:gd name="csX2" fmla="*/ 6157 w 10935"/>
                  <a:gd name="csY2" fmla="*/ 9 h 36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35" h="3629">
                    <a:moveTo>
                      <a:pt x="6157" y="9"/>
                    </a:moveTo>
                    <a:cubicBezTo>
                      <a:pt x="-49" y="-208"/>
                      <a:pt x="-3238" y="3461"/>
                      <a:pt x="4774" y="3621"/>
                    </a:cubicBezTo>
                    <a:cubicBezTo>
                      <a:pt x="10992" y="3832"/>
                      <a:pt x="14170" y="169"/>
                      <a:pt x="615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3" name="Frihandsfigur: Form 572">
                <a:extLst>
                  <a:ext uri="{FF2B5EF4-FFF2-40B4-BE49-F238E27FC236}">
                    <a16:creationId xmlns:a16="http://schemas.microsoft.com/office/drawing/2014/main" id="{1CE06784-C6C0-9C11-C81C-4FEF43DA7F44}"/>
                  </a:ext>
                </a:extLst>
              </p:cNvPr>
              <p:cNvSpPr/>
              <p:nvPr/>
            </p:nvSpPr>
            <p:spPr>
              <a:xfrm>
                <a:off x="4670390" y="6708812"/>
                <a:ext cx="10287" cy="1800"/>
              </a:xfrm>
              <a:custGeom>
                <a:avLst/>
                <a:gdLst>
                  <a:gd name="csX0" fmla="*/ 5757 w 10287"/>
                  <a:gd name="csY0" fmla="*/ 37 h 1800"/>
                  <a:gd name="csX1" fmla="*/ 4529 w 10287"/>
                  <a:gd name="csY1" fmla="*/ 1768 h 1800"/>
                  <a:gd name="csX2" fmla="*/ 5757 w 10287"/>
                  <a:gd name="csY2" fmla="*/ 37 h 1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87" h="1800">
                    <a:moveTo>
                      <a:pt x="5757" y="37"/>
                    </a:moveTo>
                    <a:cubicBezTo>
                      <a:pt x="-9" y="-272"/>
                      <a:pt x="-3084" y="1449"/>
                      <a:pt x="4529" y="1768"/>
                    </a:cubicBezTo>
                    <a:cubicBezTo>
                      <a:pt x="10301" y="2054"/>
                      <a:pt x="13370" y="351"/>
                      <a:pt x="575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4" name="Frihandsfigur: Form 573">
                <a:extLst>
                  <a:ext uri="{FF2B5EF4-FFF2-40B4-BE49-F238E27FC236}">
                    <a16:creationId xmlns:a16="http://schemas.microsoft.com/office/drawing/2014/main" id="{E5B4D53E-956D-D598-E83F-D0F98ED4BD5A}"/>
                  </a:ext>
                </a:extLst>
              </p:cNvPr>
              <p:cNvSpPr/>
              <p:nvPr/>
            </p:nvSpPr>
            <p:spPr>
              <a:xfrm>
                <a:off x="4741450" y="6640809"/>
                <a:ext cx="9681" cy="1912"/>
              </a:xfrm>
              <a:custGeom>
                <a:avLst/>
                <a:gdLst>
                  <a:gd name="csX0" fmla="*/ 5392 w 9681"/>
                  <a:gd name="csY0" fmla="*/ 552 h 1912"/>
                  <a:gd name="csX1" fmla="*/ 4290 w 9681"/>
                  <a:gd name="csY1" fmla="*/ 1376 h 1912"/>
                  <a:gd name="csX2" fmla="*/ 5392 w 9681"/>
                  <a:gd name="csY2" fmla="*/ 552 h 19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81" h="1912">
                    <a:moveTo>
                      <a:pt x="5392" y="552"/>
                    </a:moveTo>
                    <a:cubicBezTo>
                      <a:pt x="-145" y="-516"/>
                      <a:pt x="-2809" y="78"/>
                      <a:pt x="4290" y="1376"/>
                    </a:cubicBezTo>
                    <a:cubicBezTo>
                      <a:pt x="9833" y="2410"/>
                      <a:pt x="12485" y="1849"/>
                      <a:pt x="5392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5" name="Frihandsfigur: Form 574">
                <a:extLst>
                  <a:ext uri="{FF2B5EF4-FFF2-40B4-BE49-F238E27FC236}">
                    <a16:creationId xmlns:a16="http://schemas.microsoft.com/office/drawing/2014/main" id="{9FD958F2-692B-5C41-6D90-7BE89EE83205}"/>
                  </a:ext>
                </a:extLst>
              </p:cNvPr>
              <p:cNvSpPr/>
              <p:nvPr/>
            </p:nvSpPr>
            <p:spPr>
              <a:xfrm>
                <a:off x="4706769" y="6668151"/>
                <a:ext cx="10318" cy="1399"/>
              </a:xfrm>
              <a:custGeom>
                <a:avLst/>
                <a:gdLst>
                  <a:gd name="csX0" fmla="*/ 5681 w 10318"/>
                  <a:gd name="csY0" fmla="*/ 196 h 1399"/>
                  <a:gd name="csX1" fmla="*/ 0 w 10318"/>
                  <a:gd name="csY1" fmla="*/ 224 h 1399"/>
                  <a:gd name="csX2" fmla="*/ 5681 w 10318"/>
                  <a:gd name="csY2" fmla="*/ 196 h 13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18" h="1399">
                    <a:moveTo>
                      <a:pt x="5681" y="196"/>
                    </a:moveTo>
                    <a:cubicBezTo>
                      <a:pt x="2869" y="-73"/>
                      <a:pt x="326" y="-67"/>
                      <a:pt x="0" y="224"/>
                    </a:cubicBezTo>
                    <a:cubicBezTo>
                      <a:pt x="794" y="1791"/>
                      <a:pt x="18488" y="1802"/>
                      <a:pt x="5681" y="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6" name="Frihandsfigur: Form 575">
                <a:extLst>
                  <a:ext uri="{FF2B5EF4-FFF2-40B4-BE49-F238E27FC236}">
                    <a16:creationId xmlns:a16="http://schemas.microsoft.com/office/drawing/2014/main" id="{F96E847A-9DEE-8D73-5754-F7832986EE51}"/>
                  </a:ext>
                </a:extLst>
              </p:cNvPr>
              <p:cNvSpPr/>
              <p:nvPr/>
            </p:nvSpPr>
            <p:spPr>
              <a:xfrm>
                <a:off x="4631940" y="6777141"/>
                <a:ext cx="10608" cy="2913"/>
              </a:xfrm>
              <a:custGeom>
                <a:avLst/>
                <a:gdLst>
                  <a:gd name="csX0" fmla="*/ 5951 w 10608"/>
                  <a:gd name="csY0" fmla="*/ 9 h 2913"/>
                  <a:gd name="csX1" fmla="*/ 4654 w 10608"/>
                  <a:gd name="csY1" fmla="*/ 2906 h 2913"/>
                  <a:gd name="csX2" fmla="*/ 5951 w 10608"/>
                  <a:gd name="csY2" fmla="*/ 9 h 29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8" h="2913">
                    <a:moveTo>
                      <a:pt x="5951" y="9"/>
                    </a:moveTo>
                    <a:cubicBezTo>
                      <a:pt x="-55" y="-180"/>
                      <a:pt x="-3141" y="2769"/>
                      <a:pt x="4654" y="2906"/>
                    </a:cubicBezTo>
                    <a:cubicBezTo>
                      <a:pt x="10666" y="3078"/>
                      <a:pt x="13752" y="134"/>
                      <a:pt x="595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7" name="Frihandsfigur: Form 576">
                <a:extLst>
                  <a:ext uri="{FF2B5EF4-FFF2-40B4-BE49-F238E27FC236}">
                    <a16:creationId xmlns:a16="http://schemas.microsoft.com/office/drawing/2014/main" id="{71705FD1-5550-2BC6-0AF6-E4A701D88F44}"/>
                  </a:ext>
                </a:extLst>
              </p:cNvPr>
              <p:cNvSpPr/>
              <p:nvPr/>
            </p:nvSpPr>
            <p:spPr>
              <a:xfrm>
                <a:off x="4451377" y="7241264"/>
                <a:ext cx="12441" cy="4459"/>
              </a:xfrm>
              <a:custGeom>
                <a:avLst/>
                <a:gdLst>
                  <a:gd name="csX0" fmla="*/ 6978 w 12441"/>
                  <a:gd name="csY0" fmla="*/ 0 h 4459"/>
                  <a:gd name="csX1" fmla="*/ 0 w 12441"/>
                  <a:gd name="csY1" fmla="*/ 2195 h 4459"/>
                  <a:gd name="csX2" fmla="*/ 6978 w 12441"/>
                  <a:gd name="csY2" fmla="*/ 0 h 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41" h="4459">
                    <a:moveTo>
                      <a:pt x="6978" y="0"/>
                    </a:moveTo>
                    <a:cubicBezTo>
                      <a:pt x="3595" y="0"/>
                      <a:pt x="469" y="983"/>
                      <a:pt x="0" y="2195"/>
                    </a:cubicBezTo>
                    <a:cubicBezTo>
                      <a:pt x="674" y="7835"/>
                      <a:pt x="22271" y="1326"/>
                      <a:pt x="6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8" name="Frihandsfigur: Form 577">
                <a:extLst>
                  <a:ext uri="{FF2B5EF4-FFF2-40B4-BE49-F238E27FC236}">
                    <a16:creationId xmlns:a16="http://schemas.microsoft.com/office/drawing/2014/main" id="{ED1A3E7F-482D-8FB6-BCA2-DA74EA3BA61A}"/>
                  </a:ext>
                </a:extLst>
              </p:cNvPr>
              <p:cNvSpPr/>
              <p:nvPr/>
            </p:nvSpPr>
            <p:spPr>
              <a:xfrm>
                <a:off x="4398368" y="7378726"/>
                <a:ext cx="12549" cy="4728"/>
              </a:xfrm>
              <a:custGeom>
                <a:avLst/>
                <a:gdLst>
                  <a:gd name="csX0" fmla="*/ 7174 w 12549"/>
                  <a:gd name="csY0" fmla="*/ 13 h 4728"/>
                  <a:gd name="csX1" fmla="*/ 5374 w 12549"/>
                  <a:gd name="csY1" fmla="*/ 4716 h 4728"/>
                  <a:gd name="csX2" fmla="*/ 7174 w 12549"/>
                  <a:gd name="csY2" fmla="*/ 13 h 47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9" h="4728">
                    <a:moveTo>
                      <a:pt x="7174" y="13"/>
                    </a:moveTo>
                    <a:cubicBezTo>
                      <a:pt x="179" y="-279"/>
                      <a:pt x="-3856" y="4487"/>
                      <a:pt x="5374" y="4716"/>
                    </a:cubicBezTo>
                    <a:cubicBezTo>
                      <a:pt x="12381" y="5002"/>
                      <a:pt x="16398" y="241"/>
                      <a:pt x="7174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9" name="Frihandsfigur: Form 578">
                <a:extLst>
                  <a:ext uri="{FF2B5EF4-FFF2-40B4-BE49-F238E27FC236}">
                    <a16:creationId xmlns:a16="http://schemas.microsoft.com/office/drawing/2014/main" id="{1EAD8686-3871-9727-C5BE-3F86AD7CAFBD}"/>
                  </a:ext>
                </a:extLst>
              </p:cNvPr>
              <p:cNvSpPr/>
              <p:nvPr/>
            </p:nvSpPr>
            <p:spPr>
              <a:xfrm>
                <a:off x="4774017" y="6612786"/>
                <a:ext cx="9763" cy="2660"/>
              </a:xfrm>
              <a:custGeom>
                <a:avLst/>
                <a:gdLst>
                  <a:gd name="csX0" fmla="*/ 5338 w 9763"/>
                  <a:gd name="csY0" fmla="*/ 812 h 2660"/>
                  <a:gd name="csX1" fmla="*/ 0 w 9763"/>
                  <a:gd name="csY1" fmla="*/ 115 h 2660"/>
                  <a:gd name="csX2" fmla="*/ 5338 w 9763"/>
                  <a:gd name="csY2" fmla="*/ 812 h 26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63" h="2660">
                    <a:moveTo>
                      <a:pt x="5338" y="812"/>
                    </a:moveTo>
                    <a:cubicBezTo>
                      <a:pt x="2680" y="131"/>
                      <a:pt x="286" y="-188"/>
                      <a:pt x="0" y="115"/>
                    </a:cubicBezTo>
                    <a:cubicBezTo>
                      <a:pt x="594" y="1983"/>
                      <a:pt x="17585" y="4401"/>
                      <a:pt x="5338" y="8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0" name="Frihandsfigur: Form 579">
                <a:extLst>
                  <a:ext uri="{FF2B5EF4-FFF2-40B4-BE49-F238E27FC236}">
                    <a16:creationId xmlns:a16="http://schemas.microsoft.com/office/drawing/2014/main" id="{C70EE5D6-7CA3-6ABE-BA8D-B87F4F642FD2}"/>
                  </a:ext>
                </a:extLst>
              </p:cNvPr>
              <p:cNvSpPr/>
              <p:nvPr/>
            </p:nvSpPr>
            <p:spPr>
              <a:xfrm>
                <a:off x="4547769" y="6992784"/>
                <a:ext cx="11295" cy="3860"/>
              </a:xfrm>
              <a:custGeom>
                <a:avLst/>
                <a:gdLst>
                  <a:gd name="csX0" fmla="*/ 6386 w 11295"/>
                  <a:gd name="csY0" fmla="*/ 10 h 3860"/>
                  <a:gd name="csX1" fmla="*/ 4906 w 11295"/>
                  <a:gd name="csY1" fmla="*/ 3851 h 3860"/>
                  <a:gd name="csX2" fmla="*/ 6386 w 11295"/>
                  <a:gd name="csY2" fmla="*/ 10 h 38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95" h="3860">
                    <a:moveTo>
                      <a:pt x="6386" y="10"/>
                    </a:moveTo>
                    <a:cubicBezTo>
                      <a:pt x="8" y="-224"/>
                      <a:pt x="-3381" y="3679"/>
                      <a:pt x="4906" y="3851"/>
                    </a:cubicBezTo>
                    <a:cubicBezTo>
                      <a:pt x="11295" y="4084"/>
                      <a:pt x="14673" y="187"/>
                      <a:pt x="638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1" name="Frihandsfigur: Form 580">
                <a:extLst>
                  <a:ext uri="{FF2B5EF4-FFF2-40B4-BE49-F238E27FC236}">
                    <a16:creationId xmlns:a16="http://schemas.microsoft.com/office/drawing/2014/main" id="{DC13994C-B1F7-B5BB-1FAE-16DA652A9FD7}"/>
                  </a:ext>
                </a:extLst>
              </p:cNvPr>
              <p:cNvSpPr/>
              <p:nvPr/>
            </p:nvSpPr>
            <p:spPr>
              <a:xfrm>
                <a:off x="4501120" y="7112894"/>
                <a:ext cx="12020" cy="4168"/>
              </a:xfrm>
              <a:custGeom>
                <a:avLst/>
                <a:gdLst>
                  <a:gd name="csX0" fmla="*/ 6721 w 12020"/>
                  <a:gd name="csY0" fmla="*/ 0 h 4168"/>
                  <a:gd name="csX1" fmla="*/ 0 w 12020"/>
                  <a:gd name="csY1" fmla="*/ 2052 h 4168"/>
                  <a:gd name="csX2" fmla="*/ 6721 w 12020"/>
                  <a:gd name="csY2" fmla="*/ 0 h 4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20" h="4168">
                    <a:moveTo>
                      <a:pt x="6721" y="0"/>
                    </a:moveTo>
                    <a:cubicBezTo>
                      <a:pt x="3452" y="0"/>
                      <a:pt x="440" y="915"/>
                      <a:pt x="0" y="2052"/>
                    </a:cubicBezTo>
                    <a:cubicBezTo>
                      <a:pt x="709" y="7321"/>
                      <a:pt x="21517" y="1246"/>
                      <a:pt x="6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2" name="Frihandsfigur: Form 581">
                <a:extLst>
                  <a:ext uri="{FF2B5EF4-FFF2-40B4-BE49-F238E27FC236}">
                    <a16:creationId xmlns:a16="http://schemas.microsoft.com/office/drawing/2014/main" id="{190EBBDF-A13D-ABB0-D3BF-25B14829220B}"/>
                  </a:ext>
                </a:extLst>
              </p:cNvPr>
              <p:cNvSpPr/>
              <p:nvPr/>
            </p:nvSpPr>
            <p:spPr>
              <a:xfrm>
                <a:off x="5003903" y="6103797"/>
                <a:ext cx="7851" cy="2698"/>
              </a:xfrm>
              <a:custGeom>
                <a:avLst/>
                <a:gdLst>
                  <a:gd name="csX0" fmla="*/ 4229 w 7851"/>
                  <a:gd name="csY0" fmla="*/ 457 h 2698"/>
                  <a:gd name="csX1" fmla="*/ 0 w 7851"/>
                  <a:gd name="csY1" fmla="*/ 2372 h 2698"/>
                  <a:gd name="csX2" fmla="*/ 4229 w 7851"/>
                  <a:gd name="csY2" fmla="*/ 457 h 26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1" h="2698">
                    <a:moveTo>
                      <a:pt x="4229" y="457"/>
                    </a:moveTo>
                    <a:cubicBezTo>
                      <a:pt x="2086" y="1029"/>
                      <a:pt x="189" y="1892"/>
                      <a:pt x="0" y="2372"/>
                    </a:cubicBezTo>
                    <a:cubicBezTo>
                      <a:pt x="1017" y="4086"/>
                      <a:pt x="14002" y="-1606"/>
                      <a:pt x="4229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3" name="Frihandsfigur: Form 582">
                <a:extLst>
                  <a:ext uri="{FF2B5EF4-FFF2-40B4-BE49-F238E27FC236}">
                    <a16:creationId xmlns:a16="http://schemas.microsoft.com/office/drawing/2014/main" id="{0647700E-3054-111F-BE48-C82E783487F8}"/>
                  </a:ext>
                </a:extLst>
              </p:cNvPr>
              <p:cNvSpPr/>
              <p:nvPr/>
            </p:nvSpPr>
            <p:spPr>
              <a:xfrm>
                <a:off x="4982832" y="6157973"/>
                <a:ext cx="8025" cy="2720"/>
              </a:xfrm>
              <a:custGeom>
                <a:avLst/>
                <a:gdLst>
                  <a:gd name="csX0" fmla="*/ 4332 w 8025"/>
                  <a:gd name="csY0" fmla="*/ 413 h 2720"/>
                  <a:gd name="csX1" fmla="*/ 0 w 8025"/>
                  <a:gd name="csY1" fmla="*/ 2345 h 2720"/>
                  <a:gd name="csX2" fmla="*/ 4332 w 8025"/>
                  <a:gd name="csY2" fmla="*/ 413 h 27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25" h="2720">
                    <a:moveTo>
                      <a:pt x="4332" y="413"/>
                    </a:moveTo>
                    <a:cubicBezTo>
                      <a:pt x="2137" y="962"/>
                      <a:pt x="200" y="1837"/>
                      <a:pt x="0" y="2345"/>
                    </a:cubicBezTo>
                    <a:cubicBezTo>
                      <a:pt x="1023" y="4202"/>
                      <a:pt x="14310" y="-1547"/>
                      <a:pt x="4332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4" name="Frihandsfigur: Form 583">
                <a:extLst>
                  <a:ext uri="{FF2B5EF4-FFF2-40B4-BE49-F238E27FC236}">
                    <a16:creationId xmlns:a16="http://schemas.microsoft.com/office/drawing/2014/main" id="{46387CD1-3606-CC0D-95F2-9BCB0580FC37}"/>
                  </a:ext>
                </a:extLst>
              </p:cNvPr>
              <p:cNvSpPr/>
              <p:nvPr/>
            </p:nvSpPr>
            <p:spPr>
              <a:xfrm>
                <a:off x="5024174" y="6052402"/>
                <a:ext cx="7679" cy="2710"/>
              </a:xfrm>
              <a:custGeom>
                <a:avLst/>
                <a:gdLst>
                  <a:gd name="csX0" fmla="*/ 4132 w 7679"/>
                  <a:gd name="csY0" fmla="*/ 514 h 2710"/>
                  <a:gd name="csX1" fmla="*/ 0 w 7679"/>
                  <a:gd name="csY1" fmla="*/ 2429 h 2710"/>
                  <a:gd name="csX2" fmla="*/ 4132 w 7679"/>
                  <a:gd name="csY2" fmla="*/ 514 h 2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9" h="2710">
                    <a:moveTo>
                      <a:pt x="4132" y="514"/>
                    </a:moveTo>
                    <a:cubicBezTo>
                      <a:pt x="2034" y="1109"/>
                      <a:pt x="177" y="1972"/>
                      <a:pt x="0" y="2429"/>
                    </a:cubicBezTo>
                    <a:cubicBezTo>
                      <a:pt x="1012" y="4012"/>
                      <a:pt x="13693" y="-1692"/>
                      <a:pt x="4132" y="5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" name="Frihandsfigur: Form 584">
                <a:extLst>
                  <a:ext uri="{FF2B5EF4-FFF2-40B4-BE49-F238E27FC236}">
                    <a16:creationId xmlns:a16="http://schemas.microsoft.com/office/drawing/2014/main" id="{CF1E041E-9C73-AB82-EA00-4C03AA5979B8}"/>
                  </a:ext>
                </a:extLst>
              </p:cNvPr>
              <p:cNvSpPr/>
              <p:nvPr/>
            </p:nvSpPr>
            <p:spPr>
              <a:xfrm>
                <a:off x="5043622" y="6003233"/>
                <a:ext cx="7518" cy="2745"/>
              </a:xfrm>
              <a:custGeom>
                <a:avLst/>
                <a:gdLst>
                  <a:gd name="csX0" fmla="*/ 4041 w 7518"/>
                  <a:gd name="csY0" fmla="*/ 569 h 2745"/>
                  <a:gd name="csX1" fmla="*/ 0 w 7518"/>
                  <a:gd name="csY1" fmla="*/ 2500 h 2745"/>
                  <a:gd name="csX2" fmla="*/ 4041 w 7518"/>
                  <a:gd name="csY2" fmla="*/ 569 h 27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8" h="2745">
                    <a:moveTo>
                      <a:pt x="4041" y="569"/>
                    </a:moveTo>
                    <a:cubicBezTo>
                      <a:pt x="1983" y="1191"/>
                      <a:pt x="171" y="2060"/>
                      <a:pt x="0" y="2500"/>
                    </a:cubicBezTo>
                    <a:cubicBezTo>
                      <a:pt x="1012" y="3975"/>
                      <a:pt x="13402" y="-1774"/>
                      <a:pt x="4041" y="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6" name="Frihandsfigur: Form 585">
                <a:extLst>
                  <a:ext uri="{FF2B5EF4-FFF2-40B4-BE49-F238E27FC236}">
                    <a16:creationId xmlns:a16="http://schemas.microsoft.com/office/drawing/2014/main" id="{4E50BF1D-B3F4-B8AD-6483-028AA6B95C91}"/>
                  </a:ext>
                </a:extLst>
              </p:cNvPr>
              <p:cNvSpPr/>
              <p:nvPr/>
            </p:nvSpPr>
            <p:spPr>
              <a:xfrm>
                <a:off x="4804855" y="6569965"/>
                <a:ext cx="9504" cy="3316"/>
              </a:xfrm>
              <a:custGeom>
                <a:avLst/>
                <a:gdLst>
                  <a:gd name="csX0" fmla="*/ 5183 w 9504"/>
                  <a:gd name="csY0" fmla="*/ 799 h 3316"/>
                  <a:gd name="csX1" fmla="*/ 0 w 9504"/>
                  <a:gd name="csY1" fmla="*/ 256 h 3316"/>
                  <a:gd name="csX2" fmla="*/ 5183 w 9504"/>
                  <a:gd name="csY2" fmla="*/ 799 h 3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04" h="3316">
                    <a:moveTo>
                      <a:pt x="5183" y="799"/>
                    </a:moveTo>
                    <a:cubicBezTo>
                      <a:pt x="2595" y="10"/>
                      <a:pt x="274" y="-241"/>
                      <a:pt x="0" y="256"/>
                    </a:cubicBezTo>
                    <a:cubicBezTo>
                      <a:pt x="440" y="3068"/>
                      <a:pt x="17179" y="5188"/>
                      <a:pt x="5183" y="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7" name="Frihandsfigur: Form 586">
                <a:extLst>
                  <a:ext uri="{FF2B5EF4-FFF2-40B4-BE49-F238E27FC236}">
                    <a16:creationId xmlns:a16="http://schemas.microsoft.com/office/drawing/2014/main" id="{BCABA132-452A-3DB1-4143-E07EA4581B5E}"/>
                  </a:ext>
                </a:extLst>
              </p:cNvPr>
              <p:cNvSpPr/>
              <p:nvPr/>
            </p:nvSpPr>
            <p:spPr>
              <a:xfrm>
                <a:off x="4960852" y="6216147"/>
                <a:ext cx="8201" cy="2791"/>
              </a:xfrm>
              <a:custGeom>
                <a:avLst/>
                <a:gdLst>
                  <a:gd name="csX0" fmla="*/ 4441 w 8201"/>
                  <a:gd name="csY0" fmla="*/ 377 h 2791"/>
                  <a:gd name="csX1" fmla="*/ 0 w 8201"/>
                  <a:gd name="csY1" fmla="*/ 2361 h 2791"/>
                  <a:gd name="csX2" fmla="*/ 4441 w 8201"/>
                  <a:gd name="csY2" fmla="*/ 377 h 27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1" h="2791">
                    <a:moveTo>
                      <a:pt x="4441" y="377"/>
                    </a:moveTo>
                    <a:cubicBezTo>
                      <a:pt x="2200" y="920"/>
                      <a:pt x="212" y="1818"/>
                      <a:pt x="0" y="2361"/>
                    </a:cubicBezTo>
                    <a:cubicBezTo>
                      <a:pt x="1029" y="4390"/>
                      <a:pt x="14619" y="-1508"/>
                      <a:pt x="4441" y="3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8" name="Frihandsfigur: Form 587">
                <a:extLst>
                  <a:ext uri="{FF2B5EF4-FFF2-40B4-BE49-F238E27FC236}">
                    <a16:creationId xmlns:a16="http://schemas.microsoft.com/office/drawing/2014/main" id="{B57BEBA5-F469-9C22-FECE-4191C6F931FD}"/>
                  </a:ext>
                </a:extLst>
              </p:cNvPr>
              <p:cNvSpPr/>
              <p:nvPr/>
            </p:nvSpPr>
            <p:spPr>
              <a:xfrm>
                <a:off x="5062242" y="5955751"/>
                <a:ext cx="7360" cy="2774"/>
              </a:xfrm>
              <a:custGeom>
                <a:avLst/>
                <a:gdLst>
                  <a:gd name="csX0" fmla="*/ 3949 w 7360"/>
                  <a:gd name="csY0" fmla="*/ 610 h 2774"/>
                  <a:gd name="csX1" fmla="*/ 0 w 7360"/>
                  <a:gd name="csY1" fmla="*/ 2553 h 2774"/>
                  <a:gd name="csX2" fmla="*/ 3949 w 7360"/>
                  <a:gd name="csY2" fmla="*/ 610 h 27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0" h="2774">
                    <a:moveTo>
                      <a:pt x="3949" y="610"/>
                    </a:moveTo>
                    <a:cubicBezTo>
                      <a:pt x="1937" y="1250"/>
                      <a:pt x="166" y="2130"/>
                      <a:pt x="0" y="2553"/>
                    </a:cubicBezTo>
                    <a:cubicBezTo>
                      <a:pt x="1006" y="3953"/>
                      <a:pt x="13122" y="-1836"/>
                      <a:pt x="3949" y="6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9" name="Frihandsfigur: Form 588">
                <a:extLst>
                  <a:ext uri="{FF2B5EF4-FFF2-40B4-BE49-F238E27FC236}">
                    <a16:creationId xmlns:a16="http://schemas.microsoft.com/office/drawing/2014/main" id="{944DC449-2CCE-1221-0BFF-A8A3028C7AAC}"/>
                  </a:ext>
                </a:extLst>
              </p:cNvPr>
              <p:cNvSpPr/>
              <p:nvPr/>
            </p:nvSpPr>
            <p:spPr>
              <a:xfrm>
                <a:off x="4833670" y="6502092"/>
                <a:ext cx="9283" cy="3116"/>
              </a:xfrm>
              <a:custGeom>
                <a:avLst/>
                <a:gdLst>
                  <a:gd name="csX0" fmla="*/ 5046 w 9283"/>
                  <a:gd name="csY0" fmla="*/ 623 h 3116"/>
                  <a:gd name="csX1" fmla="*/ 0 w 9283"/>
                  <a:gd name="csY1" fmla="*/ 331 h 3116"/>
                  <a:gd name="csX2" fmla="*/ 5046 w 9283"/>
                  <a:gd name="csY2" fmla="*/ 623 h 3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83" h="3116">
                    <a:moveTo>
                      <a:pt x="5046" y="623"/>
                    </a:moveTo>
                    <a:cubicBezTo>
                      <a:pt x="2515" y="-68"/>
                      <a:pt x="257" y="-212"/>
                      <a:pt x="0" y="331"/>
                    </a:cubicBezTo>
                    <a:cubicBezTo>
                      <a:pt x="474" y="3303"/>
                      <a:pt x="16779" y="4601"/>
                      <a:pt x="5046" y="6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0" name="Frihandsfigur: Form 589">
                <a:extLst>
                  <a:ext uri="{FF2B5EF4-FFF2-40B4-BE49-F238E27FC236}">
                    <a16:creationId xmlns:a16="http://schemas.microsoft.com/office/drawing/2014/main" id="{7AE864BB-8C5F-F67B-53FE-76ABD523E6A5}"/>
                  </a:ext>
                </a:extLst>
              </p:cNvPr>
              <p:cNvSpPr/>
              <p:nvPr/>
            </p:nvSpPr>
            <p:spPr>
              <a:xfrm>
                <a:off x="4937420" y="6271808"/>
                <a:ext cx="8412" cy="2272"/>
              </a:xfrm>
              <a:custGeom>
                <a:avLst/>
                <a:gdLst>
                  <a:gd name="csX0" fmla="*/ 4561 w 8412"/>
                  <a:gd name="csY0" fmla="*/ 227 h 2272"/>
                  <a:gd name="csX1" fmla="*/ 0 w 8412"/>
                  <a:gd name="csY1" fmla="*/ 1833 h 2272"/>
                  <a:gd name="csX2" fmla="*/ 4561 w 8412"/>
                  <a:gd name="csY2" fmla="*/ 227 h 22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2" h="2272">
                    <a:moveTo>
                      <a:pt x="4561" y="227"/>
                    </a:moveTo>
                    <a:cubicBezTo>
                      <a:pt x="2263" y="633"/>
                      <a:pt x="217" y="1359"/>
                      <a:pt x="0" y="1833"/>
                    </a:cubicBezTo>
                    <a:cubicBezTo>
                      <a:pt x="972" y="3702"/>
                      <a:pt x="15019" y="-1071"/>
                      <a:pt x="4561" y="2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1" name="Frihandsfigur: Form 590">
                <a:extLst>
                  <a:ext uri="{FF2B5EF4-FFF2-40B4-BE49-F238E27FC236}">
                    <a16:creationId xmlns:a16="http://schemas.microsoft.com/office/drawing/2014/main" id="{93377932-B353-0D93-19E5-4DC895E9842E}"/>
                  </a:ext>
                </a:extLst>
              </p:cNvPr>
              <p:cNvSpPr/>
              <p:nvPr/>
            </p:nvSpPr>
            <p:spPr>
              <a:xfrm>
                <a:off x="4861028" y="6452403"/>
                <a:ext cx="8768" cy="1865"/>
              </a:xfrm>
              <a:custGeom>
                <a:avLst/>
                <a:gdLst>
                  <a:gd name="csX0" fmla="*/ 4818 w 8768"/>
                  <a:gd name="csY0" fmla="*/ 60 h 1865"/>
                  <a:gd name="csX1" fmla="*/ 3943 w 8768"/>
                  <a:gd name="csY1" fmla="*/ 1797 h 1865"/>
                  <a:gd name="csX2" fmla="*/ 4818 w 8768"/>
                  <a:gd name="csY2" fmla="*/ 60 h 18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8" h="1865">
                    <a:moveTo>
                      <a:pt x="4818" y="60"/>
                    </a:moveTo>
                    <a:cubicBezTo>
                      <a:pt x="-343" y="-335"/>
                      <a:pt x="-2395" y="1334"/>
                      <a:pt x="3943" y="1797"/>
                    </a:cubicBezTo>
                    <a:cubicBezTo>
                      <a:pt x="9150" y="2232"/>
                      <a:pt x="11138" y="472"/>
                      <a:pt x="4818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2" name="Frihandsfigur: Form 591">
                <a:extLst>
                  <a:ext uri="{FF2B5EF4-FFF2-40B4-BE49-F238E27FC236}">
                    <a16:creationId xmlns:a16="http://schemas.microsoft.com/office/drawing/2014/main" id="{B653573B-6891-889F-200A-8D2ABF20593F}"/>
                  </a:ext>
                </a:extLst>
              </p:cNvPr>
              <p:cNvSpPr/>
              <p:nvPr/>
            </p:nvSpPr>
            <p:spPr>
              <a:xfrm>
                <a:off x="4887178" y="6385012"/>
                <a:ext cx="8586" cy="2212"/>
              </a:xfrm>
              <a:custGeom>
                <a:avLst/>
                <a:gdLst>
                  <a:gd name="csX0" fmla="*/ 4722 w 8586"/>
                  <a:gd name="csY0" fmla="*/ 3 h 2212"/>
                  <a:gd name="csX1" fmla="*/ 3865 w 8586"/>
                  <a:gd name="csY1" fmla="*/ 2209 h 2212"/>
                  <a:gd name="csX2" fmla="*/ 4722 w 8586"/>
                  <a:gd name="csY2" fmla="*/ 3 h 22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6" h="2212">
                    <a:moveTo>
                      <a:pt x="4722" y="3"/>
                    </a:moveTo>
                    <a:cubicBezTo>
                      <a:pt x="-284" y="-95"/>
                      <a:pt x="-2387" y="2157"/>
                      <a:pt x="3865" y="2209"/>
                    </a:cubicBezTo>
                    <a:cubicBezTo>
                      <a:pt x="8877" y="2312"/>
                      <a:pt x="10969" y="43"/>
                      <a:pt x="47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3" name="Frihandsfigur: Form 592">
                <a:extLst>
                  <a:ext uri="{FF2B5EF4-FFF2-40B4-BE49-F238E27FC236}">
                    <a16:creationId xmlns:a16="http://schemas.microsoft.com/office/drawing/2014/main" id="{48F960E7-8A35-FA31-35A8-9AA0BD7653EE}"/>
                  </a:ext>
                </a:extLst>
              </p:cNvPr>
              <p:cNvSpPr/>
              <p:nvPr/>
            </p:nvSpPr>
            <p:spPr>
              <a:xfrm>
                <a:off x="4912777" y="6325067"/>
                <a:ext cx="8640" cy="1932"/>
              </a:xfrm>
              <a:custGeom>
                <a:avLst/>
                <a:gdLst>
                  <a:gd name="csX0" fmla="*/ 4692 w 8640"/>
                  <a:gd name="csY0" fmla="*/ 9 h 1932"/>
                  <a:gd name="csX1" fmla="*/ 0 w 8640"/>
                  <a:gd name="csY1" fmla="*/ 1231 h 1932"/>
                  <a:gd name="csX2" fmla="*/ 4692 w 8640"/>
                  <a:gd name="csY2" fmla="*/ 9 h 19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0" h="1932">
                    <a:moveTo>
                      <a:pt x="4692" y="9"/>
                    </a:moveTo>
                    <a:cubicBezTo>
                      <a:pt x="2332" y="186"/>
                      <a:pt x="234" y="734"/>
                      <a:pt x="0" y="1231"/>
                    </a:cubicBezTo>
                    <a:cubicBezTo>
                      <a:pt x="892" y="3409"/>
                      <a:pt x="15459" y="-197"/>
                      <a:pt x="469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4" name="Frihandsfigur: Form 593">
                <a:extLst>
                  <a:ext uri="{FF2B5EF4-FFF2-40B4-BE49-F238E27FC236}">
                    <a16:creationId xmlns:a16="http://schemas.microsoft.com/office/drawing/2014/main" id="{6024FC3E-1BDF-1E56-FC4F-4C779C74D626}"/>
                  </a:ext>
                </a:extLst>
              </p:cNvPr>
              <p:cNvSpPr/>
              <p:nvPr/>
            </p:nvSpPr>
            <p:spPr>
              <a:xfrm>
                <a:off x="4341722" y="7526128"/>
                <a:ext cx="12862" cy="5241"/>
              </a:xfrm>
              <a:custGeom>
                <a:avLst/>
                <a:gdLst>
                  <a:gd name="csX0" fmla="*/ 7533 w 12862"/>
                  <a:gd name="csY0" fmla="*/ 18 h 5241"/>
                  <a:gd name="csX1" fmla="*/ 1246 w 12862"/>
                  <a:gd name="csY1" fmla="*/ 4321 h 5241"/>
                  <a:gd name="csX2" fmla="*/ 7533 w 12862"/>
                  <a:gd name="csY2" fmla="*/ 18 h 52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62" h="5241">
                    <a:moveTo>
                      <a:pt x="7533" y="18"/>
                    </a:moveTo>
                    <a:cubicBezTo>
                      <a:pt x="5070" y="-199"/>
                      <a:pt x="-3085" y="1544"/>
                      <a:pt x="1246" y="4321"/>
                    </a:cubicBezTo>
                    <a:cubicBezTo>
                      <a:pt x="6482" y="7647"/>
                      <a:pt x="20455" y="955"/>
                      <a:pt x="753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5" name="Frihandsfigur: Form 594">
                <a:extLst>
                  <a:ext uri="{FF2B5EF4-FFF2-40B4-BE49-F238E27FC236}">
                    <a16:creationId xmlns:a16="http://schemas.microsoft.com/office/drawing/2014/main" id="{B7713EE6-014D-2A1C-F04B-455CD11E3D14}"/>
                  </a:ext>
                </a:extLst>
              </p:cNvPr>
              <p:cNvSpPr/>
              <p:nvPr/>
            </p:nvSpPr>
            <p:spPr>
              <a:xfrm>
                <a:off x="4884984" y="6002280"/>
                <a:ext cx="6074" cy="3823"/>
              </a:xfrm>
              <a:custGeom>
                <a:avLst/>
                <a:gdLst>
                  <a:gd name="csX0" fmla="*/ 3288 w 6074"/>
                  <a:gd name="csY0" fmla="*/ 1178 h 3823"/>
                  <a:gd name="csX1" fmla="*/ 659 w 6074"/>
                  <a:gd name="csY1" fmla="*/ 2818 h 3823"/>
                  <a:gd name="csX2" fmla="*/ 3288 w 6074"/>
                  <a:gd name="csY2" fmla="*/ 1178 h 38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074" h="3823">
                    <a:moveTo>
                      <a:pt x="3288" y="1178"/>
                    </a:moveTo>
                    <a:cubicBezTo>
                      <a:pt x="2345" y="1710"/>
                      <a:pt x="1390" y="2310"/>
                      <a:pt x="659" y="2818"/>
                    </a:cubicBezTo>
                    <a:cubicBezTo>
                      <a:pt x="-3285" y="6968"/>
                      <a:pt x="12140" y="-3359"/>
                      <a:pt x="3288" y="1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6" name="Frihandsfigur: Form 595">
                <a:extLst>
                  <a:ext uri="{FF2B5EF4-FFF2-40B4-BE49-F238E27FC236}">
                    <a16:creationId xmlns:a16="http://schemas.microsoft.com/office/drawing/2014/main" id="{3DE7BA15-7356-E74A-1CAF-2C56F97DE1B3}"/>
                  </a:ext>
                </a:extLst>
              </p:cNvPr>
              <p:cNvSpPr/>
              <p:nvPr/>
            </p:nvSpPr>
            <p:spPr>
              <a:xfrm>
                <a:off x="4383614" y="6691773"/>
                <a:ext cx="10630" cy="2524"/>
              </a:xfrm>
              <a:custGeom>
                <a:avLst/>
                <a:gdLst>
                  <a:gd name="csX0" fmla="*/ 5995 w 10630"/>
                  <a:gd name="csY0" fmla="*/ 63 h 2524"/>
                  <a:gd name="csX1" fmla="*/ 0 w 10630"/>
                  <a:gd name="csY1" fmla="*/ 875 h 2524"/>
                  <a:gd name="csX2" fmla="*/ 5995 w 10630"/>
                  <a:gd name="csY2" fmla="*/ 63 h 2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30" h="2524">
                    <a:moveTo>
                      <a:pt x="5995" y="63"/>
                    </a:moveTo>
                    <a:cubicBezTo>
                      <a:pt x="3103" y="-154"/>
                      <a:pt x="417" y="206"/>
                      <a:pt x="0" y="875"/>
                    </a:cubicBezTo>
                    <a:cubicBezTo>
                      <a:pt x="486" y="4155"/>
                      <a:pt x="19031" y="1824"/>
                      <a:pt x="59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7" name="Frihandsfigur: Form 596">
                <a:extLst>
                  <a:ext uri="{FF2B5EF4-FFF2-40B4-BE49-F238E27FC236}">
                    <a16:creationId xmlns:a16="http://schemas.microsoft.com/office/drawing/2014/main" id="{982D5A9D-C585-7E99-39AE-6EC0199AF910}"/>
                  </a:ext>
                </a:extLst>
              </p:cNvPr>
              <p:cNvSpPr/>
              <p:nvPr/>
            </p:nvSpPr>
            <p:spPr>
              <a:xfrm>
                <a:off x="4336934" y="6775258"/>
                <a:ext cx="10663" cy="3203"/>
              </a:xfrm>
              <a:custGeom>
                <a:avLst/>
                <a:gdLst>
                  <a:gd name="csX0" fmla="*/ 6115 w 10663"/>
                  <a:gd name="csY0" fmla="*/ 17 h 3203"/>
                  <a:gd name="csX1" fmla="*/ 4543 w 10663"/>
                  <a:gd name="csY1" fmla="*/ 3188 h 3203"/>
                  <a:gd name="csX2" fmla="*/ 6115 w 10663"/>
                  <a:gd name="csY2" fmla="*/ 17 h 3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63" h="3203">
                    <a:moveTo>
                      <a:pt x="6115" y="17"/>
                    </a:moveTo>
                    <a:cubicBezTo>
                      <a:pt x="268" y="-258"/>
                      <a:pt x="-3350" y="2943"/>
                      <a:pt x="4543" y="3188"/>
                    </a:cubicBezTo>
                    <a:cubicBezTo>
                      <a:pt x="10401" y="3451"/>
                      <a:pt x="14013" y="262"/>
                      <a:pt x="61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8" name="Frihandsfigur: Form 597">
                <a:extLst>
                  <a:ext uri="{FF2B5EF4-FFF2-40B4-BE49-F238E27FC236}">
                    <a16:creationId xmlns:a16="http://schemas.microsoft.com/office/drawing/2014/main" id="{4F813A8C-E726-DDFD-51CA-0B2163F9C993}"/>
                  </a:ext>
                </a:extLst>
              </p:cNvPr>
              <p:cNvSpPr/>
              <p:nvPr/>
            </p:nvSpPr>
            <p:spPr>
              <a:xfrm>
                <a:off x="4428271" y="6626759"/>
                <a:ext cx="10326" cy="2566"/>
              </a:xfrm>
              <a:custGeom>
                <a:avLst/>
                <a:gdLst>
                  <a:gd name="csX0" fmla="*/ 5807 w 10326"/>
                  <a:gd name="csY0" fmla="*/ 355 h 2566"/>
                  <a:gd name="csX1" fmla="*/ 0 w 10326"/>
                  <a:gd name="csY1" fmla="*/ 424 h 2566"/>
                  <a:gd name="csX2" fmla="*/ 5807 w 10326"/>
                  <a:gd name="csY2" fmla="*/ 355 h 25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26" h="2566">
                    <a:moveTo>
                      <a:pt x="5807" y="355"/>
                    </a:moveTo>
                    <a:cubicBezTo>
                      <a:pt x="2995" y="-143"/>
                      <a:pt x="394" y="-114"/>
                      <a:pt x="0" y="424"/>
                    </a:cubicBezTo>
                    <a:cubicBezTo>
                      <a:pt x="400" y="3281"/>
                      <a:pt x="18528" y="3303"/>
                      <a:pt x="5807" y="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9" name="Frihandsfigur: Form 598">
                <a:extLst>
                  <a:ext uri="{FF2B5EF4-FFF2-40B4-BE49-F238E27FC236}">
                    <a16:creationId xmlns:a16="http://schemas.microsoft.com/office/drawing/2014/main" id="{E8A5979E-6418-3CC5-C24F-028B33698DEE}"/>
                  </a:ext>
                </a:extLst>
              </p:cNvPr>
              <p:cNvSpPr/>
              <p:nvPr/>
            </p:nvSpPr>
            <p:spPr>
              <a:xfrm>
                <a:off x="4470790" y="6571675"/>
                <a:ext cx="9732" cy="3386"/>
              </a:xfrm>
              <a:custGeom>
                <a:avLst/>
                <a:gdLst>
                  <a:gd name="csX0" fmla="*/ 5544 w 9732"/>
                  <a:gd name="csY0" fmla="*/ 832 h 3386"/>
                  <a:gd name="csX1" fmla="*/ 4184 w 9732"/>
                  <a:gd name="csY1" fmla="*/ 2563 h 3386"/>
                  <a:gd name="csX2" fmla="*/ 5544 w 9732"/>
                  <a:gd name="csY2" fmla="*/ 832 h 3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32" h="3386">
                    <a:moveTo>
                      <a:pt x="5544" y="832"/>
                    </a:moveTo>
                    <a:cubicBezTo>
                      <a:pt x="-193" y="-997"/>
                      <a:pt x="-2754" y="466"/>
                      <a:pt x="4184" y="2563"/>
                    </a:cubicBezTo>
                    <a:cubicBezTo>
                      <a:pt x="9934" y="4363"/>
                      <a:pt x="12483" y="2952"/>
                      <a:pt x="5544" y="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0" name="Frihandsfigur: Form 599">
                <a:extLst>
                  <a:ext uri="{FF2B5EF4-FFF2-40B4-BE49-F238E27FC236}">
                    <a16:creationId xmlns:a16="http://schemas.microsoft.com/office/drawing/2014/main" id="{5F57CF90-1134-7767-4CAC-91A7F99237F8}"/>
                  </a:ext>
                </a:extLst>
              </p:cNvPr>
              <p:cNvSpPr/>
              <p:nvPr/>
            </p:nvSpPr>
            <p:spPr>
              <a:xfrm>
                <a:off x="4510807" y="6518124"/>
                <a:ext cx="9770" cy="4321"/>
              </a:xfrm>
              <a:custGeom>
                <a:avLst/>
                <a:gdLst>
                  <a:gd name="csX0" fmla="*/ 5452 w 9770"/>
                  <a:gd name="csY0" fmla="*/ 1285 h 4321"/>
                  <a:gd name="csX1" fmla="*/ 0 w 9770"/>
                  <a:gd name="csY1" fmla="*/ 198 h 4321"/>
                  <a:gd name="csX2" fmla="*/ 5452 w 9770"/>
                  <a:gd name="csY2" fmla="*/ 1285 h 4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0" h="4321">
                    <a:moveTo>
                      <a:pt x="5452" y="1285"/>
                    </a:moveTo>
                    <a:cubicBezTo>
                      <a:pt x="2795" y="182"/>
                      <a:pt x="354" y="-305"/>
                      <a:pt x="0" y="198"/>
                    </a:cubicBezTo>
                    <a:cubicBezTo>
                      <a:pt x="154" y="3228"/>
                      <a:pt x="17648" y="7159"/>
                      <a:pt x="5452" y="12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1" name="Frihandsfigur: Form 600">
                <a:extLst>
                  <a:ext uri="{FF2B5EF4-FFF2-40B4-BE49-F238E27FC236}">
                    <a16:creationId xmlns:a16="http://schemas.microsoft.com/office/drawing/2014/main" id="{8CD1ABB7-C7C5-0483-F609-BBF4DE174AC5}"/>
                  </a:ext>
                </a:extLst>
              </p:cNvPr>
              <p:cNvSpPr/>
              <p:nvPr/>
            </p:nvSpPr>
            <p:spPr>
              <a:xfrm>
                <a:off x="4177217" y="7112894"/>
                <a:ext cx="12042" cy="4172"/>
              </a:xfrm>
              <a:custGeom>
                <a:avLst/>
                <a:gdLst>
                  <a:gd name="csX0" fmla="*/ 6892 w 12042"/>
                  <a:gd name="csY0" fmla="*/ 0 h 4172"/>
                  <a:gd name="csX1" fmla="*/ 0 w 12042"/>
                  <a:gd name="csY1" fmla="*/ 2052 h 4172"/>
                  <a:gd name="csX2" fmla="*/ 6892 w 12042"/>
                  <a:gd name="csY2" fmla="*/ 0 h 41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42" h="4172">
                    <a:moveTo>
                      <a:pt x="6892" y="0"/>
                    </a:moveTo>
                    <a:cubicBezTo>
                      <a:pt x="3623" y="0"/>
                      <a:pt x="537" y="915"/>
                      <a:pt x="0" y="2052"/>
                    </a:cubicBezTo>
                    <a:cubicBezTo>
                      <a:pt x="389" y="7338"/>
                      <a:pt x="21517" y="1223"/>
                      <a:pt x="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2" name="Frihandsfigur: Form 601">
                <a:extLst>
                  <a:ext uri="{FF2B5EF4-FFF2-40B4-BE49-F238E27FC236}">
                    <a16:creationId xmlns:a16="http://schemas.microsoft.com/office/drawing/2014/main" id="{B2F12017-574C-9640-E4EA-0A1AD9BEF654}"/>
                  </a:ext>
                </a:extLst>
              </p:cNvPr>
              <p:cNvSpPr/>
              <p:nvPr/>
            </p:nvSpPr>
            <p:spPr>
              <a:xfrm>
                <a:off x="4051307" y="7378723"/>
                <a:ext cx="12639" cy="4735"/>
              </a:xfrm>
              <a:custGeom>
                <a:avLst/>
                <a:gdLst>
                  <a:gd name="csX0" fmla="*/ 7415 w 12639"/>
                  <a:gd name="csY0" fmla="*/ 16 h 4735"/>
                  <a:gd name="csX1" fmla="*/ 5215 w 12639"/>
                  <a:gd name="csY1" fmla="*/ 4719 h 4735"/>
                  <a:gd name="csX2" fmla="*/ 7415 w 12639"/>
                  <a:gd name="csY2" fmla="*/ 16 h 47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39" h="4735">
                    <a:moveTo>
                      <a:pt x="7415" y="16"/>
                    </a:moveTo>
                    <a:cubicBezTo>
                      <a:pt x="695" y="-310"/>
                      <a:pt x="-4169" y="4428"/>
                      <a:pt x="5215" y="4719"/>
                    </a:cubicBezTo>
                    <a:cubicBezTo>
                      <a:pt x="11959" y="5045"/>
                      <a:pt x="16805" y="307"/>
                      <a:pt x="741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3" name="Frihandsfigur: Form 602">
                <a:extLst>
                  <a:ext uri="{FF2B5EF4-FFF2-40B4-BE49-F238E27FC236}">
                    <a16:creationId xmlns:a16="http://schemas.microsoft.com/office/drawing/2014/main" id="{823BDB48-5B18-1082-F323-649D9837C647}"/>
                  </a:ext>
                </a:extLst>
              </p:cNvPr>
              <p:cNvSpPr/>
              <p:nvPr/>
            </p:nvSpPr>
            <p:spPr>
              <a:xfrm>
                <a:off x="4287596" y="6880134"/>
                <a:ext cx="11273" cy="3671"/>
              </a:xfrm>
              <a:custGeom>
                <a:avLst/>
                <a:gdLst>
                  <a:gd name="csX0" fmla="*/ 6395 w 11273"/>
                  <a:gd name="csY0" fmla="*/ 0 h 3671"/>
                  <a:gd name="csX1" fmla="*/ 0 w 11273"/>
                  <a:gd name="csY1" fmla="*/ 1805 h 3671"/>
                  <a:gd name="csX2" fmla="*/ 6395 w 11273"/>
                  <a:gd name="csY2" fmla="*/ 0 h 3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73" h="3671">
                    <a:moveTo>
                      <a:pt x="6395" y="0"/>
                    </a:moveTo>
                    <a:cubicBezTo>
                      <a:pt x="3332" y="0"/>
                      <a:pt x="469" y="806"/>
                      <a:pt x="0" y="1805"/>
                    </a:cubicBezTo>
                    <a:cubicBezTo>
                      <a:pt x="497" y="6452"/>
                      <a:pt x="20151" y="1091"/>
                      <a:pt x="6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4" name="Frihandsfigur: Form 603">
                <a:extLst>
                  <a:ext uri="{FF2B5EF4-FFF2-40B4-BE49-F238E27FC236}">
                    <a16:creationId xmlns:a16="http://schemas.microsoft.com/office/drawing/2014/main" id="{EE4EFD17-306C-46F3-21B8-CCE3AECA0864}"/>
                  </a:ext>
                </a:extLst>
              </p:cNvPr>
              <p:cNvSpPr/>
              <p:nvPr/>
            </p:nvSpPr>
            <p:spPr>
              <a:xfrm>
                <a:off x="4116164" y="7241264"/>
                <a:ext cx="12471" cy="4463"/>
              </a:xfrm>
              <a:custGeom>
                <a:avLst/>
                <a:gdLst>
                  <a:gd name="csX0" fmla="*/ 7167 w 12471"/>
                  <a:gd name="csY0" fmla="*/ 0 h 4463"/>
                  <a:gd name="csX1" fmla="*/ 0 w 12471"/>
                  <a:gd name="csY1" fmla="*/ 2195 h 4463"/>
                  <a:gd name="csX2" fmla="*/ 7167 w 12471"/>
                  <a:gd name="csY2" fmla="*/ 0 h 44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71" h="4463">
                    <a:moveTo>
                      <a:pt x="7167" y="0"/>
                    </a:moveTo>
                    <a:cubicBezTo>
                      <a:pt x="3783" y="0"/>
                      <a:pt x="577" y="983"/>
                      <a:pt x="0" y="2195"/>
                    </a:cubicBezTo>
                    <a:cubicBezTo>
                      <a:pt x="343" y="7853"/>
                      <a:pt x="22277" y="1303"/>
                      <a:pt x="7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5" name="Frihandsfigur: Form 604">
                <a:extLst>
                  <a:ext uri="{FF2B5EF4-FFF2-40B4-BE49-F238E27FC236}">
                    <a16:creationId xmlns:a16="http://schemas.microsoft.com/office/drawing/2014/main" id="{AF6B70F1-83B5-F90F-24E1-6D2D469946A2}"/>
                  </a:ext>
                </a:extLst>
              </p:cNvPr>
              <p:cNvSpPr/>
              <p:nvPr/>
            </p:nvSpPr>
            <p:spPr>
              <a:xfrm>
                <a:off x="4548540" y="6457713"/>
                <a:ext cx="9193" cy="5178"/>
              </a:xfrm>
              <a:custGeom>
                <a:avLst/>
                <a:gdLst>
                  <a:gd name="csX0" fmla="*/ 5192 w 9193"/>
                  <a:gd name="csY0" fmla="*/ 1494 h 5178"/>
                  <a:gd name="csX1" fmla="*/ 3998 w 9193"/>
                  <a:gd name="csY1" fmla="*/ 3683 h 5178"/>
                  <a:gd name="csX2" fmla="*/ 5192 w 9193"/>
                  <a:gd name="csY2" fmla="*/ 1494 h 51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3" h="5178">
                    <a:moveTo>
                      <a:pt x="5192" y="1494"/>
                    </a:moveTo>
                    <a:cubicBezTo>
                      <a:pt x="-797" y="-1609"/>
                      <a:pt x="-2135" y="614"/>
                      <a:pt x="3998" y="3683"/>
                    </a:cubicBezTo>
                    <a:cubicBezTo>
                      <a:pt x="9998" y="6781"/>
                      <a:pt x="11324" y="4580"/>
                      <a:pt x="5192" y="1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6" name="Frihandsfigur: Form 605">
                <a:extLst>
                  <a:ext uri="{FF2B5EF4-FFF2-40B4-BE49-F238E27FC236}">
                    <a16:creationId xmlns:a16="http://schemas.microsoft.com/office/drawing/2014/main" id="{44AC2A61-41EC-7D3B-7077-9D4B3B44B420}"/>
                  </a:ext>
                </a:extLst>
              </p:cNvPr>
              <p:cNvSpPr/>
              <p:nvPr/>
            </p:nvSpPr>
            <p:spPr>
              <a:xfrm>
                <a:off x="4234384" y="6992794"/>
                <a:ext cx="11640" cy="3909"/>
              </a:xfrm>
              <a:custGeom>
                <a:avLst/>
                <a:gdLst>
                  <a:gd name="csX0" fmla="*/ 6635 w 11640"/>
                  <a:gd name="csY0" fmla="*/ 0 h 3909"/>
                  <a:gd name="csX1" fmla="*/ 0 w 11640"/>
                  <a:gd name="csY1" fmla="*/ 1920 h 3909"/>
                  <a:gd name="csX2" fmla="*/ 6635 w 11640"/>
                  <a:gd name="csY2" fmla="*/ 0 h 3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40" h="3909">
                    <a:moveTo>
                      <a:pt x="6635" y="0"/>
                    </a:moveTo>
                    <a:cubicBezTo>
                      <a:pt x="3475" y="0"/>
                      <a:pt x="503" y="857"/>
                      <a:pt x="0" y="1920"/>
                    </a:cubicBezTo>
                    <a:cubicBezTo>
                      <a:pt x="440" y="6874"/>
                      <a:pt x="20803" y="1154"/>
                      <a:pt x="66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7" name="Frihandsfigur: Form 606">
                <a:extLst>
                  <a:ext uri="{FF2B5EF4-FFF2-40B4-BE49-F238E27FC236}">
                    <a16:creationId xmlns:a16="http://schemas.microsoft.com/office/drawing/2014/main" id="{8B141BF2-C7F2-59A5-190A-9086555CD58B}"/>
                  </a:ext>
                </a:extLst>
              </p:cNvPr>
              <p:cNvSpPr/>
              <p:nvPr/>
            </p:nvSpPr>
            <p:spPr>
              <a:xfrm>
                <a:off x="4816091" y="6137511"/>
                <a:ext cx="7675" cy="3971"/>
              </a:xfrm>
              <a:custGeom>
                <a:avLst/>
                <a:gdLst>
                  <a:gd name="csX0" fmla="*/ 4206 w 7675"/>
                  <a:gd name="csY0" fmla="*/ 1256 h 3971"/>
                  <a:gd name="csX1" fmla="*/ 0 w 7675"/>
                  <a:gd name="csY1" fmla="*/ 3879 h 3971"/>
                  <a:gd name="csX2" fmla="*/ 4206 w 7675"/>
                  <a:gd name="csY2" fmla="*/ 1256 h 39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5" h="3971">
                    <a:moveTo>
                      <a:pt x="4206" y="1256"/>
                    </a:moveTo>
                    <a:cubicBezTo>
                      <a:pt x="2109" y="2279"/>
                      <a:pt x="223" y="3451"/>
                      <a:pt x="0" y="3879"/>
                    </a:cubicBezTo>
                    <a:cubicBezTo>
                      <a:pt x="989" y="4897"/>
                      <a:pt x="13625" y="-2967"/>
                      <a:pt x="4206" y="1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8" name="Frihandsfigur: Form 607">
                <a:extLst>
                  <a:ext uri="{FF2B5EF4-FFF2-40B4-BE49-F238E27FC236}">
                    <a16:creationId xmlns:a16="http://schemas.microsoft.com/office/drawing/2014/main" id="{7596CAB4-2413-1D0D-778E-A534D2FF698A}"/>
                  </a:ext>
                </a:extLst>
              </p:cNvPr>
              <p:cNvSpPr/>
              <p:nvPr/>
            </p:nvSpPr>
            <p:spPr>
              <a:xfrm>
                <a:off x="4839974" y="6091666"/>
                <a:ext cx="7514" cy="4077"/>
              </a:xfrm>
              <a:custGeom>
                <a:avLst/>
                <a:gdLst>
                  <a:gd name="csX0" fmla="*/ 4109 w 7514"/>
                  <a:gd name="csY0" fmla="*/ 1341 h 4077"/>
                  <a:gd name="csX1" fmla="*/ 0 w 7514"/>
                  <a:gd name="csY1" fmla="*/ 4004 h 4077"/>
                  <a:gd name="csX2" fmla="*/ 4109 w 7514"/>
                  <a:gd name="csY2" fmla="*/ 1341 h 40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4" h="4077">
                    <a:moveTo>
                      <a:pt x="4109" y="1341"/>
                    </a:moveTo>
                    <a:cubicBezTo>
                      <a:pt x="2052" y="2399"/>
                      <a:pt x="217" y="3593"/>
                      <a:pt x="0" y="4004"/>
                    </a:cubicBezTo>
                    <a:cubicBezTo>
                      <a:pt x="989" y="4913"/>
                      <a:pt x="13339" y="-3077"/>
                      <a:pt x="4109" y="13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9" name="Frihandsfigur: Form 608">
                <a:extLst>
                  <a:ext uri="{FF2B5EF4-FFF2-40B4-BE49-F238E27FC236}">
                    <a16:creationId xmlns:a16="http://schemas.microsoft.com/office/drawing/2014/main" id="{1160DF0C-F549-9711-875A-118F7FF1C62D}"/>
                  </a:ext>
                </a:extLst>
              </p:cNvPr>
              <p:cNvSpPr/>
              <p:nvPr/>
            </p:nvSpPr>
            <p:spPr>
              <a:xfrm>
                <a:off x="4791231" y="6185690"/>
                <a:ext cx="7848" cy="3891"/>
              </a:xfrm>
              <a:custGeom>
                <a:avLst/>
                <a:gdLst>
                  <a:gd name="csX0" fmla="*/ 4303 w 7848"/>
                  <a:gd name="csY0" fmla="*/ 1162 h 3891"/>
                  <a:gd name="csX1" fmla="*/ 0 w 7848"/>
                  <a:gd name="csY1" fmla="*/ 3769 h 3891"/>
                  <a:gd name="csX2" fmla="*/ 4303 w 7848"/>
                  <a:gd name="csY2" fmla="*/ 1162 h 38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48" h="3891">
                    <a:moveTo>
                      <a:pt x="4303" y="1162"/>
                    </a:moveTo>
                    <a:cubicBezTo>
                      <a:pt x="2160" y="2145"/>
                      <a:pt x="229" y="3311"/>
                      <a:pt x="0" y="3769"/>
                    </a:cubicBezTo>
                    <a:cubicBezTo>
                      <a:pt x="1006" y="4946"/>
                      <a:pt x="13933" y="-2861"/>
                      <a:pt x="4303" y="1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0" name="Frihandsfigur: Form 609">
                <a:extLst>
                  <a:ext uri="{FF2B5EF4-FFF2-40B4-BE49-F238E27FC236}">
                    <a16:creationId xmlns:a16="http://schemas.microsoft.com/office/drawing/2014/main" id="{32BEC83F-648A-82DB-71A3-0457B44FB2E8}"/>
                  </a:ext>
                </a:extLst>
              </p:cNvPr>
              <p:cNvSpPr/>
              <p:nvPr/>
            </p:nvSpPr>
            <p:spPr>
              <a:xfrm>
                <a:off x="4583302" y="6404960"/>
                <a:ext cx="9408" cy="4229"/>
              </a:xfrm>
              <a:custGeom>
                <a:avLst/>
                <a:gdLst>
                  <a:gd name="csX0" fmla="*/ 5132 w 9408"/>
                  <a:gd name="csY0" fmla="*/ 2046 h 4229"/>
                  <a:gd name="csX1" fmla="*/ 0 w 9408"/>
                  <a:gd name="csY1" fmla="*/ 0 h 4229"/>
                  <a:gd name="csX2" fmla="*/ 5132 w 9408"/>
                  <a:gd name="csY2" fmla="*/ 2046 h 42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8" h="4229">
                    <a:moveTo>
                      <a:pt x="5132" y="2046"/>
                    </a:moveTo>
                    <a:cubicBezTo>
                      <a:pt x="2606" y="920"/>
                      <a:pt x="309" y="-6"/>
                      <a:pt x="0" y="0"/>
                    </a:cubicBezTo>
                    <a:cubicBezTo>
                      <a:pt x="411" y="857"/>
                      <a:pt x="17013" y="7624"/>
                      <a:pt x="5132" y="20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1" name="Frihandsfigur: Form 610">
                <a:extLst>
                  <a:ext uri="{FF2B5EF4-FFF2-40B4-BE49-F238E27FC236}">
                    <a16:creationId xmlns:a16="http://schemas.microsoft.com/office/drawing/2014/main" id="{1B89416D-2F54-6BB1-C8ED-638DFAB15CE4}"/>
                  </a:ext>
                </a:extLst>
              </p:cNvPr>
              <p:cNvSpPr/>
              <p:nvPr/>
            </p:nvSpPr>
            <p:spPr>
              <a:xfrm>
                <a:off x="4862765" y="6046919"/>
                <a:ext cx="7358" cy="4180"/>
              </a:xfrm>
              <a:custGeom>
                <a:avLst/>
                <a:gdLst>
                  <a:gd name="csX0" fmla="*/ 4012 w 7358"/>
                  <a:gd name="csY0" fmla="*/ 1402 h 4180"/>
                  <a:gd name="csX1" fmla="*/ 0 w 7358"/>
                  <a:gd name="csY1" fmla="*/ 4117 h 4180"/>
                  <a:gd name="csX2" fmla="*/ 4012 w 7358"/>
                  <a:gd name="csY2" fmla="*/ 1402 h 41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8" h="4180">
                    <a:moveTo>
                      <a:pt x="4012" y="1402"/>
                    </a:moveTo>
                    <a:cubicBezTo>
                      <a:pt x="2000" y="2494"/>
                      <a:pt x="200" y="3711"/>
                      <a:pt x="0" y="4117"/>
                    </a:cubicBezTo>
                    <a:cubicBezTo>
                      <a:pt x="994" y="4974"/>
                      <a:pt x="13065" y="-3169"/>
                      <a:pt x="4012" y="1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2" name="Frihandsfigur: Form 611">
                <a:extLst>
                  <a:ext uri="{FF2B5EF4-FFF2-40B4-BE49-F238E27FC236}">
                    <a16:creationId xmlns:a16="http://schemas.microsoft.com/office/drawing/2014/main" id="{BDC9BBFC-B4E0-EF04-E26E-369D3C86517E}"/>
                  </a:ext>
                </a:extLst>
              </p:cNvPr>
              <p:cNvSpPr/>
              <p:nvPr/>
            </p:nvSpPr>
            <p:spPr>
              <a:xfrm>
                <a:off x="4765519" y="6237448"/>
                <a:ext cx="8016" cy="3857"/>
              </a:xfrm>
              <a:custGeom>
                <a:avLst/>
                <a:gdLst>
                  <a:gd name="csX0" fmla="*/ 4400 w 8016"/>
                  <a:gd name="csY0" fmla="*/ 1073 h 3857"/>
                  <a:gd name="csX1" fmla="*/ 0 w 8016"/>
                  <a:gd name="csY1" fmla="*/ 3691 h 3857"/>
                  <a:gd name="csX2" fmla="*/ 4400 w 8016"/>
                  <a:gd name="csY2" fmla="*/ 1073 h 3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6" h="3857">
                    <a:moveTo>
                      <a:pt x="4400" y="1073"/>
                    </a:moveTo>
                    <a:cubicBezTo>
                      <a:pt x="2206" y="2028"/>
                      <a:pt x="234" y="3205"/>
                      <a:pt x="0" y="3691"/>
                    </a:cubicBezTo>
                    <a:cubicBezTo>
                      <a:pt x="1017" y="5080"/>
                      <a:pt x="14230" y="-2778"/>
                      <a:pt x="4400" y="10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3" name="Frihandsfigur: Form 612">
                <a:extLst>
                  <a:ext uri="{FF2B5EF4-FFF2-40B4-BE49-F238E27FC236}">
                    <a16:creationId xmlns:a16="http://schemas.microsoft.com/office/drawing/2014/main" id="{C6522357-B031-41E6-9398-FC6522AE8B2C}"/>
                  </a:ext>
                </a:extLst>
              </p:cNvPr>
              <p:cNvSpPr/>
              <p:nvPr/>
            </p:nvSpPr>
            <p:spPr>
              <a:xfrm>
                <a:off x="4679685" y="6351855"/>
                <a:ext cx="8603" cy="1450"/>
              </a:xfrm>
              <a:custGeom>
                <a:avLst/>
                <a:gdLst>
                  <a:gd name="csX0" fmla="*/ 4761 w 8603"/>
                  <a:gd name="csY0" fmla="*/ 287 h 1450"/>
                  <a:gd name="csX1" fmla="*/ 0 w 8603"/>
                  <a:gd name="csY1" fmla="*/ 1304 h 1450"/>
                  <a:gd name="csX2" fmla="*/ 4761 w 8603"/>
                  <a:gd name="csY2" fmla="*/ 287 h 1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03" h="1450">
                    <a:moveTo>
                      <a:pt x="4761" y="287"/>
                    </a:moveTo>
                    <a:cubicBezTo>
                      <a:pt x="2412" y="619"/>
                      <a:pt x="280" y="1071"/>
                      <a:pt x="0" y="1304"/>
                    </a:cubicBezTo>
                    <a:cubicBezTo>
                      <a:pt x="794" y="2139"/>
                      <a:pt x="15345" y="-924"/>
                      <a:pt x="4761" y="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4" name="Frihandsfigur: Form 613">
                <a:extLst>
                  <a:ext uri="{FF2B5EF4-FFF2-40B4-BE49-F238E27FC236}">
                    <a16:creationId xmlns:a16="http://schemas.microsoft.com/office/drawing/2014/main" id="{83AEA129-AFBA-FB7E-8EAB-E00E786DDBDE}"/>
                  </a:ext>
                </a:extLst>
              </p:cNvPr>
              <p:cNvSpPr/>
              <p:nvPr/>
            </p:nvSpPr>
            <p:spPr>
              <a:xfrm>
                <a:off x="4616460" y="6427398"/>
                <a:ext cx="9025" cy="1203"/>
              </a:xfrm>
              <a:custGeom>
                <a:avLst/>
                <a:gdLst>
                  <a:gd name="csX0" fmla="*/ 4989 w 9025"/>
                  <a:gd name="csY0" fmla="*/ 783 h 1203"/>
                  <a:gd name="csX1" fmla="*/ 0 w 9025"/>
                  <a:gd name="csY1" fmla="*/ 22 h 1203"/>
                  <a:gd name="csX2" fmla="*/ 4989 w 9025"/>
                  <a:gd name="csY2" fmla="*/ 783 h 1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25" h="1203">
                    <a:moveTo>
                      <a:pt x="4989" y="783"/>
                    </a:moveTo>
                    <a:cubicBezTo>
                      <a:pt x="2526" y="480"/>
                      <a:pt x="291" y="142"/>
                      <a:pt x="0" y="22"/>
                    </a:cubicBezTo>
                    <a:cubicBezTo>
                      <a:pt x="794" y="-252"/>
                      <a:pt x="16116" y="2143"/>
                      <a:pt x="4989" y="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5" name="Frihandsfigur: Form 614">
                <a:extLst>
                  <a:ext uri="{FF2B5EF4-FFF2-40B4-BE49-F238E27FC236}">
                    <a16:creationId xmlns:a16="http://schemas.microsoft.com/office/drawing/2014/main" id="{534FEC10-DE06-A0C9-A025-CF79174A392E}"/>
                  </a:ext>
                </a:extLst>
              </p:cNvPr>
              <p:cNvSpPr/>
              <p:nvPr/>
            </p:nvSpPr>
            <p:spPr>
              <a:xfrm>
                <a:off x="4710095" y="6327706"/>
                <a:ext cx="8395" cy="2503"/>
              </a:xfrm>
              <a:custGeom>
                <a:avLst/>
                <a:gdLst>
                  <a:gd name="csX0" fmla="*/ 4640 w 8395"/>
                  <a:gd name="csY0" fmla="*/ 867 h 2503"/>
                  <a:gd name="csX1" fmla="*/ 0 w 8395"/>
                  <a:gd name="csY1" fmla="*/ 2473 h 2503"/>
                  <a:gd name="csX2" fmla="*/ 4640 w 8395"/>
                  <a:gd name="csY2" fmla="*/ 867 h 25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5" h="2503">
                    <a:moveTo>
                      <a:pt x="4640" y="867"/>
                    </a:moveTo>
                    <a:cubicBezTo>
                      <a:pt x="2349" y="1530"/>
                      <a:pt x="274" y="2250"/>
                      <a:pt x="0" y="2473"/>
                    </a:cubicBezTo>
                    <a:cubicBezTo>
                      <a:pt x="834" y="2930"/>
                      <a:pt x="14956" y="-1916"/>
                      <a:pt x="4640" y="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6" name="Frihandsfigur: Form 615">
                <a:extLst>
                  <a:ext uri="{FF2B5EF4-FFF2-40B4-BE49-F238E27FC236}">
                    <a16:creationId xmlns:a16="http://schemas.microsoft.com/office/drawing/2014/main" id="{3E099DBC-A343-3F2E-C9C8-F0E04582F6EC}"/>
                  </a:ext>
                </a:extLst>
              </p:cNvPr>
              <p:cNvSpPr/>
              <p:nvPr/>
            </p:nvSpPr>
            <p:spPr>
              <a:xfrm>
                <a:off x="4648150" y="6389049"/>
                <a:ext cx="8817" cy="1778"/>
              </a:xfrm>
              <a:custGeom>
                <a:avLst/>
                <a:gdLst>
                  <a:gd name="csX0" fmla="*/ 4881 w 8817"/>
                  <a:gd name="csY0" fmla="*/ 0 h 1778"/>
                  <a:gd name="csX1" fmla="*/ 0 w 8817"/>
                  <a:gd name="csY1" fmla="*/ 961 h 1778"/>
                  <a:gd name="csX2" fmla="*/ 4881 w 8817"/>
                  <a:gd name="csY2" fmla="*/ 0 h 1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17" h="1778">
                    <a:moveTo>
                      <a:pt x="4881" y="0"/>
                    </a:moveTo>
                    <a:cubicBezTo>
                      <a:pt x="2475" y="57"/>
                      <a:pt x="292" y="480"/>
                      <a:pt x="0" y="961"/>
                    </a:cubicBezTo>
                    <a:cubicBezTo>
                      <a:pt x="709" y="3144"/>
                      <a:pt x="15762" y="297"/>
                      <a:pt x="48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7" name="Frihandsfigur: Form 616">
                <a:extLst>
                  <a:ext uri="{FF2B5EF4-FFF2-40B4-BE49-F238E27FC236}">
                    <a16:creationId xmlns:a16="http://schemas.microsoft.com/office/drawing/2014/main" id="{88216C75-18A0-675E-04C7-978931374E1C}"/>
                  </a:ext>
                </a:extLst>
              </p:cNvPr>
              <p:cNvSpPr/>
              <p:nvPr/>
            </p:nvSpPr>
            <p:spPr>
              <a:xfrm>
                <a:off x="4738858" y="6292685"/>
                <a:ext cx="8195" cy="3623"/>
              </a:xfrm>
              <a:custGeom>
                <a:avLst/>
                <a:gdLst>
                  <a:gd name="csX0" fmla="*/ 4515 w 8195"/>
                  <a:gd name="csY0" fmla="*/ 1049 h 3623"/>
                  <a:gd name="csX1" fmla="*/ 0 w 8195"/>
                  <a:gd name="csY1" fmla="*/ 3495 h 3623"/>
                  <a:gd name="csX2" fmla="*/ 4515 w 8195"/>
                  <a:gd name="csY2" fmla="*/ 1049 h 36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95" h="3623">
                    <a:moveTo>
                      <a:pt x="4515" y="1049"/>
                    </a:moveTo>
                    <a:cubicBezTo>
                      <a:pt x="2275" y="1964"/>
                      <a:pt x="251" y="3061"/>
                      <a:pt x="0" y="3495"/>
                    </a:cubicBezTo>
                    <a:cubicBezTo>
                      <a:pt x="977" y="4667"/>
                      <a:pt x="14556" y="-2637"/>
                      <a:pt x="4515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8" name="Frihandsfigur: Form 617">
                <a:extLst>
                  <a:ext uri="{FF2B5EF4-FFF2-40B4-BE49-F238E27FC236}">
                    <a16:creationId xmlns:a16="http://schemas.microsoft.com/office/drawing/2014/main" id="{48C8E6D9-EFC1-F3D6-8034-7150F424E991}"/>
                  </a:ext>
                </a:extLst>
              </p:cNvPr>
              <p:cNvSpPr/>
              <p:nvPr/>
            </p:nvSpPr>
            <p:spPr>
              <a:xfrm>
                <a:off x="3983005" y="7526070"/>
                <a:ext cx="12400" cy="5197"/>
              </a:xfrm>
              <a:custGeom>
                <a:avLst/>
                <a:gdLst>
                  <a:gd name="csX0" fmla="*/ 7360 w 12400"/>
                  <a:gd name="csY0" fmla="*/ 76 h 5197"/>
                  <a:gd name="csX1" fmla="*/ 5040 w 12400"/>
                  <a:gd name="csY1" fmla="*/ 5122 h 5197"/>
                  <a:gd name="csX2" fmla="*/ 7360 w 12400"/>
                  <a:gd name="csY2" fmla="*/ 76 h 5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00" h="5197">
                    <a:moveTo>
                      <a:pt x="7360" y="76"/>
                    </a:moveTo>
                    <a:cubicBezTo>
                      <a:pt x="1136" y="-730"/>
                      <a:pt x="-4356" y="5162"/>
                      <a:pt x="5040" y="5122"/>
                    </a:cubicBezTo>
                    <a:cubicBezTo>
                      <a:pt x="11269" y="5928"/>
                      <a:pt x="16755" y="30"/>
                      <a:pt x="7360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9" name="Frihandsfigur: Form 618">
                <a:extLst>
                  <a:ext uri="{FF2B5EF4-FFF2-40B4-BE49-F238E27FC236}">
                    <a16:creationId xmlns:a16="http://schemas.microsoft.com/office/drawing/2014/main" id="{5C541401-E322-3095-37A5-D874B37EEF48}"/>
                  </a:ext>
                </a:extLst>
              </p:cNvPr>
              <p:cNvSpPr/>
              <p:nvPr/>
            </p:nvSpPr>
            <p:spPr>
              <a:xfrm>
                <a:off x="4688801" y="6104119"/>
                <a:ext cx="6699" cy="3060"/>
              </a:xfrm>
              <a:custGeom>
                <a:avLst/>
                <a:gdLst>
                  <a:gd name="csX0" fmla="*/ 3881 w 6699"/>
                  <a:gd name="csY0" fmla="*/ 763 h 3060"/>
                  <a:gd name="csX1" fmla="*/ 657 w 6699"/>
                  <a:gd name="csY1" fmla="*/ 3049 h 3060"/>
                  <a:gd name="csX2" fmla="*/ 3881 w 6699"/>
                  <a:gd name="csY2" fmla="*/ 763 h 30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99" h="3060">
                    <a:moveTo>
                      <a:pt x="3881" y="763"/>
                    </a:moveTo>
                    <a:cubicBezTo>
                      <a:pt x="3006" y="1089"/>
                      <a:pt x="-1709" y="3232"/>
                      <a:pt x="657" y="3049"/>
                    </a:cubicBezTo>
                    <a:cubicBezTo>
                      <a:pt x="3172" y="2786"/>
                      <a:pt x="10773" y="-1768"/>
                      <a:pt x="3881" y="7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0" name="Frihandsfigur: Form 619">
                <a:extLst>
                  <a:ext uri="{FF2B5EF4-FFF2-40B4-BE49-F238E27FC236}">
                    <a16:creationId xmlns:a16="http://schemas.microsoft.com/office/drawing/2014/main" id="{AA84F130-33B7-6552-839F-A35B373F1628}"/>
                  </a:ext>
                </a:extLst>
              </p:cNvPr>
              <p:cNvSpPr/>
              <p:nvPr/>
            </p:nvSpPr>
            <p:spPr>
              <a:xfrm>
                <a:off x="4041891" y="6772909"/>
                <a:ext cx="10971" cy="3571"/>
              </a:xfrm>
              <a:custGeom>
                <a:avLst/>
                <a:gdLst>
                  <a:gd name="csX0" fmla="*/ 6321 w 10971"/>
                  <a:gd name="csY0" fmla="*/ 0 h 3571"/>
                  <a:gd name="csX1" fmla="*/ 0 w 10971"/>
                  <a:gd name="csY1" fmla="*/ 1738 h 3571"/>
                  <a:gd name="csX2" fmla="*/ 6321 w 10971"/>
                  <a:gd name="csY2" fmla="*/ 0 h 35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71" h="3571">
                    <a:moveTo>
                      <a:pt x="6321" y="0"/>
                    </a:moveTo>
                    <a:cubicBezTo>
                      <a:pt x="3338" y="-11"/>
                      <a:pt x="509" y="766"/>
                      <a:pt x="0" y="1738"/>
                    </a:cubicBezTo>
                    <a:cubicBezTo>
                      <a:pt x="291" y="6275"/>
                      <a:pt x="19585" y="1097"/>
                      <a:pt x="6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1" name="Frihandsfigur: Form 620">
                <a:extLst>
                  <a:ext uri="{FF2B5EF4-FFF2-40B4-BE49-F238E27FC236}">
                    <a16:creationId xmlns:a16="http://schemas.microsoft.com/office/drawing/2014/main" id="{0E127C50-94E4-8172-4655-CA6DEE4DB349}"/>
                  </a:ext>
                </a:extLst>
              </p:cNvPr>
              <p:cNvSpPr/>
              <p:nvPr/>
            </p:nvSpPr>
            <p:spPr>
              <a:xfrm>
                <a:off x="4096938" y="6672591"/>
                <a:ext cx="10656" cy="3204"/>
              </a:xfrm>
              <a:custGeom>
                <a:avLst/>
                <a:gdLst>
                  <a:gd name="csX0" fmla="*/ 6132 w 10656"/>
                  <a:gd name="csY0" fmla="*/ 20 h 3204"/>
                  <a:gd name="csX1" fmla="*/ 0 w 10656"/>
                  <a:gd name="csY1" fmla="*/ 1351 h 3204"/>
                  <a:gd name="csX2" fmla="*/ 6132 w 10656"/>
                  <a:gd name="csY2" fmla="*/ 20 h 3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56" h="3204">
                    <a:moveTo>
                      <a:pt x="6132" y="20"/>
                    </a:moveTo>
                    <a:cubicBezTo>
                      <a:pt x="3235" y="-118"/>
                      <a:pt x="492" y="482"/>
                      <a:pt x="0" y="1351"/>
                    </a:cubicBezTo>
                    <a:cubicBezTo>
                      <a:pt x="246" y="5511"/>
                      <a:pt x="19042" y="1591"/>
                      <a:pt x="613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2" name="Frihandsfigur: Form 621">
                <a:extLst>
                  <a:ext uri="{FF2B5EF4-FFF2-40B4-BE49-F238E27FC236}">
                    <a16:creationId xmlns:a16="http://schemas.microsoft.com/office/drawing/2014/main" id="{B50C956E-DF57-FD10-C09A-A95BF992279A}"/>
                  </a:ext>
                </a:extLst>
              </p:cNvPr>
              <p:cNvSpPr/>
              <p:nvPr/>
            </p:nvSpPr>
            <p:spPr>
              <a:xfrm>
                <a:off x="3984013" y="6880120"/>
                <a:ext cx="11064" cy="3640"/>
              </a:xfrm>
              <a:custGeom>
                <a:avLst/>
                <a:gdLst>
                  <a:gd name="csX0" fmla="*/ 6529 w 11064"/>
                  <a:gd name="csY0" fmla="*/ 14 h 3640"/>
                  <a:gd name="csX1" fmla="*/ 4540 w 11064"/>
                  <a:gd name="csY1" fmla="*/ 3626 h 3640"/>
                  <a:gd name="csX2" fmla="*/ 6529 w 11064"/>
                  <a:gd name="csY2" fmla="*/ 14 h 3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64" h="3640">
                    <a:moveTo>
                      <a:pt x="6529" y="14"/>
                    </a:moveTo>
                    <a:cubicBezTo>
                      <a:pt x="751" y="-254"/>
                      <a:pt x="-3736" y="3375"/>
                      <a:pt x="4540" y="3626"/>
                    </a:cubicBezTo>
                    <a:cubicBezTo>
                      <a:pt x="10312" y="3894"/>
                      <a:pt x="14798" y="265"/>
                      <a:pt x="6529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3" name="Frihandsfigur: Form 622">
                <a:extLst>
                  <a:ext uri="{FF2B5EF4-FFF2-40B4-BE49-F238E27FC236}">
                    <a16:creationId xmlns:a16="http://schemas.microsoft.com/office/drawing/2014/main" id="{53C73636-CC65-FCB7-39C0-A1347542C448}"/>
                  </a:ext>
                </a:extLst>
              </p:cNvPr>
              <p:cNvSpPr/>
              <p:nvPr/>
            </p:nvSpPr>
            <p:spPr>
              <a:xfrm>
                <a:off x="4247591" y="6417178"/>
                <a:ext cx="9782" cy="3853"/>
              </a:xfrm>
              <a:custGeom>
                <a:avLst/>
                <a:gdLst>
                  <a:gd name="csX0" fmla="*/ 5572 w 9782"/>
                  <a:gd name="csY0" fmla="*/ 675 h 3853"/>
                  <a:gd name="csX1" fmla="*/ 0 w 9782"/>
                  <a:gd name="csY1" fmla="*/ 498 h 3853"/>
                  <a:gd name="csX2" fmla="*/ 5572 w 9782"/>
                  <a:gd name="csY2" fmla="*/ 675 h 38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2" h="3853">
                    <a:moveTo>
                      <a:pt x="5572" y="675"/>
                    </a:moveTo>
                    <a:cubicBezTo>
                      <a:pt x="2915" y="-154"/>
                      <a:pt x="417" y="-227"/>
                      <a:pt x="0" y="498"/>
                    </a:cubicBezTo>
                    <a:cubicBezTo>
                      <a:pt x="0" y="4407"/>
                      <a:pt x="17614" y="5436"/>
                      <a:pt x="5572" y="6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4" name="Frihandsfigur: Form 623">
                <a:extLst>
                  <a:ext uri="{FF2B5EF4-FFF2-40B4-BE49-F238E27FC236}">
                    <a16:creationId xmlns:a16="http://schemas.microsoft.com/office/drawing/2014/main" id="{AA98DD74-7429-5BF5-DA20-387A627EB943}"/>
                  </a:ext>
                </a:extLst>
              </p:cNvPr>
              <p:cNvSpPr/>
              <p:nvPr/>
            </p:nvSpPr>
            <p:spPr>
              <a:xfrm>
                <a:off x="4200077" y="6497626"/>
                <a:ext cx="10057" cy="3361"/>
              </a:xfrm>
              <a:custGeom>
                <a:avLst/>
                <a:gdLst>
                  <a:gd name="csX0" fmla="*/ 5755 w 10057"/>
                  <a:gd name="csY0" fmla="*/ 380 h 3361"/>
                  <a:gd name="csX1" fmla="*/ 0 w 10057"/>
                  <a:gd name="csY1" fmla="*/ 654 h 3361"/>
                  <a:gd name="csX2" fmla="*/ 5755 w 10057"/>
                  <a:gd name="csY2" fmla="*/ 380 h 33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57" h="3361">
                    <a:moveTo>
                      <a:pt x="5755" y="380"/>
                    </a:moveTo>
                    <a:cubicBezTo>
                      <a:pt x="3017" y="-220"/>
                      <a:pt x="446" y="-95"/>
                      <a:pt x="0" y="654"/>
                    </a:cubicBezTo>
                    <a:cubicBezTo>
                      <a:pt x="69" y="4552"/>
                      <a:pt x="18059" y="4049"/>
                      <a:pt x="5755" y="3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5" name="Frihandsfigur: Form 624">
                <a:extLst>
                  <a:ext uri="{FF2B5EF4-FFF2-40B4-BE49-F238E27FC236}">
                    <a16:creationId xmlns:a16="http://schemas.microsoft.com/office/drawing/2014/main" id="{99FDF28C-78CC-A7A3-4A4B-73D2AFDCA801}"/>
                  </a:ext>
                </a:extLst>
              </p:cNvPr>
              <p:cNvSpPr/>
              <p:nvPr/>
            </p:nvSpPr>
            <p:spPr>
              <a:xfrm>
                <a:off x="4149762" y="6581821"/>
                <a:ext cx="10350" cy="3093"/>
              </a:xfrm>
              <a:custGeom>
                <a:avLst/>
                <a:gdLst>
                  <a:gd name="csX0" fmla="*/ 5944 w 10350"/>
                  <a:gd name="csY0" fmla="*/ 132 h 3093"/>
                  <a:gd name="csX1" fmla="*/ 0 w 10350"/>
                  <a:gd name="csY1" fmla="*/ 943 h 3093"/>
                  <a:gd name="csX2" fmla="*/ 5944 w 10350"/>
                  <a:gd name="csY2" fmla="*/ 132 h 30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50" h="3093">
                    <a:moveTo>
                      <a:pt x="5944" y="132"/>
                    </a:moveTo>
                    <a:cubicBezTo>
                      <a:pt x="3126" y="-217"/>
                      <a:pt x="469" y="150"/>
                      <a:pt x="0" y="943"/>
                    </a:cubicBezTo>
                    <a:cubicBezTo>
                      <a:pt x="160" y="4904"/>
                      <a:pt x="18534" y="2646"/>
                      <a:pt x="5944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6" name="Frihandsfigur: Form 625">
                <a:extLst>
                  <a:ext uri="{FF2B5EF4-FFF2-40B4-BE49-F238E27FC236}">
                    <a16:creationId xmlns:a16="http://schemas.microsoft.com/office/drawing/2014/main" id="{0DC49295-7E06-6D41-5B2F-2A829041034B}"/>
                  </a:ext>
                </a:extLst>
              </p:cNvPr>
              <p:cNvSpPr/>
              <p:nvPr/>
            </p:nvSpPr>
            <p:spPr>
              <a:xfrm>
                <a:off x="3921085" y="6992778"/>
                <a:ext cx="11448" cy="3872"/>
              </a:xfrm>
              <a:custGeom>
                <a:avLst/>
                <a:gdLst>
                  <a:gd name="csX0" fmla="*/ 6804 w 11448"/>
                  <a:gd name="csY0" fmla="*/ 16 h 3872"/>
                  <a:gd name="csX1" fmla="*/ 4649 w 11448"/>
                  <a:gd name="csY1" fmla="*/ 3856 h 3872"/>
                  <a:gd name="csX2" fmla="*/ 6804 w 11448"/>
                  <a:gd name="csY2" fmla="*/ 16 h 38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48" h="3872">
                    <a:moveTo>
                      <a:pt x="6804" y="16"/>
                    </a:moveTo>
                    <a:cubicBezTo>
                      <a:pt x="895" y="-276"/>
                      <a:pt x="-3923" y="3581"/>
                      <a:pt x="4649" y="3856"/>
                    </a:cubicBezTo>
                    <a:cubicBezTo>
                      <a:pt x="10559" y="4153"/>
                      <a:pt x="15365" y="295"/>
                      <a:pt x="6804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7" name="Frihandsfigur: Form 626">
                <a:extLst>
                  <a:ext uri="{FF2B5EF4-FFF2-40B4-BE49-F238E27FC236}">
                    <a16:creationId xmlns:a16="http://schemas.microsoft.com/office/drawing/2014/main" id="{ADA55680-B899-B2BA-43BB-2EDF14A1A067}"/>
                  </a:ext>
                </a:extLst>
              </p:cNvPr>
              <p:cNvSpPr/>
              <p:nvPr/>
            </p:nvSpPr>
            <p:spPr>
              <a:xfrm>
                <a:off x="3704245" y="7378719"/>
                <a:ext cx="12735" cy="4743"/>
              </a:xfrm>
              <a:custGeom>
                <a:avLst/>
                <a:gdLst>
                  <a:gd name="csX0" fmla="*/ 7668 w 12735"/>
                  <a:gd name="csY0" fmla="*/ 20 h 4743"/>
                  <a:gd name="csX1" fmla="*/ 5073 w 12735"/>
                  <a:gd name="csY1" fmla="*/ 4724 h 4743"/>
                  <a:gd name="csX2" fmla="*/ 7668 w 12735"/>
                  <a:gd name="csY2" fmla="*/ 20 h 47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35" h="4743">
                    <a:moveTo>
                      <a:pt x="7668" y="20"/>
                    </a:moveTo>
                    <a:cubicBezTo>
                      <a:pt x="1210" y="-346"/>
                      <a:pt x="-4460" y="4369"/>
                      <a:pt x="5073" y="4724"/>
                    </a:cubicBezTo>
                    <a:cubicBezTo>
                      <a:pt x="11531" y="5084"/>
                      <a:pt x="17189" y="375"/>
                      <a:pt x="766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8" name="Frihandsfigur: Form 627">
                <a:extLst>
                  <a:ext uri="{FF2B5EF4-FFF2-40B4-BE49-F238E27FC236}">
                    <a16:creationId xmlns:a16="http://schemas.microsoft.com/office/drawing/2014/main" id="{DC1AD202-1886-1A1C-EFEB-D3D962222A2F}"/>
                  </a:ext>
                </a:extLst>
              </p:cNvPr>
              <p:cNvSpPr/>
              <p:nvPr/>
            </p:nvSpPr>
            <p:spPr>
              <a:xfrm>
                <a:off x="3780932" y="7241246"/>
                <a:ext cx="12285" cy="4426"/>
              </a:xfrm>
              <a:custGeom>
                <a:avLst/>
                <a:gdLst>
                  <a:gd name="csX0" fmla="*/ 7373 w 12285"/>
                  <a:gd name="csY0" fmla="*/ 18 h 4426"/>
                  <a:gd name="csX1" fmla="*/ 4921 w 12285"/>
                  <a:gd name="csY1" fmla="*/ 4408 h 4426"/>
                  <a:gd name="csX2" fmla="*/ 7373 w 12285"/>
                  <a:gd name="csY2" fmla="*/ 18 h 44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85" h="4426">
                    <a:moveTo>
                      <a:pt x="7373" y="18"/>
                    </a:moveTo>
                    <a:cubicBezTo>
                      <a:pt x="1121" y="-319"/>
                      <a:pt x="-4285" y="4076"/>
                      <a:pt x="4921" y="4408"/>
                    </a:cubicBezTo>
                    <a:cubicBezTo>
                      <a:pt x="11168" y="4750"/>
                      <a:pt x="16563" y="350"/>
                      <a:pt x="737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9" name="Frihandsfigur: Form 628">
                <a:extLst>
                  <a:ext uri="{FF2B5EF4-FFF2-40B4-BE49-F238E27FC236}">
                    <a16:creationId xmlns:a16="http://schemas.microsoft.com/office/drawing/2014/main" id="{9D0E5B43-01E1-0333-1F15-83528E42E6AE}"/>
                  </a:ext>
                </a:extLst>
              </p:cNvPr>
              <p:cNvSpPr/>
              <p:nvPr/>
            </p:nvSpPr>
            <p:spPr>
              <a:xfrm>
                <a:off x="3853303" y="7112877"/>
                <a:ext cx="11855" cy="4137"/>
              </a:xfrm>
              <a:custGeom>
                <a:avLst/>
                <a:gdLst>
                  <a:gd name="csX0" fmla="*/ 7085 w 11855"/>
                  <a:gd name="csY0" fmla="*/ 17 h 4137"/>
                  <a:gd name="csX1" fmla="*/ 4776 w 11855"/>
                  <a:gd name="csY1" fmla="*/ 4121 h 4137"/>
                  <a:gd name="csX2" fmla="*/ 7085 w 11855"/>
                  <a:gd name="csY2" fmla="*/ 17 h 4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55" h="4137">
                    <a:moveTo>
                      <a:pt x="7085" y="17"/>
                    </a:moveTo>
                    <a:cubicBezTo>
                      <a:pt x="1016" y="-297"/>
                      <a:pt x="-4105" y="3818"/>
                      <a:pt x="4776" y="4121"/>
                    </a:cubicBezTo>
                    <a:cubicBezTo>
                      <a:pt x="10840" y="4435"/>
                      <a:pt x="15955" y="321"/>
                      <a:pt x="708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0" name="Frihandsfigur: Form 629">
                <a:extLst>
                  <a:ext uri="{FF2B5EF4-FFF2-40B4-BE49-F238E27FC236}">
                    <a16:creationId xmlns:a16="http://schemas.microsoft.com/office/drawing/2014/main" id="{FE4011F0-D878-9A47-BB93-42EFFC963693}"/>
                  </a:ext>
                </a:extLst>
              </p:cNvPr>
              <p:cNvSpPr/>
              <p:nvPr/>
            </p:nvSpPr>
            <p:spPr>
              <a:xfrm>
                <a:off x="4333265" y="6300971"/>
                <a:ext cx="9244" cy="3666"/>
              </a:xfrm>
              <a:custGeom>
                <a:avLst/>
                <a:gdLst>
                  <a:gd name="csX0" fmla="*/ 5241 w 9244"/>
                  <a:gd name="csY0" fmla="*/ 2845 h 3666"/>
                  <a:gd name="csX1" fmla="*/ 0 w 9244"/>
                  <a:gd name="csY1" fmla="*/ 273 h 3666"/>
                  <a:gd name="csX2" fmla="*/ 5241 w 9244"/>
                  <a:gd name="csY2" fmla="*/ 2845 h 36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4" h="3666">
                    <a:moveTo>
                      <a:pt x="5241" y="2845"/>
                    </a:moveTo>
                    <a:cubicBezTo>
                      <a:pt x="2715" y="2005"/>
                      <a:pt x="371" y="845"/>
                      <a:pt x="0" y="273"/>
                    </a:cubicBezTo>
                    <a:cubicBezTo>
                      <a:pt x="817" y="-1504"/>
                      <a:pt x="16385" y="6102"/>
                      <a:pt x="5241" y="28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1" name="Frihandsfigur: Form 630">
                <a:extLst>
                  <a:ext uri="{FF2B5EF4-FFF2-40B4-BE49-F238E27FC236}">
                    <a16:creationId xmlns:a16="http://schemas.microsoft.com/office/drawing/2014/main" id="{39F8BBBC-04A6-18EE-FE7B-8CC14D68630E}"/>
                  </a:ext>
                </a:extLst>
              </p:cNvPr>
              <p:cNvSpPr/>
              <p:nvPr/>
            </p:nvSpPr>
            <p:spPr>
              <a:xfrm>
                <a:off x="4548262" y="6324961"/>
                <a:ext cx="7825" cy="3007"/>
              </a:xfrm>
              <a:custGeom>
                <a:avLst/>
                <a:gdLst>
                  <a:gd name="csX0" fmla="*/ 4419 w 7825"/>
                  <a:gd name="csY0" fmla="*/ 652 h 3007"/>
                  <a:gd name="csX1" fmla="*/ 3408 w 7825"/>
                  <a:gd name="csY1" fmla="*/ 2367 h 3007"/>
                  <a:gd name="csX2" fmla="*/ 4419 w 7825"/>
                  <a:gd name="csY2" fmla="*/ 652 h 30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5" h="3007">
                    <a:moveTo>
                      <a:pt x="4419" y="652"/>
                    </a:moveTo>
                    <a:cubicBezTo>
                      <a:pt x="430" y="1778"/>
                      <a:pt x="-2644" y="4144"/>
                      <a:pt x="3408" y="2367"/>
                    </a:cubicBezTo>
                    <a:cubicBezTo>
                      <a:pt x="7391" y="1229"/>
                      <a:pt x="10472" y="-1148"/>
                      <a:pt x="4419" y="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2" name="Frihandsfigur: Form 631">
                <a:extLst>
                  <a:ext uri="{FF2B5EF4-FFF2-40B4-BE49-F238E27FC236}">
                    <a16:creationId xmlns:a16="http://schemas.microsoft.com/office/drawing/2014/main" id="{79BB2D9C-FBBA-2692-4AB1-B12CE3AFA0EA}"/>
                  </a:ext>
                </a:extLst>
              </p:cNvPr>
              <p:cNvSpPr/>
              <p:nvPr/>
            </p:nvSpPr>
            <p:spPr>
              <a:xfrm>
                <a:off x="4578558" y="6275869"/>
                <a:ext cx="7855" cy="2989"/>
              </a:xfrm>
              <a:custGeom>
                <a:avLst/>
                <a:gdLst>
                  <a:gd name="csX0" fmla="*/ 4383 w 7855"/>
                  <a:gd name="csY0" fmla="*/ 750 h 2989"/>
                  <a:gd name="csX1" fmla="*/ 0 w 7855"/>
                  <a:gd name="csY1" fmla="*/ 2801 h 2989"/>
                  <a:gd name="csX2" fmla="*/ 4383 w 7855"/>
                  <a:gd name="csY2" fmla="*/ 750 h 29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5" h="2989">
                    <a:moveTo>
                      <a:pt x="4383" y="750"/>
                    </a:moveTo>
                    <a:cubicBezTo>
                      <a:pt x="2235" y="1464"/>
                      <a:pt x="274" y="2379"/>
                      <a:pt x="0" y="2801"/>
                    </a:cubicBezTo>
                    <a:cubicBezTo>
                      <a:pt x="812" y="4128"/>
                      <a:pt x="13945" y="-2085"/>
                      <a:pt x="4383" y="7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3" name="Frihandsfigur: Form 632">
                <a:extLst>
                  <a:ext uri="{FF2B5EF4-FFF2-40B4-BE49-F238E27FC236}">
                    <a16:creationId xmlns:a16="http://schemas.microsoft.com/office/drawing/2014/main" id="{D20FBEDD-DCC2-BFF2-D34B-5EB2E76E2679}"/>
                  </a:ext>
                </a:extLst>
              </p:cNvPr>
              <p:cNvSpPr/>
              <p:nvPr/>
            </p:nvSpPr>
            <p:spPr>
              <a:xfrm>
                <a:off x="4663295" y="6147148"/>
                <a:ext cx="7361" cy="3173"/>
              </a:xfrm>
              <a:custGeom>
                <a:avLst/>
                <a:gdLst>
                  <a:gd name="csX0" fmla="*/ 4080 w 7361"/>
                  <a:gd name="csY0" fmla="*/ 928 h 3173"/>
                  <a:gd name="csX1" fmla="*/ 0 w 7361"/>
                  <a:gd name="csY1" fmla="*/ 3054 h 3173"/>
                  <a:gd name="csX2" fmla="*/ 4080 w 7361"/>
                  <a:gd name="csY2" fmla="*/ 928 h 3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1" h="3173">
                    <a:moveTo>
                      <a:pt x="4080" y="928"/>
                    </a:moveTo>
                    <a:cubicBezTo>
                      <a:pt x="2063" y="1728"/>
                      <a:pt x="240" y="2671"/>
                      <a:pt x="0" y="3054"/>
                    </a:cubicBezTo>
                    <a:cubicBezTo>
                      <a:pt x="829" y="4117"/>
                      <a:pt x="13070" y="-2330"/>
                      <a:pt x="4080" y="9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4" name="Frihandsfigur: Form 633">
                <a:extLst>
                  <a:ext uri="{FF2B5EF4-FFF2-40B4-BE49-F238E27FC236}">
                    <a16:creationId xmlns:a16="http://schemas.microsoft.com/office/drawing/2014/main" id="{4E79466E-A393-6209-E945-CA0E5E0C0D60}"/>
                  </a:ext>
                </a:extLst>
              </p:cNvPr>
              <p:cNvSpPr/>
              <p:nvPr/>
            </p:nvSpPr>
            <p:spPr>
              <a:xfrm>
                <a:off x="4516968" y="6376489"/>
                <a:ext cx="8198" cy="2662"/>
              </a:xfrm>
              <a:custGeom>
                <a:avLst/>
                <a:gdLst>
                  <a:gd name="csX0" fmla="*/ 4589 w 8198"/>
                  <a:gd name="csY0" fmla="*/ 782 h 2662"/>
                  <a:gd name="csX1" fmla="*/ 0 w 8198"/>
                  <a:gd name="csY1" fmla="*/ 2571 h 2662"/>
                  <a:gd name="csX2" fmla="*/ 4589 w 8198"/>
                  <a:gd name="csY2" fmla="*/ 782 h 26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98" h="2662">
                    <a:moveTo>
                      <a:pt x="4589" y="782"/>
                    </a:moveTo>
                    <a:cubicBezTo>
                      <a:pt x="2349" y="1456"/>
                      <a:pt x="291" y="2257"/>
                      <a:pt x="0" y="2571"/>
                    </a:cubicBezTo>
                    <a:cubicBezTo>
                      <a:pt x="771" y="3417"/>
                      <a:pt x="14567" y="-1949"/>
                      <a:pt x="4589" y="7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5" name="Frihandsfigur: Form 634">
                <a:extLst>
                  <a:ext uri="{FF2B5EF4-FFF2-40B4-BE49-F238E27FC236}">
                    <a16:creationId xmlns:a16="http://schemas.microsoft.com/office/drawing/2014/main" id="{B225D88A-8AFF-C12B-8EB0-09D3F5F9D6EA}"/>
                  </a:ext>
                </a:extLst>
              </p:cNvPr>
              <p:cNvSpPr/>
              <p:nvPr/>
            </p:nvSpPr>
            <p:spPr>
              <a:xfrm>
                <a:off x="4608002" y="6231167"/>
                <a:ext cx="7686" cy="3019"/>
              </a:xfrm>
              <a:custGeom>
                <a:avLst/>
                <a:gdLst>
                  <a:gd name="csX0" fmla="*/ 4280 w 7686"/>
                  <a:gd name="csY0" fmla="*/ 829 h 3019"/>
                  <a:gd name="csX1" fmla="*/ 0 w 7686"/>
                  <a:gd name="csY1" fmla="*/ 2875 h 3019"/>
                  <a:gd name="csX2" fmla="*/ 4280 w 7686"/>
                  <a:gd name="csY2" fmla="*/ 829 h 30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86" h="3019">
                    <a:moveTo>
                      <a:pt x="4280" y="829"/>
                    </a:moveTo>
                    <a:cubicBezTo>
                      <a:pt x="2177" y="1572"/>
                      <a:pt x="263" y="2480"/>
                      <a:pt x="0" y="2875"/>
                    </a:cubicBezTo>
                    <a:cubicBezTo>
                      <a:pt x="812" y="4029"/>
                      <a:pt x="13647" y="-2172"/>
                      <a:pt x="4280" y="8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6" name="Frihandsfigur: Form 635">
                <a:extLst>
                  <a:ext uri="{FF2B5EF4-FFF2-40B4-BE49-F238E27FC236}">
                    <a16:creationId xmlns:a16="http://schemas.microsoft.com/office/drawing/2014/main" id="{5F71C95B-C4F4-BBDF-CE72-4B376550EC33}"/>
                  </a:ext>
                </a:extLst>
              </p:cNvPr>
              <p:cNvSpPr/>
              <p:nvPr/>
            </p:nvSpPr>
            <p:spPr>
              <a:xfrm>
                <a:off x="4483261" y="6388606"/>
                <a:ext cx="8390" cy="1796"/>
              </a:xfrm>
              <a:custGeom>
                <a:avLst/>
                <a:gdLst>
                  <a:gd name="csX0" fmla="*/ 4721 w 8390"/>
                  <a:gd name="csY0" fmla="*/ 981 h 1796"/>
                  <a:gd name="csX1" fmla="*/ 0 w 8390"/>
                  <a:gd name="csY1" fmla="*/ 1793 h 1796"/>
                  <a:gd name="csX2" fmla="*/ 4721 w 8390"/>
                  <a:gd name="csY2" fmla="*/ 981 h 1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0" h="1796">
                    <a:moveTo>
                      <a:pt x="4721" y="981"/>
                    </a:moveTo>
                    <a:cubicBezTo>
                      <a:pt x="2429" y="1478"/>
                      <a:pt x="320" y="1838"/>
                      <a:pt x="0" y="1793"/>
                    </a:cubicBezTo>
                    <a:cubicBezTo>
                      <a:pt x="560" y="1158"/>
                      <a:pt x="14968" y="-1368"/>
                      <a:pt x="4721" y="9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7" name="Frihandsfigur: Form 636">
                <a:extLst>
                  <a:ext uri="{FF2B5EF4-FFF2-40B4-BE49-F238E27FC236}">
                    <a16:creationId xmlns:a16="http://schemas.microsoft.com/office/drawing/2014/main" id="{8F78A4ED-10EB-519B-14DD-5445DBD060ED}"/>
                  </a:ext>
                </a:extLst>
              </p:cNvPr>
              <p:cNvSpPr/>
              <p:nvPr/>
            </p:nvSpPr>
            <p:spPr>
              <a:xfrm>
                <a:off x="4372978" y="6398300"/>
                <a:ext cx="9011" cy="2824"/>
              </a:xfrm>
              <a:custGeom>
                <a:avLst/>
                <a:gdLst>
                  <a:gd name="csX0" fmla="*/ 5086 w 9011"/>
                  <a:gd name="csY0" fmla="*/ 2820 h 2824"/>
                  <a:gd name="csX1" fmla="*/ 0 w 9011"/>
                  <a:gd name="csY1" fmla="*/ 1117 h 2824"/>
                  <a:gd name="csX2" fmla="*/ 5086 w 9011"/>
                  <a:gd name="csY2" fmla="*/ 2820 h 2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11" h="2824">
                    <a:moveTo>
                      <a:pt x="5086" y="2820"/>
                    </a:moveTo>
                    <a:cubicBezTo>
                      <a:pt x="2629" y="2620"/>
                      <a:pt x="354" y="1871"/>
                      <a:pt x="0" y="1117"/>
                    </a:cubicBezTo>
                    <a:cubicBezTo>
                      <a:pt x="543" y="-2221"/>
                      <a:pt x="16082" y="3003"/>
                      <a:pt x="5086" y="28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8" name="Frihandsfigur: Form 637">
                <a:extLst>
                  <a:ext uri="{FF2B5EF4-FFF2-40B4-BE49-F238E27FC236}">
                    <a16:creationId xmlns:a16="http://schemas.microsoft.com/office/drawing/2014/main" id="{C263C3A6-3F64-1886-ED63-AA539C2A0987}"/>
                  </a:ext>
                </a:extLst>
              </p:cNvPr>
              <p:cNvSpPr/>
              <p:nvPr/>
            </p:nvSpPr>
            <p:spPr>
              <a:xfrm>
                <a:off x="4636320" y="6188908"/>
                <a:ext cx="7523" cy="3091"/>
              </a:xfrm>
              <a:custGeom>
                <a:avLst/>
                <a:gdLst>
                  <a:gd name="csX0" fmla="*/ 4183 w 7523"/>
                  <a:gd name="csY0" fmla="*/ 894 h 3091"/>
                  <a:gd name="csX1" fmla="*/ 0 w 7523"/>
                  <a:gd name="csY1" fmla="*/ 2969 h 3091"/>
                  <a:gd name="csX2" fmla="*/ 4183 w 7523"/>
                  <a:gd name="csY2" fmla="*/ 894 h 30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23" h="3091">
                    <a:moveTo>
                      <a:pt x="4183" y="894"/>
                    </a:moveTo>
                    <a:cubicBezTo>
                      <a:pt x="2126" y="1665"/>
                      <a:pt x="251" y="2591"/>
                      <a:pt x="0" y="2969"/>
                    </a:cubicBezTo>
                    <a:cubicBezTo>
                      <a:pt x="817" y="4032"/>
                      <a:pt x="13356" y="-2261"/>
                      <a:pt x="4183" y="8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9" name="Frihandsfigur: Form 638">
                <a:extLst>
                  <a:ext uri="{FF2B5EF4-FFF2-40B4-BE49-F238E27FC236}">
                    <a16:creationId xmlns:a16="http://schemas.microsoft.com/office/drawing/2014/main" id="{A7EBD862-D871-8B0E-DE09-A48D5B9758B3}"/>
                  </a:ext>
                </a:extLst>
              </p:cNvPr>
              <p:cNvSpPr/>
              <p:nvPr/>
            </p:nvSpPr>
            <p:spPr>
              <a:xfrm>
                <a:off x="4292097" y="6337685"/>
                <a:ext cx="9244" cy="4413"/>
              </a:xfrm>
              <a:custGeom>
                <a:avLst/>
                <a:gdLst>
                  <a:gd name="csX0" fmla="*/ 5329 w 9244"/>
                  <a:gd name="csY0" fmla="*/ 883 h 4413"/>
                  <a:gd name="csX1" fmla="*/ 3917 w 9244"/>
                  <a:gd name="csY1" fmla="*/ 3518 h 4413"/>
                  <a:gd name="csX2" fmla="*/ 5329 w 9244"/>
                  <a:gd name="csY2" fmla="*/ 883 h 44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4" h="4413">
                    <a:moveTo>
                      <a:pt x="5329" y="883"/>
                    </a:moveTo>
                    <a:cubicBezTo>
                      <a:pt x="-449" y="-1380"/>
                      <a:pt x="-2403" y="1146"/>
                      <a:pt x="3917" y="3518"/>
                    </a:cubicBezTo>
                    <a:cubicBezTo>
                      <a:pt x="9713" y="5798"/>
                      <a:pt x="11633" y="3284"/>
                      <a:pt x="5329" y="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0" name="Frihandsfigur: Form 639">
                <a:extLst>
                  <a:ext uri="{FF2B5EF4-FFF2-40B4-BE49-F238E27FC236}">
                    <a16:creationId xmlns:a16="http://schemas.microsoft.com/office/drawing/2014/main" id="{2729D697-CC26-2D65-0F14-1867D3B8E17F}"/>
                  </a:ext>
                </a:extLst>
              </p:cNvPr>
              <p:cNvSpPr/>
              <p:nvPr/>
            </p:nvSpPr>
            <p:spPr>
              <a:xfrm>
                <a:off x="4410529" y="6393843"/>
                <a:ext cx="8545" cy="1197"/>
              </a:xfrm>
              <a:custGeom>
                <a:avLst/>
                <a:gdLst>
                  <a:gd name="csX0" fmla="*/ 4889 w 8545"/>
                  <a:gd name="csY0" fmla="*/ 2 h 1197"/>
                  <a:gd name="csX1" fmla="*/ 3660 w 8545"/>
                  <a:gd name="csY1" fmla="*/ 1196 h 1197"/>
                  <a:gd name="csX2" fmla="*/ 4889 w 8545"/>
                  <a:gd name="csY2" fmla="*/ 2 h 1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5" h="1197">
                    <a:moveTo>
                      <a:pt x="4889" y="2"/>
                    </a:moveTo>
                    <a:cubicBezTo>
                      <a:pt x="351" y="-49"/>
                      <a:pt x="-2786" y="1168"/>
                      <a:pt x="3660" y="1196"/>
                    </a:cubicBezTo>
                    <a:cubicBezTo>
                      <a:pt x="8186" y="1242"/>
                      <a:pt x="11335" y="-4"/>
                      <a:pt x="488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1" name="Frihandsfigur: Form 640">
                <a:extLst>
                  <a:ext uri="{FF2B5EF4-FFF2-40B4-BE49-F238E27FC236}">
                    <a16:creationId xmlns:a16="http://schemas.microsoft.com/office/drawing/2014/main" id="{2604040B-1DAD-676A-4044-1F0FB9306887}"/>
                  </a:ext>
                </a:extLst>
              </p:cNvPr>
              <p:cNvSpPr/>
              <p:nvPr/>
            </p:nvSpPr>
            <p:spPr>
              <a:xfrm>
                <a:off x="4447451" y="6381335"/>
                <a:ext cx="8584" cy="824"/>
              </a:xfrm>
              <a:custGeom>
                <a:avLst/>
                <a:gdLst>
                  <a:gd name="csX0" fmla="*/ 4846 w 8584"/>
                  <a:gd name="csY0" fmla="*/ 484 h 824"/>
                  <a:gd name="csX1" fmla="*/ 0 w 8584"/>
                  <a:gd name="csY1" fmla="*/ 816 h 824"/>
                  <a:gd name="csX2" fmla="*/ 4846 w 8584"/>
                  <a:gd name="csY2" fmla="*/ 484 h 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4" h="824">
                    <a:moveTo>
                      <a:pt x="4846" y="484"/>
                    </a:moveTo>
                    <a:cubicBezTo>
                      <a:pt x="2503" y="713"/>
                      <a:pt x="331" y="862"/>
                      <a:pt x="0" y="816"/>
                    </a:cubicBezTo>
                    <a:cubicBezTo>
                      <a:pt x="623" y="445"/>
                      <a:pt x="15282" y="-612"/>
                      <a:pt x="4846" y="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2" name="Frihandsfigur: Form 641">
                <a:extLst>
                  <a:ext uri="{FF2B5EF4-FFF2-40B4-BE49-F238E27FC236}">
                    <a16:creationId xmlns:a16="http://schemas.microsoft.com/office/drawing/2014/main" id="{464411AC-82AA-6D77-4330-9A6B478592A2}"/>
                  </a:ext>
                </a:extLst>
              </p:cNvPr>
              <p:cNvSpPr/>
              <p:nvPr/>
            </p:nvSpPr>
            <p:spPr>
              <a:xfrm>
                <a:off x="3623836" y="7526065"/>
                <a:ext cx="12549" cy="5207"/>
              </a:xfrm>
              <a:custGeom>
                <a:avLst/>
                <a:gdLst>
                  <a:gd name="csX0" fmla="*/ 7638 w 12549"/>
                  <a:gd name="csY0" fmla="*/ 81 h 5207"/>
                  <a:gd name="csX1" fmla="*/ 4918 w 12549"/>
                  <a:gd name="csY1" fmla="*/ 5127 h 5207"/>
                  <a:gd name="csX2" fmla="*/ 7638 w 12549"/>
                  <a:gd name="csY2" fmla="*/ 81 h 5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9" h="5207">
                    <a:moveTo>
                      <a:pt x="7638" y="81"/>
                    </a:moveTo>
                    <a:cubicBezTo>
                      <a:pt x="1689" y="-748"/>
                      <a:pt x="-4661" y="5076"/>
                      <a:pt x="4918" y="5127"/>
                    </a:cubicBezTo>
                    <a:cubicBezTo>
                      <a:pt x="10855" y="5955"/>
                      <a:pt x="17211" y="132"/>
                      <a:pt x="7638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3" name="Frihandsfigur: Form 642">
                <a:extLst>
                  <a:ext uri="{FF2B5EF4-FFF2-40B4-BE49-F238E27FC236}">
                    <a16:creationId xmlns:a16="http://schemas.microsoft.com/office/drawing/2014/main" id="{212032AD-181B-C73F-094A-A1BBCE954A55}"/>
                  </a:ext>
                </a:extLst>
              </p:cNvPr>
              <p:cNvSpPr/>
              <p:nvPr/>
            </p:nvSpPr>
            <p:spPr>
              <a:xfrm>
                <a:off x="4493081" y="6136652"/>
                <a:ext cx="6847" cy="1915"/>
              </a:xfrm>
              <a:custGeom>
                <a:avLst/>
                <a:gdLst>
                  <a:gd name="csX0" fmla="*/ 3999 w 6847"/>
                  <a:gd name="csY0" fmla="*/ 308 h 1915"/>
                  <a:gd name="csX1" fmla="*/ 672 w 6847"/>
                  <a:gd name="csY1" fmla="*/ 977 h 1915"/>
                  <a:gd name="csX2" fmla="*/ 3999 w 6847"/>
                  <a:gd name="csY2" fmla="*/ 308 h 19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47" h="1915">
                    <a:moveTo>
                      <a:pt x="3999" y="308"/>
                    </a:moveTo>
                    <a:cubicBezTo>
                      <a:pt x="2970" y="23"/>
                      <a:pt x="-1722" y="-446"/>
                      <a:pt x="672" y="977"/>
                    </a:cubicBezTo>
                    <a:cubicBezTo>
                      <a:pt x="3113" y="2566"/>
                      <a:pt x="11039" y="2000"/>
                      <a:pt x="3999" y="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4" name="Frihandsfigur: Form 643">
                <a:extLst>
                  <a:ext uri="{FF2B5EF4-FFF2-40B4-BE49-F238E27FC236}">
                    <a16:creationId xmlns:a16="http://schemas.microsoft.com/office/drawing/2014/main" id="{E1D9B5CC-A4BA-A6CF-5A48-3AE2EF32A977}"/>
                  </a:ext>
                </a:extLst>
              </p:cNvPr>
              <p:cNvSpPr/>
              <p:nvPr/>
            </p:nvSpPr>
            <p:spPr>
              <a:xfrm>
                <a:off x="3929448" y="6472053"/>
                <a:ext cx="9889" cy="3105"/>
              </a:xfrm>
              <a:custGeom>
                <a:avLst/>
                <a:gdLst>
                  <a:gd name="csX0" fmla="*/ 5876 w 9889"/>
                  <a:gd name="csY0" fmla="*/ 7 h 3105"/>
                  <a:gd name="csX1" fmla="*/ 4013 w 9889"/>
                  <a:gd name="csY1" fmla="*/ 3098 h 3105"/>
                  <a:gd name="csX2" fmla="*/ 5876 w 9889"/>
                  <a:gd name="csY2" fmla="*/ 7 h 3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9" h="3105">
                    <a:moveTo>
                      <a:pt x="5876" y="7"/>
                    </a:moveTo>
                    <a:cubicBezTo>
                      <a:pt x="938" y="46"/>
                      <a:pt x="-3491" y="3281"/>
                      <a:pt x="4013" y="3098"/>
                    </a:cubicBezTo>
                    <a:cubicBezTo>
                      <a:pt x="8973" y="3075"/>
                      <a:pt x="13368" y="-165"/>
                      <a:pt x="587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5" name="Frihandsfigur: Form 644">
                <a:extLst>
                  <a:ext uri="{FF2B5EF4-FFF2-40B4-BE49-F238E27FC236}">
                    <a16:creationId xmlns:a16="http://schemas.microsoft.com/office/drawing/2014/main" id="{EF0A5DEA-A721-126F-2B0A-0C5909E2AE5A}"/>
                  </a:ext>
                </a:extLst>
              </p:cNvPr>
              <p:cNvSpPr/>
              <p:nvPr/>
            </p:nvSpPr>
            <p:spPr>
              <a:xfrm>
                <a:off x="3746961" y="6773219"/>
                <a:ext cx="10793" cy="3557"/>
              </a:xfrm>
              <a:custGeom>
                <a:avLst/>
                <a:gdLst>
                  <a:gd name="csX0" fmla="*/ 6460 w 10793"/>
                  <a:gd name="csY0" fmla="*/ 21 h 3557"/>
                  <a:gd name="csX1" fmla="*/ 4334 w 10793"/>
                  <a:gd name="csY1" fmla="*/ 3537 h 3557"/>
                  <a:gd name="csX2" fmla="*/ 6460 w 10793"/>
                  <a:gd name="csY2" fmla="*/ 21 h 35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93" h="3557">
                    <a:moveTo>
                      <a:pt x="6460" y="21"/>
                    </a:moveTo>
                    <a:cubicBezTo>
                      <a:pt x="968" y="-304"/>
                      <a:pt x="-3758" y="3205"/>
                      <a:pt x="4334" y="3537"/>
                    </a:cubicBezTo>
                    <a:cubicBezTo>
                      <a:pt x="9832" y="3856"/>
                      <a:pt x="14547" y="359"/>
                      <a:pt x="646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6" name="Frihandsfigur: Form 645">
                <a:extLst>
                  <a:ext uri="{FF2B5EF4-FFF2-40B4-BE49-F238E27FC236}">
                    <a16:creationId xmlns:a16="http://schemas.microsoft.com/office/drawing/2014/main" id="{39F8E34D-C98E-F01E-AAE5-5A894DD435A0}"/>
                  </a:ext>
                </a:extLst>
              </p:cNvPr>
              <p:cNvSpPr/>
              <p:nvPr/>
            </p:nvSpPr>
            <p:spPr>
              <a:xfrm>
                <a:off x="3680261" y="6880117"/>
                <a:ext cx="11164" cy="3645"/>
              </a:xfrm>
              <a:custGeom>
                <a:avLst/>
                <a:gdLst>
                  <a:gd name="csX0" fmla="*/ 6729 w 11164"/>
                  <a:gd name="csY0" fmla="*/ 17 h 3645"/>
                  <a:gd name="csX1" fmla="*/ 4437 w 11164"/>
                  <a:gd name="csY1" fmla="*/ 3629 h 3645"/>
                  <a:gd name="csX2" fmla="*/ 6729 w 11164"/>
                  <a:gd name="csY2" fmla="*/ 17 h 3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64" h="3645">
                    <a:moveTo>
                      <a:pt x="6729" y="17"/>
                    </a:moveTo>
                    <a:cubicBezTo>
                      <a:pt x="1156" y="-280"/>
                      <a:pt x="-3964" y="3332"/>
                      <a:pt x="4437" y="3629"/>
                    </a:cubicBezTo>
                    <a:cubicBezTo>
                      <a:pt x="10015" y="3921"/>
                      <a:pt x="15124" y="308"/>
                      <a:pt x="672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7" name="Frihandsfigur: Form 646">
                <a:extLst>
                  <a:ext uri="{FF2B5EF4-FFF2-40B4-BE49-F238E27FC236}">
                    <a16:creationId xmlns:a16="http://schemas.microsoft.com/office/drawing/2014/main" id="{87D90480-A699-E603-0289-F37D54D4F015}"/>
                  </a:ext>
                </a:extLst>
              </p:cNvPr>
              <p:cNvSpPr/>
              <p:nvPr/>
            </p:nvSpPr>
            <p:spPr>
              <a:xfrm>
                <a:off x="3810397" y="6668656"/>
                <a:ext cx="10469" cy="3441"/>
              </a:xfrm>
              <a:custGeom>
                <a:avLst/>
                <a:gdLst>
                  <a:gd name="csX0" fmla="*/ 6260 w 10469"/>
                  <a:gd name="csY0" fmla="*/ 23 h 3441"/>
                  <a:gd name="csX1" fmla="*/ 4209 w 10469"/>
                  <a:gd name="csY1" fmla="*/ 3418 h 3441"/>
                  <a:gd name="csX2" fmla="*/ 6260 w 10469"/>
                  <a:gd name="csY2" fmla="*/ 23 h 34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69" h="3441">
                    <a:moveTo>
                      <a:pt x="6260" y="23"/>
                    </a:moveTo>
                    <a:cubicBezTo>
                      <a:pt x="917" y="-309"/>
                      <a:pt x="-3632" y="3063"/>
                      <a:pt x="4209" y="3418"/>
                    </a:cubicBezTo>
                    <a:cubicBezTo>
                      <a:pt x="9563" y="3755"/>
                      <a:pt x="14095" y="377"/>
                      <a:pt x="626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8" name="Frihandsfigur: Form 647">
                <a:extLst>
                  <a:ext uri="{FF2B5EF4-FFF2-40B4-BE49-F238E27FC236}">
                    <a16:creationId xmlns:a16="http://schemas.microsoft.com/office/drawing/2014/main" id="{09F2789A-C3A2-E6E6-A596-F36605DA9549}"/>
                  </a:ext>
                </a:extLst>
              </p:cNvPr>
              <p:cNvSpPr/>
              <p:nvPr/>
            </p:nvSpPr>
            <p:spPr>
              <a:xfrm>
                <a:off x="3871345" y="6568066"/>
                <a:ext cx="10174" cy="3265"/>
              </a:xfrm>
              <a:custGeom>
                <a:avLst/>
                <a:gdLst>
                  <a:gd name="csX0" fmla="*/ 6068 w 10174"/>
                  <a:gd name="csY0" fmla="*/ 6 h 3265"/>
                  <a:gd name="csX1" fmla="*/ 4102 w 10174"/>
                  <a:gd name="csY1" fmla="*/ 3258 h 3265"/>
                  <a:gd name="csX2" fmla="*/ 6068 w 10174"/>
                  <a:gd name="csY2" fmla="*/ 6 h 32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4" h="3265">
                    <a:moveTo>
                      <a:pt x="6068" y="6"/>
                    </a:moveTo>
                    <a:cubicBezTo>
                      <a:pt x="925" y="-165"/>
                      <a:pt x="-3556" y="3126"/>
                      <a:pt x="4102" y="3258"/>
                    </a:cubicBezTo>
                    <a:cubicBezTo>
                      <a:pt x="9269" y="3447"/>
                      <a:pt x="13721" y="149"/>
                      <a:pt x="606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9" name="Frihandsfigur: Form 648">
                <a:extLst>
                  <a:ext uri="{FF2B5EF4-FFF2-40B4-BE49-F238E27FC236}">
                    <a16:creationId xmlns:a16="http://schemas.microsoft.com/office/drawing/2014/main" id="{6CEE03FB-2A76-EF12-BB78-FACE4AEAC9B3}"/>
                  </a:ext>
                </a:extLst>
              </p:cNvPr>
              <p:cNvSpPr/>
              <p:nvPr/>
            </p:nvSpPr>
            <p:spPr>
              <a:xfrm>
                <a:off x="3529389" y="7112874"/>
                <a:ext cx="11949" cy="4144"/>
              </a:xfrm>
              <a:custGeom>
                <a:avLst/>
                <a:gdLst>
                  <a:gd name="csX0" fmla="*/ 7308 w 11949"/>
                  <a:gd name="csY0" fmla="*/ 20 h 4144"/>
                  <a:gd name="csX1" fmla="*/ 4645 w 11949"/>
                  <a:gd name="csY1" fmla="*/ 4124 h 4144"/>
                  <a:gd name="csX2" fmla="*/ 7308 w 11949"/>
                  <a:gd name="csY2" fmla="*/ 20 h 41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9" h="4144">
                    <a:moveTo>
                      <a:pt x="7308" y="20"/>
                    </a:moveTo>
                    <a:cubicBezTo>
                      <a:pt x="1490" y="-322"/>
                      <a:pt x="-4351" y="3764"/>
                      <a:pt x="4645" y="4124"/>
                    </a:cubicBezTo>
                    <a:cubicBezTo>
                      <a:pt x="10462" y="4467"/>
                      <a:pt x="16297" y="375"/>
                      <a:pt x="730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0" name="Frihandsfigur: Form 649">
                <a:extLst>
                  <a:ext uri="{FF2B5EF4-FFF2-40B4-BE49-F238E27FC236}">
                    <a16:creationId xmlns:a16="http://schemas.microsoft.com/office/drawing/2014/main" id="{2A9C774D-F6F2-0EFA-8FC4-5FF4B1D5C7ED}"/>
                  </a:ext>
                </a:extLst>
              </p:cNvPr>
              <p:cNvSpPr/>
              <p:nvPr/>
            </p:nvSpPr>
            <p:spPr>
              <a:xfrm>
                <a:off x="3357372" y="7378715"/>
                <a:ext cx="12817" cy="4750"/>
              </a:xfrm>
              <a:custGeom>
                <a:avLst/>
                <a:gdLst>
                  <a:gd name="csX0" fmla="*/ 7904 w 12817"/>
                  <a:gd name="csY0" fmla="*/ 24 h 4750"/>
                  <a:gd name="csX1" fmla="*/ 4915 w 12817"/>
                  <a:gd name="csY1" fmla="*/ 4727 h 4750"/>
                  <a:gd name="csX2" fmla="*/ 7904 w 12817"/>
                  <a:gd name="csY2" fmla="*/ 24 h 47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17" h="4750">
                    <a:moveTo>
                      <a:pt x="7904" y="24"/>
                    </a:moveTo>
                    <a:cubicBezTo>
                      <a:pt x="1732" y="-371"/>
                      <a:pt x="-4715" y="4310"/>
                      <a:pt x="4915" y="4727"/>
                    </a:cubicBezTo>
                    <a:cubicBezTo>
                      <a:pt x="11093" y="5121"/>
                      <a:pt x="17528" y="441"/>
                      <a:pt x="790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1" name="Frihandsfigur: Form 650">
                <a:extLst>
                  <a:ext uri="{FF2B5EF4-FFF2-40B4-BE49-F238E27FC236}">
                    <a16:creationId xmlns:a16="http://schemas.microsoft.com/office/drawing/2014/main" id="{053829F8-96AD-57E5-757D-0F7903062171}"/>
                  </a:ext>
                </a:extLst>
              </p:cNvPr>
              <p:cNvSpPr/>
              <p:nvPr/>
            </p:nvSpPr>
            <p:spPr>
              <a:xfrm>
                <a:off x="3607661" y="6992775"/>
                <a:ext cx="11549" cy="3878"/>
              </a:xfrm>
              <a:custGeom>
                <a:avLst/>
                <a:gdLst>
                  <a:gd name="csX0" fmla="*/ 7017 w 11549"/>
                  <a:gd name="csY0" fmla="*/ 19 h 3878"/>
                  <a:gd name="csX1" fmla="*/ 4531 w 11549"/>
                  <a:gd name="csY1" fmla="*/ 3859 h 3878"/>
                  <a:gd name="csX2" fmla="*/ 7017 w 11549"/>
                  <a:gd name="csY2" fmla="*/ 19 h 38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49" h="3878">
                    <a:moveTo>
                      <a:pt x="7017" y="19"/>
                    </a:moveTo>
                    <a:cubicBezTo>
                      <a:pt x="1337" y="-301"/>
                      <a:pt x="-4161" y="3534"/>
                      <a:pt x="4531" y="3859"/>
                    </a:cubicBezTo>
                    <a:cubicBezTo>
                      <a:pt x="10218" y="4179"/>
                      <a:pt x="15710" y="344"/>
                      <a:pt x="7017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2" name="Frihandsfigur: Form 651">
                <a:extLst>
                  <a:ext uri="{FF2B5EF4-FFF2-40B4-BE49-F238E27FC236}">
                    <a16:creationId xmlns:a16="http://schemas.microsoft.com/office/drawing/2014/main" id="{13FDFC18-4467-FB72-7DCC-8A43E9614F0B}"/>
                  </a:ext>
                </a:extLst>
              </p:cNvPr>
              <p:cNvSpPr/>
              <p:nvPr/>
            </p:nvSpPr>
            <p:spPr>
              <a:xfrm>
                <a:off x="3984296" y="6381257"/>
                <a:ext cx="9809" cy="3070"/>
              </a:xfrm>
              <a:custGeom>
                <a:avLst/>
                <a:gdLst>
                  <a:gd name="csX0" fmla="*/ 5698 w 9809"/>
                  <a:gd name="csY0" fmla="*/ 9 h 3070"/>
                  <a:gd name="csX1" fmla="*/ 0 w 9809"/>
                  <a:gd name="csY1" fmla="*/ 1923 h 3070"/>
                  <a:gd name="csX2" fmla="*/ 5698 w 9809"/>
                  <a:gd name="csY2" fmla="*/ 9 h 30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9" h="3070">
                    <a:moveTo>
                      <a:pt x="5698" y="9"/>
                    </a:moveTo>
                    <a:cubicBezTo>
                      <a:pt x="3035" y="254"/>
                      <a:pt x="486" y="1117"/>
                      <a:pt x="0" y="1923"/>
                    </a:cubicBezTo>
                    <a:cubicBezTo>
                      <a:pt x="343" y="5432"/>
                      <a:pt x="17436" y="-249"/>
                      <a:pt x="569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3" name="Frihandsfigur: Form 652">
                <a:extLst>
                  <a:ext uri="{FF2B5EF4-FFF2-40B4-BE49-F238E27FC236}">
                    <a16:creationId xmlns:a16="http://schemas.microsoft.com/office/drawing/2014/main" id="{8F3B36B5-E562-83F2-2088-D310DFB6EF64}"/>
                  </a:ext>
                </a:extLst>
              </p:cNvPr>
              <p:cNvSpPr/>
              <p:nvPr/>
            </p:nvSpPr>
            <p:spPr>
              <a:xfrm>
                <a:off x="3445834" y="7241242"/>
                <a:ext cx="12368" cy="4434"/>
              </a:xfrm>
              <a:custGeom>
                <a:avLst/>
                <a:gdLst>
                  <a:gd name="csX0" fmla="*/ 7601 w 12368"/>
                  <a:gd name="csY0" fmla="*/ 22 h 4434"/>
                  <a:gd name="csX1" fmla="*/ 4766 w 12368"/>
                  <a:gd name="csY1" fmla="*/ 4412 h 4434"/>
                  <a:gd name="csX2" fmla="*/ 7601 w 12368"/>
                  <a:gd name="csY2" fmla="*/ 22 h 44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68" h="4434">
                    <a:moveTo>
                      <a:pt x="7601" y="22"/>
                    </a:moveTo>
                    <a:cubicBezTo>
                      <a:pt x="1623" y="-349"/>
                      <a:pt x="-4532" y="4023"/>
                      <a:pt x="4766" y="4412"/>
                    </a:cubicBezTo>
                    <a:cubicBezTo>
                      <a:pt x="10750" y="4783"/>
                      <a:pt x="16899" y="411"/>
                      <a:pt x="7601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4" name="Frihandsfigur: Form 653">
                <a:extLst>
                  <a:ext uri="{FF2B5EF4-FFF2-40B4-BE49-F238E27FC236}">
                    <a16:creationId xmlns:a16="http://schemas.microsoft.com/office/drawing/2014/main" id="{E7E41310-7785-447D-6C7D-F576C0005136}"/>
                  </a:ext>
                </a:extLst>
              </p:cNvPr>
              <p:cNvSpPr/>
              <p:nvPr/>
            </p:nvSpPr>
            <p:spPr>
              <a:xfrm>
                <a:off x="4130064" y="6390790"/>
                <a:ext cx="8837" cy="3578"/>
              </a:xfrm>
              <a:custGeom>
                <a:avLst/>
                <a:gdLst>
                  <a:gd name="csX0" fmla="*/ 5165 w 8837"/>
                  <a:gd name="csY0" fmla="*/ 3569 h 3578"/>
                  <a:gd name="csX1" fmla="*/ 3673 w 8837"/>
                  <a:gd name="csY1" fmla="*/ 8 h 3578"/>
                  <a:gd name="csX2" fmla="*/ 5165 w 8837"/>
                  <a:gd name="csY2" fmla="*/ 3569 h 35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7" h="3578">
                    <a:moveTo>
                      <a:pt x="5165" y="3569"/>
                    </a:moveTo>
                    <a:cubicBezTo>
                      <a:pt x="387" y="3786"/>
                      <a:pt x="-2859" y="214"/>
                      <a:pt x="3673" y="8"/>
                    </a:cubicBezTo>
                    <a:cubicBezTo>
                      <a:pt x="8416" y="-197"/>
                      <a:pt x="11720" y="3432"/>
                      <a:pt x="5165" y="3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5" name="Frihandsfigur: Form 654">
                <a:extLst>
                  <a:ext uri="{FF2B5EF4-FFF2-40B4-BE49-F238E27FC236}">
                    <a16:creationId xmlns:a16="http://schemas.microsoft.com/office/drawing/2014/main" id="{3294C8B5-C129-A348-5BBF-B12F57FA915C}"/>
                  </a:ext>
                </a:extLst>
              </p:cNvPr>
              <p:cNvSpPr/>
              <p:nvPr/>
            </p:nvSpPr>
            <p:spPr>
              <a:xfrm>
                <a:off x="4365943" y="6307600"/>
                <a:ext cx="7877" cy="1592"/>
              </a:xfrm>
              <a:custGeom>
                <a:avLst/>
                <a:gdLst>
                  <a:gd name="csX0" fmla="*/ 4458 w 7877"/>
                  <a:gd name="csY0" fmla="*/ 28 h 1592"/>
                  <a:gd name="csX1" fmla="*/ 0 w 7877"/>
                  <a:gd name="csY1" fmla="*/ 577 h 1592"/>
                  <a:gd name="csX2" fmla="*/ 4458 w 7877"/>
                  <a:gd name="csY2" fmla="*/ 28 h 15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7" h="1592">
                    <a:moveTo>
                      <a:pt x="4458" y="28"/>
                    </a:moveTo>
                    <a:cubicBezTo>
                      <a:pt x="2309" y="-86"/>
                      <a:pt x="320" y="154"/>
                      <a:pt x="0" y="577"/>
                    </a:cubicBezTo>
                    <a:cubicBezTo>
                      <a:pt x="394" y="2691"/>
                      <a:pt x="14076" y="1000"/>
                      <a:pt x="445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6" name="Frihandsfigur: Form 655">
                <a:extLst>
                  <a:ext uri="{FF2B5EF4-FFF2-40B4-BE49-F238E27FC236}">
                    <a16:creationId xmlns:a16="http://schemas.microsoft.com/office/drawing/2014/main" id="{DDA0C089-A0BF-3C36-FE50-43FA0F13C755}"/>
                  </a:ext>
                </a:extLst>
              </p:cNvPr>
              <p:cNvSpPr/>
              <p:nvPr/>
            </p:nvSpPr>
            <p:spPr>
              <a:xfrm>
                <a:off x="4330939" y="6356110"/>
                <a:ext cx="8049" cy="1712"/>
              </a:xfrm>
              <a:custGeom>
                <a:avLst/>
                <a:gdLst>
                  <a:gd name="csX0" fmla="*/ 4555 w 8049"/>
                  <a:gd name="csY0" fmla="*/ 9 h 1712"/>
                  <a:gd name="csX1" fmla="*/ 0 w 8049"/>
                  <a:gd name="csY1" fmla="*/ 713 h 1712"/>
                  <a:gd name="csX2" fmla="*/ 4555 w 8049"/>
                  <a:gd name="csY2" fmla="*/ 9 h 1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49" h="1712">
                    <a:moveTo>
                      <a:pt x="4555" y="9"/>
                    </a:moveTo>
                    <a:cubicBezTo>
                      <a:pt x="2360" y="-59"/>
                      <a:pt x="326" y="249"/>
                      <a:pt x="0" y="713"/>
                    </a:cubicBezTo>
                    <a:cubicBezTo>
                      <a:pt x="417" y="2964"/>
                      <a:pt x="14379" y="826"/>
                      <a:pt x="455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7" name="Frihandsfigur: Form 656">
                <a:extLst>
                  <a:ext uri="{FF2B5EF4-FFF2-40B4-BE49-F238E27FC236}">
                    <a16:creationId xmlns:a16="http://schemas.microsoft.com/office/drawing/2014/main" id="{8D22A81D-6AB6-B025-DCDB-9310F3E14F83}"/>
                  </a:ext>
                </a:extLst>
              </p:cNvPr>
              <p:cNvSpPr/>
              <p:nvPr/>
            </p:nvSpPr>
            <p:spPr>
              <a:xfrm>
                <a:off x="4295094" y="6406709"/>
                <a:ext cx="8230" cy="1207"/>
              </a:xfrm>
              <a:custGeom>
                <a:avLst/>
                <a:gdLst>
                  <a:gd name="csX0" fmla="*/ 4669 w 8230"/>
                  <a:gd name="csY0" fmla="*/ 56 h 1207"/>
                  <a:gd name="csX1" fmla="*/ 0 w 8230"/>
                  <a:gd name="csY1" fmla="*/ 354 h 1207"/>
                  <a:gd name="csX2" fmla="*/ 4669 w 8230"/>
                  <a:gd name="csY2" fmla="*/ 56 h 1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0" h="1207">
                    <a:moveTo>
                      <a:pt x="4669" y="56"/>
                    </a:moveTo>
                    <a:cubicBezTo>
                      <a:pt x="2423" y="-86"/>
                      <a:pt x="337" y="51"/>
                      <a:pt x="0" y="354"/>
                    </a:cubicBezTo>
                    <a:cubicBezTo>
                      <a:pt x="451" y="1897"/>
                      <a:pt x="14682" y="1068"/>
                      <a:pt x="4669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8" name="Frihandsfigur: Form 657">
                <a:extLst>
                  <a:ext uri="{FF2B5EF4-FFF2-40B4-BE49-F238E27FC236}">
                    <a16:creationId xmlns:a16="http://schemas.microsoft.com/office/drawing/2014/main" id="{1B2A698C-F24E-811E-2878-CB889BE0160D}"/>
                  </a:ext>
                </a:extLst>
              </p:cNvPr>
              <p:cNvSpPr/>
              <p:nvPr/>
            </p:nvSpPr>
            <p:spPr>
              <a:xfrm>
                <a:off x="4035571" y="6296276"/>
                <a:ext cx="9349" cy="2817"/>
              </a:xfrm>
              <a:custGeom>
                <a:avLst/>
                <a:gdLst>
                  <a:gd name="csX0" fmla="*/ 5486 w 9349"/>
                  <a:gd name="csY0" fmla="*/ 53 h 2817"/>
                  <a:gd name="csX1" fmla="*/ 3863 w 9349"/>
                  <a:gd name="csY1" fmla="*/ 2756 h 2817"/>
                  <a:gd name="csX2" fmla="*/ 5486 w 9349"/>
                  <a:gd name="csY2" fmla="*/ 53 h 28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49" h="2817">
                    <a:moveTo>
                      <a:pt x="5486" y="53"/>
                    </a:moveTo>
                    <a:cubicBezTo>
                      <a:pt x="822" y="316"/>
                      <a:pt x="-3287" y="3277"/>
                      <a:pt x="3863" y="2756"/>
                    </a:cubicBezTo>
                    <a:cubicBezTo>
                      <a:pt x="8549" y="2511"/>
                      <a:pt x="12624" y="-427"/>
                      <a:pt x="548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9" name="Frihandsfigur: Form 658">
                <a:extLst>
                  <a:ext uri="{FF2B5EF4-FFF2-40B4-BE49-F238E27FC236}">
                    <a16:creationId xmlns:a16="http://schemas.microsoft.com/office/drawing/2014/main" id="{66FF9CD2-9FC3-1796-E9A0-A041ECC9F280}"/>
                  </a:ext>
                </a:extLst>
              </p:cNvPr>
              <p:cNvSpPr/>
              <p:nvPr/>
            </p:nvSpPr>
            <p:spPr>
              <a:xfrm>
                <a:off x="4432691" y="6219878"/>
                <a:ext cx="7344" cy="1940"/>
              </a:xfrm>
              <a:custGeom>
                <a:avLst/>
                <a:gdLst>
                  <a:gd name="csX0" fmla="*/ 4198 w 7344"/>
                  <a:gd name="csY0" fmla="*/ 293 h 1940"/>
                  <a:gd name="csX1" fmla="*/ 3147 w 7344"/>
                  <a:gd name="csY1" fmla="*/ 1676 h 1940"/>
                  <a:gd name="csX2" fmla="*/ 4198 w 7344"/>
                  <a:gd name="csY2" fmla="*/ 293 h 19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4" h="1940">
                    <a:moveTo>
                      <a:pt x="4198" y="293"/>
                    </a:moveTo>
                    <a:cubicBezTo>
                      <a:pt x="20" y="-570"/>
                      <a:pt x="-2197" y="648"/>
                      <a:pt x="3147" y="1676"/>
                    </a:cubicBezTo>
                    <a:cubicBezTo>
                      <a:pt x="7307" y="2482"/>
                      <a:pt x="9553" y="1282"/>
                      <a:pt x="4198" y="2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0" name="Frihandsfigur: Form 659">
                <a:extLst>
                  <a:ext uri="{FF2B5EF4-FFF2-40B4-BE49-F238E27FC236}">
                    <a16:creationId xmlns:a16="http://schemas.microsoft.com/office/drawing/2014/main" id="{78AFCD40-272B-AD38-5030-F708FF1ED4DD}"/>
                  </a:ext>
                </a:extLst>
              </p:cNvPr>
              <p:cNvSpPr/>
              <p:nvPr/>
            </p:nvSpPr>
            <p:spPr>
              <a:xfrm>
                <a:off x="4399936" y="6262616"/>
                <a:ext cx="7714" cy="1636"/>
              </a:xfrm>
              <a:custGeom>
                <a:avLst/>
                <a:gdLst>
                  <a:gd name="csX0" fmla="*/ 4355 w 7714"/>
                  <a:gd name="csY0" fmla="*/ 121 h 1636"/>
                  <a:gd name="csX1" fmla="*/ 0 w 7714"/>
                  <a:gd name="csY1" fmla="*/ 400 h 1636"/>
                  <a:gd name="csX2" fmla="*/ 4355 w 7714"/>
                  <a:gd name="csY2" fmla="*/ 121 h 16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14" h="1636">
                    <a:moveTo>
                      <a:pt x="4355" y="121"/>
                    </a:moveTo>
                    <a:cubicBezTo>
                      <a:pt x="2252" y="-114"/>
                      <a:pt x="303" y="1"/>
                      <a:pt x="0" y="400"/>
                    </a:cubicBezTo>
                    <a:cubicBezTo>
                      <a:pt x="331" y="2475"/>
                      <a:pt x="13813" y="1629"/>
                      <a:pt x="4355" y="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1" name="Frihandsfigur: Form 660">
                <a:extLst>
                  <a:ext uri="{FF2B5EF4-FFF2-40B4-BE49-F238E27FC236}">
                    <a16:creationId xmlns:a16="http://schemas.microsoft.com/office/drawing/2014/main" id="{3D5F9519-5CF0-795B-C62B-2C313CDAFCE6}"/>
                  </a:ext>
                </a:extLst>
              </p:cNvPr>
              <p:cNvSpPr/>
              <p:nvPr/>
            </p:nvSpPr>
            <p:spPr>
              <a:xfrm>
                <a:off x="4083470" y="6263743"/>
                <a:ext cx="9073" cy="3005"/>
              </a:xfrm>
              <a:custGeom>
                <a:avLst/>
                <a:gdLst>
                  <a:gd name="csX0" fmla="*/ 5319 w 9073"/>
                  <a:gd name="csY0" fmla="*/ 2897 h 3005"/>
                  <a:gd name="csX1" fmla="*/ 3758 w 9073"/>
                  <a:gd name="csY1" fmla="*/ 119 h 3005"/>
                  <a:gd name="csX2" fmla="*/ 5319 w 9073"/>
                  <a:gd name="csY2" fmla="*/ 2897 h 30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3" h="3005">
                    <a:moveTo>
                      <a:pt x="5319" y="2897"/>
                    </a:moveTo>
                    <a:cubicBezTo>
                      <a:pt x="341" y="3571"/>
                      <a:pt x="-2894" y="931"/>
                      <a:pt x="3758" y="119"/>
                    </a:cubicBezTo>
                    <a:cubicBezTo>
                      <a:pt x="8759" y="-589"/>
                      <a:pt x="11948" y="2068"/>
                      <a:pt x="5319" y="2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2" name="Frihandsfigur: Form 661">
                <a:extLst>
                  <a:ext uri="{FF2B5EF4-FFF2-40B4-BE49-F238E27FC236}">
                    <a16:creationId xmlns:a16="http://schemas.microsoft.com/office/drawing/2014/main" id="{B52A5943-3E92-6F1B-AC7E-C5962E9146ED}"/>
                  </a:ext>
                </a:extLst>
              </p:cNvPr>
              <p:cNvSpPr/>
              <p:nvPr/>
            </p:nvSpPr>
            <p:spPr>
              <a:xfrm>
                <a:off x="4256655" y="6411103"/>
                <a:ext cx="8393" cy="687"/>
              </a:xfrm>
              <a:custGeom>
                <a:avLst/>
                <a:gdLst>
                  <a:gd name="csX0" fmla="*/ 4801 w 8393"/>
                  <a:gd name="csY0" fmla="*/ 635 h 687"/>
                  <a:gd name="csX1" fmla="*/ 0 w 8393"/>
                  <a:gd name="csY1" fmla="*/ 149 h 687"/>
                  <a:gd name="csX2" fmla="*/ 4801 w 8393"/>
                  <a:gd name="csY2" fmla="*/ 635 h 6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3" h="687">
                    <a:moveTo>
                      <a:pt x="4801" y="635"/>
                    </a:moveTo>
                    <a:cubicBezTo>
                      <a:pt x="2509" y="521"/>
                      <a:pt x="360" y="298"/>
                      <a:pt x="0" y="149"/>
                    </a:cubicBezTo>
                    <a:cubicBezTo>
                      <a:pt x="543" y="-451"/>
                      <a:pt x="14905" y="973"/>
                      <a:pt x="4801" y="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3" name="Frihandsfigur: Form 662">
                <a:extLst>
                  <a:ext uri="{FF2B5EF4-FFF2-40B4-BE49-F238E27FC236}">
                    <a16:creationId xmlns:a16="http://schemas.microsoft.com/office/drawing/2014/main" id="{75357535-CB62-B857-BE2B-8D16FE38A9D2}"/>
                  </a:ext>
                </a:extLst>
              </p:cNvPr>
              <p:cNvSpPr/>
              <p:nvPr/>
            </p:nvSpPr>
            <p:spPr>
              <a:xfrm>
                <a:off x="4463819" y="6178280"/>
                <a:ext cx="7189" cy="2114"/>
              </a:xfrm>
              <a:custGeom>
                <a:avLst/>
                <a:gdLst>
                  <a:gd name="csX0" fmla="*/ 4091 w 7189"/>
                  <a:gd name="csY0" fmla="*/ 389 h 2114"/>
                  <a:gd name="csX1" fmla="*/ 3096 w 7189"/>
                  <a:gd name="csY1" fmla="*/ 1755 h 2114"/>
                  <a:gd name="csX2" fmla="*/ 4091 w 7189"/>
                  <a:gd name="csY2" fmla="*/ 389 h 21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9" h="2114">
                    <a:moveTo>
                      <a:pt x="4091" y="389"/>
                    </a:moveTo>
                    <a:cubicBezTo>
                      <a:pt x="-81" y="-634"/>
                      <a:pt x="-2081" y="549"/>
                      <a:pt x="3096" y="1755"/>
                    </a:cubicBezTo>
                    <a:cubicBezTo>
                      <a:pt x="7251" y="2727"/>
                      <a:pt x="9286" y="1544"/>
                      <a:pt x="4091" y="3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4" name="Frihandsfigur: Form 663">
                <a:extLst>
                  <a:ext uri="{FF2B5EF4-FFF2-40B4-BE49-F238E27FC236}">
                    <a16:creationId xmlns:a16="http://schemas.microsoft.com/office/drawing/2014/main" id="{2C3C65CC-7691-679F-B321-C28C634251B3}"/>
                  </a:ext>
                </a:extLst>
              </p:cNvPr>
              <p:cNvSpPr/>
              <p:nvPr/>
            </p:nvSpPr>
            <p:spPr>
              <a:xfrm>
                <a:off x="4215753" y="6390223"/>
                <a:ext cx="8574" cy="575"/>
              </a:xfrm>
              <a:custGeom>
                <a:avLst/>
                <a:gdLst>
                  <a:gd name="csX0" fmla="*/ 4921 w 8574"/>
                  <a:gd name="csY0" fmla="*/ 575 h 575"/>
                  <a:gd name="csX1" fmla="*/ 0 w 8574"/>
                  <a:gd name="csY1" fmla="*/ 255 h 575"/>
                  <a:gd name="csX2" fmla="*/ 4921 w 8574"/>
                  <a:gd name="csY2" fmla="*/ 575 h 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74" h="575">
                    <a:moveTo>
                      <a:pt x="4921" y="575"/>
                    </a:moveTo>
                    <a:cubicBezTo>
                      <a:pt x="2583" y="552"/>
                      <a:pt x="377" y="409"/>
                      <a:pt x="0" y="255"/>
                    </a:cubicBezTo>
                    <a:cubicBezTo>
                      <a:pt x="515" y="-431"/>
                      <a:pt x="15225" y="473"/>
                      <a:pt x="4921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5" name="Frihandsfigur: Form 664">
                <a:extLst>
                  <a:ext uri="{FF2B5EF4-FFF2-40B4-BE49-F238E27FC236}">
                    <a16:creationId xmlns:a16="http://schemas.microsoft.com/office/drawing/2014/main" id="{A76D6225-283C-0A63-3915-934CA44E2237}"/>
                  </a:ext>
                </a:extLst>
              </p:cNvPr>
              <p:cNvSpPr/>
              <p:nvPr/>
            </p:nvSpPr>
            <p:spPr>
              <a:xfrm>
                <a:off x="4173519" y="6393919"/>
                <a:ext cx="8774" cy="1117"/>
              </a:xfrm>
              <a:custGeom>
                <a:avLst/>
                <a:gdLst>
                  <a:gd name="csX0" fmla="*/ 5029 w 8774"/>
                  <a:gd name="csY0" fmla="*/ 0 h 1117"/>
                  <a:gd name="csX1" fmla="*/ 0 w 8774"/>
                  <a:gd name="csY1" fmla="*/ 577 h 1117"/>
                  <a:gd name="csX2" fmla="*/ 5029 w 8774"/>
                  <a:gd name="csY2" fmla="*/ 0 h 11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4" h="1117">
                    <a:moveTo>
                      <a:pt x="5029" y="0"/>
                    </a:moveTo>
                    <a:cubicBezTo>
                      <a:pt x="2635" y="23"/>
                      <a:pt x="389" y="274"/>
                      <a:pt x="0" y="577"/>
                    </a:cubicBezTo>
                    <a:cubicBezTo>
                      <a:pt x="469" y="1995"/>
                      <a:pt x="15608" y="200"/>
                      <a:pt x="50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6" name="Frihandsfigur: Form 665">
                <a:extLst>
                  <a:ext uri="{FF2B5EF4-FFF2-40B4-BE49-F238E27FC236}">
                    <a16:creationId xmlns:a16="http://schemas.microsoft.com/office/drawing/2014/main" id="{775104E9-6050-68BA-73D0-99076DFF072B}"/>
                  </a:ext>
                </a:extLst>
              </p:cNvPr>
              <p:cNvSpPr/>
              <p:nvPr/>
            </p:nvSpPr>
            <p:spPr>
              <a:xfrm>
                <a:off x="3264457" y="7526146"/>
                <a:ext cx="13119" cy="5276"/>
              </a:xfrm>
              <a:custGeom>
                <a:avLst/>
                <a:gdLst>
                  <a:gd name="csX0" fmla="*/ 8138 w 13119"/>
                  <a:gd name="csY0" fmla="*/ 0 h 5276"/>
                  <a:gd name="csX1" fmla="*/ 0 w 13119"/>
                  <a:gd name="csY1" fmla="*/ 2521 h 5276"/>
                  <a:gd name="csX2" fmla="*/ 8138 w 13119"/>
                  <a:gd name="csY2" fmla="*/ 0 h 52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19" h="5276">
                    <a:moveTo>
                      <a:pt x="8138" y="0"/>
                    </a:moveTo>
                    <a:cubicBezTo>
                      <a:pt x="5526" y="17"/>
                      <a:pt x="1434" y="634"/>
                      <a:pt x="0" y="2521"/>
                    </a:cubicBezTo>
                    <a:cubicBezTo>
                      <a:pt x="532" y="9538"/>
                      <a:pt x="22780" y="1069"/>
                      <a:pt x="8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7" name="Frihandsfigur: Form 666">
                <a:extLst>
                  <a:ext uri="{FF2B5EF4-FFF2-40B4-BE49-F238E27FC236}">
                    <a16:creationId xmlns:a16="http://schemas.microsoft.com/office/drawing/2014/main" id="{E24C978A-84F7-05EC-9C56-4A887AE01BBB}"/>
                  </a:ext>
                </a:extLst>
              </p:cNvPr>
              <p:cNvSpPr/>
              <p:nvPr/>
            </p:nvSpPr>
            <p:spPr>
              <a:xfrm>
                <a:off x="4297775" y="6016357"/>
                <a:ext cx="6337" cy="5975"/>
              </a:xfrm>
              <a:custGeom>
                <a:avLst/>
                <a:gdLst>
                  <a:gd name="csX0" fmla="*/ 3703 w 6337"/>
                  <a:gd name="csY0" fmla="*/ 2361 h 5975"/>
                  <a:gd name="csX1" fmla="*/ 2640 w 6337"/>
                  <a:gd name="csY1" fmla="*/ 3641 h 5975"/>
                  <a:gd name="csX2" fmla="*/ 3703 w 6337"/>
                  <a:gd name="csY2" fmla="*/ 2361 h 59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337" h="5975">
                    <a:moveTo>
                      <a:pt x="3703" y="2361"/>
                    </a:moveTo>
                    <a:cubicBezTo>
                      <a:pt x="-326" y="-1742"/>
                      <a:pt x="-1623" y="35"/>
                      <a:pt x="2640" y="3641"/>
                    </a:cubicBezTo>
                    <a:cubicBezTo>
                      <a:pt x="6658" y="7699"/>
                      <a:pt x="7961" y="5944"/>
                      <a:pt x="3703" y="2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8" name="Frihandsfigur: Form 667">
                <a:extLst>
                  <a:ext uri="{FF2B5EF4-FFF2-40B4-BE49-F238E27FC236}">
                    <a16:creationId xmlns:a16="http://schemas.microsoft.com/office/drawing/2014/main" id="{08B5BF56-6E8C-7025-6F11-C78E2EC66F5E}"/>
                  </a:ext>
                </a:extLst>
              </p:cNvPr>
              <p:cNvSpPr/>
              <p:nvPr/>
            </p:nvSpPr>
            <p:spPr>
              <a:xfrm>
                <a:off x="3524374" y="6675345"/>
                <a:ext cx="10546" cy="2995"/>
              </a:xfrm>
              <a:custGeom>
                <a:avLst/>
                <a:gdLst>
                  <a:gd name="csX0" fmla="*/ 6437 w 10546"/>
                  <a:gd name="csY0" fmla="*/ 4 h 2995"/>
                  <a:gd name="csX1" fmla="*/ 4111 w 10546"/>
                  <a:gd name="csY1" fmla="*/ 2992 h 2995"/>
                  <a:gd name="csX2" fmla="*/ 6437 w 10546"/>
                  <a:gd name="csY2" fmla="*/ 4 h 2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46" h="2995">
                    <a:moveTo>
                      <a:pt x="6437" y="4"/>
                    </a:moveTo>
                    <a:cubicBezTo>
                      <a:pt x="1499" y="-3"/>
                      <a:pt x="-3953" y="3107"/>
                      <a:pt x="4111" y="2992"/>
                    </a:cubicBezTo>
                    <a:cubicBezTo>
                      <a:pt x="9054" y="3021"/>
                      <a:pt x="14495" y="-123"/>
                      <a:pt x="643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9" name="Frihandsfigur: Form 668">
                <a:extLst>
                  <a:ext uri="{FF2B5EF4-FFF2-40B4-BE49-F238E27FC236}">
                    <a16:creationId xmlns:a16="http://schemas.microsoft.com/office/drawing/2014/main" id="{9F2938F1-EDA0-7E3F-761E-7FC21042B1BE}"/>
                  </a:ext>
                </a:extLst>
              </p:cNvPr>
              <p:cNvSpPr/>
              <p:nvPr/>
            </p:nvSpPr>
            <p:spPr>
              <a:xfrm>
                <a:off x="3452256" y="6772858"/>
                <a:ext cx="11024" cy="3562"/>
              </a:xfrm>
              <a:custGeom>
                <a:avLst/>
                <a:gdLst>
                  <a:gd name="csX0" fmla="*/ 6608 w 11024"/>
                  <a:gd name="csY0" fmla="*/ 0 h 3562"/>
                  <a:gd name="csX1" fmla="*/ 2 w 11024"/>
                  <a:gd name="csY1" fmla="*/ 1771 h 3562"/>
                  <a:gd name="csX2" fmla="*/ 6608 w 11024"/>
                  <a:gd name="csY2" fmla="*/ 0 h 35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4" h="3562">
                    <a:moveTo>
                      <a:pt x="6608" y="0"/>
                    </a:moveTo>
                    <a:cubicBezTo>
                      <a:pt x="3631" y="17"/>
                      <a:pt x="676" y="806"/>
                      <a:pt x="2" y="1771"/>
                    </a:cubicBezTo>
                    <a:cubicBezTo>
                      <a:pt x="-210" y="6292"/>
                      <a:pt x="19593" y="943"/>
                      <a:pt x="6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0" name="Frihandsfigur: Form 669">
                <a:extLst>
                  <a:ext uri="{FF2B5EF4-FFF2-40B4-BE49-F238E27FC236}">
                    <a16:creationId xmlns:a16="http://schemas.microsoft.com/office/drawing/2014/main" id="{02487460-276B-6D60-4265-A08ACC78A12D}"/>
                  </a:ext>
                </a:extLst>
              </p:cNvPr>
              <p:cNvSpPr/>
              <p:nvPr/>
            </p:nvSpPr>
            <p:spPr>
              <a:xfrm>
                <a:off x="3593338" y="6590515"/>
                <a:ext cx="10368" cy="2978"/>
              </a:xfrm>
              <a:custGeom>
                <a:avLst/>
                <a:gdLst>
                  <a:gd name="csX0" fmla="*/ 6195 w 10368"/>
                  <a:gd name="csY0" fmla="*/ 103 h 2978"/>
                  <a:gd name="csX1" fmla="*/ 0 w 10368"/>
                  <a:gd name="csY1" fmla="*/ 2097 h 2978"/>
                  <a:gd name="csX2" fmla="*/ 6195 w 10368"/>
                  <a:gd name="csY2" fmla="*/ 103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8" h="2978">
                    <a:moveTo>
                      <a:pt x="6195" y="103"/>
                    </a:moveTo>
                    <a:cubicBezTo>
                      <a:pt x="3383" y="480"/>
                      <a:pt x="611" y="1372"/>
                      <a:pt x="0" y="2097"/>
                    </a:cubicBezTo>
                    <a:cubicBezTo>
                      <a:pt x="131" y="5166"/>
                      <a:pt x="18339" y="-846"/>
                      <a:pt x="6195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1" name="Frihandsfigur: Form 670">
                <a:extLst>
                  <a:ext uri="{FF2B5EF4-FFF2-40B4-BE49-F238E27FC236}">
                    <a16:creationId xmlns:a16="http://schemas.microsoft.com/office/drawing/2014/main" id="{E0ACB4C4-006B-AE57-34ED-2E24A1178A32}"/>
                  </a:ext>
                </a:extLst>
              </p:cNvPr>
              <p:cNvSpPr/>
              <p:nvPr/>
            </p:nvSpPr>
            <p:spPr>
              <a:xfrm>
                <a:off x="3658843" y="6513358"/>
                <a:ext cx="10077" cy="3355"/>
              </a:xfrm>
              <a:custGeom>
                <a:avLst/>
                <a:gdLst>
                  <a:gd name="csX0" fmla="*/ 6001 w 10077"/>
                  <a:gd name="csY0" fmla="*/ 422 h 3355"/>
                  <a:gd name="csX1" fmla="*/ 0 w 10077"/>
                  <a:gd name="csY1" fmla="*/ 2799 h 3355"/>
                  <a:gd name="csX2" fmla="*/ 6001 w 10077"/>
                  <a:gd name="csY2" fmla="*/ 422 h 33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77" h="3355">
                    <a:moveTo>
                      <a:pt x="6001" y="422"/>
                    </a:moveTo>
                    <a:cubicBezTo>
                      <a:pt x="3263" y="1056"/>
                      <a:pt x="577" y="2119"/>
                      <a:pt x="0" y="2799"/>
                    </a:cubicBezTo>
                    <a:cubicBezTo>
                      <a:pt x="286" y="5337"/>
                      <a:pt x="17791" y="-1756"/>
                      <a:pt x="6001" y="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2" name="Frihandsfigur: Form 671">
                <a:extLst>
                  <a:ext uri="{FF2B5EF4-FFF2-40B4-BE49-F238E27FC236}">
                    <a16:creationId xmlns:a16="http://schemas.microsoft.com/office/drawing/2014/main" id="{D5BED5B8-04E9-62B7-4C7F-1C59B6514D8B}"/>
                  </a:ext>
                </a:extLst>
              </p:cNvPr>
              <p:cNvSpPr/>
              <p:nvPr/>
            </p:nvSpPr>
            <p:spPr>
              <a:xfrm>
                <a:off x="3376182" y="6880134"/>
                <a:ext cx="11385" cy="3681"/>
              </a:xfrm>
              <a:custGeom>
                <a:avLst/>
                <a:gdLst>
                  <a:gd name="csX0" fmla="*/ 6867 w 11385"/>
                  <a:gd name="csY0" fmla="*/ 0 h 3681"/>
                  <a:gd name="csX1" fmla="*/ 4 w 11385"/>
                  <a:gd name="csY1" fmla="*/ 1805 h 3681"/>
                  <a:gd name="csX2" fmla="*/ 6867 w 11385"/>
                  <a:gd name="csY2" fmla="*/ 0 h 36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5" h="3681">
                    <a:moveTo>
                      <a:pt x="6867" y="0"/>
                    </a:moveTo>
                    <a:cubicBezTo>
                      <a:pt x="3793" y="0"/>
                      <a:pt x="724" y="806"/>
                      <a:pt x="4" y="1805"/>
                    </a:cubicBezTo>
                    <a:cubicBezTo>
                      <a:pt x="-316" y="6498"/>
                      <a:pt x="20223" y="1034"/>
                      <a:pt x="6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3" name="Frihandsfigur: Form 672">
                <a:extLst>
                  <a:ext uri="{FF2B5EF4-FFF2-40B4-BE49-F238E27FC236}">
                    <a16:creationId xmlns:a16="http://schemas.microsoft.com/office/drawing/2014/main" id="{58739BC8-9DEA-1EE7-4FE6-FAE16B742BEC}"/>
                  </a:ext>
                </a:extLst>
              </p:cNvPr>
              <p:cNvSpPr/>
              <p:nvPr/>
            </p:nvSpPr>
            <p:spPr>
              <a:xfrm>
                <a:off x="3011275" y="7378712"/>
                <a:ext cx="12940" cy="4757"/>
              </a:xfrm>
              <a:custGeom>
                <a:avLst/>
                <a:gdLst>
                  <a:gd name="csX0" fmla="*/ 8168 w 12940"/>
                  <a:gd name="csY0" fmla="*/ 27 h 4757"/>
                  <a:gd name="csX1" fmla="*/ 4774 w 12940"/>
                  <a:gd name="csY1" fmla="*/ 4731 h 4757"/>
                  <a:gd name="csX2" fmla="*/ 8168 w 12940"/>
                  <a:gd name="csY2" fmla="*/ 27 h 47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40" h="4757">
                    <a:moveTo>
                      <a:pt x="8168" y="27"/>
                    </a:moveTo>
                    <a:cubicBezTo>
                      <a:pt x="2259" y="-396"/>
                      <a:pt x="-4959" y="4256"/>
                      <a:pt x="4774" y="4731"/>
                    </a:cubicBezTo>
                    <a:cubicBezTo>
                      <a:pt x="10689" y="5153"/>
                      <a:pt x="17895" y="502"/>
                      <a:pt x="8168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4" name="Frihandsfigur: Form 673">
                <a:extLst>
                  <a:ext uri="{FF2B5EF4-FFF2-40B4-BE49-F238E27FC236}">
                    <a16:creationId xmlns:a16="http://schemas.microsoft.com/office/drawing/2014/main" id="{5AC8B435-647C-CD19-2F45-468A6626DB4F}"/>
                  </a:ext>
                </a:extLst>
              </p:cNvPr>
              <p:cNvSpPr/>
              <p:nvPr/>
            </p:nvSpPr>
            <p:spPr>
              <a:xfrm>
                <a:off x="3720737" y="6439175"/>
                <a:ext cx="9806" cy="3949"/>
              </a:xfrm>
              <a:custGeom>
                <a:avLst/>
                <a:gdLst>
                  <a:gd name="csX0" fmla="*/ 5812 w 9806"/>
                  <a:gd name="csY0" fmla="*/ 767 h 3949"/>
                  <a:gd name="csX1" fmla="*/ 0 w 9806"/>
                  <a:gd name="csY1" fmla="*/ 3562 h 3949"/>
                  <a:gd name="csX2" fmla="*/ 5812 w 9806"/>
                  <a:gd name="csY2" fmla="*/ 767 h 39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6" h="3949">
                    <a:moveTo>
                      <a:pt x="5812" y="767"/>
                    </a:moveTo>
                    <a:cubicBezTo>
                      <a:pt x="3149" y="1635"/>
                      <a:pt x="549" y="2893"/>
                      <a:pt x="0" y="3562"/>
                    </a:cubicBezTo>
                    <a:cubicBezTo>
                      <a:pt x="417" y="5796"/>
                      <a:pt x="17294" y="-2485"/>
                      <a:pt x="5812" y="7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5" name="Frihandsfigur: Form 674">
                <a:extLst>
                  <a:ext uri="{FF2B5EF4-FFF2-40B4-BE49-F238E27FC236}">
                    <a16:creationId xmlns:a16="http://schemas.microsoft.com/office/drawing/2014/main" id="{3067EFE3-D26E-5BC4-2FE9-DCE7E8B52F64}"/>
                  </a:ext>
                </a:extLst>
              </p:cNvPr>
              <p:cNvSpPr/>
              <p:nvPr/>
            </p:nvSpPr>
            <p:spPr>
              <a:xfrm>
                <a:off x="3111548" y="7241264"/>
                <a:ext cx="12582" cy="4472"/>
              </a:xfrm>
              <a:custGeom>
                <a:avLst/>
                <a:gdLst>
                  <a:gd name="csX0" fmla="*/ 7737 w 12582"/>
                  <a:gd name="csY0" fmla="*/ 0 h 4472"/>
                  <a:gd name="csX1" fmla="*/ 16 w 12582"/>
                  <a:gd name="csY1" fmla="*/ 2195 h 4472"/>
                  <a:gd name="csX2" fmla="*/ 7737 w 12582"/>
                  <a:gd name="csY2" fmla="*/ 0 h 44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82" h="4472">
                    <a:moveTo>
                      <a:pt x="7737" y="0"/>
                    </a:moveTo>
                    <a:cubicBezTo>
                      <a:pt x="4359" y="0"/>
                      <a:pt x="902" y="983"/>
                      <a:pt x="16" y="2195"/>
                    </a:cubicBezTo>
                    <a:cubicBezTo>
                      <a:pt x="-687" y="7898"/>
                      <a:pt x="22304" y="1246"/>
                      <a:pt x="7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6" name="Frihandsfigur: Form 675">
                <a:extLst>
                  <a:ext uri="{FF2B5EF4-FFF2-40B4-BE49-F238E27FC236}">
                    <a16:creationId xmlns:a16="http://schemas.microsoft.com/office/drawing/2014/main" id="{70D8B3FB-DFBD-1B9C-82CE-400C9A25E33B}"/>
                  </a:ext>
                </a:extLst>
              </p:cNvPr>
              <p:cNvSpPr/>
              <p:nvPr/>
            </p:nvSpPr>
            <p:spPr>
              <a:xfrm>
                <a:off x="3293959" y="6992772"/>
                <a:ext cx="11640" cy="3884"/>
              </a:xfrm>
              <a:custGeom>
                <a:avLst/>
                <a:gdLst>
                  <a:gd name="csX0" fmla="*/ 7223 w 11640"/>
                  <a:gd name="csY0" fmla="*/ 22 h 3884"/>
                  <a:gd name="csX1" fmla="*/ 4416 w 11640"/>
                  <a:gd name="csY1" fmla="*/ 3862 h 3884"/>
                  <a:gd name="csX2" fmla="*/ 7223 w 11640"/>
                  <a:gd name="csY2" fmla="*/ 22 h 38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40" h="3884">
                    <a:moveTo>
                      <a:pt x="7223" y="22"/>
                    </a:moveTo>
                    <a:cubicBezTo>
                      <a:pt x="1759" y="-321"/>
                      <a:pt x="-4368" y="3496"/>
                      <a:pt x="4416" y="3862"/>
                    </a:cubicBezTo>
                    <a:cubicBezTo>
                      <a:pt x="9886" y="4205"/>
                      <a:pt x="16006" y="393"/>
                      <a:pt x="7223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7" name="Frihandsfigur: Form 676">
                <a:extLst>
                  <a:ext uri="{FF2B5EF4-FFF2-40B4-BE49-F238E27FC236}">
                    <a16:creationId xmlns:a16="http://schemas.microsoft.com/office/drawing/2014/main" id="{40EDA43E-7880-F362-B64E-638A39F339DB}"/>
                  </a:ext>
                </a:extLst>
              </p:cNvPr>
              <p:cNvSpPr/>
              <p:nvPr/>
            </p:nvSpPr>
            <p:spPr>
              <a:xfrm>
                <a:off x="3205793" y="7112894"/>
                <a:ext cx="12159" cy="4181"/>
              </a:xfrm>
              <a:custGeom>
                <a:avLst/>
                <a:gdLst>
                  <a:gd name="csX0" fmla="*/ 7435 w 12159"/>
                  <a:gd name="csY0" fmla="*/ 0 h 4181"/>
                  <a:gd name="csX1" fmla="*/ 11 w 12159"/>
                  <a:gd name="csY1" fmla="*/ 2052 h 4181"/>
                  <a:gd name="csX2" fmla="*/ 7435 w 12159"/>
                  <a:gd name="csY2" fmla="*/ 0 h 41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59" h="4181">
                    <a:moveTo>
                      <a:pt x="7435" y="0"/>
                    </a:moveTo>
                    <a:cubicBezTo>
                      <a:pt x="4166" y="0"/>
                      <a:pt x="840" y="915"/>
                      <a:pt x="11" y="2052"/>
                    </a:cubicBezTo>
                    <a:cubicBezTo>
                      <a:pt x="-566" y="7384"/>
                      <a:pt x="21568" y="1166"/>
                      <a:pt x="7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8" name="Frihandsfigur: Form 677">
                <a:extLst>
                  <a:ext uri="{FF2B5EF4-FFF2-40B4-BE49-F238E27FC236}">
                    <a16:creationId xmlns:a16="http://schemas.microsoft.com/office/drawing/2014/main" id="{22360BD1-4FA4-EE20-16EE-DFE41EB095BD}"/>
                  </a:ext>
                </a:extLst>
              </p:cNvPr>
              <p:cNvSpPr/>
              <p:nvPr/>
            </p:nvSpPr>
            <p:spPr>
              <a:xfrm>
                <a:off x="3833767" y="6323712"/>
                <a:ext cx="9312" cy="3537"/>
              </a:xfrm>
              <a:custGeom>
                <a:avLst/>
                <a:gdLst>
                  <a:gd name="csX0" fmla="*/ 5465 w 9312"/>
                  <a:gd name="csY0" fmla="*/ 2546 h 3537"/>
                  <a:gd name="csX1" fmla="*/ 2 w 9312"/>
                  <a:gd name="csY1" fmla="*/ 3352 h 3537"/>
                  <a:gd name="csX2" fmla="*/ 5465 w 9312"/>
                  <a:gd name="csY2" fmla="*/ 2546 h 35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12" h="3537">
                    <a:moveTo>
                      <a:pt x="5465" y="2546"/>
                    </a:moveTo>
                    <a:cubicBezTo>
                      <a:pt x="2945" y="3432"/>
                      <a:pt x="499" y="3786"/>
                      <a:pt x="2" y="3352"/>
                    </a:cubicBezTo>
                    <a:cubicBezTo>
                      <a:pt x="-187" y="592"/>
                      <a:pt x="16672" y="-2163"/>
                      <a:pt x="5465" y="25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9" name="Frihandsfigur: Form 678">
                <a:extLst>
                  <a:ext uri="{FF2B5EF4-FFF2-40B4-BE49-F238E27FC236}">
                    <a16:creationId xmlns:a16="http://schemas.microsoft.com/office/drawing/2014/main" id="{1E3352FD-345E-6971-BC17-E2EA18E45A26}"/>
                  </a:ext>
                </a:extLst>
              </p:cNvPr>
              <p:cNvSpPr/>
              <p:nvPr/>
            </p:nvSpPr>
            <p:spPr>
              <a:xfrm>
                <a:off x="4153624" y="6253823"/>
                <a:ext cx="7898" cy="3709"/>
              </a:xfrm>
              <a:custGeom>
                <a:avLst/>
                <a:gdLst>
                  <a:gd name="csX0" fmla="*/ 4528 w 7898"/>
                  <a:gd name="csY0" fmla="*/ 838 h 3709"/>
                  <a:gd name="csX1" fmla="*/ 2 w 7898"/>
                  <a:gd name="csY1" fmla="*/ 335 h 3709"/>
                  <a:gd name="csX2" fmla="*/ 4528 w 7898"/>
                  <a:gd name="csY2" fmla="*/ 838 h 3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8" h="3709">
                    <a:moveTo>
                      <a:pt x="4528" y="838"/>
                    </a:moveTo>
                    <a:cubicBezTo>
                      <a:pt x="2385" y="-36"/>
                      <a:pt x="356" y="-265"/>
                      <a:pt x="2" y="335"/>
                    </a:cubicBezTo>
                    <a:cubicBezTo>
                      <a:pt x="-181" y="3673"/>
                      <a:pt x="14255" y="5645"/>
                      <a:pt x="4528" y="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0" name="Frihandsfigur: Form 679">
                <a:extLst>
                  <a:ext uri="{FF2B5EF4-FFF2-40B4-BE49-F238E27FC236}">
                    <a16:creationId xmlns:a16="http://schemas.microsoft.com/office/drawing/2014/main" id="{C5085584-37BC-4604-C4A8-C7EC27303D61}"/>
                  </a:ext>
                </a:extLst>
              </p:cNvPr>
              <p:cNvSpPr/>
              <p:nvPr/>
            </p:nvSpPr>
            <p:spPr>
              <a:xfrm>
                <a:off x="4192044" y="6187000"/>
                <a:ext cx="7508" cy="4709"/>
              </a:xfrm>
              <a:custGeom>
                <a:avLst/>
                <a:gdLst>
                  <a:gd name="csX0" fmla="*/ 4375 w 7508"/>
                  <a:gd name="csY0" fmla="*/ 1265 h 4709"/>
                  <a:gd name="csX1" fmla="*/ 3135 w 7508"/>
                  <a:gd name="csY1" fmla="*/ 3465 h 4709"/>
                  <a:gd name="csX2" fmla="*/ 4375 w 7508"/>
                  <a:gd name="csY2" fmla="*/ 1265 h 4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8" h="4709">
                    <a:moveTo>
                      <a:pt x="4375" y="1265"/>
                    </a:moveTo>
                    <a:cubicBezTo>
                      <a:pt x="-522" y="-1513"/>
                      <a:pt x="-1820" y="768"/>
                      <a:pt x="3135" y="3465"/>
                    </a:cubicBezTo>
                    <a:cubicBezTo>
                      <a:pt x="8027" y="6191"/>
                      <a:pt x="9330" y="3974"/>
                      <a:pt x="4375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1" name="Frihandsfigur: Form 680">
                <a:extLst>
                  <a:ext uri="{FF2B5EF4-FFF2-40B4-BE49-F238E27FC236}">
                    <a16:creationId xmlns:a16="http://schemas.microsoft.com/office/drawing/2014/main" id="{2A285FCD-217D-A417-F497-BE22020BBDC4}"/>
                  </a:ext>
                </a:extLst>
              </p:cNvPr>
              <p:cNvSpPr/>
              <p:nvPr/>
            </p:nvSpPr>
            <p:spPr>
              <a:xfrm>
                <a:off x="4264103" y="6062702"/>
                <a:ext cx="7188" cy="6315"/>
              </a:xfrm>
              <a:custGeom>
                <a:avLst/>
                <a:gdLst>
                  <a:gd name="csX0" fmla="*/ 4159 w 7188"/>
                  <a:gd name="csY0" fmla="*/ 2289 h 6315"/>
                  <a:gd name="csX1" fmla="*/ 3034 w 7188"/>
                  <a:gd name="csY1" fmla="*/ 4049 h 6315"/>
                  <a:gd name="csX2" fmla="*/ 4159 w 7188"/>
                  <a:gd name="csY2" fmla="*/ 2289 h 63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8" h="6315">
                    <a:moveTo>
                      <a:pt x="4159" y="2289"/>
                    </a:moveTo>
                    <a:cubicBezTo>
                      <a:pt x="-716" y="-1883"/>
                      <a:pt x="-1578" y="215"/>
                      <a:pt x="3034" y="4049"/>
                    </a:cubicBezTo>
                    <a:cubicBezTo>
                      <a:pt x="7903" y="8170"/>
                      <a:pt x="8766" y="6119"/>
                      <a:pt x="4159" y="22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2" name="Frihandsfigur: Form 681">
                <a:extLst>
                  <a:ext uri="{FF2B5EF4-FFF2-40B4-BE49-F238E27FC236}">
                    <a16:creationId xmlns:a16="http://schemas.microsoft.com/office/drawing/2014/main" id="{E1956A5F-DCE4-223D-6C13-32551FD31B91}"/>
                  </a:ext>
                </a:extLst>
              </p:cNvPr>
              <p:cNvSpPr/>
              <p:nvPr/>
            </p:nvSpPr>
            <p:spPr>
              <a:xfrm>
                <a:off x="4228915" y="6121492"/>
                <a:ext cx="7347" cy="5611"/>
              </a:xfrm>
              <a:custGeom>
                <a:avLst/>
                <a:gdLst>
                  <a:gd name="csX0" fmla="*/ 4269 w 7347"/>
                  <a:gd name="csY0" fmla="*/ 1782 h 5611"/>
                  <a:gd name="csX1" fmla="*/ 3081 w 7347"/>
                  <a:gd name="csY1" fmla="*/ 3851 h 5611"/>
                  <a:gd name="csX2" fmla="*/ 4269 w 7347"/>
                  <a:gd name="csY2" fmla="*/ 1782 h 56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7" h="5611">
                    <a:moveTo>
                      <a:pt x="4269" y="1782"/>
                    </a:moveTo>
                    <a:cubicBezTo>
                      <a:pt x="-686" y="-1778"/>
                      <a:pt x="-1646" y="564"/>
                      <a:pt x="3081" y="3851"/>
                    </a:cubicBezTo>
                    <a:cubicBezTo>
                      <a:pt x="8030" y="7360"/>
                      <a:pt x="8996" y="5074"/>
                      <a:pt x="4269" y="17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3" name="Frihandsfigur: Form 682">
                <a:extLst>
                  <a:ext uri="{FF2B5EF4-FFF2-40B4-BE49-F238E27FC236}">
                    <a16:creationId xmlns:a16="http://schemas.microsoft.com/office/drawing/2014/main" id="{63AE3767-6513-35C9-B754-09DA07727FAE}"/>
                  </a:ext>
                </a:extLst>
              </p:cNvPr>
              <p:cNvSpPr/>
              <p:nvPr/>
            </p:nvSpPr>
            <p:spPr>
              <a:xfrm>
                <a:off x="4113929" y="6316608"/>
                <a:ext cx="8075" cy="2969"/>
              </a:xfrm>
              <a:custGeom>
                <a:avLst/>
                <a:gdLst>
                  <a:gd name="csX0" fmla="*/ 4635 w 8075"/>
                  <a:gd name="csY0" fmla="*/ 564 h 2969"/>
                  <a:gd name="csX1" fmla="*/ 0 w 8075"/>
                  <a:gd name="csY1" fmla="*/ 347 h 2969"/>
                  <a:gd name="csX2" fmla="*/ 4635 w 8075"/>
                  <a:gd name="csY2" fmla="*/ 564 h 29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75" h="2969">
                    <a:moveTo>
                      <a:pt x="4635" y="564"/>
                    </a:moveTo>
                    <a:cubicBezTo>
                      <a:pt x="2440" y="-93"/>
                      <a:pt x="366" y="-190"/>
                      <a:pt x="0" y="347"/>
                    </a:cubicBezTo>
                    <a:cubicBezTo>
                      <a:pt x="-46" y="3308"/>
                      <a:pt x="14522" y="4256"/>
                      <a:pt x="4635" y="5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4" name="Frihandsfigur: Form 683">
                <a:extLst>
                  <a:ext uri="{FF2B5EF4-FFF2-40B4-BE49-F238E27FC236}">
                    <a16:creationId xmlns:a16="http://schemas.microsoft.com/office/drawing/2014/main" id="{756EC63E-7C15-6926-5B2A-8BF3DE4B4CEC}"/>
                  </a:ext>
                </a:extLst>
              </p:cNvPr>
              <p:cNvSpPr/>
              <p:nvPr/>
            </p:nvSpPr>
            <p:spPr>
              <a:xfrm>
                <a:off x="3936930" y="6393487"/>
                <a:ext cx="8789" cy="1268"/>
              </a:xfrm>
              <a:custGeom>
                <a:avLst/>
                <a:gdLst>
                  <a:gd name="csX0" fmla="*/ 5121 w 8789"/>
                  <a:gd name="csY0" fmla="*/ 2 h 1268"/>
                  <a:gd name="csX1" fmla="*/ 0 w 8789"/>
                  <a:gd name="csY1" fmla="*/ 568 h 1268"/>
                  <a:gd name="csX2" fmla="*/ 5121 w 8789"/>
                  <a:gd name="csY2" fmla="*/ 2 h 12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89" h="1268">
                    <a:moveTo>
                      <a:pt x="5121" y="2"/>
                    </a:moveTo>
                    <a:cubicBezTo>
                      <a:pt x="2726" y="-26"/>
                      <a:pt x="434" y="225"/>
                      <a:pt x="0" y="568"/>
                    </a:cubicBezTo>
                    <a:cubicBezTo>
                      <a:pt x="297" y="2231"/>
                      <a:pt x="15613" y="471"/>
                      <a:pt x="512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5" name="Frihandsfigur: Form 684">
                <a:extLst>
                  <a:ext uri="{FF2B5EF4-FFF2-40B4-BE49-F238E27FC236}">
                    <a16:creationId xmlns:a16="http://schemas.microsoft.com/office/drawing/2014/main" id="{B1CADBA9-5BB2-BB47-9198-0A9AB98FCD49}"/>
                  </a:ext>
                </a:extLst>
              </p:cNvPr>
              <p:cNvSpPr/>
              <p:nvPr/>
            </p:nvSpPr>
            <p:spPr>
              <a:xfrm>
                <a:off x="3778836" y="6363240"/>
                <a:ext cx="9545" cy="4483"/>
              </a:xfrm>
              <a:custGeom>
                <a:avLst/>
                <a:gdLst>
                  <a:gd name="csX0" fmla="*/ 5624 w 9545"/>
                  <a:gd name="csY0" fmla="*/ 978 h 4483"/>
                  <a:gd name="csX1" fmla="*/ 0 w 9545"/>
                  <a:gd name="csY1" fmla="*/ 4132 h 4483"/>
                  <a:gd name="csX2" fmla="*/ 5624 w 9545"/>
                  <a:gd name="csY2" fmla="*/ 978 h 44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45" h="4483">
                    <a:moveTo>
                      <a:pt x="5624" y="978"/>
                    </a:moveTo>
                    <a:cubicBezTo>
                      <a:pt x="3029" y="2007"/>
                      <a:pt x="514" y="3424"/>
                      <a:pt x="0" y="4132"/>
                    </a:cubicBezTo>
                    <a:cubicBezTo>
                      <a:pt x="526" y="6367"/>
                      <a:pt x="16825" y="-2948"/>
                      <a:pt x="5624" y="9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6" name="Frihandsfigur: Form 685">
                <a:extLst>
                  <a:ext uri="{FF2B5EF4-FFF2-40B4-BE49-F238E27FC236}">
                    <a16:creationId xmlns:a16="http://schemas.microsoft.com/office/drawing/2014/main" id="{F4CA912A-4207-0B19-D7AA-2D546F6E73B4}"/>
                  </a:ext>
                </a:extLst>
              </p:cNvPr>
              <p:cNvSpPr/>
              <p:nvPr/>
            </p:nvSpPr>
            <p:spPr>
              <a:xfrm>
                <a:off x="3887152" y="6403330"/>
                <a:ext cx="9057" cy="2308"/>
              </a:xfrm>
              <a:custGeom>
                <a:avLst/>
                <a:gdLst>
                  <a:gd name="csX0" fmla="*/ 5303 w 9057"/>
                  <a:gd name="csY0" fmla="*/ 2236 h 2308"/>
                  <a:gd name="csX1" fmla="*/ 0 w 9057"/>
                  <a:gd name="csY1" fmla="*/ 1579 h 2308"/>
                  <a:gd name="csX2" fmla="*/ 5303 w 9057"/>
                  <a:gd name="csY2" fmla="*/ 2236 h 23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57" h="2308">
                    <a:moveTo>
                      <a:pt x="5303" y="2236"/>
                    </a:moveTo>
                    <a:cubicBezTo>
                      <a:pt x="2846" y="2453"/>
                      <a:pt x="474" y="2168"/>
                      <a:pt x="0" y="1579"/>
                    </a:cubicBezTo>
                    <a:cubicBezTo>
                      <a:pt x="29" y="-1479"/>
                      <a:pt x="16156" y="556"/>
                      <a:pt x="5303" y="22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7" name="Frihandsfigur: Form 686">
                <a:extLst>
                  <a:ext uri="{FF2B5EF4-FFF2-40B4-BE49-F238E27FC236}">
                    <a16:creationId xmlns:a16="http://schemas.microsoft.com/office/drawing/2014/main" id="{B7EFCB6F-D7AD-20DE-B359-F310B0B63FDE}"/>
                  </a:ext>
                </a:extLst>
              </p:cNvPr>
              <p:cNvSpPr/>
              <p:nvPr/>
            </p:nvSpPr>
            <p:spPr>
              <a:xfrm>
                <a:off x="4073118" y="6368781"/>
                <a:ext cx="8252" cy="2321"/>
              </a:xfrm>
              <a:custGeom>
                <a:avLst/>
                <a:gdLst>
                  <a:gd name="csX0" fmla="*/ 4749 w 8252"/>
                  <a:gd name="csY0" fmla="*/ 592 h 2321"/>
                  <a:gd name="csX1" fmla="*/ 0 w 8252"/>
                  <a:gd name="csY1" fmla="*/ 158 h 2321"/>
                  <a:gd name="csX2" fmla="*/ 4749 w 8252"/>
                  <a:gd name="csY2" fmla="*/ 592 h 2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52" h="2321">
                    <a:moveTo>
                      <a:pt x="4749" y="592"/>
                    </a:moveTo>
                    <a:cubicBezTo>
                      <a:pt x="2503" y="26"/>
                      <a:pt x="383" y="-168"/>
                      <a:pt x="0" y="158"/>
                    </a:cubicBezTo>
                    <a:cubicBezTo>
                      <a:pt x="160" y="2146"/>
                      <a:pt x="14756" y="3621"/>
                      <a:pt x="4749" y="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8" name="Frihandsfigur: Form 687">
                <a:extLst>
                  <a:ext uri="{FF2B5EF4-FFF2-40B4-BE49-F238E27FC236}">
                    <a16:creationId xmlns:a16="http://schemas.microsoft.com/office/drawing/2014/main" id="{DF504176-76CD-FEAA-FE3F-F6D03CA5568D}"/>
                  </a:ext>
                </a:extLst>
              </p:cNvPr>
              <p:cNvSpPr/>
              <p:nvPr/>
            </p:nvSpPr>
            <p:spPr>
              <a:xfrm>
                <a:off x="4029998" y="6382997"/>
                <a:ext cx="8403" cy="1502"/>
              </a:xfrm>
              <a:custGeom>
                <a:avLst/>
                <a:gdLst>
                  <a:gd name="csX0" fmla="*/ 4881 w 8403"/>
                  <a:gd name="csY0" fmla="*/ 777 h 1502"/>
                  <a:gd name="csX1" fmla="*/ 0 w 8403"/>
                  <a:gd name="csY1" fmla="*/ 0 h 1502"/>
                  <a:gd name="csX2" fmla="*/ 4881 w 8403"/>
                  <a:gd name="csY2" fmla="*/ 777 h 15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03" h="1502">
                    <a:moveTo>
                      <a:pt x="4881" y="777"/>
                    </a:moveTo>
                    <a:cubicBezTo>
                      <a:pt x="2589" y="360"/>
                      <a:pt x="406" y="11"/>
                      <a:pt x="0" y="0"/>
                    </a:cubicBezTo>
                    <a:cubicBezTo>
                      <a:pt x="440" y="354"/>
                      <a:pt x="14888" y="2646"/>
                      <a:pt x="4881" y="7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9" name="Frihandsfigur: Form 688">
                <a:extLst>
                  <a:ext uri="{FF2B5EF4-FFF2-40B4-BE49-F238E27FC236}">
                    <a16:creationId xmlns:a16="http://schemas.microsoft.com/office/drawing/2014/main" id="{31478FEE-EC4C-3C12-3C22-1D65A255ED12}"/>
                  </a:ext>
                </a:extLst>
              </p:cNvPr>
              <p:cNvSpPr/>
              <p:nvPr/>
            </p:nvSpPr>
            <p:spPr>
              <a:xfrm>
                <a:off x="3984330" y="6378734"/>
                <a:ext cx="8581" cy="701"/>
              </a:xfrm>
              <a:custGeom>
                <a:avLst/>
                <a:gdLst>
                  <a:gd name="csX0" fmla="*/ 5006 w 8581"/>
                  <a:gd name="csY0" fmla="*/ 371 h 701"/>
                  <a:gd name="csX1" fmla="*/ 0 w 8581"/>
                  <a:gd name="csY1" fmla="*/ 0 h 701"/>
                  <a:gd name="csX2" fmla="*/ 5006 w 8581"/>
                  <a:gd name="csY2" fmla="*/ 371 h 7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1" h="701">
                    <a:moveTo>
                      <a:pt x="5006" y="371"/>
                    </a:moveTo>
                    <a:cubicBezTo>
                      <a:pt x="2663" y="177"/>
                      <a:pt x="429" y="6"/>
                      <a:pt x="0" y="0"/>
                    </a:cubicBezTo>
                    <a:cubicBezTo>
                      <a:pt x="457" y="165"/>
                      <a:pt x="15179" y="1229"/>
                      <a:pt x="5006" y="3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0" name="Frihandsfigur: Form 689">
                <a:extLst>
                  <a:ext uri="{FF2B5EF4-FFF2-40B4-BE49-F238E27FC236}">
                    <a16:creationId xmlns:a16="http://schemas.microsoft.com/office/drawing/2014/main" id="{41CDED30-B86D-578C-24E3-1324EF686406}"/>
                  </a:ext>
                </a:extLst>
              </p:cNvPr>
              <p:cNvSpPr/>
              <p:nvPr/>
            </p:nvSpPr>
            <p:spPr>
              <a:xfrm>
                <a:off x="2905561" y="7526058"/>
                <a:ext cx="12896" cy="5222"/>
              </a:xfrm>
              <a:custGeom>
                <a:avLst/>
                <a:gdLst>
                  <a:gd name="csX0" fmla="*/ 8241 w 12896"/>
                  <a:gd name="csY0" fmla="*/ 88 h 5222"/>
                  <a:gd name="csX1" fmla="*/ 4658 w 12896"/>
                  <a:gd name="csY1" fmla="*/ 5134 h 5222"/>
                  <a:gd name="csX2" fmla="*/ 8241 w 12896"/>
                  <a:gd name="csY2" fmla="*/ 88 h 52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96" h="5222">
                    <a:moveTo>
                      <a:pt x="8241" y="88"/>
                    </a:moveTo>
                    <a:cubicBezTo>
                      <a:pt x="2875" y="-769"/>
                      <a:pt x="-5223" y="4889"/>
                      <a:pt x="4658" y="5134"/>
                    </a:cubicBezTo>
                    <a:cubicBezTo>
                      <a:pt x="10024" y="5992"/>
                      <a:pt x="18117" y="334"/>
                      <a:pt x="8241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1" name="Frihandsfigur: Form 690">
                <a:extLst>
                  <a:ext uri="{FF2B5EF4-FFF2-40B4-BE49-F238E27FC236}">
                    <a16:creationId xmlns:a16="http://schemas.microsoft.com/office/drawing/2014/main" id="{18EDCCC0-6EC3-BED0-D714-C2D332BB1A34}"/>
                  </a:ext>
                </a:extLst>
              </p:cNvPr>
              <p:cNvSpPr/>
              <p:nvPr/>
            </p:nvSpPr>
            <p:spPr>
              <a:xfrm>
                <a:off x="4102055" y="5801390"/>
                <a:ext cx="6789" cy="8097"/>
              </a:xfrm>
              <a:custGeom>
                <a:avLst/>
                <a:gdLst>
                  <a:gd name="csX0" fmla="*/ 3810 w 6789"/>
                  <a:gd name="csY0" fmla="*/ 3152 h 8097"/>
                  <a:gd name="csX1" fmla="*/ 5319 w 6789"/>
                  <a:gd name="csY1" fmla="*/ 7444 h 8097"/>
                  <a:gd name="csX2" fmla="*/ 3810 w 6789"/>
                  <a:gd name="csY2" fmla="*/ 3152 h 80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89" h="8097">
                    <a:moveTo>
                      <a:pt x="3810" y="3152"/>
                    </a:moveTo>
                    <a:cubicBezTo>
                      <a:pt x="-3682" y="-5032"/>
                      <a:pt x="1547" y="5026"/>
                      <a:pt x="5319" y="7444"/>
                    </a:cubicBezTo>
                    <a:cubicBezTo>
                      <a:pt x="8896" y="10004"/>
                      <a:pt x="4970" y="4295"/>
                      <a:pt x="3810" y="31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2" name="Frihandsfigur: Form 691">
                <a:extLst>
                  <a:ext uri="{FF2B5EF4-FFF2-40B4-BE49-F238E27FC236}">
                    <a16:creationId xmlns:a16="http://schemas.microsoft.com/office/drawing/2014/main" id="{3B4577AF-E503-C4BA-4071-150705215948}"/>
                  </a:ext>
                </a:extLst>
              </p:cNvPr>
              <p:cNvSpPr/>
              <p:nvPr/>
            </p:nvSpPr>
            <p:spPr>
              <a:xfrm>
                <a:off x="3157456" y="6775220"/>
                <a:ext cx="10955" cy="3183"/>
              </a:xfrm>
              <a:custGeom>
                <a:avLst/>
                <a:gdLst>
                  <a:gd name="csX0" fmla="*/ 6840 w 10955"/>
                  <a:gd name="csY0" fmla="*/ 14 h 3183"/>
                  <a:gd name="csX1" fmla="*/ 4109 w 10955"/>
                  <a:gd name="csY1" fmla="*/ 3169 h 3183"/>
                  <a:gd name="csX2" fmla="*/ 6840 w 10955"/>
                  <a:gd name="csY2" fmla="*/ 14 h 31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55" h="3183">
                    <a:moveTo>
                      <a:pt x="6840" y="14"/>
                    </a:moveTo>
                    <a:cubicBezTo>
                      <a:pt x="1868" y="-237"/>
                      <a:pt x="-4207" y="2907"/>
                      <a:pt x="4109" y="3169"/>
                    </a:cubicBezTo>
                    <a:cubicBezTo>
                      <a:pt x="9098" y="3426"/>
                      <a:pt x="15161" y="261"/>
                      <a:pt x="684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3" name="Frihandsfigur: Form 692">
                <a:extLst>
                  <a:ext uri="{FF2B5EF4-FFF2-40B4-BE49-F238E27FC236}">
                    <a16:creationId xmlns:a16="http://schemas.microsoft.com/office/drawing/2014/main" id="{0E1942D6-485E-5BBE-1618-020EA22B7336}"/>
                  </a:ext>
                </a:extLst>
              </p:cNvPr>
              <p:cNvSpPr/>
              <p:nvPr/>
            </p:nvSpPr>
            <p:spPr>
              <a:xfrm>
                <a:off x="3315326" y="6634739"/>
                <a:ext cx="10389" cy="2454"/>
              </a:xfrm>
              <a:custGeom>
                <a:avLst/>
                <a:gdLst>
                  <a:gd name="csX0" fmla="*/ 6315 w 10389"/>
                  <a:gd name="csY0" fmla="*/ 364 h 2454"/>
                  <a:gd name="csX1" fmla="*/ 0 w 10389"/>
                  <a:gd name="csY1" fmla="*/ 2095 h 2454"/>
                  <a:gd name="csX2" fmla="*/ 6315 w 10389"/>
                  <a:gd name="csY2" fmla="*/ 364 h 24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89" h="2454">
                    <a:moveTo>
                      <a:pt x="6315" y="364"/>
                    </a:moveTo>
                    <a:cubicBezTo>
                      <a:pt x="3509" y="849"/>
                      <a:pt x="680" y="1627"/>
                      <a:pt x="0" y="2095"/>
                    </a:cubicBezTo>
                    <a:cubicBezTo>
                      <a:pt x="17" y="3833"/>
                      <a:pt x="18305" y="-1385"/>
                      <a:pt x="6315" y="3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4" name="Frihandsfigur: Form 693">
                <a:extLst>
                  <a:ext uri="{FF2B5EF4-FFF2-40B4-BE49-F238E27FC236}">
                    <a16:creationId xmlns:a16="http://schemas.microsoft.com/office/drawing/2014/main" id="{43208C5D-FEB0-1EFD-2DA7-49D8E6542D5C}"/>
                  </a:ext>
                </a:extLst>
              </p:cNvPr>
              <p:cNvSpPr/>
              <p:nvPr/>
            </p:nvSpPr>
            <p:spPr>
              <a:xfrm>
                <a:off x="3388244" y="6586115"/>
                <a:ext cx="10123" cy="3221"/>
              </a:xfrm>
              <a:custGeom>
                <a:avLst/>
                <a:gdLst>
                  <a:gd name="csX0" fmla="*/ 6115 w 10123"/>
                  <a:gd name="csY0" fmla="*/ 908 h 3221"/>
                  <a:gd name="csX1" fmla="*/ 0 w 10123"/>
                  <a:gd name="csY1" fmla="*/ 3092 h 3221"/>
                  <a:gd name="csX2" fmla="*/ 6115 w 10123"/>
                  <a:gd name="csY2" fmla="*/ 908 h 3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23" h="3221">
                    <a:moveTo>
                      <a:pt x="6115" y="908"/>
                    </a:moveTo>
                    <a:cubicBezTo>
                      <a:pt x="3383" y="1703"/>
                      <a:pt x="646" y="2680"/>
                      <a:pt x="0" y="3092"/>
                    </a:cubicBezTo>
                    <a:cubicBezTo>
                      <a:pt x="120" y="4206"/>
                      <a:pt x="17842" y="-2326"/>
                      <a:pt x="6115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5" name="Frihandsfigur: Form 694">
                <a:extLst>
                  <a:ext uri="{FF2B5EF4-FFF2-40B4-BE49-F238E27FC236}">
                    <a16:creationId xmlns:a16="http://schemas.microsoft.com/office/drawing/2014/main" id="{588262CC-E2A5-DE01-BAB7-7ECAC711383F}"/>
                  </a:ext>
                </a:extLst>
              </p:cNvPr>
              <p:cNvSpPr/>
              <p:nvPr/>
            </p:nvSpPr>
            <p:spPr>
              <a:xfrm>
                <a:off x="3457178" y="6538459"/>
                <a:ext cx="9767" cy="4091"/>
              </a:xfrm>
              <a:custGeom>
                <a:avLst/>
                <a:gdLst>
                  <a:gd name="csX0" fmla="*/ 5921 w 9767"/>
                  <a:gd name="csY0" fmla="*/ 1267 h 4091"/>
                  <a:gd name="csX1" fmla="*/ 0 w 9767"/>
                  <a:gd name="csY1" fmla="*/ 4038 h 4091"/>
                  <a:gd name="csX2" fmla="*/ 5921 w 9767"/>
                  <a:gd name="csY2" fmla="*/ 1267 h 40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67" h="4091">
                    <a:moveTo>
                      <a:pt x="5921" y="1267"/>
                    </a:moveTo>
                    <a:cubicBezTo>
                      <a:pt x="3263" y="2347"/>
                      <a:pt x="611" y="3587"/>
                      <a:pt x="0" y="4038"/>
                    </a:cubicBezTo>
                    <a:cubicBezTo>
                      <a:pt x="434" y="4799"/>
                      <a:pt x="17088" y="-2957"/>
                      <a:pt x="5921" y="12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6" name="Frihandsfigur: Form 695">
                <a:extLst>
                  <a:ext uri="{FF2B5EF4-FFF2-40B4-BE49-F238E27FC236}">
                    <a16:creationId xmlns:a16="http://schemas.microsoft.com/office/drawing/2014/main" id="{6F68A2F7-BF8F-1E00-156A-250DDFD2511B}"/>
                  </a:ext>
                </a:extLst>
              </p:cNvPr>
              <p:cNvSpPr/>
              <p:nvPr/>
            </p:nvSpPr>
            <p:spPr>
              <a:xfrm>
                <a:off x="3238358" y="6694334"/>
                <a:ext cx="10601" cy="2333"/>
              </a:xfrm>
              <a:custGeom>
                <a:avLst/>
                <a:gdLst>
                  <a:gd name="csX0" fmla="*/ 6599 w 10601"/>
                  <a:gd name="csY0" fmla="*/ 34 h 2333"/>
                  <a:gd name="csX1" fmla="*/ 3999 w 10601"/>
                  <a:gd name="csY1" fmla="*/ 2303 h 2333"/>
                  <a:gd name="csX2" fmla="*/ 6599 w 10601"/>
                  <a:gd name="csY2" fmla="*/ 34 h 23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1" h="2333">
                    <a:moveTo>
                      <a:pt x="6599" y="34"/>
                    </a:moveTo>
                    <a:cubicBezTo>
                      <a:pt x="1982" y="160"/>
                      <a:pt x="-4179" y="2634"/>
                      <a:pt x="3999" y="2303"/>
                    </a:cubicBezTo>
                    <a:cubicBezTo>
                      <a:pt x="8628" y="2194"/>
                      <a:pt x="14778" y="-320"/>
                      <a:pt x="6599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7" name="Frihandsfigur: Form 696">
                <a:extLst>
                  <a:ext uri="{FF2B5EF4-FFF2-40B4-BE49-F238E27FC236}">
                    <a16:creationId xmlns:a16="http://schemas.microsoft.com/office/drawing/2014/main" id="{BB994B8B-4F34-0992-3E30-F337DC0753D0}"/>
                  </a:ext>
                </a:extLst>
              </p:cNvPr>
              <p:cNvSpPr/>
              <p:nvPr/>
            </p:nvSpPr>
            <p:spPr>
              <a:xfrm>
                <a:off x="2665337" y="7378739"/>
                <a:ext cx="13104" cy="4792"/>
              </a:xfrm>
              <a:custGeom>
                <a:avLst/>
                <a:gdLst>
                  <a:gd name="csX0" fmla="*/ 8269 w 13104"/>
                  <a:gd name="csY0" fmla="*/ 0 h 4792"/>
                  <a:gd name="csX1" fmla="*/ 45 w 13104"/>
                  <a:gd name="csY1" fmla="*/ 2349 h 4792"/>
                  <a:gd name="csX2" fmla="*/ 8269 w 13104"/>
                  <a:gd name="csY2" fmla="*/ 0 h 47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04" h="4792">
                    <a:moveTo>
                      <a:pt x="8269" y="0"/>
                    </a:moveTo>
                    <a:cubicBezTo>
                      <a:pt x="4777" y="0"/>
                      <a:pt x="1096" y="1051"/>
                      <a:pt x="45" y="2349"/>
                    </a:cubicBezTo>
                    <a:cubicBezTo>
                      <a:pt x="-1178" y="8475"/>
                      <a:pt x="23151" y="1309"/>
                      <a:pt x="8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8" name="Frihandsfigur: Form 697">
                <a:extLst>
                  <a:ext uri="{FF2B5EF4-FFF2-40B4-BE49-F238E27FC236}">
                    <a16:creationId xmlns:a16="http://schemas.microsoft.com/office/drawing/2014/main" id="{2E0F6239-0AC0-31F7-677A-806FB0616D49}"/>
                  </a:ext>
                </a:extLst>
              </p:cNvPr>
              <p:cNvSpPr/>
              <p:nvPr/>
            </p:nvSpPr>
            <p:spPr>
              <a:xfrm>
                <a:off x="2777046" y="7241235"/>
                <a:ext cx="12586" cy="4447"/>
              </a:xfrm>
              <a:custGeom>
                <a:avLst/>
                <a:gdLst>
                  <a:gd name="csX0" fmla="*/ 8077 w 12586"/>
                  <a:gd name="csY0" fmla="*/ 29 h 4447"/>
                  <a:gd name="csX1" fmla="*/ 4505 w 12586"/>
                  <a:gd name="csY1" fmla="*/ 4419 h 4447"/>
                  <a:gd name="csX2" fmla="*/ 8077 w 12586"/>
                  <a:gd name="csY2" fmla="*/ 29 h 44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86" h="4447">
                    <a:moveTo>
                      <a:pt x="8077" y="29"/>
                    </a:moveTo>
                    <a:cubicBezTo>
                      <a:pt x="2585" y="-394"/>
                      <a:pt x="-4959" y="3927"/>
                      <a:pt x="4505" y="4419"/>
                    </a:cubicBezTo>
                    <a:cubicBezTo>
                      <a:pt x="10008" y="4841"/>
                      <a:pt x="17546" y="521"/>
                      <a:pt x="807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9" name="Frihandsfigur: Form 698">
                <a:extLst>
                  <a:ext uri="{FF2B5EF4-FFF2-40B4-BE49-F238E27FC236}">
                    <a16:creationId xmlns:a16="http://schemas.microsoft.com/office/drawing/2014/main" id="{929B50E0-871D-35DE-9A10-21FE9F159AAA}"/>
                  </a:ext>
                </a:extLst>
              </p:cNvPr>
              <p:cNvSpPr/>
              <p:nvPr/>
            </p:nvSpPr>
            <p:spPr>
              <a:xfrm>
                <a:off x="2980251" y="6992770"/>
                <a:ext cx="11733" cy="3889"/>
              </a:xfrm>
              <a:custGeom>
                <a:avLst/>
                <a:gdLst>
                  <a:gd name="csX0" fmla="*/ 7428 w 11733"/>
                  <a:gd name="csY0" fmla="*/ 24 h 3889"/>
                  <a:gd name="csX1" fmla="*/ 4302 w 11733"/>
                  <a:gd name="csY1" fmla="*/ 3865 h 3889"/>
                  <a:gd name="csX2" fmla="*/ 7428 w 11733"/>
                  <a:gd name="csY2" fmla="*/ 24 h 38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33" h="3889">
                    <a:moveTo>
                      <a:pt x="7428" y="24"/>
                    </a:moveTo>
                    <a:cubicBezTo>
                      <a:pt x="2182" y="-337"/>
                      <a:pt x="-4556" y="3453"/>
                      <a:pt x="4302" y="3865"/>
                    </a:cubicBezTo>
                    <a:cubicBezTo>
                      <a:pt x="9560" y="4230"/>
                      <a:pt x="16287" y="435"/>
                      <a:pt x="7428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0" name="Frihandsfigur: Form 699">
                <a:extLst>
                  <a:ext uri="{FF2B5EF4-FFF2-40B4-BE49-F238E27FC236}">
                    <a16:creationId xmlns:a16="http://schemas.microsoft.com/office/drawing/2014/main" id="{3FC4C1D4-EFAB-4883-795E-3C7DBD1019C1}"/>
                  </a:ext>
                </a:extLst>
              </p:cNvPr>
              <p:cNvSpPr/>
              <p:nvPr/>
            </p:nvSpPr>
            <p:spPr>
              <a:xfrm>
                <a:off x="2882004" y="7112868"/>
                <a:ext cx="12149" cy="4156"/>
              </a:xfrm>
              <a:custGeom>
                <a:avLst/>
                <a:gdLst>
                  <a:gd name="csX0" fmla="*/ 7744 w 12149"/>
                  <a:gd name="csY0" fmla="*/ 26 h 4156"/>
                  <a:gd name="csX1" fmla="*/ 4400 w 12149"/>
                  <a:gd name="csY1" fmla="*/ 4130 h 4156"/>
                  <a:gd name="csX2" fmla="*/ 7744 w 12149"/>
                  <a:gd name="csY2" fmla="*/ 26 h 4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49" h="4156">
                    <a:moveTo>
                      <a:pt x="7744" y="26"/>
                    </a:moveTo>
                    <a:cubicBezTo>
                      <a:pt x="2383" y="-362"/>
                      <a:pt x="-4755" y="3678"/>
                      <a:pt x="4400" y="4130"/>
                    </a:cubicBezTo>
                    <a:cubicBezTo>
                      <a:pt x="9772" y="4518"/>
                      <a:pt x="16905" y="478"/>
                      <a:pt x="7744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1" name="Frihandsfigur: Form 700">
                <a:extLst>
                  <a:ext uri="{FF2B5EF4-FFF2-40B4-BE49-F238E27FC236}">
                    <a16:creationId xmlns:a16="http://schemas.microsoft.com/office/drawing/2014/main" id="{77C0428A-A5E2-A5B6-94E2-A73A9BCA52BA}"/>
                  </a:ext>
                </a:extLst>
              </p:cNvPr>
              <p:cNvSpPr/>
              <p:nvPr/>
            </p:nvSpPr>
            <p:spPr>
              <a:xfrm>
                <a:off x="3522129" y="6481267"/>
                <a:ext cx="9574" cy="5063"/>
              </a:xfrm>
              <a:custGeom>
                <a:avLst/>
                <a:gdLst>
                  <a:gd name="csX0" fmla="*/ 5732 w 9574"/>
                  <a:gd name="csY0" fmla="*/ 1543 h 5063"/>
                  <a:gd name="csX1" fmla="*/ 0 w 9574"/>
                  <a:gd name="csY1" fmla="*/ 4938 h 5063"/>
                  <a:gd name="csX2" fmla="*/ 5732 w 9574"/>
                  <a:gd name="csY2" fmla="*/ 1543 h 50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4" h="5063">
                    <a:moveTo>
                      <a:pt x="5732" y="1543"/>
                    </a:moveTo>
                    <a:cubicBezTo>
                      <a:pt x="3143" y="2829"/>
                      <a:pt x="577" y="4349"/>
                      <a:pt x="0" y="4938"/>
                    </a:cubicBezTo>
                    <a:cubicBezTo>
                      <a:pt x="326" y="6281"/>
                      <a:pt x="16854" y="-3721"/>
                      <a:pt x="5732" y="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2" name="Frihandsfigur: Form 701">
                <a:extLst>
                  <a:ext uri="{FF2B5EF4-FFF2-40B4-BE49-F238E27FC236}">
                    <a16:creationId xmlns:a16="http://schemas.microsoft.com/office/drawing/2014/main" id="{6D2397D9-1B7F-9C46-EAC6-263040BD7B64}"/>
                  </a:ext>
                </a:extLst>
              </p:cNvPr>
              <p:cNvSpPr/>
              <p:nvPr/>
            </p:nvSpPr>
            <p:spPr>
              <a:xfrm>
                <a:off x="3072066" y="6880134"/>
                <a:ext cx="11431" cy="3683"/>
              </a:xfrm>
              <a:custGeom>
                <a:avLst/>
                <a:gdLst>
                  <a:gd name="csX0" fmla="*/ 7031 w 11431"/>
                  <a:gd name="csY0" fmla="*/ 0 h 3683"/>
                  <a:gd name="csX1" fmla="*/ 13 w 11431"/>
                  <a:gd name="csY1" fmla="*/ 1805 h 3683"/>
                  <a:gd name="csX2" fmla="*/ 7031 w 11431"/>
                  <a:gd name="csY2" fmla="*/ 0 h 36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1" h="3683">
                    <a:moveTo>
                      <a:pt x="7031" y="0"/>
                    </a:moveTo>
                    <a:cubicBezTo>
                      <a:pt x="3962" y="0"/>
                      <a:pt x="818" y="806"/>
                      <a:pt x="13" y="1805"/>
                    </a:cubicBezTo>
                    <a:cubicBezTo>
                      <a:pt x="-582" y="6509"/>
                      <a:pt x="20249" y="1017"/>
                      <a:pt x="70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3" name="Frihandsfigur: Form 702">
                <a:extLst>
                  <a:ext uri="{FF2B5EF4-FFF2-40B4-BE49-F238E27FC236}">
                    <a16:creationId xmlns:a16="http://schemas.microsoft.com/office/drawing/2014/main" id="{3991C4F0-D28A-5AEF-DDB3-0867203082F3}"/>
                  </a:ext>
                </a:extLst>
              </p:cNvPr>
              <p:cNvSpPr/>
              <p:nvPr/>
            </p:nvSpPr>
            <p:spPr>
              <a:xfrm>
                <a:off x="3896913" y="6238628"/>
                <a:ext cx="8097" cy="3874"/>
              </a:xfrm>
              <a:custGeom>
                <a:avLst/>
                <a:gdLst>
                  <a:gd name="csX0" fmla="*/ 4715 w 8097"/>
                  <a:gd name="csY0" fmla="*/ 718 h 3874"/>
                  <a:gd name="csX1" fmla="*/ 6 w 8097"/>
                  <a:gd name="csY1" fmla="*/ 472 h 3874"/>
                  <a:gd name="csX2" fmla="*/ 4715 w 8097"/>
                  <a:gd name="csY2" fmla="*/ 718 h 3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97" h="3874">
                    <a:moveTo>
                      <a:pt x="4715" y="718"/>
                    </a:moveTo>
                    <a:cubicBezTo>
                      <a:pt x="2526" y="-134"/>
                      <a:pt x="417" y="-242"/>
                      <a:pt x="6" y="472"/>
                    </a:cubicBezTo>
                    <a:cubicBezTo>
                      <a:pt x="-337" y="4341"/>
                      <a:pt x="14591" y="5535"/>
                      <a:pt x="4715" y="7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4" name="Frihandsfigur: Form 703">
                <a:extLst>
                  <a:ext uri="{FF2B5EF4-FFF2-40B4-BE49-F238E27FC236}">
                    <a16:creationId xmlns:a16="http://schemas.microsoft.com/office/drawing/2014/main" id="{E05277E4-A379-8534-F808-9848DEA50395}"/>
                  </a:ext>
                </a:extLst>
              </p:cNvPr>
              <p:cNvSpPr/>
              <p:nvPr/>
            </p:nvSpPr>
            <p:spPr>
              <a:xfrm>
                <a:off x="3984080" y="6050620"/>
                <a:ext cx="7535" cy="6277"/>
              </a:xfrm>
              <a:custGeom>
                <a:avLst/>
                <a:gdLst>
                  <a:gd name="csX0" fmla="*/ 4456 w 7535"/>
                  <a:gd name="csY0" fmla="*/ 1473 h 6277"/>
                  <a:gd name="csX1" fmla="*/ 3073 w 7535"/>
                  <a:gd name="csY1" fmla="*/ 4811 h 6277"/>
                  <a:gd name="csX2" fmla="*/ 4456 w 7535"/>
                  <a:gd name="csY2" fmla="*/ 1473 h 62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35" h="6277">
                    <a:moveTo>
                      <a:pt x="4456" y="1473"/>
                    </a:moveTo>
                    <a:cubicBezTo>
                      <a:pt x="-893" y="-2202"/>
                      <a:pt x="-1516" y="1794"/>
                      <a:pt x="3073" y="4811"/>
                    </a:cubicBezTo>
                    <a:cubicBezTo>
                      <a:pt x="8440" y="8457"/>
                      <a:pt x="9045" y="4525"/>
                      <a:pt x="4456" y="1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5" name="Frihandsfigur: Form 704">
                <a:extLst>
                  <a:ext uri="{FF2B5EF4-FFF2-40B4-BE49-F238E27FC236}">
                    <a16:creationId xmlns:a16="http://schemas.microsoft.com/office/drawing/2014/main" id="{280B120C-D4CB-E26C-B6DB-C47C08319738}"/>
                  </a:ext>
                </a:extLst>
              </p:cNvPr>
              <p:cNvSpPr/>
              <p:nvPr/>
            </p:nvSpPr>
            <p:spPr>
              <a:xfrm>
                <a:off x="3941327" y="6150401"/>
                <a:ext cx="7705" cy="5159"/>
              </a:xfrm>
              <a:custGeom>
                <a:avLst/>
                <a:gdLst>
                  <a:gd name="csX0" fmla="*/ 4569 w 7705"/>
                  <a:gd name="csY0" fmla="*/ 1008 h 5159"/>
                  <a:gd name="csX1" fmla="*/ 3135 w 7705"/>
                  <a:gd name="csY1" fmla="*/ 4156 h 5159"/>
                  <a:gd name="csX2" fmla="*/ 4569 w 7705"/>
                  <a:gd name="csY2" fmla="*/ 1008 h 5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05" h="5159">
                    <a:moveTo>
                      <a:pt x="4569" y="1008"/>
                    </a:moveTo>
                    <a:cubicBezTo>
                      <a:pt x="-557" y="-1708"/>
                      <a:pt x="-1831" y="1653"/>
                      <a:pt x="3135" y="4156"/>
                    </a:cubicBezTo>
                    <a:cubicBezTo>
                      <a:pt x="8273" y="6848"/>
                      <a:pt x="9530" y="3545"/>
                      <a:pt x="4569" y="10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6" name="Frihandsfigur: Form 705">
                <a:extLst>
                  <a:ext uri="{FF2B5EF4-FFF2-40B4-BE49-F238E27FC236}">
                    <a16:creationId xmlns:a16="http://schemas.microsoft.com/office/drawing/2014/main" id="{94B8692C-8360-2228-FA95-F2288A27736C}"/>
                  </a:ext>
                </a:extLst>
              </p:cNvPr>
              <p:cNvSpPr/>
              <p:nvPr/>
            </p:nvSpPr>
            <p:spPr>
              <a:xfrm>
                <a:off x="4064281" y="5863900"/>
                <a:ext cx="7400" cy="8151"/>
              </a:xfrm>
              <a:custGeom>
                <a:avLst/>
                <a:gdLst>
                  <a:gd name="csX0" fmla="*/ 4322 w 7400"/>
                  <a:gd name="csY0" fmla="*/ 2896 h 8151"/>
                  <a:gd name="csX1" fmla="*/ 7345 w 7400"/>
                  <a:gd name="csY1" fmla="*/ 8040 h 8151"/>
                  <a:gd name="csX2" fmla="*/ 4322 w 7400"/>
                  <a:gd name="csY2" fmla="*/ 2896 h 81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0" h="8151">
                    <a:moveTo>
                      <a:pt x="4322" y="2896"/>
                    </a:moveTo>
                    <a:cubicBezTo>
                      <a:pt x="-5571" y="-6346"/>
                      <a:pt x="4179" y="9628"/>
                      <a:pt x="7345" y="8040"/>
                    </a:cubicBezTo>
                    <a:cubicBezTo>
                      <a:pt x="7694" y="7342"/>
                      <a:pt x="6340" y="5039"/>
                      <a:pt x="4322" y="28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7" name="Frihandsfigur: Form 706">
                <a:extLst>
                  <a:ext uri="{FF2B5EF4-FFF2-40B4-BE49-F238E27FC236}">
                    <a16:creationId xmlns:a16="http://schemas.microsoft.com/office/drawing/2014/main" id="{ED58C775-C3AC-357B-FC78-127C82BB4E81}"/>
                  </a:ext>
                </a:extLst>
              </p:cNvPr>
              <p:cNvSpPr/>
              <p:nvPr/>
            </p:nvSpPr>
            <p:spPr>
              <a:xfrm>
                <a:off x="4025121" y="5951185"/>
                <a:ext cx="7372" cy="7282"/>
              </a:xfrm>
              <a:custGeom>
                <a:avLst/>
                <a:gdLst>
                  <a:gd name="csX0" fmla="*/ 4345 w 7372"/>
                  <a:gd name="csY0" fmla="*/ 2079 h 7282"/>
                  <a:gd name="csX1" fmla="*/ 3025 w 7372"/>
                  <a:gd name="csY1" fmla="*/ 5211 h 7282"/>
                  <a:gd name="csX2" fmla="*/ 4345 w 7372"/>
                  <a:gd name="csY2" fmla="*/ 2079 h 7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72" h="7282">
                    <a:moveTo>
                      <a:pt x="4345" y="2079"/>
                    </a:moveTo>
                    <a:cubicBezTo>
                      <a:pt x="-1049" y="-2596"/>
                      <a:pt x="-1341" y="1570"/>
                      <a:pt x="3025" y="5211"/>
                    </a:cubicBezTo>
                    <a:cubicBezTo>
                      <a:pt x="8432" y="9857"/>
                      <a:pt x="8706" y="5748"/>
                      <a:pt x="4345" y="2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8" name="Frihandsfigur: Form 707">
                <a:extLst>
                  <a:ext uri="{FF2B5EF4-FFF2-40B4-BE49-F238E27FC236}">
                    <a16:creationId xmlns:a16="http://schemas.microsoft.com/office/drawing/2014/main" id="{8A6FE726-9104-D8E3-205B-D8D625905EB1}"/>
                  </a:ext>
                </a:extLst>
              </p:cNvPr>
              <p:cNvSpPr/>
              <p:nvPr/>
            </p:nvSpPr>
            <p:spPr>
              <a:xfrm>
                <a:off x="3803187" y="6335206"/>
                <a:ext cx="8437" cy="1970"/>
              </a:xfrm>
              <a:custGeom>
                <a:avLst/>
                <a:gdLst>
                  <a:gd name="csX0" fmla="*/ 4961 w 8437"/>
                  <a:gd name="csY0" fmla="*/ 643 h 1970"/>
                  <a:gd name="csX1" fmla="*/ 0 w 8437"/>
                  <a:gd name="csY1" fmla="*/ 66 h 1970"/>
                  <a:gd name="csX2" fmla="*/ 4961 w 8437"/>
                  <a:gd name="csY2" fmla="*/ 643 h 19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7" h="1970">
                    <a:moveTo>
                      <a:pt x="4961" y="643"/>
                    </a:moveTo>
                    <a:cubicBezTo>
                      <a:pt x="2669" y="122"/>
                      <a:pt x="451" y="-129"/>
                      <a:pt x="0" y="66"/>
                    </a:cubicBezTo>
                    <a:cubicBezTo>
                      <a:pt x="114" y="1488"/>
                      <a:pt x="15002" y="3226"/>
                      <a:pt x="4961" y="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9" name="Frihandsfigur: Form 708">
                <a:extLst>
                  <a:ext uri="{FF2B5EF4-FFF2-40B4-BE49-F238E27FC236}">
                    <a16:creationId xmlns:a16="http://schemas.microsoft.com/office/drawing/2014/main" id="{39D56318-51C0-8B7F-F89D-4C3AD6B3A79B}"/>
                  </a:ext>
                </a:extLst>
              </p:cNvPr>
              <p:cNvSpPr/>
              <p:nvPr/>
            </p:nvSpPr>
            <p:spPr>
              <a:xfrm>
                <a:off x="3699940" y="6389668"/>
                <a:ext cx="8836" cy="1700"/>
              </a:xfrm>
              <a:custGeom>
                <a:avLst/>
                <a:gdLst>
                  <a:gd name="csX0" fmla="*/ 5224 w 8836"/>
                  <a:gd name="csY0" fmla="*/ 4 h 1700"/>
                  <a:gd name="csX1" fmla="*/ 0 w 8836"/>
                  <a:gd name="csY1" fmla="*/ 753 h 1700"/>
                  <a:gd name="csX2" fmla="*/ 5224 w 8836"/>
                  <a:gd name="csY2" fmla="*/ 4 h 17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6" h="1700">
                    <a:moveTo>
                      <a:pt x="5224" y="4"/>
                    </a:moveTo>
                    <a:cubicBezTo>
                      <a:pt x="2829" y="-41"/>
                      <a:pt x="491" y="290"/>
                      <a:pt x="0" y="753"/>
                    </a:cubicBezTo>
                    <a:cubicBezTo>
                      <a:pt x="103" y="2982"/>
                      <a:pt x="15688" y="667"/>
                      <a:pt x="522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0" name="Frihandsfigur: Form 709">
                <a:extLst>
                  <a:ext uri="{FF2B5EF4-FFF2-40B4-BE49-F238E27FC236}">
                    <a16:creationId xmlns:a16="http://schemas.microsoft.com/office/drawing/2014/main" id="{620E7155-1715-414D-EF92-2D37468D5838}"/>
                  </a:ext>
                </a:extLst>
              </p:cNvPr>
              <p:cNvSpPr/>
              <p:nvPr/>
            </p:nvSpPr>
            <p:spPr>
              <a:xfrm>
                <a:off x="3643962" y="6431764"/>
                <a:ext cx="9038" cy="1119"/>
              </a:xfrm>
              <a:custGeom>
                <a:avLst/>
                <a:gdLst>
                  <a:gd name="csX0" fmla="*/ 5412 w 9038"/>
                  <a:gd name="csY0" fmla="*/ 520 h 1119"/>
                  <a:gd name="csX1" fmla="*/ 0 w 9038"/>
                  <a:gd name="csY1" fmla="*/ 1120 h 1119"/>
                  <a:gd name="csX2" fmla="*/ 5412 w 9038"/>
                  <a:gd name="csY2" fmla="*/ 520 h 1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8" h="1119">
                    <a:moveTo>
                      <a:pt x="5412" y="520"/>
                    </a:moveTo>
                    <a:cubicBezTo>
                      <a:pt x="2955" y="817"/>
                      <a:pt x="531" y="1091"/>
                      <a:pt x="0" y="1120"/>
                    </a:cubicBezTo>
                    <a:cubicBezTo>
                      <a:pt x="274" y="857"/>
                      <a:pt x="15922" y="-835"/>
                      <a:pt x="5412" y="5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1" name="Frihandsfigur: Form 710">
                <a:extLst>
                  <a:ext uri="{FF2B5EF4-FFF2-40B4-BE49-F238E27FC236}">
                    <a16:creationId xmlns:a16="http://schemas.microsoft.com/office/drawing/2014/main" id="{F624A480-00A7-A81B-909A-75307772C78F}"/>
                  </a:ext>
                </a:extLst>
              </p:cNvPr>
              <p:cNvSpPr/>
              <p:nvPr/>
            </p:nvSpPr>
            <p:spPr>
              <a:xfrm>
                <a:off x="3851113" y="6302992"/>
                <a:ext cx="8267" cy="2928"/>
              </a:xfrm>
              <a:custGeom>
                <a:avLst/>
                <a:gdLst>
                  <a:gd name="csX0" fmla="*/ 4824 w 8267"/>
                  <a:gd name="csY0" fmla="*/ 726 h 2928"/>
                  <a:gd name="csX1" fmla="*/ 0 w 8267"/>
                  <a:gd name="csY1" fmla="*/ 212 h 2928"/>
                  <a:gd name="csX2" fmla="*/ 4824 w 8267"/>
                  <a:gd name="csY2" fmla="*/ 726 h 2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67" h="2928">
                    <a:moveTo>
                      <a:pt x="4824" y="726"/>
                    </a:moveTo>
                    <a:cubicBezTo>
                      <a:pt x="2584" y="18"/>
                      <a:pt x="423" y="-211"/>
                      <a:pt x="0" y="212"/>
                    </a:cubicBezTo>
                    <a:cubicBezTo>
                      <a:pt x="-91" y="2761"/>
                      <a:pt x="14802" y="4539"/>
                      <a:pt x="4824" y="7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2" name="Frihandsfigur: Form 711">
                <a:extLst>
                  <a:ext uri="{FF2B5EF4-FFF2-40B4-BE49-F238E27FC236}">
                    <a16:creationId xmlns:a16="http://schemas.microsoft.com/office/drawing/2014/main" id="{1B1BF01B-02FB-1B1E-BFAD-CED18592AB47}"/>
                  </a:ext>
                </a:extLst>
              </p:cNvPr>
              <p:cNvSpPr/>
              <p:nvPr/>
            </p:nvSpPr>
            <p:spPr>
              <a:xfrm>
                <a:off x="3752632" y="6355518"/>
                <a:ext cx="8621" cy="1158"/>
              </a:xfrm>
              <a:custGeom>
                <a:avLst/>
                <a:gdLst>
                  <a:gd name="csX0" fmla="*/ 5092 w 8621"/>
                  <a:gd name="csY0" fmla="*/ 219 h 1158"/>
                  <a:gd name="csX1" fmla="*/ 0 w 8621"/>
                  <a:gd name="csY1" fmla="*/ 138 h 1158"/>
                  <a:gd name="csX2" fmla="*/ 5092 w 8621"/>
                  <a:gd name="csY2" fmla="*/ 219 h 1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1" h="1158">
                    <a:moveTo>
                      <a:pt x="5092" y="219"/>
                    </a:moveTo>
                    <a:cubicBezTo>
                      <a:pt x="2755" y="-39"/>
                      <a:pt x="469" y="-73"/>
                      <a:pt x="0" y="138"/>
                    </a:cubicBezTo>
                    <a:cubicBezTo>
                      <a:pt x="171" y="1384"/>
                      <a:pt x="15288" y="1579"/>
                      <a:pt x="5092" y="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3" name="Frihandsfigur: Form 712">
                <a:extLst>
                  <a:ext uri="{FF2B5EF4-FFF2-40B4-BE49-F238E27FC236}">
                    <a16:creationId xmlns:a16="http://schemas.microsoft.com/office/drawing/2014/main" id="{E1D4F88D-D70A-8C18-E4C8-5C826612D63C}"/>
                  </a:ext>
                </a:extLst>
              </p:cNvPr>
              <p:cNvSpPr/>
              <p:nvPr/>
            </p:nvSpPr>
            <p:spPr>
              <a:xfrm>
                <a:off x="3583983" y="6425823"/>
                <a:ext cx="9308" cy="4049"/>
              </a:xfrm>
              <a:custGeom>
                <a:avLst/>
                <a:gdLst>
                  <a:gd name="csX0" fmla="*/ 5578 w 9308"/>
                  <a:gd name="csY0" fmla="*/ 1826 h 4049"/>
                  <a:gd name="csX1" fmla="*/ 0 w 9308"/>
                  <a:gd name="csY1" fmla="*/ 4049 h 4049"/>
                  <a:gd name="csX2" fmla="*/ 5578 w 9308"/>
                  <a:gd name="csY2" fmla="*/ 1826 h 4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08" h="4049">
                    <a:moveTo>
                      <a:pt x="5578" y="1826"/>
                    </a:moveTo>
                    <a:cubicBezTo>
                      <a:pt x="3058" y="2923"/>
                      <a:pt x="560" y="3906"/>
                      <a:pt x="0" y="4049"/>
                    </a:cubicBezTo>
                    <a:cubicBezTo>
                      <a:pt x="132" y="3466"/>
                      <a:pt x="16442" y="-3112"/>
                      <a:pt x="5578" y="1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4" name="Frihandsfigur: Form 713">
                <a:extLst>
                  <a:ext uri="{FF2B5EF4-FFF2-40B4-BE49-F238E27FC236}">
                    <a16:creationId xmlns:a16="http://schemas.microsoft.com/office/drawing/2014/main" id="{42ABE765-AB14-7A8A-6128-D082C54FB6E7}"/>
                  </a:ext>
                </a:extLst>
              </p:cNvPr>
              <p:cNvSpPr/>
              <p:nvPr/>
            </p:nvSpPr>
            <p:spPr>
              <a:xfrm>
                <a:off x="2546441" y="7526055"/>
                <a:ext cx="13081" cy="5228"/>
              </a:xfrm>
              <a:custGeom>
                <a:avLst/>
                <a:gdLst>
                  <a:gd name="csX0" fmla="*/ 8556 w 13081"/>
                  <a:gd name="csY0" fmla="*/ 91 h 5228"/>
                  <a:gd name="csX1" fmla="*/ 4521 w 13081"/>
                  <a:gd name="csY1" fmla="*/ 5137 h 5228"/>
                  <a:gd name="csX2" fmla="*/ 8556 w 13081"/>
                  <a:gd name="csY2" fmla="*/ 91 h 52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81" h="5228">
                    <a:moveTo>
                      <a:pt x="8556" y="91"/>
                    </a:moveTo>
                    <a:cubicBezTo>
                      <a:pt x="3464" y="-772"/>
                      <a:pt x="-5457" y="4800"/>
                      <a:pt x="4521" y="5137"/>
                    </a:cubicBezTo>
                    <a:cubicBezTo>
                      <a:pt x="9613" y="6006"/>
                      <a:pt x="18546" y="428"/>
                      <a:pt x="8556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5" name="Frihandsfigur: Form 714">
                <a:extLst>
                  <a:ext uri="{FF2B5EF4-FFF2-40B4-BE49-F238E27FC236}">
                    <a16:creationId xmlns:a16="http://schemas.microsoft.com/office/drawing/2014/main" id="{02B71355-0B4E-1D8C-7E5F-50F623FD8E8C}"/>
                  </a:ext>
                </a:extLst>
              </p:cNvPr>
              <p:cNvSpPr/>
              <p:nvPr/>
            </p:nvSpPr>
            <p:spPr>
              <a:xfrm>
                <a:off x="3906366" y="5587464"/>
                <a:ext cx="6827" cy="6631"/>
              </a:xfrm>
              <a:custGeom>
                <a:avLst/>
                <a:gdLst>
                  <a:gd name="csX0" fmla="*/ 3897 w 6827"/>
                  <a:gd name="csY0" fmla="*/ 2326 h 6631"/>
                  <a:gd name="csX1" fmla="*/ 5292 w 6827"/>
                  <a:gd name="csY1" fmla="*/ 6241 h 6631"/>
                  <a:gd name="csX2" fmla="*/ 3897 w 6827"/>
                  <a:gd name="csY2" fmla="*/ 2326 h 66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27" h="6631">
                    <a:moveTo>
                      <a:pt x="3897" y="2326"/>
                    </a:moveTo>
                    <a:cubicBezTo>
                      <a:pt x="-3567" y="-4069"/>
                      <a:pt x="1280" y="4572"/>
                      <a:pt x="5292" y="6241"/>
                    </a:cubicBezTo>
                    <a:cubicBezTo>
                      <a:pt x="8904" y="8001"/>
                      <a:pt x="5183" y="3303"/>
                      <a:pt x="3897" y="23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6" name="Frihandsfigur: Form 715">
                <a:extLst>
                  <a:ext uri="{FF2B5EF4-FFF2-40B4-BE49-F238E27FC236}">
                    <a16:creationId xmlns:a16="http://schemas.microsoft.com/office/drawing/2014/main" id="{A848BAC4-471A-F725-A79A-0020D029E160}"/>
                  </a:ext>
                </a:extLst>
              </p:cNvPr>
              <p:cNvSpPr/>
              <p:nvPr/>
            </p:nvSpPr>
            <p:spPr>
              <a:xfrm>
                <a:off x="2862813" y="6777624"/>
                <a:ext cx="11094" cy="2888"/>
              </a:xfrm>
              <a:custGeom>
                <a:avLst/>
                <a:gdLst>
                  <a:gd name="csX0" fmla="*/ 6926 w 11094"/>
                  <a:gd name="csY0" fmla="*/ 0 h 2888"/>
                  <a:gd name="csX1" fmla="*/ 17 w 11094"/>
                  <a:gd name="csY1" fmla="*/ 1429 h 2888"/>
                  <a:gd name="csX2" fmla="*/ 6926 w 11094"/>
                  <a:gd name="csY2" fmla="*/ 0 h 28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94" h="2888">
                    <a:moveTo>
                      <a:pt x="6926" y="0"/>
                    </a:moveTo>
                    <a:cubicBezTo>
                      <a:pt x="3948" y="17"/>
                      <a:pt x="857" y="652"/>
                      <a:pt x="17" y="1429"/>
                    </a:cubicBezTo>
                    <a:cubicBezTo>
                      <a:pt x="-658" y="5137"/>
                      <a:pt x="19573" y="691"/>
                      <a:pt x="6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7" name="Frihandsfigur: Form 716">
                <a:extLst>
                  <a:ext uri="{FF2B5EF4-FFF2-40B4-BE49-F238E27FC236}">
                    <a16:creationId xmlns:a16="http://schemas.microsoft.com/office/drawing/2014/main" id="{C3BBEF4A-47A5-805A-8F1E-98853F587C9A}"/>
                  </a:ext>
                </a:extLst>
              </p:cNvPr>
              <p:cNvSpPr/>
              <p:nvPr/>
            </p:nvSpPr>
            <p:spPr>
              <a:xfrm>
                <a:off x="2952435" y="6713439"/>
                <a:ext cx="10742" cy="1661"/>
              </a:xfrm>
              <a:custGeom>
                <a:avLst/>
                <a:gdLst>
                  <a:gd name="csX0" fmla="*/ 6675 w 10742"/>
                  <a:gd name="csY0" fmla="*/ 22 h 1661"/>
                  <a:gd name="csX1" fmla="*/ 6 w 10742"/>
                  <a:gd name="csY1" fmla="*/ 1057 h 1661"/>
                  <a:gd name="csX2" fmla="*/ 6675 w 10742"/>
                  <a:gd name="csY2" fmla="*/ 22 h 1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42" h="1661">
                    <a:moveTo>
                      <a:pt x="6675" y="22"/>
                    </a:moveTo>
                    <a:cubicBezTo>
                      <a:pt x="3783" y="176"/>
                      <a:pt x="800" y="634"/>
                      <a:pt x="6" y="1057"/>
                    </a:cubicBezTo>
                    <a:cubicBezTo>
                      <a:pt x="-377" y="2971"/>
                      <a:pt x="18905" y="-298"/>
                      <a:pt x="6675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8" name="Frihandsfigur: Form 717">
                <a:extLst>
                  <a:ext uri="{FF2B5EF4-FFF2-40B4-BE49-F238E27FC236}">
                    <a16:creationId xmlns:a16="http://schemas.microsoft.com/office/drawing/2014/main" id="{CE25DF71-43F6-2852-E99F-FB940D5963D2}"/>
                  </a:ext>
                </a:extLst>
              </p:cNvPr>
              <p:cNvSpPr/>
              <p:nvPr/>
            </p:nvSpPr>
            <p:spPr>
              <a:xfrm>
                <a:off x="3037313" y="6679290"/>
                <a:ext cx="10487" cy="1573"/>
              </a:xfrm>
              <a:custGeom>
                <a:avLst/>
                <a:gdLst>
                  <a:gd name="csX0" fmla="*/ 6448 w 10487"/>
                  <a:gd name="csY0" fmla="*/ 424 h 1573"/>
                  <a:gd name="csX1" fmla="*/ 1 w 10487"/>
                  <a:gd name="csY1" fmla="*/ 1493 h 1573"/>
                  <a:gd name="csX2" fmla="*/ 6448 w 10487"/>
                  <a:gd name="csY2" fmla="*/ 424 h 15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7" h="1573">
                    <a:moveTo>
                      <a:pt x="6448" y="424"/>
                    </a:moveTo>
                    <a:cubicBezTo>
                      <a:pt x="3636" y="801"/>
                      <a:pt x="756" y="1276"/>
                      <a:pt x="1" y="1493"/>
                    </a:cubicBezTo>
                    <a:cubicBezTo>
                      <a:pt x="-176" y="2116"/>
                      <a:pt x="18466" y="-1125"/>
                      <a:pt x="6448" y="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9" name="Frihandsfigur: Form 718">
                <a:extLst>
                  <a:ext uri="{FF2B5EF4-FFF2-40B4-BE49-F238E27FC236}">
                    <a16:creationId xmlns:a16="http://schemas.microsoft.com/office/drawing/2014/main" id="{D630D642-CEBA-5BFA-2641-14BAED9AE39A}"/>
                  </a:ext>
                </a:extLst>
              </p:cNvPr>
              <p:cNvSpPr/>
              <p:nvPr/>
            </p:nvSpPr>
            <p:spPr>
              <a:xfrm>
                <a:off x="3193614" y="6638549"/>
                <a:ext cx="9809" cy="3217"/>
              </a:xfrm>
              <a:custGeom>
                <a:avLst/>
                <a:gdLst>
                  <a:gd name="csX0" fmla="*/ 6041 w 9809"/>
                  <a:gd name="csY0" fmla="*/ 1212 h 3217"/>
                  <a:gd name="csX1" fmla="*/ 0 w 9809"/>
                  <a:gd name="csY1" fmla="*/ 3217 h 3217"/>
                  <a:gd name="csX2" fmla="*/ 6041 w 9809"/>
                  <a:gd name="csY2" fmla="*/ 1212 h 32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9" h="3217">
                    <a:moveTo>
                      <a:pt x="6041" y="1212"/>
                    </a:moveTo>
                    <a:cubicBezTo>
                      <a:pt x="3378" y="2086"/>
                      <a:pt x="674" y="2984"/>
                      <a:pt x="0" y="3217"/>
                    </a:cubicBezTo>
                    <a:cubicBezTo>
                      <a:pt x="417" y="3195"/>
                      <a:pt x="17071" y="-2394"/>
                      <a:pt x="6041" y="1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0" name="Frihandsfigur: Form 719">
                <a:extLst>
                  <a:ext uri="{FF2B5EF4-FFF2-40B4-BE49-F238E27FC236}">
                    <a16:creationId xmlns:a16="http://schemas.microsoft.com/office/drawing/2014/main" id="{6B6149D0-5909-602A-193C-DFA992DD79B5}"/>
                  </a:ext>
                </a:extLst>
              </p:cNvPr>
              <p:cNvSpPr/>
              <p:nvPr/>
            </p:nvSpPr>
            <p:spPr>
              <a:xfrm>
                <a:off x="3117629" y="6659514"/>
                <a:ext cx="10258" cy="2370"/>
              </a:xfrm>
              <a:custGeom>
                <a:avLst/>
                <a:gdLst>
                  <a:gd name="csX0" fmla="*/ 6251 w 10258"/>
                  <a:gd name="csY0" fmla="*/ 941 h 2370"/>
                  <a:gd name="csX1" fmla="*/ 10 w 10258"/>
                  <a:gd name="csY1" fmla="*/ 2369 h 2370"/>
                  <a:gd name="csX2" fmla="*/ 6251 w 10258"/>
                  <a:gd name="csY2" fmla="*/ 941 h 23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58" h="2370">
                    <a:moveTo>
                      <a:pt x="6251" y="941"/>
                    </a:moveTo>
                    <a:cubicBezTo>
                      <a:pt x="3513" y="1581"/>
                      <a:pt x="724" y="2215"/>
                      <a:pt x="10" y="2369"/>
                    </a:cubicBezTo>
                    <a:cubicBezTo>
                      <a:pt x="-493" y="2461"/>
                      <a:pt x="18224" y="-1848"/>
                      <a:pt x="6251" y="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" name="Frihandsfigur: Form 720">
                <a:extLst>
                  <a:ext uri="{FF2B5EF4-FFF2-40B4-BE49-F238E27FC236}">
                    <a16:creationId xmlns:a16="http://schemas.microsoft.com/office/drawing/2014/main" id="{C77BF5AA-949A-7348-02D0-CFCE2CA96D22}"/>
                  </a:ext>
                </a:extLst>
              </p:cNvPr>
              <p:cNvSpPr/>
              <p:nvPr/>
            </p:nvSpPr>
            <p:spPr>
              <a:xfrm>
                <a:off x="2319068" y="7378705"/>
                <a:ext cx="13201" cy="4772"/>
              </a:xfrm>
              <a:custGeom>
                <a:avLst/>
                <a:gdLst>
                  <a:gd name="csX0" fmla="*/ 8707 w 13201"/>
                  <a:gd name="csY0" fmla="*/ 34 h 4772"/>
                  <a:gd name="csX1" fmla="*/ 4500 w 13201"/>
                  <a:gd name="csY1" fmla="*/ 4738 h 4772"/>
                  <a:gd name="csX2" fmla="*/ 8707 w 13201"/>
                  <a:gd name="csY2" fmla="*/ 34 h 4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01" h="4772">
                    <a:moveTo>
                      <a:pt x="8707" y="34"/>
                    </a:moveTo>
                    <a:cubicBezTo>
                      <a:pt x="3300" y="-440"/>
                      <a:pt x="-5375" y="4149"/>
                      <a:pt x="4500" y="4738"/>
                    </a:cubicBezTo>
                    <a:cubicBezTo>
                      <a:pt x="9907" y="5212"/>
                      <a:pt x="18571" y="617"/>
                      <a:pt x="8707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2" name="Frihandsfigur: Form 721">
                <a:extLst>
                  <a:ext uri="{FF2B5EF4-FFF2-40B4-BE49-F238E27FC236}">
                    <a16:creationId xmlns:a16="http://schemas.microsoft.com/office/drawing/2014/main" id="{E82DC1AD-D36D-04CD-F2D4-3020B7466862}"/>
                  </a:ext>
                </a:extLst>
              </p:cNvPr>
              <p:cNvSpPr/>
              <p:nvPr/>
            </p:nvSpPr>
            <p:spPr>
              <a:xfrm>
                <a:off x="2442647" y="7241233"/>
                <a:ext cx="12707" cy="4452"/>
              </a:xfrm>
              <a:custGeom>
                <a:avLst/>
                <a:gdLst>
                  <a:gd name="csX0" fmla="*/ 8326 w 12707"/>
                  <a:gd name="csY0" fmla="*/ 32 h 4452"/>
                  <a:gd name="csX1" fmla="*/ 4388 w 12707"/>
                  <a:gd name="csY1" fmla="*/ 4421 h 4452"/>
                  <a:gd name="csX2" fmla="*/ 8326 w 12707"/>
                  <a:gd name="csY2" fmla="*/ 32 h 44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07" h="4452">
                    <a:moveTo>
                      <a:pt x="8326" y="32"/>
                    </a:moveTo>
                    <a:cubicBezTo>
                      <a:pt x="3051" y="-409"/>
                      <a:pt x="-5145" y="3884"/>
                      <a:pt x="4388" y="4421"/>
                    </a:cubicBezTo>
                    <a:cubicBezTo>
                      <a:pt x="9657" y="4861"/>
                      <a:pt x="17847" y="569"/>
                      <a:pt x="8326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3" name="Frihandsfigur: Form 722">
                <a:extLst>
                  <a:ext uri="{FF2B5EF4-FFF2-40B4-BE49-F238E27FC236}">
                    <a16:creationId xmlns:a16="http://schemas.microsoft.com/office/drawing/2014/main" id="{5B0240CF-EA0B-5959-8543-CA7BB46ADFD1}"/>
                  </a:ext>
                </a:extLst>
              </p:cNvPr>
              <p:cNvSpPr/>
              <p:nvPr/>
            </p:nvSpPr>
            <p:spPr>
              <a:xfrm>
                <a:off x="2558305" y="7112864"/>
                <a:ext cx="12258" cy="4162"/>
              </a:xfrm>
              <a:custGeom>
                <a:avLst/>
                <a:gdLst>
                  <a:gd name="csX0" fmla="*/ 7974 w 12258"/>
                  <a:gd name="csY0" fmla="*/ 29 h 4162"/>
                  <a:gd name="csX1" fmla="*/ 4287 w 12258"/>
                  <a:gd name="csY1" fmla="*/ 4133 h 4162"/>
                  <a:gd name="csX2" fmla="*/ 7974 w 12258"/>
                  <a:gd name="csY2" fmla="*/ 29 h 4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58" h="4162">
                    <a:moveTo>
                      <a:pt x="7974" y="29"/>
                    </a:moveTo>
                    <a:cubicBezTo>
                      <a:pt x="2819" y="-381"/>
                      <a:pt x="-4931" y="3636"/>
                      <a:pt x="4287" y="4133"/>
                    </a:cubicBezTo>
                    <a:cubicBezTo>
                      <a:pt x="9442" y="4545"/>
                      <a:pt x="17186" y="521"/>
                      <a:pt x="797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4" name="Frihandsfigur: Form 723">
                <a:extLst>
                  <a:ext uri="{FF2B5EF4-FFF2-40B4-BE49-F238E27FC236}">
                    <a16:creationId xmlns:a16="http://schemas.microsoft.com/office/drawing/2014/main" id="{33E65B8D-D5B9-6EF4-241B-EFBD0E19C8DA}"/>
                  </a:ext>
                </a:extLst>
              </p:cNvPr>
              <p:cNvSpPr/>
              <p:nvPr/>
            </p:nvSpPr>
            <p:spPr>
              <a:xfrm>
                <a:off x="2666682" y="6992794"/>
                <a:ext cx="11869" cy="3920"/>
              </a:xfrm>
              <a:custGeom>
                <a:avLst/>
                <a:gdLst>
                  <a:gd name="csX0" fmla="*/ 7501 w 11869"/>
                  <a:gd name="csY0" fmla="*/ 0 h 3920"/>
                  <a:gd name="csX1" fmla="*/ 37 w 11869"/>
                  <a:gd name="csY1" fmla="*/ 1920 h 3920"/>
                  <a:gd name="csX2" fmla="*/ 7501 w 11869"/>
                  <a:gd name="csY2" fmla="*/ 0 h 3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69" h="3920">
                    <a:moveTo>
                      <a:pt x="7501" y="0"/>
                    </a:moveTo>
                    <a:cubicBezTo>
                      <a:pt x="4329" y="0"/>
                      <a:pt x="992" y="857"/>
                      <a:pt x="37" y="1920"/>
                    </a:cubicBezTo>
                    <a:cubicBezTo>
                      <a:pt x="-1020" y="6938"/>
                      <a:pt x="20943" y="1062"/>
                      <a:pt x="7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5" name="Frihandsfigur: Form 724">
                <a:extLst>
                  <a:ext uri="{FF2B5EF4-FFF2-40B4-BE49-F238E27FC236}">
                    <a16:creationId xmlns:a16="http://schemas.microsoft.com/office/drawing/2014/main" id="{DA80C97D-B5A3-D90F-87B4-AA157A38C93E}"/>
                  </a:ext>
                </a:extLst>
              </p:cNvPr>
              <p:cNvSpPr/>
              <p:nvPr/>
            </p:nvSpPr>
            <p:spPr>
              <a:xfrm>
                <a:off x="2767826" y="6880109"/>
                <a:ext cx="11433" cy="3661"/>
              </a:xfrm>
              <a:custGeom>
                <a:avLst/>
                <a:gdLst>
                  <a:gd name="csX0" fmla="*/ 7336 w 11433"/>
                  <a:gd name="csY0" fmla="*/ 25 h 3661"/>
                  <a:gd name="csX1" fmla="*/ 4107 w 11433"/>
                  <a:gd name="csY1" fmla="*/ 3636 h 3661"/>
                  <a:gd name="csX2" fmla="*/ 7336 w 11433"/>
                  <a:gd name="csY2" fmla="*/ 25 h 3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3" h="3661">
                    <a:moveTo>
                      <a:pt x="7336" y="25"/>
                    </a:moveTo>
                    <a:cubicBezTo>
                      <a:pt x="2387" y="-330"/>
                      <a:pt x="-4534" y="3219"/>
                      <a:pt x="4107" y="3636"/>
                    </a:cubicBezTo>
                    <a:cubicBezTo>
                      <a:pt x="9050" y="3991"/>
                      <a:pt x="15960" y="442"/>
                      <a:pt x="7336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" name="Frihandsfigur: Form 725">
                <a:extLst>
                  <a:ext uri="{FF2B5EF4-FFF2-40B4-BE49-F238E27FC236}">
                    <a16:creationId xmlns:a16="http://schemas.microsoft.com/office/drawing/2014/main" id="{9040A4A6-6A00-861B-C783-D984698AB5A0}"/>
                  </a:ext>
                </a:extLst>
              </p:cNvPr>
              <p:cNvSpPr/>
              <p:nvPr/>
            </p:nvSpPr>
            <p:spPr>
              <a:xfrm>
                <a:off x="3576009" y="6287480"/>
                <a:ext cx="8483" cy="2061"/>
              </a:xfrm>
              <a:custGeom>
                <a:avLst/>
                <a:gdLst>
                  <a:gd name="csX0" fmla="*/ 5059 w 8483"/>
                  <a:gd name="csY0" fmla="*/ 317 h 2061"/>
                  <a:gd name="csX1" fmla="*/ 1 w 8483"/>
                  <a:gd name="csY1" fmla="*/ 305 h 2061"/>
                  <a:gd name="csX2" fmla="*/ 5059 w 8483"/>
                  <a:gd name="csY2" fmla="*/ 317 h 2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83" h="2061">
                    <a:moveTo>
                      <a:pt x="5059" y="317"/>
                    </a:moveTo>
                    <a:cubicBezTo>
                      <a:pt x="2761" y="-100"/>
                      <a:pt x="498" y="-107"/>
                      <a:pt x="1" y="305"/>
                    </a:cubicBezTo>
                    <a:cubicBezTo>
                      <a:pt x="-136" y="2608"/>
                      <a:pt x="15094" y="2682"/>
                      <a:pt x="5059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" name="Frihandsfigur: Form 726">
                <a:extLst>
                  <a:ext uri="{FF2B5EF4-FFF2-40B4-BE49-F238E27FC236}">
                    <a16:creationId xmlns:a16="http://schemas.microsoft.com/office/drawing/2014/main" id="{50AABD6D-62CF-3252-A8A7-CF22B714B712}"/>
                  </a:ext>
                </a:extLst>
              </p:cNvPr>
              <p:cNvSpPr/>
              <p:nvPr/>
            </p:nvSpPr>
            <p:spPr>
              <a:xfrm>
                <a:off x="3821328" y="5781514"/>
                <a:ext cx="7406" cy="6798"/>
              </a:xfrm>
              <a:custGeom>
                <a:avLst/>
                <a:gdLst>
                  <a:gd name="csX0" fmla="*/ 4433 w 7406"/>
                  <a:gd name="csY0" fmla="*/ 1300 h 6798"/>
                  <a:gd name="csX1" fmla="*/ 2976 w 7406"/>
                  <a:gd name="csY1" fmla="*/ 5495 h 6798"/>
                  <a:gd name="csX2" fmla="*/ 4433 w 7406"/>
                  <a:gd name="csY2" fmla="*/ 1300 h 67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6" h="6798">
                    <a:moveTo>
                      <a:pt x="4433" y="1300"/>
                    </a:moveTo>
                    <a:cubicBezTo>
                      <a:pt x="-1019" y="-2398"/>
                      <a:pt x="-1368" y="2683"/>
                      <a:pt x="2976" y="5495"/>
                    </a:cubicBezTo>
                    <a:cubicBezTo>
                      <a:pt x="8439" y="9192"/>
                      <a:pt x="8759" y="4140"/>
                      <a:pt x="4433" y="13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8" name="Frihandsfigur: Form 727">
                <a:extLst>
                  <a:ext uri="{FF2B5EF4-FFF2-40B4-BE49-F238E27FC236}">
                    <a16:creationId xmlns:a16="http://schemas.microsoft.com/office/drawing/2014/main" id="{CCC9D365-EBC2-8882-3BD1-132BB465EA8E}"/>
                  </a:ext>
                </a:extLst>
              </p:cNvPr>
              <p:cNvSpPr/>
              <p:nvPr/>
            </p:nvSpPr>
            <p:spPr>
              <a:xfrm>
                <a:off x="3776087" y="5914719"/>
                <a:ext cx="7693" cy="6252"/>
              </a:xfrm>
              <a:custGeom>
                <a:avLst/>
                <a:gdLst>
                  <a:gd name="csX0" fmla="*/ 4578 w 7693"/>
                  <a:gd name="csY0" fmla="*/ 831 h 6252"/>
                  <a:gd name="csX1" fmla="*/ 7618 w 7693"/>
                  <a:gd name="csY1" fmla="*/ 5197 h 6252"/>
                  <a:gd name="csX2" fmla="*/ 4578 w 7693"/>
                  <a:gd name="csY2" fmla="*/ 831 h 62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3" h="6252">
                    <a:moveTo>
                      <a:pt x="4578" y="831"/>
                    </a:moveTo>
                    <a:cubicBezTo>
                      <a:pt x="-5686" y="-3375"/>
                      <a:pt x="4006" y="9998"/>
                      <a:pt x="7618" y="5197"/>
                    </a:cubicBezTo>
                    <a:cubicBezTo>
                      <a:pt x="8035" y="3968"/>
                      <a:pt x="6675" y="2008"/>
                      <a:pt x="4578" y="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9" name="Frihandsfigur: Form 728">
                <a:extLst>
                  <a:ext uri="{FF2B5EF4-FFF2-40B4-BE49-F238E27FC236}">
                    <a16:creationId xmlns:a16="http://schemas.microsoft.com/office/drawing/2014/main" id="{0FBB913A-837B-C840-07A8-19CDC8E06665}"/>
                  </a:ext>
                </a:extLst>
              </p:cNvPr>
              <p:cNvSpPr/>
              <p:nvPr/>
            </p:nvSpPr>
            <p:spPr>
              <a:xfrm>
                <a:off x="3679899" y="6160894"/>
                <a:ext cx="8125" cy="3865"/>
              </a:xfrm>
              <a:custGeom>
                <a:avLst/>
                <a:gdLst>
                  <a:gd name="csX0" fmla="*/ 4805 w 8125"/>
                  <a:gd name="csY0" fmla="*/ 390 h 3865"/>
                  <a:gd name="csX1" fmla="*/ 10 w 8125"/>
                  <a:gd name="csY1" fmla="*/ 819 h 3865"/>
                  <a:gd name="csX2" fmla="*/ 4805 w 8125"/>
                  <a:gd name="csY2" fmla="*/ 390 h 38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5" h="3865">
                    <a:moveTo>
                      <a:pt x="4805" y="390"/>
                    </a:moveTo>
                    <a:cubicBezTo>
                      <a:pt x="2610" y="-268"/>
                      <a:pt x="467" y="-73"/>
                      <a:pt x="10" y="819"/>
                    </a:cubicBezTo>
                    <a:cubicBezTo>
                      <a:pt x="-436" y="5402"/>
                      <a:pt x="14600" y="4448"/>
                      <a:pt x="4805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0" name="Frihandsfigur: Form 729">
                <a:extLst>
                  <a:ext uri="{FF2B5EF4-FFF2-40B4-BE49-F238E27FC236}">
                    <a16:creationId xmlns:a16="http://schemas.microsoft.com/office/drawing/2014/main" id="{2C3445A3-4847-ECF3-27D0-749425939D90}"/>
                  </a:ext>
                </a:extLst>
              </p:cNvPr>
              <p:cNvSpPr/>
              <p:nvPr/>
            </p:nvSpPr>
            <p:spPr>
              <a:xfrm>
                <a:off x="3728982" y="6047286"/>
                <a:ext cx="7747" cy="5282"/>
              </a:xfrm>
              <a:custGeom>
                <a:avLst/>
                <a:gdLst>
                  <a:gd name="csX0" fmla="*/ 4665 w 7747"/>
                  <a:gd name="csY0" fmla="*/ 566 h 5282"/>
                  <a:gd name="csX1" fmla="*/ 3082 w 7747"/>
                  <a:gd name="csY1" fmla="*/ 4716 h 5282"/>
                  <a:gd name="csX2" fmla="*/ 4665 w 7747"/>
                  <a:gd name="csY2" fmla="*/ 566 h 5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47" h="5282">
                    <a:moveTo>
                      <a:pt x="4665" y="566"/>
                    </a:moveTo>
                    <a:cubicBezTo>
                      <a:pt x="-404" y="-1536"/>
                      <a:pt x="-1941" y="2750"/>
                      <a:pt x="3082" y="4716"/>
                    </a:cubicBezTo>
                    <a:cubicBezTo>
                      <a:pt x="8174" y="6813"/>
                      <a:pt x="9672" y="2561"/>
                      <a:pt x="4665" y="5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1" name="Frihandsfigur: Form 730">
                <a:extLst>
                  <a:ext uri="{FF2B5EF4-FFF2-40B4-BE49-F238E27FC236}">
                    <a16:creationId xmlns:a16="http://schemas.microsoft.com/office/drawing/2014/main" id="{BCDCBB1B-91BA-7586-1A43-1437F46C95AB}"/>
                  </a:ext>
                </a:extLst>
              </p:cNvPr>
              <p:cNvSpPr/>
              <p:nvPr/>
            </p:nvSpPr>
            <p:spPr>
              <a:xfrm>
                <a:off x="3864576" y="5666151"/>
                <a:ext cx="7400" cy="7086"/>
              </a:xfrm>
              <a:custGeom>
                <a:avLst/>
                <a:gdLst>
                  <a:gd name="csX0" fmla="*/ 4380 w 7400"/>
                  <a:gd name="csY0" fmla="*/ 1934 h 7086"/>
                  <a:gd name="csX1" fmla="*/ 7334 w 7400"/>
                  <a:gd name="csY1" fmla="*/ 6718 h 7086"/>
                  <a:gd name="csX2" fmla="*/ 4380 w 7400"/>
                  <a:gd name="csY2" fmla="*/ 1934 h 70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0" h="7086">
                    <a:moveTo>
                      <a:pt x="4380" y="1934"/>
                    </a:moveTo>
                    <a:cubicBezTo>
                      <a:pt x="-5490" y="-5106"/>
                      <a:pt x="3928" y="9552"/>
                      <a:pt x="7334" y="6718"/>
                    </a:cubicBezTo>
                    <a:cubicBezTo>
                      <a:pt x="7717" y="5803"/>
                      <a:pt x="6391" y="3660"/>
                      <a:pt x="4380" y="19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" name="Frihandsfigur: Form 731">
                <a:extLst>
                  <a:ext uri="{FF2B5EF4-FFF2-40B4-BE49-F238E27FC236}">
                    <a16:creationId xmlns:a16="http://schemas.microsoft.com/office/drawing/2014/main" id="{9E2D6F56-1FD3-E45B-33C5-31BA6123B4A9}"/>
                  </a:ext>
                </a:extLst>
              </p:cNvPr>
              <p:cNvSpPr/>
              <p:nvPr/>
            </p:nvSpPr>
            <p:spPr>
              <a:xfrm>
                <a:off x="3265417" y="6600484"/>
                <a:ext cx="9581" cy="4023"/>
              </a:xfrm>
              <a:custGeom>
                <a:avLst/>
                <a:gdLst>
                  <a:gd name="csX0" fmla="*/ 5846 w 9581"/>
                  <a:gd name="csY0" fmla="*/ 1220 h 4023"/>
                  <a:gd name="csX1" fmla="*/ 0 w 9581"/>
                  <a:gd name="csY1" fmla="*/ 3935 h 4023"/>
                  <a:gd name="csX2" fmla="*/ 5846 w 9581"/>
                  <a:gd name="csY2" fmla="*/ 1220 h 40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1" h="4023">
                    <a:moveTo>
                      <a:pt x="5846" y="1220"/>
                    </a:moveTo>
                    <a:cubicBezTo>
                      <a:pt x="3252" y="2254"/>
                      <a:pt x="634" y="3466"/>
                      <a:pt x="0" y="3935"/>
                    </a:cubicBezTo>
                    <a:cubicBezTo>
                      <a:pt x="103" y="4935"/>
                      <a:pt x="16831" y="-2935"/>
                      <a:pt x="5846" y="1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" name="Frihandsfigur: Form 732">
                <a:extLst>
                  <a:ext uri="{FF2B5EF4-FFF2-40B4-BE49-F238E27FC236}">
                    <a16:creationId xmlns:a16="http://schemas.microsoft.com/office/drawing/2014/main" id="{E8E9AB37-5FD4-80B3-3CEA-10B4209554EE}"/>
                  </a:ext>
                </a:extLst>
              </p:cNvPr>
              <p:cNvSpPr/>
              <p:nvPr/>
            </p:nvSpPr>
            <p:spPr>
              <a:xfrm>
                <a:off x="3520283" y="6332208"/>
                <a:ext cx="8684" cy="1696"/>
              </a:xfrm>
              <a:custGeom>
                <a:avLst/>
                <a:gdLst>
                  <a:gd name="csX0" fmla="*/ 5201 w 8684"/>
                  <a:gd name="csY0" fmla="*/ 80 h 1696"/>
                  <a:gd name="csX1" fmla="*/ 0 w 8684"/>
                  <a:gd name="csY1" fmla="*/ 503 h 1696"/>
                  <a:gd name="csX2" fmla="*/ 5201 w 8684"/>
                  <a:gd name="csY2" fmla="*/ 80 h 16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4" h="1696">
                    <a:moveTo>
                      <a:pt x="5201" y="80"/>
                    </a:moveTo>
                    <a:cubicBezTo>
                      <a:pt x="2846" y="-120"/>
                      <a:pt x="520" y="68"/>
                      <a:pt x="0" y="503"/>
                    </a:cubicBezTo>
                    <a:cubicBezTo>
                      <a:pt x="-74" y="2715"/>
                      <a:pt x="15408" y="1423"/>
                      <a:pt x="5201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4" name="Frihandsfigur: Form 733">
                <a:extLst>
                  <a:ext uri="{FF2B5EF4-FFF2-40B4-BE49-F238E27FC236}">
                    <a16:creationId xmlns:a16="http://schemas.microsoft.com/office/drawing/2014/main" id="{58357236-B1CF-9A8C-016A-E706C0D963CB}"/>
                  </a:ext>
                </a:extLst>
              </p:cNvPr>
              <p:cNvSpPr/>
              <p:nvPr/>
            </p:nvSpPr>
            <p:spPr>
              <a:xfrm>
                <a:off x="3629019" y="6237427"/>
                <a:ext cx="8136" cy="2824"/>
              </a:xfrm>
              <a:custGeom>
                <a:avLst/>
                <a:gdLst>
                  <a:gd name="csX0" fmla="*/ 4919 w 8136"/>
                  <a:gd name="csY0" fmla="*/ 467 h 2824"/>
                  <a:gd name="csX1" fmla="*/ 3216 w 8136"/>
                  <a:gd name="csY1" fmla="*/ 2352 h 2824"/>
                  <a:gd name="csX2" fmla="*/ 4919 w 8136"/>
                  <a:gd name="csY2" fmla="*/ 467 h 2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36" h="2824">
                    <a:moveTo>
                      <a:pt x="4919" y="467"/>
                    </a:moveTo>
                    <a:cubicBezTo>
                      <a:pt x="570" y="-796"/>
                      <a:pt x="-2711" y="730"/>
                      <a:pt x="3216" y="2352"/>
                    </a:cubicBezTo>
                    <a:cubicBezTo>
                      <a:pt x="7582" y="3621"/>
                      <a:pt x="10839" y="2107"/>
                      <a:pt x="4919" y="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5" name="Frihandsfigur: Form 734">
                <a:extLst>
                  <a:ext uri="{FF2B5EF4-FFF2-40B4-BE49-F238E27FC236}">
                    <a16:creationId xmlns:a16="http://schemas.microsoft.com/office/drawing/2014/main" id="{0EF6CE79-B539-1C68-10EC-176E92F941A9}"/>
                  </a:ext>
                </a:extLst>
              </p:cNvPr>
              <p:cNvSpPr/>
              <p:nvPr/>
            </p:nvSpPr>
            <p:spPr>
              <a:xfrm>
                <a:off x="3399964" y="6459059"/>
                <a:ext cx="9038" cy="2417"/>
              </a:xfrm>
              <a:custGeom>
                <a:avLst/>
                <a:gdLst>
                  <a:gd name="csX0" fmla="*/ 5585 w 9038"/>
                  <a:gd name="csY0" fmla="*/ 39 h 2417"/>
                  <a:gd name="csX1" fmla="*/ 3459 w 9038"/>
                  <a:gd name="csY1" fmla="*/ 2371 h 2417"/>
                  <a:gd name="csX2" fmla="*/ 5585 w 9038"/>
                  <a:gd name="csY2" fmla="*/ 39 h 24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8" h="2417">
                    <a:moveTo>
                      <a:pt x="5585" y="39"/>
                    </a:moveTo>
                    <a:cubicBezTo>
                      <a:pt x="1544" y="171"/>
                      <a:pt x="-3508" y="2794"/>
                      <a:pt x="3459" y="2371"/>
                    </a:cubicBezTo>
                    <a:cubicBezTo>
                      <a:pt x="7488" y="2183"/>
                      <a:pt x="12546" y="-344"/>
                      <a:pt x="558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6" name="Frihandsfigur: Form 735">
                <a:extLst>
                  <a:ext uri="{FF2B5EF4-FFF2-40B4-BE49-F238E27FC236}">
                    <a16:creationId xmlns:a16="http://schemas.microsoft.com/office/drawing/2014/main" id="{DD63B658-4837-0633-7911-C260B1F68286}"/>
                  </a:ext>
                </a:extLst>
              </p:cNvPr>
              <p:cNvSpPr/>
              <p:nvPr/>
            </p:nvSpPr>
            <p:spPr>
              <a:xfrm>
                <a:off x="3462018" y="6385831"/>
                <a:ext cx="8902" cy="2133"/>
              </a:xfrm>
              <a:custGeom>
                <a:avLst/>
                <a:gdLst>
                  <a:gd name="csX0" fmla="*/ 5344 w 8902"/>
                  <a:gd name="csY0" fmla="*/ 1 h 2133"/>
                  <a:gd name="csX1" fmla="*/ 0 w 8902"/>
                  <a:gd name="csY1" fmla="*/ 996 h 2133"/>
                  <a:gd name="csX2" fmla="*/ 5344 w 8902"/>
                  <a:gd name="csY2" fmla="*/ 1 h 21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02" h="2133">
                    <a:moveTo>
                      <a:pt x="5344" y="1"/>
                    </a:moveTo>
                    <a:cubicBezTo>
                      <a:pt x="2932" y="-27"/>
                      <a:pt x="538" y="418"/>
                      <a:pt x="0" y="996"/>
                    </a:cubicBezTo>
                    <a:cubicBezTo>
                      <a:pt x="-102" y="3756"/>
                      <a:pt x="15791" y="716"/>
                      <a:pt x="53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7" name="Frihandsfigur: Form 736">
                <a:extLst>
                  <a:ext uri="{FF2B5EF4-FFF2-40B4-BE49-F238E27FC236}">
                    <a16:creationId xmlns:a16="http://schemas.microsoft.com/office/drawing/2014/main" id="{56830CC1-05FF-0E0C-F84B-4A4C43E1AED3}"/>
                  </a:ext>
                </a:extLst>
              </p:cNvPr>
              <p:cNvSpPr/>
              <p:nvPr/>
            </p:nvSpPr>
            <p:spPr>
              <a:xfrm>
                <a:off x="3333951" y="6528477"/>
                <a:ext cx="9350" cy="4084"/>
              </a:xfrm>
              <a:custGeom>
                <a:avLst/>
                <a:gdLst>
                  <a:gd name="csX0" fmla="*/ 5692 w 9350"/>
                  <a:gd name="csY0" fmla="*/ 818 h 4084"/>
                  <a:gd name="csX1" fmla="*/ 0 w 9350"/>
                  <a:gd name="csY1" fmla="*/ 3687 h 4084"/>
                  <a:gd name="csX2" fmla="*/ 5692 w 9350"/>
                  <a:gd name="csY2" fmla="*/ 818 h 40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0" h="4084">
                    <a:moveTo>
                      <a:pt x="5692" y="818"/>
                    </a:moveTo>
                    <a:cubicBezTo>
                      <a:pt x="3166" y="1710"/>
                      <a:pt x="617" y="2990"/>
                      <a:pt x="0" y="3687"/>
                    </a:cubicBezTo>
                    <a:cubicBezTo>
                      <a:pt x="69" y="5991"/>
                      <a:pt x="16448" y="-2610"/>
                      <a:pt x="5692" y="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8" name="Frihandsfigur: Form 737">
                <a:extLst>
                  <a:ext uri="{FF2B5EF4-FFF2-40B4-BE49-F238E27FC236}">
                    <a16:creationId xmlns:a16="http://schemas.microsoft.com/office/drawing/2014/main" id="{DBC72FD0-6534-5F2F-4442-F09E5E6F5D39}"/>
                  </a:ext>
                </a:extLst>
              </p:cNvPr>
              <p:cNvSpPr/>
              <p:nvPr/>
            </p:nvSpPr>
            <p:spPr>
              <a:xfrm>
                <a:off x="2187235" y="7526146"/>
                <a:ext cx="13351" cy="5198"/>
              </a:xfrm>
              <a:custGeom>
                <a:avLst/>
                <a:gdLst>
                  <a:gd name="csX0" fmla="*/ 8969 w 13351"/>
                  <a:gd name="csY0" fmla="*/ 0 h 5198"/>
                  <a:gd name="csX1" fmla="*/ 482 w 13351"/>
                  <a:gd name="csY1" fmla="*/ 4303 h 5198"/>
                  <a:gd name="csX2" fmla="*/ 8969 w 13351"/>
                  <a:gd name="csY2" fmla="*/ 0 h 51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51" h="5198">
                    <a:moveTo>
                      <a:pt x="8969" y="0"/>
                    </a:moveTo>
                    <a:cubicBezTo>
                      <a:pt x="6580" y="6"/>
                      <a:pt x="-2124" y="1046"/>
                      <a:pt x="482" y="4303"/>
                    </a:cubicBezTo>
                    <a:cubicBezTo>
                      <a:pt x="4442" y="7504"/>
                      <a:pt x="21170" y="1183"/>
                      <a:pt x="8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9" name="Frihandsfigur: Form 738">
                <a:extLst>
                  <a:ext uri="{FF2B5EF4-FFF2-40B4-BE49-F238E27FC236}">
                    <a16:creationId xmlns:a16="http://schemas.microsoft.com/office/drawing/2014/main" id="{870546DF-056F-5365-333F-D3F2A6F166B7}"/>
                  </a:ext>
                </a:extLst>
              </p:cNvPr>
              <p:cNvSpPr/>
              <p:nvPr/>
            </p:nvSpPr>
            <p:spPr>
              <a:xfrm>
                <a:off x="3710360" y="5469512"/>
                <a:ext cx="6972" cy="2209"/>
              </a:xfrm>
              <a:custGeom>
                <a:avLst/>
                <a:gdLst>
                  <a:gd name="csX0" fmla="*/ 4296 w 6972"/>
                  <a:gd name="csY0" fmla="*/ 274 h 2209"/>
                  <a:gd name="csX1" fmla="*/ 507 w 6972"/>
                  <a:gd name="csY1" fmla="*/ 1206 h 2209"/>
                  <a:gd name="csX2" fmla="*/ 4296 w 6972"/>
                  <a:gd name="csY2" fmla="*/ 274 h 2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72" h="2209">
                    <a:moveTo>
                      <a:pt x="4296" y="274"/>
                    </a:moveTo>
                    <a:cubicBezTo>
                      <a:pt x="3222" y="-35"/>
                      <a:pt x="-1545" y="-418"/>
                      <a:pt x="507" y="1206"/>
                    </a:cubicBezTo>
                    <a:cubicBezTo>
                      <a:pt x="2810" y="2994"/>
                      <a:pt x="11211" y="2211"/>
                      <a:pt x="429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0" name="Frihandsfigur: Form 739">
                <a:extLst>
                  <a:ext uri="{FF2B5EF4-FFF2-40B4-BE49-F238E27FC236}">
                    <a16:creationId xmlns:a16="http://schemas.microsoft.com/office/drawing/2014/main" id="{427C885E-26F0-2059-B1D6-B62E0C4DF07C}"/>
                  </a:ext>
                </a:extLst>
              </p:cNvPr>
              <p:cNvSpPr/>
              <p:nvPr/>
            </p:nvSpPr>
            <p:spPr>
              <a:xfrm>
                <a:off x="2759179" y="6702624"/>
                <a:ext cx="10414" cy="243"/>
              </a:xfrm>
              <a:custGeom>
                <a:avLst/>
                <a:gdLst>
                  <a:gd name="csX0" fmla="*/ 6696 w 10414"/>
                  <a:gd name="csY0" fmla="*/ 36 h 243"/>
                  <a:gd name="csX1" fmla="*/ 3724 w 10414"/>
                  <a:gd name="csY1" fmla="*/ 219 h 243"/>
                  <a:gd name="csX2" fmla="*/ 6696 w 10414"/>
                  <a:gd name="csY2" fmla="*/ 36 h 2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14" h="243">
                    <a:moveTo>
                      <a:pt x="6696" y="36"/>
                    </a:moveTo>
                    <a:cubicBezTo>
                      <a:pt x="2655" y="88"/>
                      <a:pt x="-4368" y="317"/>
                      <a:pt x="3724" y="219"/>
                    </a:cubicBezTo>
                    <a:cubicBezTo>
                      <a:pt x="7765" y="168"/>
                      <a:pt x="14777" y="-95"/>
                      <a:pt x="6696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1" name="Frihandsfigur: Form 740">
                <a:extLst>
                  <a:ext uri="{FF2B5EF4-FFF2-40B4-BE49-F238E27FC236}">
                    <a16:creationId xmlns:a16="http://schemas.microsoft.com/office/drawing/2014/main" id="{D1145A51-B1A4-9330-4BA8-59816D71AE1A}"/>
                  </a:ext>
                </a:extLst>
              </p:cNvPr>
              <p:cNvSpPr/>
              <p:nvPr/>
            </p:nvSpPr>
            <p:spPr>
              <a:xfrm>
                <a:off x="2567935" y="6777262"/>
                <a:ext cx="11139" cy="2854"/>
              </a:xfrm>
              <a:custGeom>
                <a:avLst/>
                <a:gdLst>
                  <a:gd name="csX0" fmla="*/ 7241 w 11139"/>
                  <a:gd name="csY0" fmla="*/ 31 h 2854"/>
                  <a:gd name="csX1" fmla="*/ 3904 w 11139"/>
                  <a:gd name="csY1" fmla="*/ 2825 h 2854"/>
                  <a:gd name="csX2" fmla="*/ 7241 w 11139"/>
                  <a:gd name="csY2" fmla="*/ 31 h 28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39" h="2854">
                    <a:moveTo>
                      <a:pt x="7241" y="31"/>
                    </a:moveTo>
                    <a:cubicBezTo>
                      <a:pt x="2686" y="-318"/>
                      <a:pt x="-4549" y="2385"/>
                      <a:pt x="3904" y="2825"/>
                    </a:cubicBezTo>
                    <a:cubicBezTo>
                      <a:pt x="8447" y="3163"/>
                      <a:pt x="15688" y="459"/>
                      <a:pt x="724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2" name="Frihandsfigur: Form 741">
                <a:extLst>
                  <a:ext uri="{FF2B5EF4-FFF2-40B4-BE49-F238E27FC236}">
                    <a16:creationId xmlns:a16="http://schemas.microsoft.com/office/drawing/2014/main" id="{1CCC2667-E52E-CC55-6F8A-B15A04115FEA}"/>
                  </a:ext>
                </a:extLst>
              </p:cNvPr>
              <p:cNvSpPr/>
              <p:nvPr/>
            </p:nvSpPr>
            <p:spPr>
              <a:xfrm>
                <a:off x="2930050" y="6698880"/>
                <a:ext cx="9797" cy="976"/>
              </a:xfrm>
              <a:custGeom>
                <a:avLst/>
                <a:gdLst>
                  <a:gd name="csX0" fmla="*/ 6155 w 9797"/>
                  <a:gd name="csY0" fmla="*/ 305 h 976"/>
                  <a:gd name="csX1" fmla="*/ 0 w 9797"/>
                  <a:gd name="csY1" fmla="*/ 963 h 976"/>
                  <a:gd name="csX2" fmla="*/ 6155 w 9797"/>
                  <a:gd name="csY2" fmla="*/ 305 h 9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97" h="976">
                    <a:moveTo>
                      <a:pt x="6155" y="305"/>
                    </a:moveTo>
                    <a:cubicBezTo>
                      <a:pt x="3492" y="562"/>
                      <a:pt x="737" y="848"/>
                      <a:pt x="0" y="963"/>
                    </a:cubicBezTo>
                    <a:cubicBezTo>
                      <a:pt x="6" y="1156"/>
                      <a:pt x="17059" y="-712"/>
                      <a:pt x="6155" y="3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3" name="Frihandsfigur: Form 742">
                <a:extLst>
                  <a:ext uri="{FF2B5EF4-FFF2-40B4-BE49-F238E27FC236}">
                    <a16:creationId xmlns:a16="http://schemas.microsoft.com/office/drawing/2014/main" id="{4CC1FD83-B1A4-1BAA-15AA-1FAED84EDD57}"/>
                  </a:ext>
                </a:extLst>
              </p:cNvPr>
              <p:cNvSpPr/>
              <p:nvPr/>
            </p:nvSpPr>
            <p:spPr>
              <a:xfrm>
                <a:off x="2846939" y="6702424"/>
                <a:ext cx="10105" cy="575"/>
              </a:xfrm>
              <a:custGeom>
                <a:avLst/>
                <a:gdLst>
                  <a:gd name="csX0" fmla="*/ 6461 w 10105"/>
                  <a:gd name="csY0" fmla="*/ 327 h 575"/>
                  <a:gd name="csX1" fmla="*/ 3649 w 10105"/>
                  <a:gd name="csY1" fmla="*/ 264 h 575"/>
                  <a:gd name="csX2" fmla="*/ 6461 w 10105"/>
                  <a:gd name="csY2" fmla="*/ 327 h 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5" h="575">
                    <a:moveTo>
                      <a:pt x="6461" y="327"/>
                    </a:moveTo>
                    <a:cubicBezTo>
                      <a:pt x="2466" y="590"/>
                      <a:pt x="-4203" y="744"/>
                      <a:pt x="3649" y="264"/>
                    </a:cubicBezTo>
                    <a:cubicBezTo>
                      <a:pt x="7644" y="1"/>
                      <a:pt x="14302" y="-193"/>
                      <a:pt x="6461" y="3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4" name="Frihandsfigur: Form 743">
                <a:extLst>
                  <a:ext uri="{FF2B5EF4-FFF2-40B4-BE49-F238E27FC236}">
                    <a16:creationId xmlns:a16="http://schemas.microsoft.com/office/drawing/2014/main" id="{EA2728C6-7773-AD73-4E56-E836B8DB161C}"/>
                  </a:ext>
                </a:extLst>
              </p:cNvPr>
              <p:cNvSpPr/>
              <p:nvPr/>
            </p:nvSpPr>
            <p:spPr>
              <a:xfrm>
                <a:off x="2463829" y="6880134"/>
                <a:ext cx="11550" cy="3686"/>
              </a:xfrm>
              <a:custGeom>
                <a:avLst/>
                <a:gdLst>
                  <a:gd name="csX0" fmla="*/ 7386 w 11550"/>
                  <a:gd name="csY0" fmla="*/ 0 h 3686"/>
                  <a:gd name="csX1" fmla="*/ 48 w 11550"/>
                  <a:gd name="csY1" fmla="*/ 1805 h 3686"/>
                  <a:gd name="csX2" fmla="*/ 7386 w 11550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0" h="3686">
                    <a:moveTo>
                      <a:pt x="7386" y="0"/>
                    </a:moveTo>
                    <a:cubicBezTo>
                      <a:pt x="4311" y="0"/>
                      <a:pt x="1031" y="806"/>
                      <a:pt x="48" y="1805"/>
                    </a:cubicBezTo>
                    <a:cubicBezTo>
                      <a:pt x="-1141" y="6532"/>
                      <a:pt x="20330" y="983"/>
                      <a:pt x="7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5" name="Frihandsfigur: Form 744">
                <a:extLst>
                  <a:ext uri="{FF2B5EF4-FFF2-40B4-BE49-F238E27FC236}">
                    <a16:creationId xmlns:a16="http://schemas.microsoft.com/office/drawing/2014/main" id="{8865CF29-5E99-F284-11D8-F8BB28EF07F1}"/>
                  </a:ext>
                </a:extLst>
              </p:cNvPr>
              <p:cNvSpPr/>
              <p:nvPr/>
            </p:nvSpPr>
            <p:spPr>
              <a:xfrm>
                <a:off x="2108235" y="7241230"/>
                <a:ext cx="12837" cy="4459"/>
              </a:xfrm>
              <a:custGeom>
                <a:avLst/>
                <a:gdLst>
                  <a:gd name="csX0" fmla="*/ 8575 w 12837"/>
                  <a:gd name="csY0" fmla="*/ 35 h 4459"/>
                  <a:gd name="csX1" fmla="*/ 4266 w 12837"/>
                  <a:gd name="csY1" fmla="*/ 4424 h 4459"/>
                  <a:gd name="csX2" fmla="*/ 8575 w 12837"/>
                  <a:gd name="csY2" fmla="*/ 35 h 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37" h="4459">
                    <a:moveTo>
                      <a:pt x="8575" y="35"/>
                    </a:moveTo>
                    <a:cubicBezTo>
                      <a:pt x="3523" y="-428"/>
                      <a:pt x="-5312" y="3841"/>
                      <a:pt x="4266" y="4424"/>
                    </a:cubicBezTo>
                    <a:cubicBezTo>
                      <a:pt x="9324" y="4887"/>
                      <a:pt x="18142" y="618"/>
                      <a:pt x="857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6" name="Frihandsfigur: Form 745">
                <a:extLst>
                  <a:ext uri="{FF2B5EF4-FFF2-40B4-BE49-F238E27FC236}">
                    <a16:creationId xmlns:a16="http://schemas.microsoft.com/office/drawing/2014/main" id="{BEC8FC6B-EC82-F380-C661-15E0B005A778}"/>
                  </a:ext>
                </a:extLst>
              </p:cNvPr>
              <p:cNvSpPr/>
              <p:nvPr/>
            </p:nvSpPr>
            <p:spPr>
              <a:xfrm>
                <a:off x="2352821" y="6992764"/>
                <a:ext cx="11943" cy="3900"/>
              </a:xfrm>
              <a:custGeom>
                <a:avLst/>
                <a:gdLst>
                  <a:gd name="csX0" fmla="*/ 7860 w 11943"/>
                  <a:gd name="csY0" fmla="*/ 30 h 3900"/>
                  <a:gd name="csX1" fmla="*/ 4088 w 11943"/>
                  <a:gd name="csY1" fmla="*/ 3870 h 3900"/>
                  <a:gd name="csX2" fmla="*/ 7860 w 11943"/>
                  <a:gd name="csY2" fmla="*/ 30 h 39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3" h="3900">
                    <a:moveTo>
                      <a:pt x="7860" y="30"/>
                    </a:moveTo>
                    <a:cubicBezTo>
                      <a:pt x="3008" y="-371"/>
                      <a:pt x="-4884" y="3384"/>
                      <a:pt x="4088" y="3870"/>
                    </a:cubicBezTo>
                    <a:cubicBezTo>
                      <a:pt x="8940" y="4270"/>
                      <a:pt x="16821" y="521"/>
                      <a:pt x="786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7" name="Frihandsfigur: Form 746">
                <a:extLst>
                  <a:ext uri="{FF2B5EF4-FFF2-40B4-BE49-F238E27FC236}">
                    <a16:creationId xmlns:a16="http://schemas.microsoft.com/office/drawing/2014/main" id="{58466929-B6C2-B874-2D43-F8053E430357}"/>
                  </a:ext>
                </a:extLst>
              </p:cNvPr>
              <p:cNvSpPr/>
              <p:nvPr/>
            </p:nvSpPr>
            <p:spPr>
              <a:xfrm>
                <a:off x="1972956" y="7378701"/>
                <a:ext cx="13344" cy="4778"/>
              </a:xfrm>
              <a:custGeom>
                <a:avLst/>
                <a:gdLst>
                  <a:gd name="csX0" fmla="*/ 8981 w 13344"/>
                  <a:gd name="csY0" fmla="*/ 38 h 4778"/>
                  <a:gd name="csX1" fmla="*/ 4369 w 13344"/>
                  <a:gd name="csY1" fmla="*/ 4741 h 4778"/>
                  <a:gd name="csX2" fmla="*/ 8981 w 13344"/>
                  <a:gd name="csY2" fmla="*/ 38 h 4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44" h="4778">
                    <a:moveTo>
                      <a:pt x="8981" y="38"/>
                    </a:moveTo>
                    <a:cubicBezTo>
                      <a:pt x="3814" y="-460"/>
                      <a:pt x="-5552" y="4106"/>
                      <a:pt x="4369" y="4741"/>
                    </a:cubicBezTo>
                    <a:cubicBezTo>
                      <a:pt x="9535" y="5238"/>
                      <a:pt x="18891" y="672"/>
                      <a:pt x="898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8" name="Frihandsfigur: Form 747">
                <a:extLst>
                  <a:ext uri="{FF2B5EF4-FFF2-40B4-BE49-F238E27FC236}">
                    <a16:creationId xmlns:a16="http://schemas.microsoft.com/office/drawing/2014/main" id="{99C57673-1559-4C67-CB14-FB39C836CB0C}"/>
                  </a:ext>
                </a:extLst>
              </p:cNvPr>
              <p:cNvSpPr/>
              <p:nvPr/>
            </p:nvSpPr>
            <p:spPr>
              <a:xfrm>
                <a:off x="3008702" y="6670395"/>
                <a:ext cx="9633" cy="1876"/>
              </a:xfrm>
              <a:custGeom>
                <a:avLst/>
                <a:gdLst>
                  <a:gd name="csX0" fmla="*/ 5964 w 9633"/>
                  <a:gd name="csY0" fmla="*/ 130 h 1876"/>
                  <a:gd name="csX1" fmla="*/ 3 w 9633"/>
                  <a:gd name="csY1" fmla="*/ 1398 h 1876"/>
                  <a:gd name="csX2" fmla="*/ 5964 w 9633"/>
                  <a:gd name="csY2" fmla="*/ 130 h 18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33" h="1876">
                    <a:moveTo>
                      <a:pt x="5964" y="130"/>
                    </a:moveTo>
                    <a:cubicBezTo>
                      <a:pt x="3369" y="404"/>
                      <a:pt x="700" y="964"/>
                      <a:pt x="3" y="1398"/>
                    </a:cubicBezTo>
                    <a:cubicBezTo>
                      <a:pt x="-271" y="3204"/>
                      <a:pt x="16954" y="-751"/>
                      <a:pt x="5964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9" name="Frihandsfigur: Form 748">
                <a:extLst>
                  <a:ext uri="{FF2B5EF4-FFF2-40B4-BE49-F238E27FC236}">
                    <a16:creationId xmlns:a16="http://schemas.microsoft.com/office/drawing/2014/main" id="{083C9C95-073F-B30B-5AD2-016836AA3008}"/>
                  </a:ext>
                </a:extLst>
              </p:cNvPr>
              <p:cNvSpPr/>
              <p:nvPr/>
            </p:nvSpPr>
            <p:spPr>
              <a:xfrm>
                <a:off x="2234602" y="7112862"/>
                <a:ext cx="12374" cy="4167"/>
              </a:xfrm>
              <a:custGeom>
                <a:avLst/>
                <a:gdLst>
                  <a:gd name="csX0" fmla="*/ 8201 w 12374"/>
                  <a:gd name="csY0" fmla="*/ 32 h 4167"/>
                  <a:gd name="csX1" fmla="*/ 4178 w 12374"/>
                  <a:gd name="csY1" fmla="*/ 4136 h 4167"/>
                  <a:gd name="csX2" fmla="*/ 8201 w 12374"/>
                  <a:gd name="csY2" fmla="*/ 32 h 4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74" h="4167">
                    <a:moveTo>
                      <a:pt x="8201" y="32"/>
                    </a:moveTo>
                    <a:cubicBezTo>
                      <a:pt x="3252" y="-396"/>
                      <a:pt x="-5092" y="3598"/>
                      <a:pt x="4178" y="4136"/>
                    </a:cubicBezTo>
                    <a:cubicBezTo>
                      <a:pt x="9127" y="4565"/>
                      <a:pt x="17460" y="564"/>
                      <a:pt x="820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0" name="Frihandsfigur: Form 749">
                <a:extLst>
                  <a:ext uri="{FF2B5EF4-FFF2-40B4-BE49-F238E27FC236}">
                    <a16:creationId xmlns:a16="http://schemas.microsoft.com/office/drawing/2014/main" id="{65643653-F74B-88B4-80CE-80CC2ABA3E07}"/>
                  </a:ext>
                </a:extLst>
              </p:cNvPr>
              <p:cNvSpPr/>
              <p:nvPr/>
            </p:nvSpPr>
            <p:spPr>
              <a:xfrm>
                <a:off x="2666434" y="6720356"/>
                <a:ext cx="10840" cy="1168"/>
              </a:xfrm>
              <a:custGeom>
                <a:avLst/>
                <a:gdLst>
                  <a:gd name="csX0" fmla="*/ 6824 w 10840"/>
                  <a:gd name="csY0" fmla="*/ 4 h 1168"/>
                  <a:gd name="csX1" fmla="*/ 17 w 10840"/>
                  <a:gd name="csY1" fmla="*/ 501 h 1168"/>
                  <a:gd name="csX2" fmla="*/ 6824 w 10840"/>
                  <a:gd name="csY2" fmla="*/ 4 h 1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40" h="1168">
                    <a:moveTo>
                      <a:pt x="6824" y="4"/>
                    </a:moveTo>
                    <a:cubicBezTo>
                      <a:pt x="3932" y="-31"/>
                      <a:pt x="886" y="186"/>
                      <a:pt x="17" y="501"/>
                    </a:cubicBezTo>
                    <a:cubicBezTo>
                      <a:pt x="-657" y="2118"/>
                      <a:pt x="19071" y="329"/>
                      <a:pt x="682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1" name="Frihandsfigur: Form 750">
                <a:extLst>
                  <a:ext uri="{FF2B5EF4-FFF2-40B4-BE49-F238E27FC236}">
                    <a16:creationId xmlns:a16="http://schemas.microsoft.com/office/drawing/2014/main" id="{6C536045-0929-5BD1-5D9B-5A26864E808A}"/>
                  </a:ext>
                </a:extLst>
              </p:cNvPr>
              <p:cNvSpPr/>
              <p:nvPr/>
            </p:nvSpPr>
            <p:spPr>
              <a:xfrm>
                <a:off x="3516613" y="5993927"/>
                <a:ext cx="7833" cy="4851"/>
              </a:xfrm>
              <a:custGeom>
                <a:avLst/>
                <a:gdLst>
                  <a:gd name="csX0" fmla="*/ 4785 w 7833"/>
                  <a:gd name="csY0" fmla="*/ 39 h 4851"/>
                  <a:gd name="csX1" fmla="*/ 3053 w 7833"/>
                  <a:gd name="csY1" fmla="*/ 4811 h 4851"/>
                  <a:gd name="csX2" fmla="*/ 4785 w 7833"/>
                  <a:gd name="csY2" fmla="*/ 39 h 48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33" h="4851">
                    <a:moveTo>
                      <a:pt x="4785" y="39"/>
                    </a:moveTo>
                    <a:cubicBezTo>
                      <a:pt x="556" y="-475"/>
                      <a:pt x="-2599" y="4268"/>
                      <a:pt x="3053" y="4811"/>
                    </a:cubicBezTo>
                    <a:cubicBezTo>
                      <a:pt x="7311" y="5337"/>
                      <a:pt x="10409" y="622"/>
                      <a:pt x="478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2" name="Frihandsfigur: Form 751">
                <a:extLst>
                  <a:ext uri="{FF2B5EF4-FFF2-40B4-BE49-F238E27FC236}">
                    <a16:creationId xmlns:a16="http://schemas.microsoft.com/office/drawing/2014/main" id="{329AE70C-11F8-FA18-AB54-7BC86723CE72}"/>
                  </a:ext>
                </a:extLst>
              </p:cNvPr>
              <p:cNvSpPr/>
              <p:nvPr/>
            </p:nvSpPr>
            <p:spPr>
              <a:xfrm>
                <a:off x="3568145" y="5839907"/>
                <a:ext cx="7818" cy="5312"/>
              </a:xfrm>
              <a:custGeom>
                <a:avLst/>
                <a:gdLst>
                  <a:gd name="csX0" fmla="*/ 4642 w 7818"/>
                  <a:gd name="csY0" fmla="*/ 39 h 5312"/>
                  <a:gd name="csX1" fmla="*/ 7 w 7818"/>
                  <a:gd name="csY1" fmla="*/ 2234 h 5312"/>
                  <a:gd name="csX2" fmla="*/ 4642 w 7818"/>
                  <a:gd name="csY2" fmla="*/ 39 h 53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8" h="5312">
                    <a:moveTo>
                      <a:pt x="4642" y="39"/>
                    </a:moveTo>
                    <a:cubicBezTo>
                      <a:pt x="2539" y="-213"/>
                      <a:pt x="464" y="782"/>
                      <a:pt x="7" y="2234"/>
                    </a:cubicBezTo>
                    <a:cubicBezTo>
                      <a:pt x="-359" y="9155"/>
                      <a:pt x="14009" y="2605"/>
                      <a:pt x="4642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3" name="Frihandsfigur: Form 752">
                <a:extLst>
                  <a:ext uri="{FF2B5EF4-FFF2-40B4-BE49-F238E27FC236}">
                    <a16:creationId xmlns:a16="http://schemas.microsoft.com/office/drawing/2014/main" id="{355F9B6C-D0AC-FB1F-C50F-FDE9033AFBCE}"/>
                  </a:ext>
                </a:extLst>
              </p:cNvPr>
              <p:cNvSpPr/>
              <p:nvPr/>
            </p:nvSpPr>
            <p:spPr>
              <a:xfrm>
                <a:off x="3617510" y="5684447"/>
                <a:ext cx="7473" cy="5160"/>
              </a:xfrm>
              <a:custGeom>
                <a:avLst/>
                <a:gdLst>
                  <a:gd name="csX0" fmla="*/ 4534 w 7473"/>
                  <a:gd name="csY0" fmla="*/ 132 h 5160"/>
                  <a:gd name="csX1" fmla="*/ 2940 w 7473"/>
                  <a:gd name="csY1" fmla="*/ 5024 h 5160"/>
                  <a:gd name="csX2" fmla="*/ 4534 w 7473"/>
                  <a:gd name="csY2" fmla="*/ 132 h 51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73" h="5160">
                    <a:moveTo>
                      <a:pt x="4534" y="132"/>
                    </a:moveTo>
                    <a:cubicBezTo>
                      <a:pt x="77" y="-857"/>
                      <a:pt x="-2192" y="4006"/>
                      <a:pt x="2940" y="5024"/>
                    </a:cubicBezTo>
                    <a:cubicBezTo>
                      <a:pt x="7438" y="6030"/>
                      <a:pt x="9638" y="1178"/>
                      <a:pt x="4534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4" name="Frihandsfigur: Form 753">
                <a:extLst>
                  <a:ext uri="{FF2B5EF4-FFF2-40B4-BE49-F238E27FC236}">
                    <a16:creationId xmlns:a16="http://schemas.microsoft.com/office/drawing/2014/main" id="{6E9F293C-9C90-5E79-A313-6B5D9728C2CB}"/>
                  </a:ext>
                </a:extLst>
              </p:cNvPr>
              <p:cNvSpPr/>
              <p:nvPr/>
            </p:nvSpPr>
            <p:spPr>
              <a:xfrm>
                <a:off x="3462889" y="6121617"/>
                <a:ext cx="8140" cy="3526"/>
              </a:xfrm>
              <a:custGeom>
                <a:avLst/>
                <a:gdLst>
                  <a:gd name="csX0" fmla="*/ 4879 w 8140"/>
                  <a:gd name="csY0" fmla="*/ 5 h 3526"/>
                  <a:gd name="csX1" fmla="*/ 4 w 8140"/>
                  <a:gd name="csY1" fmla="*/ 1622 h 3526"/>
                  <a:gd name="csX2" fmla="*/ 4879 w 8140"/>
                  <a:gd name="csY2" fmla="*/ 5 h 35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40" h="3526">
                    <a:moveTo>
                      <a:pt x="4879" y="5"/>
                    </a:moveTo>
                    <a:cubicBezTo>
                      <a:pt x="2690" y="-69"/>
                      <a:pt x="507" y="662"/>
                      <a:pt x="4" y="1622"/>
                    </a:cubicBezTo>
                    <a:cubicBezTo>
                      <a:pt x="-276" y="6137"/>
                      <a:pt x="14509" y="1388"/>
                      <a:pt x="487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5" name="Frihandsfigur: Form 754">
                <a:extLst>
                  <a:ext uri="{FF2B5EF4-FFF2-40B4-BE49-F238E27FC236}">
                    <a16:creationId xmlns:a16="http://schemas.microsoft.com/office/drawing/2014/main" id="{98334E51-2E97-8BC1-1773-DFF6B3F11639}"/>
                  </a:ext>
                </a:extLst>
              </p:cNvPr>
              <p:cNvSpPr/>
              <p:nvPr/>
            </p:nvSpPr>
            <p:spPr>
              <a:xfrm>
                <a:off x="3083523" y="6589677"/>
                <a:ext cx="9419" cy="3867"/>
              </a:xfrm>
              <a:custGeom>
                <a:avLst/>
                <a:gdLst>
                  <a:gd name="csX0" fmla="*/ 5798 w 9419"/>
                  <a:gd name="csY0" fmla="*/ 4 h 3867"/>
                  <a:gd name="csX1" fmla="*/ 9 w 9419"/>
                  <a:gd name="csY1" fmla="*/ 2329 h 3867"/>
                  <a:gd name="csX2" fmla="*/ 5798 w 9419"/>
                  <a:gd name="csY2" fmla="*/ 4 h 3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19" h="3867">
                    <a:moveTo>
                      <a:pt x="5798" y="4"/>
                    </a:moveTo>
                    <a:cubicBezTo>
                      <a:pt x="3266" y="266"/>
                      <a:pt x="672" y="1300"/>
                      <a:pt x="9" y="2329"/>
                    </a:cubicBezTo>
                    <a:cubicBezTo>
                      <a:pt x="-443" y="6895"/>
                      <a:pt x="16668" y="-180"/>
                      <a:pt x="579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6" name="Frihandsfigur: Form 755">
                <a:extLst>
                  <a:ext uri="{FF2B5EF4-FFF2-40B4-BE49-F238E27FC236}">
                    <a16:creationId xmlns:a16="http://schemas.microsoft.com/office/drawing/2014/main" id="{266FAA53-C79C-7505-4396-3054366AE0CD}"/>
                  </a:ext>
                </a:extLst>
              </p:cNvPr>
              <p:cNvSpPr/>
              <p:nvPr/>
            </p:nvSpPr>
            <p:spPr>
              <a:xfrm>
                <a:off x="3406810" y="6199944"/>
                <a:ext cx="8313" cy="2054"/>
              </a:xfrm>
              <a:custGeom>
                <a:avLst/>
                <a:gdLst>
                  <a:gd name="csX0" fmla="*/ 5014 w 8313"/>
                  <a:gd name="csY0" fmla="*/ 36 h 2054"/>
                  <a:gd name="csX1" fmla="*/ 2 w 8313"/>
                  <a:gd name="csY1" fmla="*/ 762 h 2054"/>
                  <a:gd name="csX2" fmla="*/ 5014 w 8313"/>
                  <a:gd name="csY2" fmla="*/ 36 h 20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" h="2054">
                    <a:moveTo>
                      <a:pt x="5014" y="36"/>
                    </a:moveTo>
                    <a:cubicBezTo>
                      <a:pt x="2768" y="-113"/>
                      <a:pt x="528" y="218"/>
                      <a:pt x="2" y="762"/>
                    </a:cubicBezTo>
                    <a:cubicBezTo>
                      <a:pt x="-187" y="3453"/>
                      <a:pt x="14752" y="1305"/>
                      <a:pt x="50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7" name="Frihandsfigur: Form 756">
                <a:extLst>
                  <a:ext uri="{FF2B5EF4-FFF2-40B4-BE49-F238E27FC236}">
                    <a16:creationId xmlns:a16="http://schemas.microsoft.com/office/drawing/2014/main" id="{10AB3369-083F-06F5-B955-15AC8522B107}"/>
                  </a:ext>
                </a:extLst>
              </p:cNvPr>
              <p:cNvSpPr/>
              <p:nvPr/>
            </p:nvSpPr>
            <p:spPr>
              <a:xfrm>
                <a:off x="3222603" y="6385346"/>
                <a:ext cx="8995" cy="2297"/>
              </a:xfrm>
              <a:custGeom>
                <a:avLst/>
                <a:gdLst>
                  <a:gd name="csX0" fmla="*/ 5484 w 8995"/>
                  <a:gd name="csY0" fmla="*/ 0 h 2297"/>
                  <a:gd name="csX1" fmla="*/ 3 w 8995"/>
                  <a:gd name="csY1" fmla="*/ 1166 h 2297"/>
                  <a:gd name="csX2" fmla="*/ 5484 w 8995"/>
                  <a:gd name="csY2" fmla="*/ 0 h 22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5" h="2297">
                    <a:moveTo>
                      <a:pt x="5484" y="0"/>
                    </a:moveTo>
                    <a:cubicBezTo>
                      <a:pt x="3055" y="23"/>
                      <a:pt x="603" y="543"/>
                      <a:pt x="3" y="1166"/>
                    </a:cubicBezTo>
                    <a:cubicBezTo>
                      <a:pt x="-254" y="4075"/>
                      <a:pt x="15919" y="520"/>
                      <a:pt x="5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8" name="Frihandsfigur: Form 757">
                <a:extLst>
                  <a:ext uri="{FF2B5EF4-FFF2-40B4-BE49-F238E27FC236}">
                    <a16:creationId xmlns:a16="http://schemas.microsoft.com/office/drawing/2014/main" id="{D5716331-245F-B25B-9A98-62AF0D41B79E}"/>
                  </a:ext>
                </a:extLst>
              </p:cNvPr>
              <p:cNvSpPr/>
              <p:nvPr/>
            </p:nvSpPr>
            <p:spPr>
              <a:xfrm>
                <a:off x="3664871" y="5552677"/>
                <a:ext cx="7488" cy="3982"/>
              </a:xfrm>
              <a:custGeom>
                <a:avLst/>
                <a:gdLst>
                  <a:gd name="csX0" fmla="*/ 4425 w 7488"/>
                  <a:gd name="csY0" fmla="*/ 177 h 3982"/>
                  <a:gd name="csX1" fmla="*/ 7 w 7488"/>
                  <a:gd name="csY1" fmla="*/ 1223 h 3982"/>
                  <a:gd name="csX2" fmla="*/ 4425 w 7488"/>
                  <a:gd name="csY2" fmla="*/ 177 h 39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8" h="3982">
                    <a:moveTo>
                      <a:pt x="4425" y="177"/>
                    </a:moveTo>
                    <a:cubicBezTo>
                      <a:pt x="2407" y="-286"/>
                      <a:pt x="430" y="194"/>
                      <a:pt x="7" y="1223"/>
                    </a:cubicBezTo>
                    <a:cubicBezTo>
                      <a:pt x="-359" y="6309"/>
                      <a:pt x="13443" y="3406"/>
                      <a:pt x="4425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9" name="Frihandsfigur: Form 758">
                <a:extLst>
                  <a:ext uri="{FF2B5EF4-FFF2-40B4-BE49-F238E27FC236}">
                    <a16:creationId xmlns:a16="http://schemas.microsoft.com/office/drawing/2014/main" id="{1A4D7E1D-E60F-F822-961A-07FD4ED501CF}"/>
                  </a:ext>
                </a:extLst>
              </p:cNvPr>
              <p:cNvSpPr/>
              <p:nvPr/>
            </p:nvSpPr>
            <p:spPr>
              <a:xfrm>
                <a:off x="3154796" y="6470568"/>
                <a:ext cx="9157" cy="3773"/>
              </a:xfrm>
              <a:custGeom>
                <a:avLst/>
                <a:gdLst>
                  <a:gd name="csX0" fmla="*/ 5728 w 9157"/>
                  <a:gd name="csY0" fmla="*/ 23 h 3773"/>
                  <a:gd name="csX1" fmla="*/ 3431 w 9157"/>
                  <a:gd name="csY1" fmla="*/ 3755 h 3773"/>
                  <a:gd name="csX2" fmla="*/ 5728 w 9157"/>
                  <a:gd name="csY2" fmla="*/ 23 h 3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7" h="3773">
                    <a:moveTo>
                      <a:pt x="5728" y="23"/>
                    </a:moveTo>
                    <a:cubicBezTo>
                      <a:pt x="1374" y="-326"/>
                      <a:pt x="-3410" y="3384"/>
                      <a:pt x="3431" y="3755"/>
                    </a:cubicBezTo>
                    <a:cubicBezTo>
                      <a:pt x="7769" y="4069"/>
                      <a:pt x="12575" y="389"/>
                      <a:pt x="572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0" name="Frihandsfigur: Form 759">
                <a:extLst>
                  <a:ext uri="{FF2B5EF4-FFF2-40B4-BE49-F238E27FC236}">
                    <a16:creationId xmlns:a16="http://schemas.microsoft.com/office/drawing/2014/main" id="{57691AD0-3DAC-86AF-14E3-37935771D43D}"/>
                  </a:ext>
                </a:extLst>
              </p:cNvPr>
              <p:cNvSpPr/>
              <p:nvPr/>
            </p:nvSpPr>
            <p:spPr>
              <a:xfrm>
                <a:off x="3348254" y="6259450"/>
                <a:ext cx="8532" cy="2040"/>
              </a:xfrm>
              <a:custGeom>
                <a:avLst/>
                <a:gdLst>
                  <a:gd name="csX0" fmla="*/ 5163 w 8532"/>
                  <a:gd name="csY0" fmla="*/ 23 h 2040"/>
                  <a:gd name="csX1" fmla="*/ 2 w 8532"/>
                  <a:gd name="csY1" fmla="*/ 801 h 2040"/>
                  <a:gd name="csX2" fmla="*/ 5163 w 8532"/>
                  <a:gd name="csY2" fmla="*/ 23 h 20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32" h="2040">
                    <a:moveTo>
                      <a:pt x="5163" y="23"/>
                    </a:moveTo>
                    <a:cubicBezTo>
                      <a:pt x="2860" y="-97"/>
                      <a:pt x="551" y="258"/>
                      <a:pt x="2" y="801"/>
                    </a:cubicBezTo>
                    <a:cubicBezTo>
                      <a:pt x="-209" y="3486"/>
                      <a:pt x="15130" y="1137"/>
                      <a:pt x="5163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1" name="Frihandsfigur: Form 760">
                <a:extLst>
                  <a:ext uri="{FF2B5EF4-FFF2-40B4-BE49-F238E27FC236}">
                    <a16:creationId xmlns:a16="http://schemas.microsoft.com/office/drawing/2014/main" id="{4ADE96DA-D4FE-0DCD-CDF4-7C294FCBC37C}"/>
                  </a:ext>
                </a:extLst>
              </p:cNvPr>
              <p:cNvSpPr/>
              <p:nvPr/>
            </p:nvSpPr>
            <p:spPr>
              <a:xfrm>
                <a:off x="3286909" y="6320383"/>
                <a:ext cx="8753" cy="2112"/>
              </a:xfrm>
              <a:custGeom>
                <a:avLst/>
                <a:gdLst>
                  <a:gd name="csX0" fmla="*/ 5317 w 8753"/>
                  <a:gd name="csY0" fmla="*/ 1 h 2112"/>
                  <a:gd name="csX1" fmla="*/ 2 w 8753"/>
                  <a:gd name="csY1" fmla="*/ 996 h 2112"/>
                  <a:gd name="csX2" fmla="*/ 5317 w 8753"/>
                  <a:gd name="csY2" fmla="*/ 1 h 2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3" h="2112">
                    <a:moveTo>
                      <a:pt x="5317" y="1"/>
                    </a:moveTo>
                    <a:cubicBezTo>
                      <a:pt x="2951" y="-22"/>
                      <a:pt x="574" y="424"/>
                      <a:pt x="2" y="996"/>
                    </a:cubicBezTo>
                    <a:cubicBezTo>
                      <a:pt x="-221" y="3721"/>
                      <a:pt x="15501" y="687"/>
                      <a:pt x="5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2" name="Frihandsfigur: Form 761">
                <a:extLst>
                  <a:ext uri="{FF2B5EF4-FFF2-40B4-BE49-F238E27FC236}">
                    <a16:creationId xmlns:a16="http://schemas.microsoft.com/office/drawing/2014/main" id="{EDB16F30-D3C2-D788-70E5-17681E413E23}"/>
                  </a:ext>
                </a:extLst>
              </p:cNvPr>
              <p:cNvSpPr/>
              <p:nvPr/>
            </p:nvSpPr>
            <p:spPr>
              <a:xfrm>
                <a:off x="1828195" y="7526052"/>
                <a:ext cx="13470" cy="5234"/>
              </a:xfrm>
              <a:custGeom>
                <a:avLst/>
                <a:gdLst>
                  <a:gd name="csX0" fmla="*/ 9209 w 13470"/>
                  <a:gd name="csY0" fmla="*/ 94 h 5234"/>
                  <a:gd name="csX1" fmla="*/ 4265 w 13470"/>
                  <a:gd name="csY1" fmla="*/ 5140 h 5234"/>
                  <a:gd name="csX2" fmla="*/ 9209 w 13470"/>
                  <a:gd name="csY2" fmla="*/ 94 h 52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70" h="5234">
                    <a:moveTo>
                      <a:pt x="9209" y="94"/>
                    </a:moveTo>
                    <a:cubicBezTo>
                      <a:pt x="4614" y="-774"/>
                      <a:pt x="-5856" y="4626"/>
                      <a:pt x="4265" y="5140"/>
                    </a:cubicBezTo>
                    <a:cubicBezTo>
                      <a:pt x="8855" y="6010"/>
                      <a:pt x="19324" y="603"/>
                      <a:pt x="9209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3" name="Frihandsfigur: Form 762">
                <a:extLst>
                  <a:ext uri="{FF2B5EF4-FFF2-40B4-BE49-F238E27FC236}">
                    <a16:creationId xmlns:a16="http://schemas.microsoft.com/office/drawing/2014/main" id="{FFFECA9B-4934-C875-15B2-39ADF14B0762}"/>
                  </a:ext>
                </a:extLst>
              </p:cNvPr>
              <p:cNvSpPr/>
              <p:nvPr/>
            </p:nvSpPr>
            <p:spPr>
              <a:xfrm>
                <a:off x="3514988" y="5493968"/>
                <a:ext cx="6784" cy="3068"/>
              </a:xfrm>
              <a:custGeom>
                <a:avLst/>
                <a:gdLst>
                  <a:gd name="csX0" fmla="*/ 4278 w 6784"/>
                  <a:gd name="csY0" fmla="*/ 472 h 3068"/>
                  <a:gd name="csX1" fmla="*/ 391 w 6784"/>
                  <a:gd name="csY1" fmla="*/ 3067 h 3068"/>
                  <a:gd name="csX2" fmla="*/ 4278 w 6784"/>
                  <a:gd name="csY2" fmla="*/ 472 h 30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84" h="3068">
                    <a:moveTo>
                      <a:pt x="4278" y="472"/>
                    </a:moveTo>
                    <a:cubicBezTo>
                      <a:pt x="3323" y="832"/>
                      <a:pt x="-1369" y="2621"/>
                      <a:pt x="391" y="3067"/>
                    </a:cubicBezTo>
                    <a:cubicBezTo>
                      <a:pt x="2666" y="3170"/>
                      <a:pt x="10856" y="-1460"/>
                      <a:pt x="4278" y="4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4" name="Frihandsfigur: Form 763">
                <a:extLst>
                  <a:ext uri="{FF2B5EF4-FFF2-40B4-BE49-F238E27FC236}">
                    <a16:creationId xmlns:a16="http://schemas.microsoft.com/office/drawing/2014/main" id="{58D98188-9663-8FB2-9271-E77D1DA81295}"/>
                  </a:ext>
                </a:extLst>
              </p:cNvPr>
              <p:cNvSpPr/>
              <p:nvPr/>
            </p:nvSpPr>
            <p:spPr>
              <a:xfrm>
                <a:off x="2380203" y="6719062"/>
                <a:ext cx="10822" cy="1124"/>
              </a:xfrm>
              <a:custGeom>
                <a:avLst/>
                <a:gdLst>
                  <a:gd name="csX0" fmla="*/ 6962 w 10822"/>
                  <a:gd name="csY0" fmla="*/ 0 h 1124"/>
                  <a:gd name="csX1" fmla="*/ 18 w 10822"/>
                  <a:gd name="csY1" fmla="*/ 555 h 1124"/>
                  <a:gd name="csX2" fmla="*/ 6962 w 10822"/>
                  <a:gd name="csY2" fmla="*/ 0 h 11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22" h="1124">
                    <a:moveTo>
                      <a:pt x="6962" y="0"/>
                    </a:moveTo>
                    <a:cubicBezTo>
                      <a:pt x="4076" y="0"/>
                      <a:pt x="967" y="246"/>
                      <a:pt x="18" y="555"/>
                    </a:cubicBezTo>
                    <a:cubicBezTo>
                      <a:pt x="-679" y="1978"/>
                      <a:pt x="18883" y="326"/>
                      <a:pt x="69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5" name="Frihandsfigur: Form 764">
                <a:extLst>
                  <a:ext uri="{FF2B5EF4-FFF2-40B4-BE49-F238E27FC236}">
                    <a16:creationId xmlns:a16="http://schemas.microsoft.com/office/drawing/2014/main" id="{154ABCA5-F9B3-5EEA-0AF0-A0EA1285FB44}"/>
                  </a:ext>
                </a:extLst>
              </p:cNvPr>
              <p:cNvSpPr/>
              <p:nvPr/>
            </p:nvSpPr>
            <p:spPr>
              <a:xfrm>
                <a:off x="2666484" y="6703723"/>
                <a:ext cx="9892" cy="361"/>
              </a:xfrm>
              <a:custGeom>
                <a:avLst/>
                <a:gdLst>
                  <a:gd name="csX0" fmla="*/ 6390 w 9892"/>
                  <a:gd name="csY0" fmla="*/ 0 h 361"/>
                  <a:gd name="csX1" fmla="*/ 3498 w 9892"/>
                  <a:gd name="csY1" fmla="*/ 360 h 361"/>
                  <a:gd name="csX2" fmla="*/ 6390 w 9892"/>
                  <a:gd name="csY2" fmla="*/ 0 h 3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92" h="361">
                    <a:moveTo>
                      <a:pt x="6390" y="0"/>
                    </a:moveTo>
                    <a:cubicBezTo>
                      <a:pt x="2601" y="-5"/>
                      <a:pt x="-4165" y="383"/>
                      <a:pt x="3498" y="360"/>
                    </a:cubicBezTo>
                    <a:cubicBezTo>
                      <a:pt x="7293" y="371"/>
                      <a:pt x="14060" y="-11"/>
                      <a:pt x="6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6" name="Frihandsfigur: Form 765">
                <a:extLst>
                  <a:ext uri="{FF2B5EF4-FFF2-40B4-BE49-F238E27FC236}">
                    <a16:creationId xmlns:a16="http://schemas.microsoft.com/office/drawing/2014/main" id="{D5FDDAC4-C6D7-E866-CA03-FA32F67AB257}"/>
                  </a:ext>
                </a:extLst>
              </p:cNvPr>
              <p:cNvSpPr/>
              <p:nvPr/>
            </p:nvSpPr>
            <p:spPr>
              <a:xfrm>
                <a:off x="2576278" y="6705286"/>
                <a:ext cx="10198" cy="153"/>
              </a:xfrm>
              <a:custGeom>
                <a:avLst/>
                <a:gdLst>
                  <a:gd name="csX0" fmla="*/ 6625 w 10198"/>
                  <a:gd name="csY0" fmla="*/ 145 h 153"/>
                  <a:gd name="csX1" fmla="*/ 3568 w 10198"/>
                  <a:gd name="csY1" fmla="*/ 8 h 153"/>
                  <a:gd name="csX2" fmla="*/ 6625 w 10198"/>
                  <a:gd name="csY2" fmla="*/ 145 h 1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98" h="153">
                    <a:moveTo>
                      <a:pt x="6625" y="145"/>
                    </a:moveTo>
                    <a:cubicBezTo>
                      <a:pt x="2791" y="186"/>
                      <a:pt x="-4325" y="77"/>
                      <a:pt x="3568" y="8"/>
                    </a:cubicBezTo>
                    <a:cubicBezTo>
                      <a:pt x="7414" y="-32"/>
                      <a:pt x="14523" y="82"/>
                      <a:pt x="6625" y="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7" name="Frihandsfigur: Form 766">
                <a:extLst>
                  <a:ext uri="{FF2B5EF4-FFF2-40B4-BE49-F238E27FC236}">
                    <a16:creationId xmlns:a16="http://schemas.microsoft.com/office/drawing/2014/main" id="{4F31284E-7BF4-3BCD-E9DE-ACEACC18B61F}"/>
                  </a:ext>
                </a:extLst>
              </p:cNvPr>
              <p:cNvSpPr/>
              <p:nvPr/>
            </p:nvSpPr>
            <p:spPr>
              <a:xfrm>
                <a:off x="2159880" y="6880134"/>
                <a:ext cx="11611" cy="3688"/>
              </a:xfrm>
              <a:custGeom>
                <a:avLst/>
                <a:gdLst>
                  <a:gd name="csX0" fmla="*/ 7554 w 11611"/>
                  <a:gd name="csY0" fmla="*/ 0 h 3688"/>
                  <a:gd name="csX1" fmla="*/ 73 w 11611"/>
                  <a:gd name="csY1" fmla="*/ 1805 h 3688"/>
                  <a:gd name="csX2" fmla="*/ 7554 w 11611"/>
                  <a:gd name="csY2" fmla="*/ 0 h 3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1" h="3688">
                    <a:moveTo>
                      <a:pt x="7554" y="0"/>
                    </a:moveTo>
                    <a:cubicBezTo>
                      <a:pt x="4491" y="0"/>
                      <a:pt x="1142" y="806"/>
                      <a:pt x="73" y="1805"/>
                    </a:cubicBezTo>
                    <a:cubicBezTo>
                      <a:pt x="-1413" y="6543"/>
                      <a:pt x="20373" y="966"/>
                      <a:pt x="75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" name="Frihandsfigur: Form 767">
                <a:extLst>
                  <a:ext uri="{FF2B5EF4-FFF2-40B4-BE49-F238E27FC236}">
                    <a16:creationId xmlns:a16="http://schemas.microsoft.com/office/drawing/2014/main" id="{8DABA2B2-8388-0790-3240-7EBEB96FF0EC}"/>
                  </a:ext>
                </a:extLst>
              </p:cNvPr>
              <p:cNvSpPr/>
              <p:nvPr/>
            </p:nvSpPr>
            <p:spPr>
              <a:xfrm>
                <a:off x="2480940" y="6702951"/>
                <a:ext cx="10518" cy="109"/>
              </a:xfrm>
              <a:custGeom>
                <a:avLst/>
                <a:gdLst>
                  <a:gd name="csX0" fmla="*/ 6871 w 10518"/>
                  <a:gd name="csY0" fmla="*/ 0 h 109"/>
                  <a:gd name="csX1" fmla="*/ 3642 w 10518"/>
                  <a:gd name="csY1" fmla="*/ 109 h 109"/>
                  <a:gd name="csX2" fmla="*/ 6871 w 10518"/>
                  <a:gd name="csY2" fmla="*/ 0 h 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18" h="109">
                    <a:moveTo>
                      <a:pt x="6871" y="0"/>
                    </a:moveTo>
                    <a:cubicBezTo>
                      <a:pt x="2985" y="0"/>
                      <a:pt x="-4490" y="115"/>
                      <a:pt x="3642" y="109"/>
                    </a:cubicBezTo>
                    <a:cubicBezTo>
                      <a:pt x="7540" y="115"/>
                      <a:pt x="15010" y="-5"/>
                      <a:pt x="6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" name="Frihandsfigur: Form 768">
                <a:extLst>
                  <a:ext uri="{FF2B5EF4-FFF2-40B4-BE49-F238E27FC236}">
                    <a16:creationId xmlns:a16="http://schemas.microsoft.com/office/drawing/2014/main" id="{41C7F4D5-5AD7-A245-5A97-CE18B1495F2F}"/>
                  </a:ext>
                </a:extLst>
              </p:cNvPr>
              <p:cNvSpPr/>
              <p:nvPr/>
            </p:nvSpPr>
            <p:spPr>
              <a:xfrm>
                <a:off x="2273086" y="6776523"/>
                <a:ext cx="11236" cy="2918"/>
              </a:xfrm>
              <a:custGeom>
                <a:avLst/>
                <a:gdLst>
                  <a:gd name="csX0" fmla="*/ 7431 w 11236"/>
                  <a:gd name="csY0" fmla="*/ 26 h 2918"/>
                  <a:gd name="csX1" fmla="*/ 3802 w 11236"/>
                  <a:gd name="csY1" fmla="*/ 2895 h 2918"/>
                  <a:gd name="csX2" fmla="*/ 7431 w 11236"/>
                  <a:gd name="csY2" fmla="*/ 26 h 2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36" h="2918">
                    <a:moveTo>
                      <a:pt x="7431" y="26"/>
                    </a:moveTo>
                    <a:cubicBezTo>
                      <a:pt x="3070" y="-299"/>
                      <a:pt x="-4685" y="2484"/>
                      <a:pt x="3802" y="2895"/>
                    </a:cubicBezTo>
                    <a:cubicBezTo>
                      <a:pt x="8168" y="3203"/>
                      <a:pt x="15924" y="409"/>
                      <a:pt x="743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" name="Frihandsfigur: Form 769">
                <a:extLst>
                  <a:ext uri="{FF2B5EF4-FFF2-40B4-BE49-F238E27FC236}">
                    <a16:creationId xmlns:a16="http://schemas.microsoft.com/office/drawing/2014/main" id="{58BC58AC-DAAE-5470-66CF-594BFA0AA66E}"/>
                  </a:ext>
                </a:extLst>
              </p:cNvPr>
              <p:cNvSpPr/>
              <p:nvPr/>
            </p:nvSpPr>
            <p:spPr>
              <a:xfrm>
                <a:off x="1626502" y="7378698"/>
                <a:ext cx="13499" cy="4785"/>
              </a:xfrm>
              <a:custGeom>
                <a:avLst/>
                <a:gdLst>
                  <a:gd name="csX0" fmla="*/ 9255 w 13499"/>
                  <a:gd name="csY0" fmla="*/ 41 h 4785"/>
                  <a:gd name="csX1" fmla="*/ 4243 w 13499"/>
                  <a:gd name="csY1" fmla="*/ 4745 h 4785"/>
                  <a:gd name="csX2" fmla="*/ 9255 w 13499"/>
                  <a:gd name="csY2" fmla="*/ 41 h 47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99" h="4785">
                    <a:moveTo>
                      <a:pt x="9255" y="41"/>
                    </a:moveTo>
                    <a:cubicBezTo>
                      <a:pt x="4311" y="-479"/>
                      <a:pt x="-5707" y="4065"/>
                      <a:pt x="4243" y="4745"/>
                    </a:cubicBezTo>
                    <a:cubicBezTo>
                      <a:pt x="9198" y="5259"/>
                      <a:pt x="19205" y="722"/>
                      <a:pt x="925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" name="Frihandsfigur: Form 770">
                <a:extLst>
                  <a:ext uri="{FF2B5EF4-FFF2-40B4-BE49-F238E27FC236}">
                    <a16:creationId xmlns:a16="http://schemas.microsoft.com/office/drawing/2014/main" id="{77D7B420-F016-0752-9867-3F61E564FF8A}"/>
                  </a:ext>
                </a:extLst>
              </p:cNvPr>
              <p:cNvSpPr/>
              <p:nvPr/>
            </p:nvSpPr>
            <p:spPr>
              <a:xfrm>
                <a:off x="2039228" y="6992761"/>
                <a:ext cx="12050" cy="3905"/>
              </a:xfrm>
              <a:custGeom>
                <a:avLst/>
                <a:gdLst>
                  <a:gd name="csX0" fmla="*/ 8071 w 12050"/>
                  <a:gd name="csY0" fmla="*/ 33 h 3905"/>
                  <a:gd name="csX1" fmla="*/ 3973 w 12050"/>
                  <a:gd name="csY1" fmla="*/ 3873 h 3905"/>
                  <a:gd name="csX2" fmla="*/ 8071 w 12050"/>
                  <a:gd name="csY2" fmla="*/ 33 h 39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50" h="3905">
                    <a:moveTo>
                      <a:pt x="8071" y="33"/>
                    </a:moveTo>
                    <a:cubicBezTo>
                      <a:pt x="3425" y="-385"/>
                      <a:pt x="-5022" y="3347"/>
                      <a:pt x="3973" y="3873"/>
                    </a:cubicBezTo>
                    <a:cubicBezTo>
                      <a:pt x="8637" y="4290"/>
                      <a:pt x="17072" y="558"/>
                      <a:pt x="807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2" name="Frihandsfigur: Form 771">
                <a:extLst>
                  <a:ext uri="{FF2B5EF4-FFF2-40B4-BE49-F238E27FC236}">
                    <a16:creationId xmlns:a16="http://schemas.microsoft.com/office/drawing/2014/main" id="{AFDE9170-4E12-115D-EB7D-F566661F1AFE}"/>
                  </a:ext>
                </a:extLst>
              </p:cNvPr>
              <p:cNvSpPr/>
              <p:nvPr/>
            </p:nvSpPr>
            <p:spPr>
              <a:xfrm>
                <a:off x="1773520" y="7241227"/>
                <a:ext cx="12980" cy="4465"/>
              </a:xfrm>
              <a:custGeom>
                <a:avLst/>
                <a:gdLst>
                  <a:gd name="csX0" fmla="*/ 8826 w 12980"/>
                  <a:gd name="csY0" fmla="*/ 38 h 4465"/>
                  <a:gd name="csX1" fmla="*/ 4145 w 12980"/>
                  <a:gd name="csY1" fmla="*/ 4427 h 4465"/>
                  <a:gd name="csX2" fmla="*/ 8826 w 12980"/>
                  <a:gd name="csY2" fmla="*/ 38 h 44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80" h="4465">
                    <a:moveTo>
                      <a:pt x="8826" y="38"/>
                    </a:moveTo>
                    <a:cubicBezTo>
                      <a:pt x="3991" y="-442"/>
                      <a:pt x="-5462" y="3798"/>
                      <a:pt x="4145" y="4427"/>
                    </a:cubicBezTo>
                    <a:cubicBezTo>
                      <a:pt x="9003" y="4907"/>
                      <a:pt x="18444" y="661"/>
                      <a:pt x="8826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3" name="Frihandsfigur: Form 772">
                <a:extLst>
                  <a:ext uri="{FF2B5EF4-FFF2-40B4-BE49-F238E27FC236}">
                    <a16:creationId xmlns:a16="http://schemas.microsoft.com/office/drawing/2014/main" id="{2A5FAAC8-4EF3-C88F-7FC4-3CDDA470B3AA}"/>
                  </a:ext>
                </a:extLst>
              </p:cNvPr>
              <p:cNvSpPr/>
              <p:nvPr/>
            </p:nvSpPr>
            <p:spPr>
              <a:xfrm>
                <a:off x="1910807" y="7112859"/>
                <a:ext cx="12493" cy="4173"/>
              </a:xfrm>
              <a:custGeom>
                <a:avLst/>
                <a:gdLst>
                  <a:gd name="csX0" fmla="*/ 8431 w 12493"/>
                  <a:gd name="csY0" fmla="*/ 35 h 4173"/>
                  <a:gd name="csX1" fmla="*/ 4059 w 12493"/>
                  <a:gd name="csY1" fmla="*/ 4138 h 4173"/>
                  <a:gd name="csX2" fmla="*/ 8431 w 12493"/>
                  <a:gd name="csY2" fmla="*/ 35 h 4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93" h="4173">
                    <a:moveTo>
                      <a:pt x="8431" y="35"/>
                    </a:moveTo>
                    <a:cubicBezTo>
                      <a:pt x="3693" y="-411"/>
                      <a:pt x="-5234" y="3561"/>
                      <a:pt x="4059" y="4138"/>
                    </a:cubicBezTo>
                    <a:cubicBezTo>
                      <a:pt x="8808" y="4584"/>
                      <a:pt x="17729" y="607"/>
                      <a:pt x="843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4" name="Frihandsfigur: Form 773">
                <a:extLst>
                  <a:ext uri="{FF2B5EF4-FFF2-40B4-BE49-F238E27FC236}">
                    <a16:creationId xmlns:a16="http://schemas.microsoft.com/office/drawing/2014/main" id="{422C5979-3B6E-FD57-A743-78AAD35EFC04}"/>
                  </a:ext>
                </a:extLst>
              </p:cNvPr>
              <p:cNvSpPr/>
              <p:nvPr/>
            </p:nvSpPr>
            <p:spPr>
              <a:xfrm>
                <a:off x="3360244" y="5849925"/>
                <a:ext cx="7810" cy="5041"/>
              </a:xfrm>
              <a:custGeom>
                <a:avLst/>
                <a:gdLst>
                  <a:gd name="csX0" fmla="*/ 4706 w 7810"/>
                  <a:gd name="csY0" fmla="*/ 0 h 5041"/>
                  <a:gd name="csX1" fmla="*/ 2 w 7810"/>
                  <a:gd name="csY1" fmla="*/ 3012 h 5041"/>
                  <a:gd name="csX2" fmla="*/ 4706 w 7810"/>
                  <a:gd name="csY2" fmla="*/ 0 h 50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0" h="5041">
                    <a:moveTo>
                      <a:pt x="4706" y="0"/>
                    </a:moveTo>
                    <a:cubicBezTo>
                      <a:pt x="2609" y="315"/>
                      <a:pt x="505" y="1669"/>
                      <a:pt x="2" y="3012"/>
                    </a:cubicBezTo>
                    <a:cubicBezTo>
                      <a:pt x="-215" y="8962"/>
                      <a:pt x="13879" y="-74"/>
                      <a:pt x="4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5" name="Frihandsfigur: Form 774">
                <a:extLst>
                  <a:ext uri="{FF2B5EF4-FFF2-40B4-BE49-F238E27FC236}">
                    <a16:creationId xmlns:a16="http://schemas.microsoft.com/office/drawing/2014/main" id="{44EFB425-249F-F74B-B993-3BEBD7924315}"/>
                  </a:ext>
                </a:extLst>
              </p:cNvPr>
              <p:cNvSpPr/>
              <p:nvPr/>
            </p:nvSpPr>
            <p:spPr>
              <a:xfrm>
                <a:off x="3245672" y="6117048"/>
                <a:ext cx="8072" cy="3519"/>
              </a:xfrm>
              <a:custGeom>
                <a:avLst/>
                <a:gdLst>
                  <a:gd name="csX0" fmla="*/ 5018 w 8072"/>
                  <a:gd name="csY0" fmla="*/ 19 h 3519"/>
                  <a:gd name="csX1" fmla="*/ 3052 w 8072"/>
                  <a:gd name="csY1" fmla="*/ 3499 h 3519"/>
                  <a:gd name="csX2" fmla="*/ 5018 w 8072"/>
                  <a:gd name="csY2" fmla="*/ 19 h 35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72" h="3519">
                    <a:moveTo>
                      <a:pt x="5018" y="19"/>
                    </a:moveTo>
                    <a:cubicBezTo>
                      <a:pt x="1120" y="-284"/>
                      <a:pt x="-2966" y="3162"/>
                      <a:pt x="3052" y="3499"/>
                    </a:cubicBezTo>
                    <a:cubicBezTo>
                      <a:pt x="6972" y="3813"/>
                      <a:pt x="11030" y="367"/>
                      <a:pt x="50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6" name="Frihandsfigur: Form 775">
                <a:extLst>
                  <a:ext uri="{FF2B5EF4-FFF2-40B4-BE49-F238E27FC236}">
                    <a16:creationId xmlns:a16="http://schemas.microsoft.com/office/drawing/2014/main" id="{9B197D5F-7A92-3C40-9EA5-6905456A0061}"/>
                  </a:ext>
                </a:extLst>
              </p:cNvPr>
              <p:cNvSpPr/>
              <p:nvPr/>
            </p:nvSpPr>
            <p:spPr>
              <a:xfrm>
                <a:off x="3184603" y="6198214"/>
                <a:ext cx="8325" cy="1973"/>
              </a:xfrm>
              <a:custGeom>
                <a:avLst/>
                <a:gdLst>
                  <a:gd name="csX0" fmla="*/ 5102 w 8325"/>
                  <a:gd name="csY0" fmla="*/ 0 h 1973"/>
                  <a:gd name="csX1" fmla="*/ 4 w 8325"/>
                  <a:gd name="csY1" fmla="*/ 966 h 1973"/>
                  <a:gd name="csX2" fmla="*/ 5102 w 8325"/>
                  <a:gd name="csY2" fmla="*/ 0 h 19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25" h="1973">
                    <a:moveTo>
                      <a:pt x="5102" y="0"/>
                    </a:moveTo>
                    <a:cubicBezTo>
                      <a:pt x="2861" y="0"/>
                      <a:pt x="581" y="428"/>
                      <a:pt x="4" y="966"/>
                    </a:cubicBezTo>
                    <a:cubicBezTo>
                      <a:pt x="-276" y="3497"/>
                      <a:pt x="14720" y="526"/>
                      <a:pt x="51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7" name="Frihandsfigur: Form 776">
                <a:extLst>
                  <a:ext uri="{FF2B5EF4-FFF2-40B4-BE49-F238E27FC236}">
                    <a16:creationId xmlns:a16="http://schemas.microsoft.com/office/drawing/2014/main" id="{5BBADC20-4195-6FF2-9000-6989F85E9263}"/>
                  </a:ext>
                </a:extLst>
              </p:cNvPr>
              <p:cNvSpPr/>
              <p:nvPr/>
            </p:nvSpPr>
            <p:spPr>
              <a:xfrm>
                <a:off x="2752083" y="6675034"/>
                <a:ext cx="9670" cy="1667"/>
              </a:xfrm>
              <a:custGeom>
                <a:avLst/>
                <a:gdLst>
                  <a:gd name="csX0" fmla="*/ 6076 w 9670"/>
                  <a:gd name="csY0" fmla="*/ 0 h 1667"/>
                  <a:gd name="csX1" fmla="*/ 13 w 9670"/>
                  <a:gd name="csY1" fmla="*/ 863 h 1667"/>
                  <a:gd name="csX2" fmla="*/ 6076 w 9670"/>
                  <a:gd name="csY2" fmla="*/ 0 h 16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70" h="1667">
                    <a:moveTo>
                      <a:pt x="6076" y="0"/>
                    </a:moveTo>
                    <a:cubicBezTo>
                      <a:pt x="3487" y="29"/>
                      <a:pt x="773" y="417"/>
                      <a:pt x="13" y="863"/>
                    </a:cubicBezTo>
                    <a:cubicBezTo>
                      <a:pt x="-536" y="2977"/>
                      <a:pt x="17009" y="286"/>
                      <a:pt x="6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8" name="Frihandsfigur: Form 777">
                <a:extLst>
                  <a:ext uri="{FF2B5EF4-FFF2-40B4-BE49-F238E27FC236}">
                    <a16:creationId xmlns:a16="http://schemas.microsoft.com/office/drawing/2014/main" id="{723E4EA5-22CB-3D63-696D-DDD57B2355C0}"/>
                  </a:ext>
                </a:extLst>
              </p:cNvPr>
              <p:cNvSpPr/>
              <p:nvPr/>
            </p:nvSpPr>
            <p:spPr>
              <a:xfrm>
                <a:off x="3413984" y="5705210"/>
                <a:ext cx="7621" cy="4963"/>
              </a:xfrm>
              <a:custGeom>
                <a:avLst/>
                <a:gdLst>
                  <a:gd name="csX0" fmla="*/ 4584 w 7621"/>
                  <a:gd name="csY0" fmla="*/ 97 h 4963"/>
                  <a:gd name="csX1" fmla="*/ 0 w 7621"/>
                  <a:gd name="csY1" fmla="*/ 3360 h 4963"/>
                  <a:gd name="csX2" fmla="*/ 4584 w 7621"/>
                  <a:gd name="csY2" fmla="*/ 97 h 49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1" h="4963">
                    <a:moveTo>
                      <a:pt x="4584" y="97"/>
                    </a:moveTo>
                    <a:cubicBezTo>
                      <a:pt x="2532" y="634"/>
                      <a:pt x="480" y="2097"/>
                      <a:pt x="0" y="3360"/>
                    </a:cubicBezTo>
                    <a:cubicBezTo>
                      <a:pt x="-51" y="8686"/>
                      <a:pt x="13499" y="-1063"/>
                      <a:pt x="4584" y="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9" name="Frihandsfigur: Form 778">
                <a:extLst>
                  <a:ext uri="{FF2B5EF4-FFF2-40B4-BE49-F238E27FC236}">
                    <a16:creationId xmlns:a16="http://schemas.microsoft.com/office/drawing/2014/main" id="{8EC0479A-4049-001C-9516-FD8E406400DA}"/>
                  </a:ext>
                </a:extLst>
              </p:cNvPr>
              <p:cNvSpPr/>
              <p:nvPr/>
            </p:nvSpPr>
            <p:spPr>
              <a:xfrm>
                <a:off x="3465499" y="5579786"/>
                <a:ext cx="7440" cy="4382"/>
              </a:xfrm>
              <a:custGeom>
                <a:avLst/>
                <a:gdLst>
                  <a:gd name="csX0" fmla="*/ 4475 w 7440"/>
                  <a:gd name="csY0" fmla="*/ 328 h 4382"/>
                  <a:gd name="csX1" fmla="*/ 0 w 7440"/>
                  <a:gd name="csY1" fmla="*/ 3391 h 4382"/>
                  <a:gd name="csX2" fmla="*/ 4475 w 7440"/>
                  <a:gd name="csY2" fmla="*/ 328 h 43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0" h="4382">
                    <a:moveTo>
                      <a:pt x="4475" y="328"/>
                    </a:moveTo>
                    <a:cubicBezTo>
                      <a:pt x="2463" y="1019"/>
                      <a:pt x="463" y="2397"/>
                      <a:pt x="0" y="3391"/>
                    </a:cubicBezTo>
                    <a:cubicBezTo>
                      <a:pt x="120" y="7311"/>
                      <a:pt x="13122" y="-1804"/>
                      <a:pt x="4475" y="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0" name="Frihandsfigur: Form 779">
                <a:extLst>
                  <a:ext uri="{FF2B5EF4-FFF2-40B4-BE49-F238E27FC236}">
                    <a16:creationId xmlns:a16="http://schemas.microsoft.com/office/drawing/2014/main" id="{7D283486-77E2-565D-AB2E-47BA4DE7BC9D}"/>
                  </a:ext>
                </a:extLst>
              </p:cNvPr>
              <p:cNvSpPr/>
              <p:nvPr/>
            </p:nvSpPr>
            <p:spPr>
              <a:xfrm>
                <a:off x="3304133" y="5993871"/>
                <a:ext cx="7897" cy="4516"/>
              </a:xfrm>
              <a:custGeom>
                <a:avLst/>
                <a:gdLst>
                  <a:gd name="csX0" fmla="*/ 4890 w 7897"/>
                  <a:gd name="csY0" fmla="*/ 3 h 4516"/>
                  <a:gd name="csX1" fmla="*/ 3004 w 7897"/>
                  <a:gd name="csY1" fmla="*/ 4513 h 4516"/>
                  <a:gd name="csX2" fmla="*/ 4890 w 7897"/>
                  <a:gd name="csY2" fmla="*/ 3 h 45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4516">
                    <a:moveTo>
                      <a:pt x="4890" y="3"/>
                    </a:moveTo>
                    <a:cubicBezTo>
                      <a:pt x="1038" y="-134"/>
                      <a:pt x="-2877" y="4432"/>
                      <a:pt x="3004" y="4513"/>
                    </a:cubicBezTo>
                    <a:cubicBezTo>
                      <a:pt x="6879" y="4672"/>
                      <a:pt x="10765" y="83"/>
                      <a:pt x="489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1" name="Frihandsfigur: Form 780">
                <a:extLst>
                  <a:ext uri="{FF2B5EF4-FFF2-40B4-BE49-F238E27FC236}">
                    <a16:creationId xmlns:a16="http://schemas.microsoft.com/office/drawing/2014/main" id="{D534E338-3D62-2F46-6A5B-61FA17752513}"/>
                  </a:ext>
                </a:extLst>
              </p:cNvPr>
              <p:cNvSpPr/>
              <p:nvPr/>
            </p:nvSpPr>
            <p:spPr>
              <a:xfrm>
                <a:off x="3120314" y="6257913"/>
                <a:ext cx="8536" cy="2061"/>
              </a:xfrm>
              <a:custGeom>
                <a:avLst/>
                <a:gdLst>
                  <a:gd name="csX0" fmla="*/ 5252 w 8536"/>
                  <a:gd name="csY0" fmla="*/ 0 h 2061"/>
                  <a:gd name="csX1" fmla="*/ 5 w 8536"/>
                  <a:gd name="csY1" fmla="*/ 1005 h 2061"/>
                  <a:gd name="csX2" fmla="*/ 5252 w 8536"/>
                  <a:gd name="csY2" fmla="*/ 0 h 2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36" h="2061">
                    <a:moveTo>
                      <a:pt x="5252" y="0"/>
                    </a:moveTo>
                    <a:cubicBezTo>
                      <a:pt x="2954" y="0"/>
                      <a:pt x="606" y="451"/>
                      <a:pt x="5" y="1005"/>
                    </a:cubicBezTo>
                    <a:cubicBezTo>
                      <a:pt x="-332" y="3657"/>
                      <a:pt x="15087" y="548"/>
                      <a:pt x="5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2" name="Frihandsfigur: Form 781">
                <a:extLst>
                  <a:ext uri="{FF2B5EF4-FFF2-40B4-BE49-F238E27FC236}">
                    <a16:creationId xmlns:a16="http://schemas.microsoft.com/office/drawing/2014/main" id="{4FFA6899-D6E7-2992-4FCD-817126373B20}"/>
                  </a:ext>
                </a:extLst>
              </p:cNvPr>
              <p:cNvSpPr/>
              <p:nvPr/>
            </p:nvSpPr>
            <p:spPr>
              <a:xfrm>
                <a:off x="2832770" y="6594270"/>
                <a:ext cx="9406" cy="3829"/>
              </a:xfrm>
              <a:custGeom>
                <a:avLst/>
                <a:gdLst>
                  <a:gd name="csX0" fmla="*/ 5994 w 9406"/>
                  <a:gd name="csY0" fmla="*/ 17 h 3829"/>
                  <a:gd name="csX1" fmla="*/ 3411 w 9406"/>
                  <a:gd name="csY1" fmla="*/ 3812 h 3829"/>
                  <a:gd name="csX2" fmla="*/ 5994 w 9406"/>
                  <a:gd name="csY2" fmla="*/ 17 h 38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6" h="3829">
                    <a:moveTo>
                      <a:pt x="5994" y="17"/>
                    </a:moveTo>
                    <a:cubicBezTo>
                      <a:pt x="1765" y="-281"/>
                      <a:pt x="-3641" y="3497"/>
                      <a:pt x="3411" y="3812"/>
                    </a:cubicBezTo>
                    <a:cubicBezTo>
                      <a:pt x="7657" y="4120"/>
                      <a:pt x="13041" y="354"/>
                      <a:pt x="599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3" name="Frihandsfigur: Form 782">
                <a:extLst>
                  <a:ext uri="{FF2B5EF4-FFF2-40B4-BE49-F238E27FC236}">
                    <a16:creationId xmlns:a16="http://schemas.microsoft.com/office/drawing/2014/main" id="{57F77244-8E0F-9E13-BB53-1BB15B6157B4}"/>
                  </a:ext>
                </a:extLst>
              </p:cNvPr>
              <p:cNvSpPr/>
              <p:nvPr/>
            </p:nvSpPr>
            <p:spPr>
              <a:xfrm>
                <a:off x="2909186" y="6469628"/>
                <a:ext cx="9180" cy="3902"/>
              </a:xfrm>
              <a:custGeom>
                <a:avLst/>
                <a:gdLst>
                  <a:gd name="csX0" fmla="*/ 5816 w 9180"/>
                  <a:gd name="csY0" fmla="*/ 20 h 3902"/>
                  <a:gd name="csX1" fmla="*/ 3358 w 9180"/>
                  <a:gd name="csY1" fmla="*/ 3884 h 3902"/>
                  <a:gd name="csX2" fmla="*/ 5816 w 9180"/>
                  <a:gd name="csY2" fmla="*/ 20 h 39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0" h="3902">
                    <a:moveTo>
                      <a:pt x="5816" y="20"/>
                    </a:moveTo>
                    <a:cubicBezTo>
                      <a:pt x="1586" y="-311"/>
                      <a:pt x="-3494" y="3512"/>
                      <a:pt x="3358" y="3884"/>
                    </a:cubicBezTo>
                    <a:cubicBezTo>
                      <a:pt x="7593" y="4204"/>
                      <a:pt x="12679" y="380"/>
                      <a:pt x="58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4" name="Frihandsfigur: Form 783">
                <a:extLst>
                  <a:ext uri="{FF2B5EF4-FFF2-40B4-BE49-F238E27FC236}">
                    <a16:creationId xmlns:a16="http://schemas.microsoft.com/office/drawing/2014/main" id="{B4183E20-B49C-758C-0C6F-85F352E73312}"/>
                  </a:ext>
                </a:extLst>
              </p:cNvPr>
              <p:cNvSpPr/>
              <p:nvPr/>
            </p:nvSpPr>
            <p:spPr>
              <a:xfrm>
                <a:off x="2982487" y="6385952"/>
                <a:ext cx="8995" cy="2268"/>
              </a:xfrm>
              <a:custGeom>
                <a:avLst/>
                <a:gdLst>
                  <a:gd name="csX0" fmla="*/ 5576 w 8995"/>
                  <a:gd name="csY0" fmla="*/ 0 h 2268"/>
                  <a:gd name="csX1" fmla="*/ 9 w 8995"/>
                  <a:gd name="csY1" fmla="*/ 1109 h 2268"/>
                  <a:gd name="csX2" fmla="*/ 5576 w 8995"/>
                  <a:gd name="csY2" fmla="*/ 0 h 22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5" h="2268">
                    <a:moveTo>
                      <a:pt x="5576" y="0"/>
                    </a:moveTo>
                    <a:cubicBezTo>
                      <a:pt x="3158" y="0"/>
                      <a:pt x="672" y="497"/>
                      <a:pt x="9" y="1109"/>
                    </a:cubicBezTo>
                    <a:cubicBezTo>
                      <a:pt x="-448" y="4023"/>
                      <a:pt x="15886" y="600"/>
                      <a:pt x="55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5" name="Frihandsfigur: Form 784">
                <a:extLst>
                  <a:ext uri="{FF2B5EF4-FFF2-40B4-BE49-F238E27FC236}">
                    <a16:creationId xmlns:a16="http://schemas.microsoft.com/office/drawing/2014/main" id="{84D00449-DFC1-693A-CBF7-9C5EA3B41F67}"/>
                  </a:ext>
                </a:extLst>
              </p:cNvPr>
              <p:cNvSpPr/>
              <p:nvPr/>
            </p:nvSpPr>
            <p:spPr>
              <a:xfrm>
                <a:off x="3053023" y="6320418"/>
                <a:ext cx="8760" cy="2162"/>
              </a:xfrm>
              <a:custGeom>
                <a:avLst/>
                <a:gdLst>
                  <a:gd name="csX0" fmla="*/ 5408 w 8760"/>
                  <a:gd name="csY0" fmla="*/ 0 h 2162"/>
                  <a:gd name="csX1" fmla="*/ 7 w 8760"/>
                  <a:gd name="csY1" fmla="*/ 1057 h 2162"/>
                  <a:gd name="csX2" fmla="*/ 5408 w 8760"/>
                  <a:gd name="csY2" fmla="*/ 0 h 2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0" h="2162">
                    <a:moveTo>
                      <a:pt x="5408" y="0"/>
                    </a:moveTo>
                    <a:cubicBezTo>
                      <a:pt x="3053" y="0"/>
                      <a:pt x="636" y="474"/>
                      <a:pt x="7" y="1057"/>
                    </a:cubicBezTo>
                    <a:cubicBezTo>
                      <a:pt x="-387" y="3834"/>
                      <a:pt x="15478" y="571"/>
                      <a:pt x="5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6" name="Frihandsfigur: Form 785">
                <a:extLst>
                  <a:ext uri="{FF2B5EF4-FFF2-40B4-BE49-F238E27FC236}">
                    <a16:creationId xmlns:a16="http://schemas.microsoft.com/office/drawing/2014/main" id="{2BE2F731-D72A-5D99-4845-C4D05E54C906}"/>
                  </a:ext>
                </a:extLst>
              </p:cNvPr>
              <p:cNvSpPr/>
              <p:nvPr/>
            </p:nvSpPr>
            <p:spPr>
              <a:xfrm>
                <a:off x="1469052" y="7526050"/>
                <a:ext cx="13659" cy="5235"/>
              </a:xfrm>
              <a:custGeom>
                <a:avLst/>
                <a:gdLst>
                  <a:gd name="csX0" fmla="*/ 9519 w 13659"/>
                  <a:gd name="csY0" fmla="*/ 95 h 5235"/>
                  <a:gd name="csX1" fmla="*/ 4141 w 13659"/>
                  <a:gd name="csY1" fmla="*/ 5141 h 5235"/>
                  <a:gd name="csX2" fmla="*/ 9519 w 13659"/>
                  <a:gd name="csY2" fmla="*/ 95 h 52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9" h="5235">
                    <a:moveTo>
                      <a:pt x="9519" y="95"/>
                    </a:moveTo>
                    <a:cubicBezTo>
                      <a:pt x="5135" y="-773"/>
                      <a:pt x="-6003" y="4553"/>
                      <a:pt x="4141" y="5141"/>
                    </a:cubicBezTo>
                    <a:cubicBezTo>
                      <a:pt x="8524" y="6004"/>
                      <a:pt x="19663" y="684"/>
                      <a:pt x="9519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7" name="Frihandsfigur: Form 786">
                <a:extLst>
                  <a:ext uri="{FF2B5EF4-FFF2-40B4-BE49-F238E27FC236}">
                    <a16:creationId xmlns:a16="http://schemas.microsoft.com/office/drawing/2014/main" id="{F0F67131-80F0-5B50-1B63-145037BE93C7}"/>
                  </a:ext>
                </a:extLst>
              </p:cNvPr>
              <p:cNvSpPr/>
              <p:nvPr/>
            </p:nvSpPr>
            <p:spPr>
              <a:xfrm>
                <a:off x="3320149" y="5596472"/>
                <a:ext cx="6637" cy="4814"/>
              </a:xfrm>
              <a:custGeom>
                <a:avLst/>
                <a:gdLst>
                  <a:gd name="csX0" fmla="*/ 4281 w 6637"/>
                  <a:gd name="csY0" fmla="*/ 1296 h 4814"/>
                  <a:gd name="csX1" fmla="*/ 292 w 6637"/>
                  <a:gd name="csY1" fmla="*/ 4799 h 4814"/>
                  <a:gd name="csX2" fmla="*/ 4281 w 6637"/>
                  <a:gd name="csY2" fmla="*/ 1296 h 48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7" h="4814">
                    <a:moveTo>
                      <a:pt x="4281" y="1296"/>
                    </a:moveTo>
                    <a:cubicBezTo>
                      <a:pt x="3366" y="1964"/>
                      <a:pt x="-1183" y="5062"/>
                      <a:pt x="292" y="4799"/>
                    </a:cubicBezTo>
                    <a:cubicBezTo>
                      <a:pt x="2463" y="3890"/>
                      <a:pt x="10596" y="-2751"/>
                      <a:pt x="4281" y="1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8" name="Frihandsfigur: Form 787">
                <a:extLst>
                  <a:ext uri="{FF2B5EF4-FFF2-40B4-BE49-F238E27FC236}">
                    <a16:creationId xmlns:a16="http://schemas.microsoft.com/office/drawing/2014/main" id="{F57B2453-F13A-2DF3-0B6E-725D08AA9971}"/>
                  </a:ext>
                </a:extLst>
              </p:cNvPr>
              <p:cNvSpPr/>
              <p:nvPr/>
            </p:nvSpPr>
            <p:spPr>
              <a:xfrm>
                <a:off x="1855965" y="6880134"/>
                <a:ext cx="11690" cy="3688"/>
              </a:xfrm>
              <a:custGeom>
                <a:avLst/>
                <a:gdLst>
                  <a:gd name="csX0" fmla="*/ 7740 w 11690"/>
                  <a:gd name="csY0" fmla="*/ 0 h 3688"/>
                  <a:gd name="csX1" fmla="*/ 105 w 11690"/>
                  <a:gd name="csY1" fmla="*/ 1805 h 3688"/>
                  <a:gd name="csX2" fmla="*/ 7740 w 11690"/>
                  <a:gd name="csY2" fmla="*/ 0 h 3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90" h="3688">
                    <a:moveTo>
                      <a:pt x="7740" y="0"/>
                    </a:moveTo>
                    <a:cubicBezTo>
                      <a:pt x="4677" y="0"/>
                      <a:pt x="1254" y="806"/>
                      <a:pt x="105" y="1805"/>
                    </a:cubicBezTo>
                    <a:cubicBezTo>
                      <a:pt x="-1695" y="6549"/>
                      <a:pt x="20439" y="948"/>
                      <a:pt x="77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" name="Frihandsfigur: Form 788">
                <a:extLst>
                  <a:ext uri="{FF2B5EF4-FFF2-40B4-BE49-F238E27FC236}">
                    <a16:creationId xmlns:a16="http://schemas.microsoft.com/office/drawing/2014/main" id="{D528A350-9C45-784E-3466-5856B92FBC8D}"/>
                  </a:ext>
                </a:extLst>
              </p:cNvPr>
              <p:cNvSpPr/>
              <p:nvPr/>
            </p:nvSpPr>
            <p:spPr>
              <a:xfrm>
                <a:off x="2093683" y="6719452"/>
                <a:ext cx="10961" cy="1110"/>
              </a:xfrm>
              <a:custGeom>
                <a:avLst/>
                <a:gdLst>
                  <a:gd name="csX0" fmla="*/ 7326 w 10961"/>
                  <a:gd name="csY0" fmla="*/ 10 h 1110"/>
                  <a:gd name="csX1" fmla="*/ 3628 w 10961"/>
                  <a:gd name="csY1" fmla="*/ 1101 h 1110"/>
                  <a:gd name="csX2" fmla="*/ 7326 w 10961"/>
                  <a:gd name="csY2" fmla="*/ 10 h 11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61" h="1110">
                    <a:moveTo>
                      <a:pt x="7326" y="10"/>
                    </a:moveTo>
                    <a:cubicBezTo>
                      <a:pt x="3474" y="-115"/>
                      <a:pt x="-4744" y="947"/>
                      <a:pt x="3628" y="1101"/>
                    </a:cubicBezTo>
                    <a:cubicBezTo>
                      <a:pt x="7492" y="1221"/>
                      <a:pt x="15710" y="147"/>
                      <a:pt x="732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" name="Frihandsfigur: Form 789">
                <a:extLst>
                  <a:ext uri="{FF2B5EF4-FFF2-40B4-BE49-F238E27FC236}">
                    <a16:creationId xmlns:a16="http://schemas.microsoft.com/office/drawing/2014/main" id="{54FD26AC-6BF0-D2FD-BCBF-8C5F07772794}"/>
                  </a:ext>
                </a:extLst>
              </p:cNvPr>
              <p:cNvSpPr/>
              <p:nvPr/>
            </p:nvSpPr>
            <p:spPr>
              <a:xfrm>
                <a:off x="1978203" y="6776510"/>
                <a:ext cx="11337" cy="2917"/>
              </a:xfrm>
              <a:custGeom>
                <a:avLst/>
                <a:gdLst>
                  <a:gd name="csX0" fmla="*/ 7626 w 11337"/>
                  <a:gd name="csY0" fmla="*/ 27 h 2917"/>
                  <a:gd name="csX1" fmla="*/ 3706 w 11337"/>
                  <a:gd name="csY1" fmla="*/ 2891 h 2917"/>
                  <a:gd name="csX2" fmla="*/ 7626 w 11337"/>
                  <a:gd name="csY2" fmla="*/ 27 h 2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37" h="2917">
                    <a:moveTo>
                      <a:pt x="7626" y="27"/>
                    </a:moveTo>
                    <a:cubicBezTo>
                      <a:pt x="3437" y="-304"/>
                      <a:pt x="-4804" y="2462"/>
                      <a:pt x="3706" y="2891"/>
                    </a:cubicBezTo>
                    <a:cubicBezTo>
                      <a:pt x="7900" y="3216"/>
                      <a:pt x="16147" y="434"/>
                      <a:pt x="7626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" name="Frihandsfigur: Form 790">
                <a:extLst>
                  <a:ext uri="{FF2B5EF4-FFF2-40B4-BE49-F238E27FC236}">
                    <a16:creationId xmlns:a16="http://schemas.microsoft.com/office/drawing/2014/main" id="{F0C1364F-7719-0E6B-EB03-5C3AAC599FAC}"/>
                  </a:ext>
                </a:extLst>
              </p:cNvPr>
              <p:cNvSpPr/>
              <p:nvPr/>
            </p:nvSpPr>
            <p:spPr>
              <a:xfrm>
                <a:off x="2305614" y="6707521"/>
                <a:ext cx="10300" cy="210"/>
              </a:xfrm>
              <a:custGeom>
                <a:avLst/>
                <a:gdLst>
                  <a:gd name="csX0" fmla="*/ 6798 w 10300"/>
                  <a:gd name="csY0" fmla="*/ 191 h 210"/>
                  <a:gd name="csX1" fmla="*/ 3501 w 10300"/>
                  <a:gd name="csY1" fmla="*/ 19 h 210"/>
                  <a:gd name="csX2" fmla="*/ 6798 w 10300"/>
                  <a:gd name="csY2" fmla="*/ 191 h 2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00" h="210">
                    <a:moveTo>
                      <a:pt x="6798" y="191"/>
                    </a:moveTo>
                    <a:cubicBezTo>
                      <a:pt x="3106" y="259"/>
                      <a:pt x="-4443" y="134"/>
                      <a:pt x="3501" y="19"/>
                    </a:cubicBezTo>
                    <a:cubicBezTo>
                      <a:pt x="7198" y="-49"/>
                      <a:pt x="14742" y="77"/>
                      <a:pt x="6798" y="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2" name="Frihandsfigur: Form 791">
                <a:extLst>
                  <a:ext uri="{FF2B5EF4-FFF2-40B4-BE49-F238E27FC236}">
                    <a16:creationId xmlns:a16="http://schemas.microsoft.com/office/drawing/2014/main" id="{349F7676-ACE0-CED6-BD9C-6D6C8808329A}"/>
                  </a:ext>
                </a:extLst>
              </p:cNvPr>
              <p:cNvSpPr/>
              <p:nvPr/>
            </p:nvSpPr>
            <p:spPr>
              <a:xfrm>
                <a:off x="2202649" y="6704197"/>
                <a:ext cx="10644" cy="98"/>
              </a:xfrm>
              <a:custGeom>
                <a:avLst/>
                <a:gdLst>
                  <a:gd name="csX0" fmla="*/ 7064 w 10644"/>
                  <a:gd name="csY0" fmla="*/ 11 h 98"/>
                  <a:gd name="csX1" fmla="*/ 3573 w 10644"/>
                  <a:gd name="csY1" fmla="*/ 92 h 98"/>
                  <a:gd name="csX2" fmla="*/ 7064 w 10644"/>
                  <a:gd name="csY2" fmla="*/ 11 h 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44" h="98">
                    <a:moveTo>
                      <a:pt x="7064" y="11"/>
                    </a:moveTo>
                    <a:cubicBezTo>
                      <a:pt x="3327" y="23"/>
                      <a:pt x="-4617" y="126"/>
                      <a:pt x="3573" y="92"/>
                    </a:cubicBezTo>
                    <a:cubicBezTo>
                      <a:pt x="7322" y="69"/>
                      <a:pt x="15265" y="-34"/>
                      <a:pt x="7064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3" name="Frihandsfigur: Form 792">
                <a:extLst>
                  <a:ext uri="{FF2B5EF4-FFF2-40B4-BE49-F238E27FC236}">
                    <a16:creationId xmlns:a16="http://schemas.microsoft.com/office/drawing/2014/main" id="{C3AF4D4B-C310-B2F7-650D-8840DCF0209A}"/>
                  </a:ext>
                </a:extLst>
              </p:cNvPr>
              <p:cNvSpPr/>
              <p:nvPr/>
            </p:nvSpPr>
            <p:spPr>
              <a:xfrm>
                <a:off x="2403025" y="6706904"/>
                <a:ext cx="9984" cy="354"/>
              </a:xfrm>
              <a:custGeom>
                <a:avLst/>
                <a:gdLst>
                  <a:gd name="csX0" fmla="*/ 6554 w 9984"/>
                  <a:gd name="csY0" fmla="*/ 8 h 354"/>
                  <a:gd name="csX1" fmla="*/ 3428 w 9984"/>
                  <a:gd name="csY1" fmla="*/ 345 h 354"/>
                  <a:gd name="csX2" fmla="*/ 6554 w 9984"/>
                  <a:gd name="csY2" fmla="*/ 8 h 3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84" h="354">
                    <a:moveTo>
                      <a:pt x="6554" y="8"/>
                    </a:moveTo>
                    <a:cubicBezTo>
                      <a:pt x="2913" y="31"/>
                      <a:pt x="-4282" y="420"/>
                      <a:pt x="3428" y="345"/>
                    </a:cubicBezTo>
                    <a:cubicBezTo>
                      <a:pt x="7085" y="323"/>
                      <a:pt x="14263" y="-60"/>
                      <a:pt x="655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4" name="Frihandsfigur: Form 793">
                <a:extLst>
                  <a:ext uri="{FF2B5EF4-FFF2-40B4-BE49-F238E27FC236}">
                    <a16:creationId xmlns:a16="http://schemas.microsoft.com/office/drawing/2014/main" id="{2871D58C-A89B-ED3F-DB98-0DB8DFFB497B}"/>
                  </a:ext>
                </a:extLst>
              </p:cNvPr>
              <p:cNvSpPr/>
              <p:nvPr/>
            </p:nvSpPr>
            <p:spPr>
              <a:xfrm>
                <a:off x="1279959" y="7378695"/>
                <a:ext cx="13652" cy="4791"/>
              </a:xfrm>
              <a:custGeom>
                <a:avLst/>
                <a:gdLst>
                  <a:gd name="csX0" fmla="*/ 9531 w 13652"/>
                  <a:gd name="csY0" fmla="*/ 44 h 4791"/>
                  <a:gd name="csX1" fmla="*/ 4113 w 13652"/>
                  <a:gd name="csY1" fmla="*/ 4748 h 4791"/>
                  <a:gd name="csX2" fmla="*/ 9531 w 13652"/>
                  <a:gd name="csY2" fmla="*/ 44 h 47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2" h="4791">
                    <a:moveTo>
                      <a:pt x="9531" y="44"/>
                    </a:moveTo>
                    <a:cubicBezTo>
                      <a:pt x="4805" y="-493"/>
                      <a:pt x="-5842" y="4021"/>
                      <a:pt x="4113" y="4748"/>
                    </a:cubicBezTo>
                    <a:cubicBezTo>
                      <a:pt x="8857" y="5285"/>
                      <a:pt x="19498" y="770"/>
                      <a:pt x="953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5" name="Frihandsfigur: Form 794">
                <a:extLst>
                  <a:ext uri="{FF2B5EF4-FFF2-40B4-BE49-F238E27FC236}">
                    <a16:creationId xmlns:a16="http://schemas.microsoft.com/office/drawing/2014/main" id="{AF000F55-108A-BB34-611E-2AEB2E7ED01E}"/>
                  </a:ext>
                </a:extLst>
              </p:cNvPr>
              <p:cNvSpPr/>
              <p:nvPr/>
            </p:nvSpPr>
            <p:spPr>
              <a:xfrm>
                <a:off x="1725665" y="6992759"/>
                <a:ext cx="12166" cy="3910"/>
              </a:xfrm>
              <a:custGeom>
                <a:avLst/>
                <a:gdLst>
                  <a:gd name="csX0" fmla="*/ 8292 w 12166"/>
                  <a:gd name="csY0" fmla="*/ 35 h 3910"/>
                  <a:gd name="csX1" fmla="*/ 3868 w 12166"/>
                  <a:gd name="csY1" fmla="*/ 3876 h 3910"/>
                  <a:gd name="csX2" fmla="*/ 8292 w 12166"/>
                  <a:gd name="csY2" fmla="*/ 35 h 3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6" h="3910">
                    <a:moveTo>
                      <a:pt x="8292" y="35"/>
                    </a:moveTo>
                    <a:cubicBezTo>
                      <a:pt x="3846" y="-399"/>
                      <a:pt x="-5156" y="3316"/>
                      <a:pt x="3868" y="3876"/>
                    </a:cubicBezTo>
                    <a:cubicBezTo>
                      <a:pt x="8332" y="4310"/>
                      <a:pt x="17321" y="601"/>
                      <a:pt x="8292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6" name="Frihandsfigur: Form 795">
                <a:extLst>
                  <a:ext uri="{FF2B5EF4-FFF2-40B4-BE49-F238E27FC236}">
                    <a16:creationId xmlns:a16="http://schemas.microsoft.com/office/drawing/2014/main" id="{C721AC5E-56A9-679D-4C00-19074976A366}"/>
                  </a:ext>
                </a:extLst>
              </p:cNvPr>
              <p:cNvSpPr/>
              <p:nvPr/>
            </p:nvSpPr>
            <p:spPr>
              <a:xfrm>
                <a:off x="1586977" y="7112856"/>
                <a:ext cx="12625" cy="4178"/>
              </a:xfrm>
              <a:custGeom>
                <a:avLst/>
                <a:gdLst>
                  <a:gd name="csX0" fmla="*/ 8672 w 12625"/>
                  <a:gd name="csY0" fmla="*/ 38 h 4178"/>
                  <a:gd name="csX1" fmla="*/ 3946 w 12625"/>
                  <a:gd name="csY1" fmla="*/ 4141 h 4178"/>
                  <a:gd name="csX2" fmla="*/ 8672 w 12625"/>
                  <a:gd name="csY2" fmla="*/ 38 h 41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25" h="4178">
                    <a:moveTo>
                      <a:pt x="8672" y="38"/>
                    </a:moveTo>
                    <a:cubicBezTo>
                      <a:pt x="4140" y="-425"/>
                      <a:pt x="-5370" y="3524"/>
                      <a:pt x="3946" y="4141"/>
                    </a:cubicBezTo>
                    <a:cubicBezTo>
                      <a:pt x="8495" y="4604"/>
                      <a:pt x="17999" y="649"/>
                      <a:pt x="8672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7" name="Frihandsfigur: Form 796">
                <a:extLst>
                  <a:ext uri="{FF2B5EF4-FFF2-40B4-BE49-F238E27FC236}">
                    <a16:creationId xmlns:a16="http://schemas.microsoft.com/office/drawing/2014/main" id="{ACE55FE5-B030-BFC6-509A-82BA93DF89CB}"/>
                  </a:ext>
                </a:extLst>
              </p:cNvPr>
              <p:cNvSpPr/>
              <p:nvPr/>
            </p:nvSpPr>
            <p:spPr>
              <a:xfrm>
                <a:off x="1438727" y="7241224"/>
                <a:ext cx="13118" cy="4470"/>
              </a:xfrm>
              <a:custGeom>
                <a:avLst/>
                <a:gdLst>
                  <a:gd name="csX0" fmla="*/ 9086 w 13118"/>
                  <a:gd name="csY0" fmla="*/ 41 h 4470"/>
                  <a:gd name="csX1" fmla="*/ 4028 w 13118"/>
                  <a:gd name="csY1" fmla="*/ 4430 h 4470"/>
                  <a:gd name="csX2" fmla="*/ 9086 w 13118"/>
                  <a:gd name="csY2" fmla="*/ 41 h 4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18" h="4470">
                    <a:moveTo>
                      <a:pt x="9086" y="41"/>
                    </a:moveTo>
                    <a:cubicBezTo>
                      <a:pt x="4451" y="-457"/>
                      <a:pt x="-5596" y="3761"/>
                      <a:pt x="4028" y="4430"/>
                    </a:cubicBezTo>
                    <a:cubicBezTo>
                      <a:pt x="8674" y="4927"/>
                      <a:pt x="18716" y="703"/>
                      <a:pt x="908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8" name="Frihandsfigur: Form 797">
                <a:extLst>
                  <a:ext uri="{FF2B5EF4-FFF2-40B4-BE49-F238E27FC236}">
                    <a16:creationId xmlns:a16="http://schemas.microsoft.com/office/drawing/2014/main" id="{759CD53E-DADE-A4DE-B606-DCE2C584DC0E}"/>
                  </a:ext>
                </a:extLst>
              </p:cNvPr>
              <p:cNvSpPr/>
              <p:nvPr/>
            </p:nvSpPr>
            <p:spPr>
              <a:xfrm>
                <a:off x="2743967" y="6385952"/>
                <a:ext cx="8976" cy="2270"/>
              </a:xfrm>
              <a:custGeom>
                <a:avLst/>
                <a:gdLst>
                  <a:gd name="csX0" fmla="*/ 5654 w 8976"/>
                  <a:gd name="csY0" fmla="*/ 0 h 2270"/>
                  <a:gd name="csX1" fmla="*/ 19 w 8976"/>
                  <a:gd name="csY1" fmla="*/ 1109 h 2270"/>
                  <a:gd name="csX2" fmla="*/ 5654 w 8976"/>
                  <a:gd name="csY2" fmla="*/ 0 h 22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76" h="2270">
                    <a:moveTo>
                      <a:pt x="5654" y="0"/>
                    </a:moveTo>
                    <a:cubicBezTo>
                      <a:pt x="3254" y="0"/>
                      <a:pt x="728" y="497"/>
                      <a:pt x="19" y="1109"/>
                    </a:cubicBezTo>
                    <a:cubicBezTo>
                      <a:pt x="-633" y="4035"/>
                      <a:pt x="15815" y="583"/>
                      <a:pt x="5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9" name="Frihandsfigur: Form 798">
                <a:extLst>
                  <a:ext uri="{FF2B5EF4-FFF2-40B4-BE49-F238E27FC236}">
                    <a16:creationId xmlns:a16="http://schemas.microsoft.com/office/drawing/2014/main" id="{DE6AC4A0-9D6D-C122-E16D-3F93464F8073}"/>
                  </a:ext>
                </a:extLst>
              </p:cNvPr>
              <p:cNvSpPr/>
              <p:nvPr/>
            </p:nvSpPr>
            <p:spPr>
              <a:xfrm>
                <a:off x="3210747" y="5780181"/>
                <a:ext cx="7565" cy="4970"/>
              </a:xfrm>
              <a:custGeom>
                <a:avLst/>
                <a:gdLst>
                  <a:gd name="csX0" fmla="*/ 4721 w 7565"/>
                  <a:gd name="csY0" fmla="*/ 627 h 4970"/>
                  <a:gd name="csX1" fmla="*/ 2841 w 7565"/>
                  <a:gd name="csY1" fmla="*/ 4348 h 4970"/>
                  <a:gd name="csX2" fmla="*/ 4721 w 7565"/>
                  <a:gd name="csY2" fmla="*/ 627 h 49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65" h="4970">
                    <a:moveTo>
                      <a:pt x="4721" y="627"/>
                    </a:moveTo>
                    <a:cubicBezTo>
                      <a:pt x="1801" y="1673"/>
                      <a:pt x="-3183" y="6708"/>
                      <a:pt x="2841" y="4348"/>
                    </a:cubicBezTo>
                    <a:cubicBezTo>
                      <a:pt x="5778" y="3325"/>
                      <a:pt x="10745" y="-1750"/>
                      <a:pt x="4721" y="6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0" name="Frihandsfigur: Form 799">
                <a:extLst>
                  <a:ext uri="{FF2B5EF4-FFF2-40B4-BE49-F238E27FC236}">
                    <a16:creationId xmlns:a16="http://schemas.microsoft.com/office/drawing/2014/main" id="{5B82CEB9-0332-BB59-22E4-4F69925F266E}"/>
                  </a:ext>
                </a:extLst>
              </p:cNvPr>
              <p:cNvSpPr/>
              <p:nvPr/>
            </p:nvSpPr>
            <p:spPr>
              <a:xfrm>
                <a:off x="3028526" y="6119942"/>
                <a:ext cx="8116" cy="3144"/>
              </a:xfrm>
              <a:custGeom>
                <a:avLst/>
                <a:gdLst>
                  <a:gd name="csX0" fmla="*/ 5119 w 8116"/>
                  <a:gd name="csY0" fmla="*/ 6 h 3144"/>
                  <a:gd name="csX1" fmla="*/ 2993 w 8116"/>
                  <a:gd name="csY1" fmla="*/ 3138 h 3144"/>
                  <a:gd name="csX2" fmla="*/ 5119 w 8116"/>
                  <a:gd name="csY2" fmla="*/ 6 h 31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16" h="3144">
                    <a:moveTo>
                      <a:pt x="5119" y="6"/>
                    </a:moveTo>
                    <a:cubicBezTo>
                      <a:pt x="1450" y="-155"/>
                      <a:pt x="-3128" y="3000"/>
                      <a:pt x="2993" y="3138"/>
                    </a:cubicBezTo>
                    <a:cubicBezTo>
                      <a:pt x="6679" y="3315"/>
                      <a:pt x="11240" y="137"/>
                      <a:pt x="5119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1" name="Frihandsfigur: Form 800">
                <a:extLst>
                  <a:ext uri="{FF2B5EF4-FFF2-40B4-BE49-F238E27FC236}">
                    <a16:creationId xmlns:a16="http://schemas.microsoft.com/office/drawing/2014/main" id="{52A3BCB0-D0F5-7C09-7AAD-2A87BD634889}"/>
                  </a:ext>
                </a:extLst>
              </p:cNvPr>
              <p:cNvSpPr/>
              <p:nvPr/>
            </p:nvSpPr>
            <p:spPr>
              <a:xfrm>
                <a:off x="2962458" y="6198199"/>
                <a:ext cx="8301" cy="1955"/>
              </a:xfrm>
              <a:custGeom>
                <a:avLst/>
                <a:gdLst>
                  <a:gd name="csX0" fmla="*/ 5270 w 8301"/>
                  <a:gd name="csY0" fmla="*/ 15 h 1955"/>
                  <a:gd name="csX1" fmla="*/ 3030 w 8301"/>
                  <a:gd name="csY1" fmla="*/ 1941 h 1955"/>
                  <a:gd name="csX2" fmla="*/ 5270 w 8301"/>
                  <a:gd name="csY2" fmla="*/ 15 h 19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01" h="1955">
                    <a:moveTo>
                      <a:pt x="5270" y="15"/>
                    </a:moveTo>
                    <a:cubicBezTo>
                      <a:pt x="1715" y="-185"/>
                      <a:pt x="-3308" y="1712"/>
                      <a:pt x="3030" y="1941"/>
                    </a:cubicBezTo>
                    <a:cubicBezTo>
                      <a:pt x="6590" y="2140"/>
                      <a:pt x="11608" y="244"/>
                      <a:pt x="527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2" name="Frihandsfigur: Form 801">
                <a:extLst>
                  <a:ext uri="{FF2B5EF4-FFF2-40B4-BE49-F238E27FC236}">
                    <a16:creationId xmlns:a16="http://schemas.microsoft.com/office/drawing/2014/main" id="{D4929FFE-D7EF-7201-3CC1-9B0B9D2A1E5F}"/>
                  </a:ext>
                </a:extLst>
              </p:cNvPr>
              <p:cNvSpPr/>
              <p:nvPr/>
            </p:nvSpPr>
            <p:spPr>
              <a:xfrm>
                <a:off x="2495492" y="6678731"/>
                <a:ext cx="9722" cy="1665"/>
              </a:xfrm>
              <a:custGeom>
                <a:avLst/>
                <a:gdLst>
                  <a:gd name="csX0" fmla="*/ 6195 w 9722"/>
                  <a:gd name="csY0" fmla="*/ 0 h 1665"/>
                  <a:gd name="csX1" fmla="*/ 23 w 9722"/>
                  <a:gd name="csY1" fmla="*/ 897 h 1665"/>
                  <a:gd name="csX2" fmla="*/ 6195 w 9722"/>
                  <a:gd name="csY2" fmla="*/ 0 h 1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22" h="1665">
                    <a:moveTo>
                      <a:pt x="6195" y="0"/>
                    </a:moveTo>
                    <a:cubicBezTo>
                      <a:pt x="3606" y="46"/>
                      <a:pt x="840" y="452"/>
                      <a:pt x="23" y="897"/>
                    </a:cubicBezTo>
                    <a:cubicBezTo>
                      <a:pt x="-726" y="2989"/>
                      <a:pt x="17065" y="160"/>
                      <a:pt x="6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3" name="Frihandsfigur: Form 802">
                <a:extLst>
                  <a:ext uri="{FF2B5EF4-FFF2-40B4-BE49-F238E27FC236}">
                    <a16:creationId xmlns:a16="http://schemas.microsoft.com/office/drawing/2014/main" id="{52601D33-482F-78EF-81AB-B12BC2319627}"/>
                  </a:ext>
                </a:extLst>
              </p:cNvPr>
              <p:cNvSpPr/>
              <p:nvPr/>
            </p:nvSpPr>
            <p:spPr>
              <a:xfrm>
                <a:off x="3152505" y="5897272"/>
                <a:ext cx="7757" cy="4406"/>
              </a:xfrm>
              <a:custGeom>
                <a:avLst/>
                <a:gdLst>
                  <a:gd name="csX0" fmla="*/ 4858 w 7757"/>
                  <a:gd name="csY0" fmla="*/ 242 h 4406"/>
                  <a:gd name="csX1" fmla="*/ 2898 w 7757"/>
                  <a:gd name="csY1" fmla="*/ 4168 h 4406"/>
                  <a:gd name="csX2" fmla="*/ 4858 w 7757"/>
                  <a:gd name="csY2" fmla="*/ 242 h 44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57" h="4406">
                    <a:moveTo>
                      <a:pt x="4858" y="242"/>
                    </a:moveTo>
                    <a:cubicBezTo>
                      <a:pt x="1686" y="842"/>
                      <a:pt x="-3171" y="5499"/>
                      <a:pt x="2898" y="4168"/>
                    </a:cubicBezTo>
                    <a:cubicBezTo>
                      <a:pt x="6087" y="3596"/>
                      <a:pt x="10922" y="-1107"/>
                      <a:pt x="4858" y="2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4" name="Frihandsfigur: Form 803">
                <a:extLst>
                  <a:ext uri="{FF2B5EF4-FFF2-40B4-BE49-F238E27FC236}">
                    <a16:creationId xmlns:a16="http://schemas.microsoft.com/office/drawing/2014/main" id="{468595FE-0E0C-108F-8FF5-7442DA8D3C23}"/>
                  </a:ext>
                </a:extLst>
              </p:cNvPr>
              <p:cNvSpPr/>
              <p:nvPr/>
            </p:nvSpPr>
            <p:spPr>
              <a:xfrm>
                <a:off x="3091782" y="6014613"/>
                <a:ext cx="7941" cy="3800"/>
              </a:xfrm>
              <a:custGeom>
                <a:avLst/>
                <a:gdLst>
                  <a:gd name="csX0" fmla="*/ 4991 w 7941"/>
                  <a:gd name="csY0" fmla="*/ 35 h 3800"/>
                  <a:gd name="csX1" fmla="*/ 2945 w 7941"/>
                  <a:gd name="csY1" fmla="*/ 3767 h 3800"/>
                  <a:gd name="csX2" fmla="*/ 4991 w 7941"/>
                  <a:gd name="csY2" fmla="*/ 35 h 3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41" h="3800">
                    <a:moveTo>
                      <a:pt x="4991" y="35"/>
                    </a:moveTo>
                    <a:cubicBezTo>
                      <a:pt x="1511" y="207"/>
                      <a:pt x="-3119" y="4207"/>
                      <a:pt x="2945" y="3767"/>
                    </a:cubicBezTo>
                    <a:cubicBezTo>
                      <a:pt x="6448" y="3624"/>
                      <a:pt x="11055" y="-416"/>
                      <a:pt x="499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5" name="Frihandsfigur: Form 804">
                <a:extLst>
                  <a:ext uri="{FF2B5EF4-FFF2-40B4-BE49-F238E27FC236}">
                    <a16:creationId xmlns:a16="http://schemas.microsoft.com/office/drawing/2014/main" id="{1F4E2CE5-0DA8-6AC5-5B6C-70E191834F33}"/>
                  </a:ext>
                </a:extLst>
              </p:cNvPr>
              <p:cNvSpPr/>
              <p:nvPr/>
            </p:nvSpPr>
            <p:spPr>
              <a:xfrm>
                <a:off x="2664861" y="6470267"/>
                <a:ext cx="9203" cy="3978"/>
              </a:xfrm>
              <a:custGeom>
                <a:avLst/>
                <a:gdLst>
                  <a:gd name="csX0" fmla="*/ 5922 w 9203"/>
                  <a:gd name="csY0" fmla="*/ 21 h 3978"/>
                  <a:gd name="csX1" fmla="*/ 3276 w 9203"/>
                  <a:gd name="csY1" fmla="*/ 3959 h 3978"/>
                  <a:gd name="csX2" fmla="*/ 5922 w 9203"/>
                  <a:gd name="csY2" fmla="*/ 21 h 3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03" h="3978">
                    <a:moveTo>
                      <a:pt x="5922" y="21"/>
                    </a:moveTo>
                    <a:cubicBezTo>
                      <a:pt x="1824" y="-322"/>
                      <a:pt x="-3582" y="3565"/>
                      <a:pt x="3276" y="3959"/>
                    </a:cubicBezTo>
                    <a:cubicBezTo>
                      <a:pt x="7374" y="4290"/>
                      <a:pt x="12792" y="398"/>
                      <a:pt x="592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6" name="Frihandsfigur: Form 805">
                <a:extLst>
                  <a:ext uri="{FF2B5EF4-FFF2-40B4-BE49-F238E27FC236}">
                    <a16:creationId xmlns:a16="http://schemas.microsoft.com/office/drawing/2014/main" id="{CB75C673-CA09-7CB6-8A50-83D81E594D7B}"/>
                  </a:ext>
                </a:extLst>
              </p:cNvPr>
              <p:cNvSpPr/>
              <p:nvPr/>
            </p:nvSpPr>
            <p:spPr>
              <a:xfrm>
                <a:off x="2582522" y="6597511"/>
                <a:ext cx="9459" cy="3890"/>
              </a:xfrm>
              <a:custGeom>
                <a:avLst/>
                <a:gdLst>
                  <a:gd name="csX0" fmla="*/ 6120 w 9459"/>
                  <a:gd name="csY0" fmla="*/ 16 h 3890"/>
                  <a:gd name="csX1" fmla="*/ 3336 w 9459"/>
                  <a:gd name="csY1" fmla="*/ 3874 h 3890"/>
                  <a:gd name="csX2" fmla="*/ 6120 w 9459"/>
                  <a:gd name="csY2" fmla="*/ 16 h 38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59" h="3890">
                    <a:moveTo>
                      <a:pt x="6120" y="16"/>
                    </a:moveTo>
                    <a:cubicBezTo>
                      <a:pt x="2028" y="-276"/>
                      <a:pt x="-3745" y="3571"/>
                      <a:pt x="3336" y="3874"/>
                    </a:cubicBezTo>
                    <a:cubicBezTo>
                      <a:pt x="7445" y="4171"/>
                      <a:pt x="13200" y="336"/>
                      <a:pt x="612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7" name="Frihandsfigur: Form 806">
                <a:extLst>
                  <a:ext uri="{FF2B5EF4-FFF2-40B4-BE49-F238E27FC236}">
                    <a16:creationId xmlns:a16="http://schemas.microsoft.com/office/drawing/2014/main" id="{250EB3EA-FC67-F344-02C1-D4440654803D}"/>
                  </a:ext>
                </a:extLst>
              </p:cNvPr>
              <p:cNvSpPr/>
              <p:nvPr/>
            </p:nvSpPr>
            <p:spPr>
              <a:xfrm>
                <a:off x="2892920" y="6257898"/>
                <a:ext cx="8507" cy="2048"/>
              </a:xfrm>
              <a:custGeom>
                <a:avLst/>
                <a:gdLst>
                  <a:gd name="csX0" fmla="*/ 5423 w 8507"/>
                  <a:gd name="csY0" fmla="*/ 16 h 2048"/>
                  <a:gd name="csX1" fmla="*/ 3079 w 8507"/>
                  <a:gd name="csY1" fmla="*/ 2033 h 2048"/>
                  <a:gd name="csX2" fmla="*/ 5423 w 8507"/>
                  <a:gd name="csY2" fmla="*/ 16 h 20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07" h="2048">
                    <a:moveTo>
                      <a:pt x="5423" y="16"/>
                    </a:moveTo>
                    <a:cubicBezTo>
                      <a:pt x="1816" y="-196"/>
                      <a:pt x="-3407" y="1787"/>
                      <a:pt x="3079" y="2033"/>
                    </a:cubicBezTo>
                    <a:cubicBezTo>
                      <a:pt x="6697" y="2244"/>
                      <a:pt x="11915" y="261"/>
                      <a:pt x="542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8" name="Frihandsfigur: Form 807">
                <a:extLst>
                  <a:ext uri="{FF2B5EF4-FFF2-40B4-BE49-F238E27FC236}">
                    <a16:creationId xmlns:a16="http://schemas.microsoft.com/office/drawing/2014/main" id="{6675797A-D557-83B7-5135-04444387B556}"/>
                  </a:ext>
                </a:extLst>
              </p:cNvPr>
              <p:cNvSpPr/>
              <p:nvPr/>
            </p:nvSpPr>
            <p:spPr>
              <a:xfrm>
                <a:off x="2820238" y="6320418"/>
                <a:ext cx="8755" cy="2161"/>
              </a:xfrm>
              <a:custGeom>
                <a:avLst/>
                <a:gdLst>
                  <a:gd name="csX0" fmla="*/ 5490 w 8755"/>
                  <a:gd name="csY0" fmla="*/ 0 h 2161"/>
                  <a:gd name="csX1" fmla="*/ 15 w 8755"/>
                  <a:gd name="csY1" fmla="*/ 1057 h 2161"/>
                  <a:gd name="csX2" fmla="*/ 5490 w 8755"/>
                  <a:gd name="csY2" fmla="*/ 0 h 21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5" h="2161">
                    <a:moveTo>
                      <a:pt x="5490" y="0"/>
                    </a:moveTo>
                    <a:cubicBezTo>
                      <a:pt x="3147" y="0"/>
                      <a:pt x="695" y="474"/>
                      <a:pt x="15" y="1057"/>
                    </a:cubicBezTo>
                    <a:cubicBezTo>
                      <a:pt x="-562" y="3840"/>
                      <a:pt x="15434" y="554"/>
                      <a:pt x="5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9" name="Frihandsfigur: Form 808">
                <a:extLst>
                  <a:ext uri="{FF2B5EF4-FFF2-40B4-BE49-F238E27FC236}">
                    <a16:creationId xmlns:a16="http://schemas.microsoft.com/office/drawing/2014/main" id="{2A6C7DEB-0B73-5DF1-8047-1E8C2C2472E4}"/>
                  </a:ext>
                </a:extLst>
              </p:cNvPr>
              <p:cNvSpPr/>
              <p:nvPr/>
            </p:nvSpPr>
            <p:spPr>
              <a:xfrm>
                <a:off x="3266606" y="5675615"/>
                <a:ext cx="7433" cy="5350"/>
              </a:xfrm>
              <a:custGeom>
                <a:avLst/>
                <a:gdLst>
                  <a:gd name="csX0" fmla="*/ 4532 w 7433"/>
                  <a:gd name="csY0" fmla="*/ 1191 h 5350"/>
                  <a:gd name="csX1" fmla="*/ 0 w 7433"/>
                  <a:gd name="csY1" fmla="*/ 4957 h 5350"/>
                  <a:gd name="csX2" fmla="*/ 4532 w 7433"/>
                  <a:gd name="csY2" fmla="*/ 1191 h 53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3" h="5350">
                    <a:moveTo>
                      <a:pt x="4532" y="1191"/>
                    </a:moveTo>
                    <a:cubicBezTo>
                      <a:pt x="2526" y="2414"/>
                      <a:pt x="497" y="4106"/>
                      <a:pt x="0" y="4957"/>
                    </a:cubicBezTo>
                    <a:cubicBezTo>
                      <a:pt x="189" y="7529"/>
                      <a:pt x="13024" y="-3541"/>
                      <a:pt x="4532" y="1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0" name="Frihandsfigur: Form 809">
                <a:extLst>
                  <a:ext uri="{FF2B5EF4-FFF2-40B4-BE49-F238E27FC236}">
                    <a16:creationId xmlns:a16="http://schemas.microsoft.com/office/drawing/2014/main" id="{B4775B7C-437F-D895-8DCE-B64EB490F63E}"/>
                  </a:ext>
                </a:extLst>
              </p:cNvPr>
              <p:cNvSpPr/>
              <p:nvPr/>
            </p:nvSpPr>
            <p:spPr>
              <a:xfrm>
                <a:off x="1109902" y="7526050"/>
                <a:ext cx="13849" cy="5236"/>
              </a:xfrm>
              <a:custGeom>
                <a:avLst/>
                <a:gdLst>
                  <a:gd name="csX0" fmla="*/ 9829 w 13849"/>
                  <a:gd name="csY0" fmla="*/ 96 h 5236"/>
                  <a:gd name="csX1" fmla="*/ 4017 w 13849"/>
                  <a:gd name="csY1" fmla="*/ 5141 h 5236"/>
                  <a:gd name="csX2" fmla="*/ 9829 w 13849"/>
                  <a:gd name="csY2" fmla="*/ 96 h 52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49" h="5236">
                    <a:moveTo>
                      <a:pt x="9829" y="96"/>
                    </a:moveTo>
                    <a:cubicBezTo>
                      <a:pt x="5652" y="-767"/>
                      <a:pt x="-6133" y="4484"/>
                      <a:pt x="4017" y="5141"/>
                    </a:cubicBezTo>
                    <a:cubicBezTo>
                      <a:pt x="8195" y="6004"/>
                      <a:pt x="19985" y="753"/>
                      <a:pt x="9829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1" name="Frihandsfigur: Form 810">
                <a:extLst>
                  <a:ext uri="{FF2B5EF4-FFF2-40B4-BE49-F238E27FC236}">
                    <a16:creationId xmlns:a16="http://schemas.microsoft.com/office/drawing/2014/main" id="{D4630915-1942-1A09-F22E-CD2558DDBC82}"/>
                  </a:ext>
                </a:extLst>
              </p:cNvPr>
              <p:cNvSpPr/>
              <p:nvPr/>
            </p:nvSpPr>
            <p:spPr>
              <a:xfrm>
                <a:off x="3125650" y="5750890"/>
                <a:ext cx="6590" cy="5907"/>
              </a:xfrm>
              <a:custGeom>
                <a:avLst/>
                <a:gdLst>
                  <a:gd name="csX0" fmla="*/ 4327 w 6590"/>
                  <a:gd name="csY0" fmla="*/ 1920 h 5907"/>
                  <a:gd name="csX1" fmla="*/ 229 w 6590"/>
                  <a:gd name="csY1" fmla="*/ 5761 h 5907"/>
                  <a:gd name="csX2" fmla="*/ 4327 w 6590"/>
                  <a:gd name="csY2" fmla="*/ 1920 h 59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590" h="5907">
                    <a:moveTo>
                      <a:pt x="4327" y="1920"/>
                    </a:moveTo>
                    <a:cubicBezTo>
                      <a:pt x="3441" y="2720"/>
                      <a:pt x="-1056" y="6715"/>
                      <a:pt x="229" y="5761"/>
                    </a:cubicBezTo>
                    <a:cubicBezTo>
                      <a:pt x="2235" y="4132"/>
                      <a:pt x="10528" y="-3509"/>
                      <a:pt x="4327" y="19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2" name="Frihandsfigur: Form 811">
                <a:extLst>
                  <a:ext uri="{FF2B5EF4-FFF2-40B4-BE49-F238E27FC236}">
                    <a16:creationId xmlns:a16="http://schemas.microsoft.com/office/drawing/2014/main" id="{2BB60309-034D-AF31-2DB6-B4D322DCC337}"/>
                  </a:ext>
                </a:extLst>
              </p:cNvPr>
              <p:cNvSpPr/>
              <p:nvPr/>
            </p:nvSpPr>
            <p:spPr>
              <a:xfrm>
                <a:off x="1924333" y="6706174"/>
                <a:ext cx="10815" cy="89"/>
              </a:xfrm>
              <a:custGeom>
                <a:avLst/>
                <a:gdLst>
                  <a:gd name="csX0" fmla="*/ 7284 w 10815"/>
                  <a:gd name="csY0" fmla="*/ 29 h 89"/>
                  <a:gd name="csX1" fmla="*/ 3534 w 10815"/>
                  <a:gd name="csY1" fmla="*/ 63 h 89"/>
                  <a:gd name="csX2" fmla="*/ 7284 w 10815"/>
                  <a:gd name="csY2" fmla="*/ 29 h 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5" h="89">
                    <a:moveTo>
                      <a:pt x="7284" y="29"/>
                    </a:moveTo>
                    <a:cubicBezTo>
                      <a:pt x="3637" y="58"/>
                      <a:pt x="-4747" y="127"/>
                      <a:pt x="3534" y="63"/>
                    </a:cubicBezTo>
                    <a:cubicBezTo>
                      <a:pt x="7181" y="29"/>
                      <a:pt x="15559" y="-39"/>
                      <a:pt x="728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3" name="Frihandsfigur: Form 812">
                <a:extLst>
                  <a:ext uri="{FF2B5EF4-FFF2-40B4-BE49-F238E27FC236}">
                    <a16:creationId xmlns:a16="http://schemas.microsoft.com/office/drawing/2014/main" id="{1E0091BA-00A8-44BD-D49A-2C2C945897E1}"/>
                  </a:ext>
                </a:extLst>
              </p:cNvPr>
              <p:cNvSpPr/>
              <p:nvPr/>
            </p:nvSpPr>
            <p:spPr>
              <a:xfrm>
                <a:off x="1807338" y="6720264"/>
                <a:ext cx="11078" cy="1076"/>
              </a:xfrm>
              <a:custGeom>
                <a:avLst/>
                <a:gdLst>
                  <a:gd name="csX0" fmla="*/ 7527 w 11078"/>
                  <a:gd name="csY0" fmla="*/ 10 h 1076"/>
                  <a:gd name="csX1" fmla="*/ 3555 w 11078"/>
                  <a:gd name="csY1" fmla="*/ 1067 h 1076"/>
                  <a:gd name="csX2" fmla="*/ 7527 w 11078"/>
                  <a:gd name="csY2" fmla="*/ 10 h 10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78" h="1076">
                    <a:moveTo>
                      <a:pt x="7527" y="10"/>
                    </a:moveTo>
                    <a:cubicBezTo>
                      <a:pt x="3829" y="-110"/>
                      <a:pt x="-4863" y="924"/>
                      <a:pt x="3555" y="1067"/>
                    </a:cubicBezTo>
                    <a:cubicBezTo>
                      <a:pt x="7252" y="1187"/>
                      <a:pt x="15939" y="135"/>
                      <a:pt x="752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4" name="Frihandsfigur: Form 813">
                <a:extLst>
                  <a:ext uri="{FF2B5EF4-FFF2-40B4-BE49-F238E27FC236}">
                    <a16:creationId xmlns:a16="http://schemas.microsoft.com/office/drawing/2014/main" id="{BC9AAEFD-BDC3-0CF8-BB69-1A9E67553158}"/>
                  </a:ext>
                </a:extLst>
              </p:cNvPr>
              <p:cNvSpPr/>
              <p:nvPr/>
            </p:nvSpPr>
            <p:spPr>
              <a:xfrm>
                <a:off x="2034933" y="6710816"/>
                <a:ext cx="10428" cy="262"/>
              </a:xfrm>
              <a:custGeom>
                <a:avLst/>
                <a:gdLst>
                  <a:gd name="csX0" fmla="*/ 6989 w 10428"/>
                  <a:gd name="csY0" fmla="*/ 239 h 262"/>
                  <a:gd name="csX1" fmla="*/ 3446 w 10428"/>
                  <a:gd name="csY1" fmla="*/ 23 h 262"/>
                  <a:gd name="csX2" fmla="*/ 6989 w 10428"/>
                  <a:gd name="csY2" fmla="*/ 239 h 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8" h="262">
                    <a:moveTo>
                      <a:pt x="6989" y="239"/>
                    </a:moveTo>
                    <a:cubicBezTo>
                      <a:pt x="3417" y="320"/>
                      <a:pt x="-4561" y="171"/>
                      <a:pt x="3446" y="23"/>
                    </a:cubicBezTo>
                    <a:cubicBezTo>
                      <a:pt x="7012" y="-58"/>
                      <a:pt x="14984" y="91"/>
                      <a:pt x="6989" y="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5" name="Frihandsfigur: Form 814">
                <a:extLst>
                  <a:ext uri="{FF2B5EF4-FFF2-40B4-BE49-F238E27FC236}">
                    <a16:creationId xmlns:a16="http://schemas.microsoft.com/office/drawing/2014/main" id="{3B53BA74-3545-CE17-D8F0-CDA498AC7DE2}"/>
                  </a:ext>
                </a:extLst>
              </p:cNvPr>
              <p:cNvSpPr/>
              <p:nvPr/>
            </p:nvSpPr>
            <p:spPr>
              <a:xfrm>
                <a:off x="2139554" y="6711470"/>
                <a:ext cx="10100" cy="340"/>
              </a:xfrm>
              <a:custGeom>
                <a:avLst/>
                <a:gdLst>
                  <a:gd name="csX0" fmla="*/ 6729 w 10100"/>
                  <a:gd name="csY0" fmla="*/ 20 h 340"/>
                  <a:gd name="csX1" fmla="*/ 3374 w 10100"/>
                  <a:gd name="csY1" fmla="*/ 317 h 340"/>
                  <a:gd name="csX2" fmla="*/ 6729 w 10100"/>
                  <a:gd name="csY2" fmla="*/ 20 h 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0" h="340">
                    <a:moveTo>
                      <a:pt x="6729" y="20"/>
                    </a:moveTo>
                    <a:cubicBezTo>
                      <a:pt x="3214" y="60"/>
                      <a:pt x="-4398" y="437"/>
                      <a:pt x="3374" y="317"/>
                    </a:cubicBezTo>
                    <a:cubicBezTo>
                      <a:pt x="6889" y="283"/>
                      <a:pt x="14496" y="-89"/>
                      <a:pt x="672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6" name="Frihandsfigur: Form 815">
                <a:extLst>
                  <a:ext uri="{FF2B5EF4-FFF2-40B4-BE49-F238E27FC236}">
                    <a16:creationId xmlns:a16="http://schemas.microsoft.com/office/drawing/2014/main" id="{5C9D67DD-4946-4AFF-D323-34B63418CDB6}"/>
                  </a:ext>
                </a:extLst>
              </p:cNvPr>
              <p:cNvSpPr/>
              <p:nvPr/>
            </p:nvSpPr>
            <p:spPr>
              <a:xfrm>
                <a:off x="1683325" y="6776594"/>
                <a:ext cx="11438" cy="2908"/>
              </a:xfrm>
              <a:custGeom>
                <a:avLst/>
                <a:gdLst>
                  <a:gd name="csX0" fmla="*/ 7826 w 11438"/>
                  <a:gd name="csY0" fmla="*/ 29 h 2908"/>
                  <a:gd name="csX1" fmla="*/ 3620 w 11438"/>
                  <a:gd name="csY1" fmla="*/ 2881 h 2908"/>
                  <a:gd name="csX2" fmla="*/ 7826 w 11438"/>
                  <a:gd name="csY2" fmla="*/ 29 h 2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8" h="2908">
                    <a:moveTo>
                      <a:pt x="7826" y="29"/>
                    </a:moveTo>
                    <a:cubicBezTo>
                      <a:pt x="3797" y="-313"/>
                      <a:pt x="-4918" y="2436"/>
                      <a:pt x="3620" y="2881"/>
                    </a:cubicBezTo>
                    <a:cubicBezTo>
                      <a:pt x="7632" y="3213"/>
                      <a:pt x="16353" y="452"/>
                      <a:pt x="7826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7" name="Frihandsfigur: Form 816">
                <a:extLst>
                  <a:ext uri="{FF2B5EF4-FFF2-40B4-BE49-F238E27FC236}">
                    <a16:creationId xmlns:a16="http://schemas.microsoft.com/office/drawing/2014/main" id="{4C69A3F8-76EC-553F-7699-D6C54D6C5039}"/>
                  </a:ext>
                </a:extLst>
              </p:cNvPr>
              <p:cNvSpPr/>
              <p:nvPr/>
            </p:nvSpPr>
            <p:spPr>
              <a:xfrm>
                <a:off x="1103932" y="7241221"/>
                <a:ext cx="13260" cy="4476"/>
              </a:xfrm>
              <a:custGeom>
                <a:avLst/>
                <a:gdLst>
                  <a:gd name="csX0" fmla="*/ 9348 w 13260"/>
                  <a:gd name="csY0" fmla="*/ 43 h 4476"/>
                  <a:gd name="csX1" fmla="*/ 3919 w 13260"/>
                  <a:gd name="csY1" fmla="*/ 4433 h 4476"/>
                  <a:gd name="csX2" fmla="*/ 9348 w 13260"/>
                  <a:gd name="csY2" fmla="*/ 43 h 4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0" h="4476">
                    <a:moveTo>
                      <a:pt x="9348" y="43"/>
                    </a:moveTo>
                    <a:cubicBezTo>
                      <a:pt x="4913" y="-471"/>
                      <a:pt x="-5723" y="3730"/>
                      <a:pt x="3919" y="4433"/>
                    </a:cubicBezTo>
                    <a:cubicBezTo>
                      <a:pt x="8348" y="4947"/>
                      <a:pt x="18977" y="752"/>
                      <a:pt x="9348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8" name="Frihandsfigur: Form 817">
                <a:extLst>
                  <a:ext uri="{FF2B5EF4-FFF2-40B4-BE49-F238E27FC236}">
                    <a16:creationId xmlns:a16="http://schemas.microsoft.com/office/drawing/2014/main" id="{C7521F8A-E701-5B6B-9CD3-ECB7A31089BE}"/>
                  </a:ext>
                </a:extLst>
              </p:cNvPr>
              <p:cNvSpPr/>
              <p:nvPr/>
            </p:nvSpPr>
            <p:spPr>
              <a:xfrm>
                <a:off x="933416" y="7378693"/>
                <a:ext cx="13803" cy="4796"/>
              </a:xfrm>
              <a:custGeom>
                <a:avLst/>
                <a:gdLst>
                  <a:gd name="csX0" fmla="*/ 9813 w 13803"/>
                  <a:gd name="csY0" fmla="*/ 46 h 4796"/>
                  <a:gd name="csX1" fmla="*/ 3995 w 13803"/>
                  <a:gd name="csY1" fmla="*/ 4750 h 4796"/>
                  <a:gd name="csX2" fmla="*/ 9813 w 13803"/>
                  <a:gd name="csY2" fmla="*/ 46 h 4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03" h="4796">
                    <a:moveTo>
                      <a:pt x="9813" y="46"/>
                    </a:moveTo>
                    <a:cubicBezTo>
                      <a:pt x="5287" y="-503"/>
                      <a:pt x="-5966" y="3984"/>
                      <a:pt x="3995" y="4750"/>
                    </a:cubicBezTo>
                    <a:cubicBezTo>
                      <a:pt x="8522" y="5298"/>
                      <a:pt x="19763" y="812"/>
                      <a:pt x="9813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9" name="Frihandsfigur: Form 818">
                <a:extLst>
                  <a:ext uri="{FF2B5EF4-FFF2-40B4-BE49-F238E27FC236}">
                    <a16:creationId xmlns:a16="http://schemas.microsoft.com/office/drawing/2014/main" id="{07E36DFF-0E51-9940-DCCA-98E382F7D1F2}"/>
                  </a:ext>
                </a:extLst>
              </p:cNvPr>
              <p:cNvSpPr/>
              <p:nvPr/>
            </p:nvSpPr>
            <p:spPr>
              <a:xfrm>
                <a:off x="1552043" y="6880134"/>
                <a:ext cx="11780" cy="3687"/>
              </a:xfrm>
              <a:custGeom>
                <a:avLst/>
                <a:gdLst>
                  <a:gd name="csX0" fmla="*/ 7938 w 11780"/>
                  <a:gd name="csY0" fmla="*/ 0 h 3687"/>
                  <a:gd name="csX1" fmla="*/ 143 w 11780"/>
                  <a:gd name="csY1" fmla="*/ 1805 h 3687"/>
                  <a:gd name="csX2" fmla="*/ 7938 w 11780"/>
                  <a:gd name="csY2" fmla="*/ 0 h 36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80" h="3687">
                    <a:moveTo>
                      <a:pt x="7938" y="0"/>
                    </a:moveTo>
                    <a:cubicBezTo>
                      <a:pt x="4869" y="0"/>
                      <a:pt x="1377" y="806"/>
                      <a:pt x="143" y="1805"/>
                    </a:cubicBezTo>
                    <a:cubicBezTo>
                      <a:pt x="-1983" y="6549"/>
                      <a:pt x="20511" y="943"/>
                      <a:pt x="79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0" name="Frihandsfigur: Form 819">
                <a:extLst>
                  <a:ext uri="{FF2B5EF4-FFF2-40B4-BE49-F238E27FC236}">
                    <a16:creationId xmlns:a16="http://schemas.microsoft.com/office/drawing/2014/main" id="{47BDE008-B025-47F5-823D-2C974992BBBF}"/>
                  </a:ext>
                </a:extLst>
              </p:cNvPr>
              <p:cNvSpPr/>
              <p:nvPr/>
            </p:nvSpPr>
            <p:spPr>
              <a:xfrm>
                <a:off x="1263149" y="7112854"/>
                <a:ext cx="12754" cy="4182"/>
              </a:xfrm>
              <a:custGeom>
                <a:avLst/>
                <a:gdLst>
                  <a:gd name="csX0" fmla="*/ 8917 w 12754"/>
                  <a:gd name="csY0" fmla="*/ 40 h 4182"/>
                  <a:gd name="csX1" fmla="*/ 3842 w 12754"/>
                  <a:gd name="csY1" fmla="*/ 4143 h 4182"/>
                  <a:gd name="csX2" fmla="*/ 8917 w 12754"/>
                  <a:gd name="csY2" fmla="*/ 40 h 4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54" h="4182">
                    <a:moveTo>
                      <a:pt x="8917" y="40"/>
                    </a:moveTo>
                    <a:cubicBezTo>
                      <a:pt x="4567" y="-435"/>
                      <a:pt x="-5491" y="3498"/>
                      <a:pt x="3842" y="4143"/>
                    </a:cubicBezTo>
                    <a:cubicBezTo>
                      <a:pt x="8196" y="4617"/>
                      <a:pt x="18238" y="686"/>
                      <a:pt x="8917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1" name="Frihandsfigur: Form 820">
                <a:extLst>
                  <a:ext uri="{FF2B5EF4-FFF2-40B4-BE49-F238E27FC236}">
                    <a16:creationId xmlns:a16="http://schemas.microsoft.com/office/drawing/2014/main" id="{A8F8DF28-F686-35F4-6162-92EE74780FB0}"/>
                  </a:ext>
                </a:extLst>
              </p:cNvPr>
              <p:cNvSpPr/>
              <p:nvPr/>
            </p:nvSpPr>
            <p:spPr>
              <a:xfrm>
                <a:off x="1412342" y="6992794"/>
                <a:ext cx="12199" cy="3922"/>
              </a:xfrm>
              <a:custGeom>
                <a:avLst/>
                <a:gdLst>
                  <a:gd name="csX0" fmla="*/ 8279 w 12199"/>
                  <a:gd name="csY0" fmla="*/ 0 h 3922"/>
                  <a:gd name="csX1" fmla="*/ 169 w 12199"/>
                  <a:gd name="csY1" fmla="*/ 1920 h 3922"/>
                  <a:gd name="csX2" fmla="*/ 8279 w 12199"/>
                  <a:gd name="csY2" fmla="*/ 0 h 3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99" h="3922">
                    <a:moveTo>
                      <a:pt x="8279" y="0"/>
                    </a:moveTo>
                    <a:cubicBezTo>
                      <a:pt x="5113" y="0"/>
                      <a:pt x="1484" y="857"/>
                      <a:pt x="169" y="1920"/>
                    </a:cubicBezTo>
                    <a:cubicBezTo>
                      <a:pt x="-2197" y="6967"/>
                      <a:pt x="21212" y="1005"/>
                      <a:pt x="8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2" name="Frihandsfigur: Form 821">
                <a:extLst>
                  <a:ext uri="{FF2B5EF4-FFF2-40B4-BE49-F238E27FC236}">
                    <a16:creationId xmlns:a16="http://schemas.microsoft.com/office/drawing/2014/main" id="{0069BC1E-8F0A-9607-79EC-A0EE5DFEC0C7}"/>
                  </a:ext>
                </a:extLst>
              </p:cNvPr>
              <p:cNvSpPr/>
              <p:nvPr/>
            </p:nvSpPr>
            <p:spPr>
              <a:xfrm>
                <a:off x="2238740" y="6684145"/>
                <a:ext cx="9772" cy="1598"/>
              </a:xfrm>
              <a:custGeom>
                <a:avLst/>
                <a:gdLst>
                  <a:gd name="csX0" fmla="*/ 6481 w 9772"/>
                  <a:gd name="csY0" fmla="*/ 4 h 1598"/>
                  <a:gd name="csX1" fmla="*/ 3297 w 9772"/>
                  <a:gd name="csY1" fmla="*/ 1593 h 1598"/>
                  <a:gd name="csX2" fmla="*/ 6481 w 9772"/>
                  <a:gd name="csY2" fmla="*/ 4 h 15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2" h="1598">
                    <a:moveTo>
                      <a:pt x="6481" y="4"/>
                    </a:moveTo>
                    <a:cubicBezTo>
                      <a:pt x="2886" y="-88"/>
                      <a:pt x="-4172" y="1552"/>
                      <a:pt x="3297" y="1593"/>
                    </a:cubicBezTo>
                    <a:cubicBezTo>
                      <a:pt x="6892" y="1701"/>
                      <a:pt x="13939" y="66"/>
                      <a:pt x="648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3" name="Frihandsfigur: Form 822">
                <a:extLst>
                  <a:ext uri="{FF2B5EF4-FFF2-40B4-BE49-F238E27FC236}">
                    <a16:creationId xmlns:a16="http://schemas.microsoft.com/office/drawing/2014/main" id="{E23C46FF-5F6F-2310-A2AC-B44DD655A898}"/>
                  </a:ext>
                </a:extLst>
              </p:cNvPr>
              <p:cNvSpPr/>
              <p:nvPr/>
            </p:nvSpPr>
            <p:spPr>
              <a:xfrm>
                <a:off x="2879560" y="6050973"/>
                <a:ext cx="7960" cy="2977"/>
              </a:xfrm>
              <a:custGeom>
                <a:avLst/>
                <a:gdLst>
                  <a:gd name="csX0" fmla="*/ 5084 w 7960"/>
                  <a:gd name="csY0" fmla="*/ 160 h 2977"/>
                  <a:gd name="csX1" fmla="*/ 2884 w 7960"/>
                  <a:gd name="csY1" fmla="*/ 2823 h 2977"/>
                  <a:gd name="csX2" fmla="*/ 5084 w 7960"/>
                  <a:gd name="csY2" fmla="*/ 160 h 29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60" h="2977">
                    <a:moveTo>
                      <a:pt x="5084" y="160"/>
                    </a:moveTo>
                    <a:cubicBezTo>
                      <a:pt x="1889" y="554"/>
                      <a:pt x="-3289" y="3703"/>
                      <a:pt x="2884" y="2823"/>
                    </a:cubicBezTo>
                    <a:cubicBezTo>
                      <a:pt x="6084" y="2463"/>
                      <a:pt x="11239" y="-744"/>
                      <a:pt x="5084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4" name="Frihandsfigur: Form 823">
                <a:extLst>
                  <a:ext uri="{FF2B5EF4-FFF2-40B4-BE49-F238E27FC236}">
                    <a16:creationId xmlns:a16="http://schemas.microsoft.com/office/drawing/2014/main" id="{70AB09DF-4CD6-C8D2-8FE8-F4E5C2FD904E}"/>
                  </a:ext>
                </a:extLst>
              </p:cNvPr>
              <p:cNvSpPr/>
              <p:nvPr/>
            </p:nvSpPr>
            <p:spPr>
              <a:xfrm>
                <a:off x="2945113" y="5969167"/>
                <a:ext cx="7791" cy="3953"/>
              </a:xfrm>
              <a:custGeom>
                <a:avLst/>
                <a:gdLst>
                  <a:gd name="csX0" fmla="*/ 4853 w 7791"/>
                  <a:gd name="csY0" fmla="*/ 648 h 3953"/>
                  <a:gd name="csX1" fmla="*/ 1 w 7791"/>
                  <a:gd name="csY1" fmla="*/ 3459 h 3953"/>
                  <a:gd name="csX2" fmla="*/ 4853 w 7791"/>
                  <a:gd name="csY2" fmla="*/ 648 h 39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1" h="3953">
                    <a:moveTo>
                      <a:pt x="4853" y="648"/>
                    </a:moveTo>
                    <a:cubicBezTo>
                      <a:pt x="2756" y="1465"/>
                      <a:pt x="584" y="2722"/>
                      <a:pt x="1" y="3459"/>
                    </a:cubicBezTo>
                    <a:cubicBezTo>
                      <a:pt x="-153" y="6014"/>
                      <a:pt x="13660" y="-2319"/>
                      <a:pt x="4853" y="6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5" name="Frihandsfigur: Form 824">
                <a:extLst>
                  <a:ext uri="{FF2B5EF4-FFF2-40B4-BE49-F238E27FC236}">
                    <a16:creationId xmlns:a16="http://schemas.microsoft.com/office/drawing/2014/main" id="{0081E54D-F301-B5C2-4B58-9FD0114DE5D6}"/>
                  </a:ext>
                </a:extLst>
              </p:cNvPr>
              <p:cNvSpPr/>
              <p:nvPr/>
            </p:nvSpPr>
            <p:spPr>
              <a:xfrm>
                <a:off x="2811523" y="6129537"/>
                <a:ext cx="8183" cy="2570"/>
              </a:xfrm>
              <a:custGeom>
                <a:avLst/>
                <a:gdLst>
                  <a:gd name="csX0" fmla="*/ 5129 w 8183"/>
                  <a:gd name="csY0" fmla="*/ 0 h 2570"/>
                  <a:gd name="csX1" fmla="*/ 14 w 8183"/>
                  <a:gd name="csY1" fmla="*/ 1457 h 2570"/>
                  <a:gd name="csX2" fmla="*/ 5129 w 8183"/>
                  <a:gd name="csY2" fmla="*/ 0 h 25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83" h="2570">
                    <a:moveTo>
                      <a:pt x="5129" y="0"/>
                    </a:moveTo>
                    <a:cubicBezTo>
                      <a:pt x="2935" y="120"/>
                      <a:pt x="643" y="772"/>
                      <a:pt x="14" y="1457"/>
                    </a:cubicBezTo>
                    <a:cubicBezTo>
                      <a:pt x="-523" y="4583"/>
                      <a:pt x="14427" y="149"/>
                      <a:pt x="51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6" name="Frihandsfigur: Form 825">
                <a:extLst>
                  <a:ext uri="{FF2B5EF4-FFF2-40B4-BE49-F238E27FC236}">
                    <a16:creationId xmlns:a16="http://schemas.microsoft.com/office/drawing/2014/main" id="{DCEC99F8-4A20-1591-E156-2FE53967CBC3}"/>
                  </a:ext>
                </a:extLst>
              </p:cNvPr>
              <p:cNvSpPr/>
              <p:nvPr/>
            </p:nvSpPr>
            <p:spPr>
              <a:xfrm>
                <a:off x="2332562" y="6602164"/>
                <a:ext cx="9533" cy="3985"/>
              </a:xfrm>
              <a:custGeom>
                <a:avLst/>
                <a:gdLst>
                  <a:gd name="csX0" fmla="*/ 6270 w 9533"/>
                  <a:gd name="csY0" fmla="*/ 15 h 3985"/>
                  <a:gd name="csX1" fmla="*/ 3264 w 9533"/>
                  <a:gd name="csY1" fmla="*/ 3970 h 3985"/>
                  <a:gd name="csX2" fmla="*/ 6270 w 9533"/>
                  <a:gd name="csY2" fmla="*/ 15 h 3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33" h="3985">
                    <a:moveTo>
                      <a:pt x="6270" y="15"/>
                    </a:moveTo>
                    <a:cubicBezTo>
                      <a:pt x="2304" y="-276"/>
                      <a:pt x="-3851" y="3661"/>
                      <a:pt x="3264" y="3970"/>
                    </a:cubicBezTo>
                    <a:cubicBezTo>
                      <a:pt x="7248" y="4267"/>
                      <a:pt x="13374" y="347"/>
                      <a:pt x="627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7" name="Frihandsfigur: Form 826">
                <a:extLst>
                  <a:ext uri="{FF2B5EF4-FFF2-40B4-BE49-F238E27FC236}">
                    <a16:creationId xmlns:a16="http://schemas.microsoft.com/office/drawing/2014/main" id="{6CE0FFF2-30C4-2AD2-4C9F-6C54631D6567}"/>
                  </a:ext>
                </a:extLst>
              </p:cNvPr>
              <p:cNvSpPr/>
              <p:nvPr/>
            </p:nvSpPr>
            <p:spPr>
              <a:xfrm>
                <a:off x="3007899" y="5888645"/>
                <a:ext cx="7666" cy="5086"/>
              </a:xfrm>
              <a:custGeom>
                <a:avLst/>
                <a:gdLst>
                  <a:gd name="csX0" fmla="*/ 4726 w 7666"/>
                  <a:gd name="csY0" fmla="*/ 1376 h 5086"/>
                  <a:gd name="csX1" fmla="*/ 0 w 7666"/>
                  <a:gd name="csY1" fmla="*/ 4857 h 5086"/>
                  <a:gd name="csX2" fmla="*/ 4726 w 7666"/>
                  <a:gd name="csY2" fmla="*/ 1376 h 50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66" h="5086">
                    <a:moveTo>
                      <a:pt x="4726" y="1376"/>
                    </a:moveTo>
                    <a:cubicBezTo>
                      <a:pt x="2675" y="2599"/>
                      <a:pt x="560" y="4154"/>
                      <a:pt x="0" y="4857"/>
                    </a:cubicBezTo>
                    <a:cubicBezTo>
                      <a:pt x="-29" y="6731"/>
                      <a:pt x="13453" y="-3619"/>
                      <a:pt x="4726" y="13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8" name="Frihandsfigur: Form 827">
                <a:extLst>
                  <a:ext uri="{FF2B5EF4-FFF2-40B4-BE49-F238E27FC236}">
                    <a16:creationId xmlns:a16="http://schemas.microsoft.com/office/drawing/2014/main" id="{9C51CBF0-7AE3-A3F6-23FB-5FD78CA07B4B}"/>
                  </a:ext>
                </a:extLst>
              </p:cNvPr>
              <p:cNvSpPr/>
              <p:nvPr/>
            </p:nvSpPr>
            <p:spPr>
              <a:xfrm>
                <a:off x="3067966" y="5814362"/>
                <a:ext cx="7391" cy="5985"/>
              </a:xfrm>
              <a:custGeom>
                <a:avLst/>
                <a:gdLst>
                  <a:gd name="csX0" fmla="*/ 4667 w 7391"/>
                  <a:gd name="csY0" fmla="*/ 1845 h 5985"/>
                  <a:gd name="csX1" fmla="*/ 2729 w 7391"/>
                  <a:gd name="csY1" fmla="*/ 4142 h 5985"/>
                  <a:gd name="csX2" fmla="*/ 4667 w 7391"/>
                  <a:gd name="csY2" fmla="*/ 1845 h 5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1" h="5985">
                    <a:moveTo>
                      <a:pt x="4667" y="1845"/>
                    </a:moveTo>
                    <a:cubicBezTo>
                      <a:pt x="1832" y="3954"/>
                      <a:pt x="-3123" y="8543"/>
                      <a:pt x="2729" y="4142"/>
                    </a:cubicBezTo>
                    <a:cubicBezTo>
                      <a:pt x="5564" y="2051"/>
                      <a:pt x="10508" y="-2567"/>
                      <a:pt x="4667" y="18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9" name="Frihandsfigur: Form 828">
                <a:extLst>
                  <a:ext uri="{FF2B5EF4-FFF2-40B4-BE49-F238E27FC236}">
                    <a16:creationId xmlns:a16="http://schemas.microsoft.com/office/drawing/2014/main" id="{FA3C056A-3D32-B667-5466-DA753094FF6A}"/>
                  </a:ext>
                </a:extLst>
              </p:cNvPr>
              <p:cNvSpPr/>
              <p:nvPr/>
            </p:nvSpPr>
            <p:spPr>
              <a:xfrm>
                <a:off x="2740468" y="6198199"/>
                <a:ext cx="8347" cy="1957"/>
              </a:xfrm>
              <a:custGeom>
                <a:avLst/>
                <a:gdLst>
                  <a:gd name="csX0" fmla="*/ 5375 w 8347"/>
                  <a:gd name="csY0" fmla="*/ 16 h 1957"/>
                  <a:gd name="csX1" fmla="*/ 2975 w 8347"/>
                  <a:gd name="csY1" fmla="*/ 1942 h 1957"/>
                  <a:gd name="csX2" fmla="*/ 5375 w 8347"/>
                  <a:gd name="csY2" fmla="*/ 16 h 19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47" h="1957">
                    <a:moveTo>
                      <a:pt x="5375" y="16"/>
                    </a:moveTo>
                    <a:cubicBezTo>
                      <a:pt x="1924" y="-190"/>
                      <a:pt x="-3391" y="1696"/>
                      <a:pt x="2975" y="1942"/>
                    </a:cubicBezTo>
                    <a:cubicBezTo>
                      <a:pt x="6427" y="2148"/>
                      <a:pt x="11736" y="256"/>
                      <a:pt x="537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0" name="Frihandsfigur: Form 829">
                <a:extLst>
                  <a:ext uri="{FF2B5EF4-FFF2-40B4-BE49-F238E27FC236}">
                    <a16:creationId xmlns:a16="http://schemas.microsoft.com/office/drawing/2014/main" id="{6FDBD4B0-F8E1-6621-8901-DFF9460D7DCE}"/>
                  </a:ext>
                </a:extLst>
              </p:cNvPr>
              <p:cNvSpPr/>
              <p:nvPr/>
            </p:nvSpPr>
            <p:spPr>
              <a:xfrm>
                <a:off x="2421439" y="6471437"/>
                <a:ext cx="9252" cy="4084"/>
              </a:xfrm>
              <a:custGeom>
                <a:avLst/>
                <a:gdLst>
                  <a:gd name="csX0" fmla="*/ 6057 w 9252"/>
                  <a:gd name="csY0" fmla="*/ 23 h 4084"/>
                  <a:gd name="csX1" fmla="*/ 3199 w 9252"/>
                  <a:gd name="csY1" fmla="*/ 4064 h 4084"/>
                  <a:gd name="csX2" fmla="*/ 6057 w 9252"/>
                  <a:gd name="csY2" fmla="*/ 23 h 40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2" h="4084">
                    <a:moveTo>
                      <a:pt x="6057" y="23"/>
                    </a:moveTo>
                    <a:cubicBezTo>
                      <a:pt x="2079" y="-337"/>
                      <a:pt x="-3676" y="3646"/>
                      <a:pt x="3199" y="4064"/>
                    </a:cubicBezTo>
                    <a:cubicBezTo>
                      <a:pt x="7165" y="4406"/>
                      <a:pt x="12932" y="429"/>
                      <a:pt x="605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1" name="Frihandsfigur: Form 830">
                <a:extLst>
                  <a:ext uri="{FF2B5EF4-FFF2-40B4-BE49-F238E27FC236}">
                    <a16:creationId xmlns:a16="http://schemas.microsoft.com/office/drawing/2014/main" id="{F17B42CE-8920-6D33-C78A-F3D8DAA9310F}"/>
                  </a:ext>
                </a:extLst>
              </p:cNvPr>
              <p:cNvSpPr/>
              <p:nvPr/>
            </p:nvSpPr>
            <p:spPr>
              <a:xfrm>
                <a:off x="2506583" y="6385952"/>
                <a:ext cx="8983" cy="2272"/>
              </a:xfrm>
              <a:custGeom>
                <a:avLst/>
                <a:gdLst>
                  <a:gd name="csX0" fmla="*/ 5746 w 8983"/>
                  <a:gd name="csY0" fmla="*/ 0 h 2272"/>
                  <a:gd name="csX1" fmla="*/ 31 w 8983"/>
                  <a:gd name="csY1" fmla="*/ 1109 h 2272"/>
                  <a:gd name="csX2" fmla="*/ 5746 w 8983"/>
                  <a:gd name="csY2" fmla="*/ 0 h 22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83" h="2272">
                    <a:moveTo>
                      <a:pt x="5746" y="0"/>
                    </a:moveTo>
                    <a:cubicBezTo>
                      <a:pt x="3351" y="0"/>
                      <a:pt x="797" y="497"/>
                      <a:pt x="31" y="1109"/>
                    </a:cubicBezTo>
                    <a:cubicBezTo>
                      <a:pt x="-809" y="4041"/>
                      <a:pt x="15787" y="578"/>
                      <a:pt x="5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2" name="Frihandsfigur: Form 831">
                <a:extLst>
                  <a:ext uri="{FF2B5EF4-FFF2-40B4-BE49-F238E27FC236}">
                    <a16:creationId xmlns:a16="http://schemas.microsoft.com/office/drawing/2014/main" id="{B1E5F93F-6DFC-9733-C092-D717EEC9C37F}"/>
                  </a:ext>
                </a:extLst>
              </p:cNvPr>
              <p:cNvSpPr/>
              <p:nvPr/>
            </p:nvSpPr>
            <p:spPr>
              <a:xfrm>
                <a:off x="2588131" y="6320401"/>
                <a:ext cx="8756" cy="2149"/>
              </a:xfrm>
              <a:custGeom>
                <a:avLst/>
                <a:gdLst>
                  <a:gd name="csX0" fmla="*/ 5694 w 8756"/>
                  <a:gd name="csY0" fmla="*/ 18 h 2149"/>
                  <a:gd name="csX1" fmla="*/ 3065 w 8756"/>
                  <a:gd name="csY1" fmla="*/ 2132 h 2149"/>
                  <a:gd name="csX2" fmla="*/ 5694 w 8756"/>
                  <a:gd name="csY2" fmla="*/ 18 h 21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6" h="2149">
                    <a:moveTo>
                      <a:pt x="5694" y="18"/>
                    </a:moveTo>
                    <a:cubicBezTo>
                      <a:pt x="2151" y="-211"/>
                      <a:pt x="-3593" y="1852"/>
                      <a:pt x="3065" y="2132"/>
                    </a:cubicBezTo>
                    <a:cubicBezTo>
                      <a:pt x="6608" y="2360"/>
                      <a:pt x="12346" y="292"/>
                      <a:pt x="5694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3" name="Frihandsfigur: Form 832">
                <a:extLst>
                  <a:ext uri="{FF2B5EF4-FFF2-40B4-BE49-F238E27FC236}">
                    <a16:creationId xmlns:a16="http://schemas.microsoft.com/office/drawing/2014/main" id="{48018557-68EE-2867-CA8E-07C4FAF4A692}"/>
                  </a:ext>
                </a:extLst>
              </p:cNvPr>
              <p:cNvSpPr/>
              <p:nvPr/>
            </p:nvSpPr>
            <p:spPr>
              <a:xfrm>
                <a:off x="2666043" y="6257897"/>
                <a:ext cx="8542" cy="2050"/>
              </a:xfrm>
              <a:custGeom>
                <a:avLst/>
                <a:gdLst>
                  <a:gd name="csX0" fmla="*/ 5529 w 8542"/>
                  <a:gd name="csY0" fmla="*/ 17 h 2050"/>
                  <a:gd name="csX1" fmla="*/ 3020 w 8542"/>
                  <a:gd name="csY1" fmla="*/ 2034 h 2050"/>
                  <a:gd name="csX2" fmla="*/ 5529 w 8542"/>
                  <a:gd name="csY2" fmla="*/ 17 h 20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2" h="2050">
                    <a:moveTo>
                      <a:pt x="5529" y="17"/>
                    </a:moveTo>
                    <a:cubicBezTo>
                      <a:pt x="2031" y="-201"/>
                      <a:pt x="-3489" y="1771"/>
                      <a:pt x="3020" y="2034"/>
                    </a:cubicBezTo>
                    <a:cubicBezTo>
                      <a:pt x="6512" y="2251"/>
                      <a:pt x="12027" y="273"/>
                      <a:pt x="552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4" name="Frihandsfigur: Form 833">
                <a:extLst>
                  <a:ext uri="{FF2B5EF4-FFF2-40B4-BE49-F238E27FC236}">
                    <a16:creationId xmlns:a16="http://schemas.microsoft.com/office/drawing/2014/main" id="{92265D33-2BA8-71E9-95AE-B869DA2EE1EC}"/>
                  </a:ext>
                </a:extLst>
              </p:cNvPr>
              <p:cNvSpPr/>
              <p:nvPr/>
            </p:nvSpPr>
            <p:spPr>
              <a:xfrm>
                <a:off x="750783" y="7526146"/>
                <a:ext cx="13923" cy="5179"/>
              </a:xfrm>
              <a:custGeom>
                <a:avLst/>
                <a:gdLst>
                  <a:gd name="csX0" fmla="*/ 10109 w 13923"/>
                  <a:gd name="csY0" fmla="*/ 0 h 5179"/>
                  <a:gd name="csX1" fmla="*/ 131 w 13923"/>
                  <a:gd name="csY1" fmla="*/ 4303 h 5179"/>
                  <a:gd name="csX2" fmla="*/ 10109 w 13923"/>
                  <a:gd name="csY2" fmla="*/ 0 h 5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23" h="5179">
                    <a:moveTo>
                      <a:pt x="10109" y="0"/>
                    </a:moveTo>
                    <a:cubicBezTo>
                      <a:pt x="7475" y="149"/>
                      <a:pt x="-1161" y="834"/>
                      <a:pt x="131" y="4303"/>
                    </a:cubicBezTo>
                    <a:cubicBezTo>
                      <a:pt x="3423" y="7430"/>
                      <a:pt x="21722" y="1280"/>
                      <a:pt x="10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5" name="Frihandsfigur: Form 834">
                <a:extLst>
                  <a:ext uri="{FF2B5EF4-FFF2-40B4-BE49-F238E27FC236}">
                    <a16:creationId xmlns:a16="http://schemas.microsoft.com/office/drawing/2014/main" id="{0AA737FB-8BE6-9DCA-3DDB-0E0462293440}"/>
                  </a:ext>
                </a:extLst>
              </p:cNvPr>
              <p:cNvSpPr/>
              <p:nvPr/>
            </p:nvSpPr>
            <p:spPr>
              <a:xfrm>
                <a:off x="2931304" y="5932693"/>
                <a:ext cx="6640" cy="6322"/>
              </a:xfrm>
              <a:custGeom>
                <a:avLst/>
                <a:gdLst>
                  <a:gd name="csX0" fmla="*/ 4421 w 6640"/>
                  <a:gd name="csY0" fmla="*/ 2282 h 6322"/>
                  <a:gd name="csX1" fmla="*/ 214 w 6640"/>
                  <a:gd name="csY1" fmla="*/ 6003 h 6322"/>
                  <a:gd name="csX2" fmla="*/ 4421 w 6640"/>
                  <a:gd name="csY2" fmla="*/ 2282 h 63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40" h="6322">
                    <a:moveTo>
                      <a:pt x="4421" y="2282"/>
                    </a:moveTo>
                    <a:cubicBezTo>
                      <a:pt x="3603" y="3066"/>
                      <a:pt x="-1043" y="7540"/>
                      <a:pt x="214" y="6003"/>
                    </a:cubicBezTo>
                    <a:cubicBezTo>
                      <a:pt x="2072" y="3968"/>
                      <a:pt x="10616" y="-3798"/>
                      <a:pt x="4421" y="22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6" name="Frihandsfigur: Form 835">
                <a:extLst>
                  <a:ext uri="{FF2B5EF4-FFF2-40B4-BE49-F238E27FC236}">
                    <a16:creationId xmlns:a16="http://schemas.microsoft.com/office/drawing/2014/main" id="{A3A6C51F-E43F-565D-9659-7B3686D78726}"/>
                  </a:ext>
                </a:extLst>
              </p:cNvPr>
              <p:cNvSpPr/>
              <p:nvPr/>
            </p:nvSpPr>
            <p:spPr>
              <a:xfrm>
                <a:off x="1388435" y="6776730"/>
                <a:ext cx="11552" cy="2894"/>
              </a:xfrm>
              <a:custGeom>
                <a:avLst/>
                <a:gdLst>
                  <a:gd name="csX0" fmla="*/ 8023 w 11552"/>
                  <a:gd name="csY0" fmla="*/ 31 h 2894"/>
                  <a:gd name="csX1" fmla="*/ 3525 w 11552"/>
                  <a:gd name="csY1" fmla="*/ 2865 h 2894"/>
                  <a:gd name="csX2" fmla="*/ 8023 w 11552"/>
                  <a:gd name="csY2" fmla="*/ 31 h 2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2" h="2894">
                    <a:moveTo>
                      <a:pt x="8023" y="31"/>
                    </a:moveTo>
                    <a:cubicBezTo>
                      <a:pt x="4166" y="-318"/>
                      <a:pt x="-5018" y="2397"/>
                      <a:pt x="3525" y="2865"/>
                    </a:cubicBezTo>
                    <a:cubicBezTo>
                      <a:pt x="7389" y="3202"/>
                      <a:pt x="16573" y="471"/>
                      <a:pt x="8023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7" name="Frihandsfigur: Form 836">
                <a:extLst>
                  <a:ext uri="{FF2B5EF4-FFF2-40B4-BE49-F238E27FC236}">
                    <a16:creationId xmlns:a16="http://schemas.microsoft.com/office/drawing/2014/main" id="{EEB6D9F8-F22B-078B-1A64-A135410FA7B5}"/>
                  </a:ext>
                </a:extLst>
              </p:cNvPr>
              <p:cNvSpPr/>
              <p:nvPr/>
            </p:nvSpPr>
            <p:spPr>
              <a:xfrm>
                <a:off x="1520975" y="6721299"/>
                <a:ext cx="11221" cy="1035"/>
              </a:xfrm>
              <a:custGeom>
                <a:avLst/>
                <a:gdLst>
                  <a:gd name="csX0" fmla="*/ 7734 w 11221"/>
                  <a:gd name="csY0" fmla="*/ 9 h 1035"/>
                  <a:gd name="csX1" fmla="*/ 3487 w 11221"/>
                  <a:gd name="csY1" fmla="*/ 1026 h 1035"/>
                  <a:gd name="csX2" fmla="*/ 7734 w 11221"/>
                  <a:gd name="csY2" fmla="*/ 9 h 10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21" h="1035">
                    <a:moveTo>
                      <a:pt x="7734" y="9"/>
                    </a:moveTo>
                    <a:cubicBezTo>
                      <a:pt x="4179" y="-105"/>
                      <a:pt x="-4977" y="901"/>
                      <a:pt x="3487" y="1026"/>
                    </a:cubicBezTo>
                    <a:cubicBezTo>
                      <a:pt x="7048" y="1141"/>
                      <a:pt x="16197" y="123"/>
                      <a:pt x="773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8" name="Frihandsfigur: Form 837">
                <a:extLst>
                  <a:ext uri="{FF2B5EF4-FFF2-40B4-BE49-F238E27FC236}">
                    <a16:creationId xmlns:a16="http://schemas.microsoft.com/office/drawing/2014/main" id="{44893676-D2B2-AE19-3C98-EA3908ECA302}"/>
                  </a:ext>
                </a:extLst>
              </p:cNvPr>
              <p:cNvSpPr/>
              <p:nvPr/>
            </p:nvSpPr>
            <p:spPr>
              <a:xfrm>
                <a:off x="1764278" y="6714668"/>
                <a:ext cx="10509" cy="314"/>
              </a:xfrm>
              <a:custGeom>
                <a:avLst/>
                <a:gdLst>
                  <a:gd name="csX0" fmla="*/ 7147 w 10509"/>
                  <a:gd name="csY0" fmla="*/ 290 h 314"/>
                  <a:gd name="csX1" fmla="*/ 3358 w 10509"/>
                  <a:gd name="csY1" fmla="*/ 22 h 314"/>
                  <a:gd name="csX2" fmla="*/ 7147 w 10509"/>
                  <a:gd name="csY2" fmla="*/ 290 h 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9" h="314">
                    <a:moveTo>
                      <a:pt x="7147" y="290"/>
                    </a:moveTo>
                    <a:cubicBezTo>
                      <a:pt x="3724" y="382"/>
                      <a:pt x="-4643" y="199"/>
                      <a:pt x="3358" y="22"/>
                    </a:cubicBezTo>
                    <a:cubicBezTo>
                      <a:pt x="6792" y="-64"/>
                      <a:pt x="15154" y="119"/>
                      <a:pt x="7147" y="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9" name="Frihandsfigur: Form 838">
                <a:extLst>
                  <a:ext uri="{FF2B5EF4-FFF2-40B4-BE49-F238E27FC236}">
                    <a16:creationId xmlns:a16="http://schemas.microsoft.com/office/drawing/2014/main" id="{1F65ADA9-7C8A-655D-A3E5-A9ECDCDE6D21}"/>
                  </a:ext>
                </a:extLst>
              </p:cNvPr>
              <p:cNvSpPr/>
              <p:nvPr/>
            </p:nvSpPr>
            <p:spPr>
              <a:xfrm>
                <a:off x="1646114" y="6708533"/>
                <a:ext cx="10801" cy="88"/>
              </a:xfrm>
              <a:custGeom>
                <a:avLst/>
                <a:gdLst>
                  <a:gd name="csX0" fmla="*/ 7399 w 10801"/>
                  <a:gd name="csY0" fmla="*/ 53 h 88"/>
                  <a:gd name="csX1" fmla="*/ 3393 w 10801"/>
                  <a:gd name="csY1" fmla="*/ 42 h 88"/>
                  <a:gd name="csX2" fmla="*/ 7399 w 10801"/>
                  <a:gd name="csY2" fmla="*/ 53 h 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1" h="88">
                    <a:moveTo>
                      <a:pt x="7399" y="53"/>
                    </a:moveTo>
                    <a:cubicBezTo>
                      <a:pt x="3964" y="88"/>
                      <a:pt x="-4791" y="116"/>
                      <a:pt x="3393" y="42"/>
                    </a:cubicBezTo>
                    <a:cubicBezTo>
                      <a:pt x="6839" y="2"/>
                      <a:pt x="15600" y="-33"/>
                      <a:pt x="739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0" name="Frihandsfigur: Form 839">
                <a:extLst>
                  <a:ext uri="{FF2B5EF4-FFF2-40B4-BE49-F238E27FC236}">
                    <a16:creationId xmlns:a16="http://schemas.microsoft.com/office/drawing/2014/main" id="{6391B537-4D60-7C63-1823-A48485B41C3D}"/>
                  </a:ext>
                </a:extLst>
              </p:cNvPr>
              <p:cNvSpPr/>
              <p:nvPr/>
            </p:nvSpPr>
            <p:spPr>
              <a:xfrm>
                <a:off x="1247869" y="6880097"/>
                <a:ext cx="11974" cy="3684"/>
              </a:xfrm>
              <a:custGeom>
                <a:avLst/>
                <a:gdLst>
                  <a:gd name="csX0" fmla="*/ 8372 w 11974"/>
                  <a:gd name="csY0" fmla="*/ 37 h 3684"/>
                  <a:gd name="csX1" fmla="*/ 3600 w 11974"/>
                  <a:gd name="csY1" fmla="*/ 3648 h 3684"/>
                  <a:gd name="csX2" fmla="*/ 8372 w 11974"/>
                  <a:gd name="csY2" fmla="*/ 37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74" h="3684">
                    <a:moveTo>
                      <a:pt x="8372" y="37"/>
                    </a:moveTo>
                    <a:cubicBezTo>
                      <a:pt x="4343" y="-392"/>
                      <a:pt x="-5173" y="3071"/>
                      <a:pt x="3600" y="3648"/>
                    </a:cubicBezTo>
                    <a:cubicBezTo>
                      <a:pt x="7646" y="4071"/>
                      <a:pt x="17144" y="614"/>
                      <a:pt x="837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1" name="Frihandsfigur: Form 840">
                <a:extLst>
                  <a:ext uri="{FF2B5EF4-FFF2-40B4-BE49-F238E27FC236}">
                    <a16:creationId xmlns:a16="http://schemas.microsoft.com/office/drawing/2014/main" id="{0E0B3969-A3A5-B9F8-B593-7164AEFB83CD}"/>
                  </a:ext>
                </a:extLst>
              </p:cNvPr>
              <p:cNvSpPr/>
              <p:nvPr/>
            </p:nvSpPr>
            <p:spPr>
              <a:xfrm>
                <a:off x="1876063" y="6716769"/>
                <a:ext cx="10263" cy="321"/>
              </a:xfrm>
              <a:custGeom>
                <a:avLst/>
                <a:gdLst>
                  <a:gd name="csX0" fmla="*/ 6925 w 10263"/>
                  <a:gd name="csY0" fmla="*/ 30 h 321"/>
                  <a:gd name="csX1" fmla="*/ 3336 w 10263"/>
                  <a:gd name="csY1" fmla="*/ 287 h 321"/>
                  <a:gd name="csX2" fmla="*/ 6925 w 10263"/>
                  <a:gd name="csY2" fmla="*/ 30 h 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63" h="321">
                    <a:moveTo>
                      <a:pt x="6925" y="30"/>
                    </a:moveTo>
                    <a:cubicBezTo>
                      <a:pt x="3496" y="81"/>
                      <a:pt x="-4511" y="430"/>
                      <a:pt x="3336" y="287"/>
                    </a:cubicBezTo>
                    <a:cubicBezTo>
                      <a:pt x="6782" y="241"/>
                      <a:pt x="14771" y="-101"/>
                      <a:pt x="692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2" name="Frihandsfigur: Form 841">
                <a:extLst>
                  <a:ext uri="{FF2B5EF4-FFF2-40B4-BE49-F238E27FC236}">
                    <a16:creationId xmlns:a16="http://schemas.microsoft.com/office/drawing/2014/main" id="{80669DB4-39C5-714D-67F1-1E646EF59FE5}"/>
                  </a:ext>
                </a:extLst>
              </p:cNvPr>
              <p:cNvSpPr/>
              <p:nvPr/>
            </p:nvSpPr>
            <p:spPr>
              <a:xfrm>
                <a:off x="1098533" y="6992755"/>
                <a:ext cx="12411" cy="3918"/>
              </a:xfrm>
              <a:custGeom>
                <a:avLst/>
                <a:gdLst>
                  <a:gd name="csX0" fmla="*/ 8746 w 12411"/>
                  <a:gd name="csY0" fmla="*/ 39 h 3918"/>
                  <a:gd name="csX1" fmla="*/ 3666 w 12411"/>
                  <a:gd name="csY1" fmla="*/ 3880 h 3918"/>
                  <a:gd name="csX2" fmla="*/ 8746 w 12411"/>
                  <a:gd name="csY2" fmla="*/ 39 h 3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11" h="3918">
                    <a:moveTo>
                      <a:pt x="8746" y="39"/>
                    </a:moveTo>
                    <a:cubicBezTo>
                      <a:pt x="4649" y="-418"/>
                      <a:pt x="-5376" y="3257"/>
                      <a:pt x="3666" y="3880"/>
                    </a:cubicBezTo>
                    <a:cubicBezTo>
                      <a:pt x="7775" y="4337"/>
                      <a:pt x="17782" y="662"/>
                      <a:pt x="874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3" name="Frihandsfigur: Form 842">
                <a:extLst>
                  <a:ext uri="{FF2B5EF4-FFF2-40B4-BE49-F238E27FC236}">
                    <a16:creationId xmlns:a16="http://schemas.microsoft.com/office/drawing/2014/main" id="{4F89480F-7964-8701-91EE-6D654303B5B0}"/>
                  </a:ext>
                </a:extLst>
              </p:cNvPr>
              <p:cNvSpPr/>
              <p:nvPr/>
            </p:nvSpPr>
            <p:spPr>
              <a:xfrm>
                <a:off x="586864" y="7378690"/>
                <a:ext cx="13970" cy="4802"/>
              </a:xfrm>
              <a:custGeom>
                <a:avLst/>
                <a:gdLst>
                  <a:gd name="csX0" fmla="*/ 10094 w 13970"/>
                  <a:gd name="csY0" fmla="*/ 49 h 4802"/>
                  <a:gd name="csX1" fmla="*/ 3877 w 13970"/>
                  <a:gd name="csY1" fmla="*/ 4753 h 4802"/>
                  <a:gd name="csX2" fmla="*/ 10094 w 13970"/>
                  <a:gd name="csY2" fmla="*/ 49 h 4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70" h="4802">
                    <a:moveTo>
                      <a:pt x="10094" y="49"/>
                    </a:moveTo>
                    <a:cubicBezTo>
                      <a:pt x="5780" y="-516"/>
                      <a:pt x="-6079" y="3941"/>
                      <a:pt x="3877" y="4753"/>
                    </a:cubicBezTo>
                    <a:cubicBezTo>
                      <a:pt x="8203" y="5319"/>
                      <a:pt x="20044" y="855"/>
                      <a:pt x="1009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4" name="Frihandsfigur: Form 843">
                <a:extLst>
                  <a:ext uri="{FF2B5EF4-FFF2-40B4-BE49-F238E27FC236}">
                    <a16:creationId xmlns:a16="http://schemas.microsoft.com/office/drawing/2014/main" id="{54B43E05-A659-BC17-2E29-9DCD41F8643D}"/>
                  </a:ext>
                </a:extLst>
              </p:cNvPr>
              <p:cNvSpPr/>
              <p:nvPr/>
            </p:nvSpPr>
            <p:spPr>
              <a:xfrm>
                <a:off x="769132" y="7241219"/>
                <a:ext cx="13406" cy="4480"/>
              </a:xfrm>
              <a:custGeom>
                <a:avLst/>
                <a:gdLst>
                  <a:gd name="csX0" fmla="*/ 9603 w 13406"/>
                  <a:gd name="csY0" fmla="*/ 46 h 4480"/>
                  <a:gd name="csX1" fmla="*/ 3802 w 13406"/>
                  <a:gd name="csY1" fmla="*/ 4435 h 4480"/>
                  <a:gd name="csX2" fmla="*/ 9603 w 13406"/>
                  <a:gd name="csY2" fmla="*/ 46 h 44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06" h="4480">
                    <a:moveTo>
                      <a:pt x="9603" y="46"/>
                    </a:moveTo>
                    <a:cubicBezTo>
                      <a:pt x="5368" y="-480"/>
                      <a:pt x="-5828" y="3692"/>
                      <a:pt x="3802" y="4435"/>
                    </a:cubicBezTo>
                    <a:cubicBezTo>
                      <a:pt x="8048" y="4961"/>
                      <a:pt x="19233" y="789"/>
                      <a:pt x="9603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5" name="Frihandsfigur: Form 844">
                <a:extLst>
                  <a:ext uri="{FF2B5EF4-FFF2-40B4-BE49-F238E27FC236}">
                    <a16:creationId xmlns:a16="http://schemas.microsoft.com/office/drawing/2014/main" id="{0B524FDD-44E4-A4D6-54D5-9D429939E8AA}"/>
                  </a:ext>
                </a:extLst>
              </p:cNvPr>
              <p:cNvSpPr/>
              <p:nvPr/>
            </p:nvSpPr>
            <p:spPr>
              <a:xfrm>
                <a:off x="939585" y="7112894"/>
                <a:ext cx="12776" cy="4185"/>
              </a:xfrm>
              <a:custGeom>
                <a:avLst/>
                <a:gdLst>
                  <a:gd name="csX0" fmla="*/ 8891 w 12776"/>
                  <a:gd name="csY0" fmla="*/ 0 h 4185"/>
                  <a:gd name="csX1" fmla="*/ 256 w 12776"/>
                  <a:gd name="csY1" fmla="*/ 2052 h 4185"/>
                  <a:gd name="csX2" fmla="*/ 8891 w 12776"/>
                  <a:gd name="csY2" fmla="*/ 0 h 41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76" h="4185">
                    <a:moveTo>
                      <a:pt x="8891" y="0"/>
                    </a:moveTo>
                    <a:cubicBezTo>
                      <a:pt x="5622" y="0"/>
                      <a:pt x="1753" y="915"/>
                      <a:pt x="256" y="2052"/>
                    </a:cubicBezTo>
                    <a:cubicBezTo>
                      <a:pt x="-2756" y="7430"/>
                      <a:pt x="22070" y="1074"/>
                      <a:pt x="88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6" name="Frihandsfigur: Form 845">
                <a:extLst>
                  <a:ext uri="{FF2B5EF4-FFF2-40B4-BE49-F238E27FC236}">
                    <a16:creationId xmlns:a16="http://schemas.microsoft.com/office/drawing/2014/main" id="{8D928F06-60C4-244F-A4E2-F70BE43F91E0}"/>
                  </a:ext>
                </a:extLst>
              </p:cNvPr>
              <p:cNvSpPr/>
              <p:nvPr/>
            </p:nvSpPr>
            <p:spPr>
              <a:xfrm>
                <a:off x="2805022" y="6015135"/>
                <a:ext cx="7597" cy="4822"/>
              </a:xfrm>
              <a:custGeom>
                <a:avLst/>
                <a:gdLst>
                  <a:gd name="csX0" fmla="*/ 4887 w 7597"/>
                  <a:gd name="csY0" fmla="*/ 1787 h 4822"/>
                  <a:gd name="csX1" fmla="*/ 2710 w 7597"/>
                  <a:gd name="csY1" fmla="*/ 3039 h 4822"/>
                  <a:gd name="csX2" fmla="*/ 4887 w 7597"/>
                  <a:gd name="csY2" fmla="*/ 1787 h 48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7" h="4822">
                    <a:moveTo>
                      <a:pt x="4887" y="1787"/>
                    </a:moveTo>
                    <a:cubicBezTo>
                      <a:pt x="1915" y="3725"/>
                      <a:pt x="-3171" y="6811"/>
                      <a:pt x="2710" y="3039"/>
                    </a:cubicBezTo>
                    <a:cubicBezTo>
                      <a:pt x="5699" y="1130"/>
                      <a:pt x="10762" y="-2007"/>
                      <a:pt x="4887" y="1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7" name="Frihandsfigur: Form 846">
                <a:extLst>
                  <a:ext uri="{FF2B5EF4-FFF2-40B4-BE49-F238E27FC236}">
                    <a16:creationId xmlns:a16="http://schemas.microsoft.com/office/drawing/2014/main" id="{6F667376-F1AF-D535-6AA5-421819D6EDF3}"/>
                  </a:ext>
                </a:extLst>
              </p:cNvPr>
              <p:cNvSpPr/>
              <p:nvPr/>
            </p:nvSpPr>
            <p:spPr>
              <a:xfrm>
                <a:off x="2737732" y="6054048"/>
                <a:ext cx="7679" cy="3291"/>
              </a:xfrm>
              <a:custGeom>
                <a:avLst/>
                <a:gdLst>
                  <a:gd name="csX0" fmla="*/ 4928 w 7679"/>
                  <a:gd name="csY0" fmla="*/ 1028 h 3291"/>
                  <a:gd name="csX1" fmla="*/ 2 w 7679"/>
                  <a:gd name="csY1" fmla="*/ 3262 h 3291"/>
                  <a:gd name="csX2" fmla="*/ 4928 w 7679"/>
                  <a:gd name="csY2" fmla="*/ 1028 h 3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9" h="3291">
                    <a:moveTo>
                      <a:pt x="4928" y="1028"/>
                    </a:moveTo>
                    <a:cubicBezTo>
                      <a:pt x="2836" y="1914"/>
                      <a:pt x="625" y="2920"/>
                      <a:pt x="2" y="3262"/>
                    </a:cubicBezTo>
                    <a:cubicBezTo>
                      <a:pt x="-170" y="3760"/>
                      <a:pt x="13318" y="-2361"/>
                      <a:pt x="4928" y="10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8" name="Frihandsfigur: Form 847">
                <a:extLst>
                  <a:ext uri="{FF2B5EF4-FFF2-40B4-BE49-F238E27FC236}">
                    <a16:creationId xmlns:a16="http://schemas.microsoft.com/office/drawing/2014/main" id="{FCCB95A9-7926-4693-E2AF-19BEE0B5A9B2}"/>
                  </a:ext>
                </a:extLst>
              </p:cNvPr>
              <p:cNvSpPr/>
              <p:nvPr/>
            </p:nvSpPr>
            <p:spPr>
              <a:xfrm>
                <a:off x="2667500" y="6095495"/>
                <a:ext cx="7972" cy="2127"/>
              </a:xfrm>
              <a:custGeom>
                <a:avLst/>
                <a:gdLst>
                  <a:gd name="csX0" fmla="*/ 5066 w 7972"/>
                  <a:gd name="csY0" fmla="*/ 363 h 2127"/>
                  <a:gd name="csX1" fmla="*/ 2 w 7972"/>
                  <a:gd name="csY1" fmla="*/ 1912 h 2127"/>
                  <a:gd name="csX2" fmla="*/ 5066 w 7972"/>
                  <a:gd name="csY2" fmla="*/ 363 h 21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72" h="2127">
                    <a:moveTo>
                      <a:pt x="5066" y="363"/>
                    </a:moveTo>
                    <a:cubicBezTo>
                      <a:pt x="2929" y="832"/>
                      <a:pt x="660" y="1523"/>
                      <a:pt x="2" y="1912"/>
                    </a:cubicBezTo>
                    <a:cubicBezTo>
                      <a:pt x="-215" y="3124"/>
                      <a:pt x="13890" y="-1254"/>
                      <a:pt x="5066" y="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9" name="Frihandsfigur: Form 848">
                <a:extLst>
                  <a:ext uri="{FF2B5EF4-FFF2-40B4-BE49-F238E27FC236}">
                    <a16:creationId xmlns:a16="http://schemas.microsoft.com/office/drawing/2014/main" id="{CA268F42-889C-89DF-0D24-488E1FC37D46}"/>
                  </a:ext>
                </a:extLst>
              </p:cNvPr>
              <p:cNvSpPr/>
              <p:nvPr/>
            </p:nvSpPr>
            <p:spPr>
              <a:xfrm>
                <a:off x="2594460" y="6142638"/>
                <a:ext cx="8213" cy="1780"/>
              </a:xfrm>
              <a:custGeom>
                <a:avLst/>
                <a:gdLst>
                  <a:gd name="csX0" fmla="*/ 5217 w 8213"/>
                  <a:gd name="csY0" fmla="*/ 10 h 1780"/>
                  <a:gd name="csX1" fmla="*/ 16 w 8213"/>
                  <a:gd name="csY1" fmla="*/ 1096 h 1780"/>
                  <a:gd name="csX2" fmla="*/ 5217 w 8213"/>
                  <a:gd name="csY2" fmla="*/ 10 h 1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13" h="1780">
                    <a:moveTo>
                      <a:pt x="5217" y="10"/>
                    </a:moveTo>
                    <a:cubicBezTo>
                      <a:pt x="3028" y="147"/>
                      <a:pt x="696" y="633"/>
                      <a:pt x="16" y="1096"/>
                    </a:cubicBezTo>
                    <a:cubicBezTo>
                      <a:pt x="-561" y="3187"/>
                      <a:pt x="14418" y="-202"/>
                      <a:pt x="521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0" name="Frihandsfigur: Form 849">
                <a:extLst>
                  <a:ext uri="{FF2B5EF4-FFF2-40B4-BE49-F238E27FC236}">
                    <a16:creationId xmlns:a16="http://schemas.microsoft.com/office/drawing/2014/main" id="{406A62A0-0501-D8D5-CE7A-E0C140B8C0BA}"/>
                  </a:ext>
                </a:extLst>
              </p:cNvPr>
              <p:cNvSpPr/>
              <p:nvPr/>
            </p:nvSpPr>
            <p:spPr>
              <a:xfrm>
                <a:off x="2869607" y="5975528"/>
                <a:ext cx="7481" cy="6184"/>
              </a:xfrm>
              <a:custGeom>
                <a:avLst/>
                <a:gdLst>
                  <a:gd name="csX0" fmla="*/ 4676 w 7481"/>
                  <a:gd name="csY0" fmla="*/ 2487 h 6184"/>
                  <a:gd name="csX1" fmla="*/ 7 w 7481"/>
                  <a:gd name="csY1" fmla="*/ 6184 h 6184"/>
                  <a:gd name="csX2" fmla="*/ 4676 w 7481"/>
                  <a:gd name="csY2" fmla="*/ 2487 h 61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1" h="6184">
                    <a:moveTo>
                      <a:pt x="4676" y="2487"/>
                    </a:moveTo>
                    <a:cubicBezTo>
                      <a:pt x="2676" y="4167"/>
                      <a:pt x="584" y="5824"/>
                      <a:pt x="7" y="6184"/>
                    </a:cubicBezTo>
                    <a:cubicBezTo>
                      <a:pt x="-347" y="5927"/>
                      <a:pt x="13163" y="-4691"/>
                      <a:pt x="4676" y="24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1" name="Frihandsfigur: Form 850">
                <a:extLst>
                  <a:ext uri="{FF2B5EF4-FFF2-40B4-BE49-F238E27FC236}">
                    <a16:creationId xmlns:a16="http://schemas.microsoft.com/office/drawing/2014/main" id="{D1B586B7-BFF5-9798-935F-22E6F00AB0B7}"/>
                  </a:ext>
                </a:extLst>
              </p:cNvPr>
              <p:cNvSpPr/>
              <p:nvPr/>
            </p:nvSpPr>
            <p:spPr>
              <a:xfrm>
                <a:off x="2518525" y="6198198"/>
                <a:ext cx="8398" cy="1959"/>
              </a:xfrm>
              <a:custGeom>
                <a:avLst/>
                <a:gdLst>
                  <a:gd name="csX0" fmla="*/ 5473 w 8398"/>
                  <a:gd name="csY0" fmla="*/ 17 h 1959"/>
                  <a:gd name="csX1" fmla="*/ 2924 w 8398"/>
                  <a:gd name="csY1" fmla="*/ 1943 h 1959"/>
                  <a:gd name="csX2" fmla="*/ 5473 w 8398"/>
                  <a:gd name="csY2" fmla="*/ 17 h 19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8" h="1959">
                    <a:moveTo>
                      <a:pt x="5473" y="17"/>
                    </a:moveTo>
                    <a:cubicBezTo>
                      <a:pt x="2119" y="-195"/>
                      <a:pt x="-3465" y="1685"/>
                      <a:pt x="2924" y="1943"/>
                    </a:cubicBezTo>
                    <a:cubicBezTo>
                      <a:pt x="6285" y="2154"/>
                      <a:pt x="11863" y="274"/>
                      <a:pt x="547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2" name="Frihandsfigur: Form 851">
                <a:extLst>
                  <a:ext uri="{FF2B5EF4-FFF2-40B4-BE49-F238E27FC236}">
                    <a16:creationId xmlns:a16="http://schemas.microsoft.com/office/drawing/2014/main" id="{8786EBAC-696E-D640-FBE2-0F47F4F67748}"/>
                  </a:ext>
                </a:extLst>
              </p:cNvPr>
              <p:cNvSpPr/>
              <p:nvPr/>
            </p:nvSpPr>
            <p:spPr>
              <a:xfrm>
                <a:off x="1982294" y="6690476"/>
                <a:ext cx="9877" cy="1617"/>
              </a:xfrm>
              <a:custGeom>
                <a:avLst/>
                <a:gdLst>
                  <a:gd name="csX0" fmla="*/ 6450 w 9877"/>
                  <a:gd name="csY0" fmla="*/ 0 h 1617"/>
                  <a:gd name="csX1" fmla="*/ 54 w 9877"/>
                  <a:gd name="csY1" fmla="*/ 908 h 1617"/>
                  <a:gd name="csX2" fmla="*/ 6450 w 9877"/>
                  <a:gd name="csY2" fmla="*/ 0 h 16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77" h="1617">
                    <a:moveTo>
                      <a:pt x="6450" y="0"/>
                    </a:moveTo>
                    <a:cubicBezTo>
                      <a:pt x="3861" y="63"/>
                      <a:pt x="992" y="474"/>
                      <a:pt x="54" y="908"/>
                    </a:cubicBezTo>
                    <a:cubicBezTo>
                      <a:pt x="-1123" y="2932"/>
                      <a:pt x="17280" y="-17"/>
                      <a:pt x="6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3" name="Frihandsfigur: Form 852">
                <a:extLst>
                  <a:ext uri="{FF2B5EF4-FFF2-40B4-BE49-F238E27FC236}">
                    <a16:creationId xmlns:a16="http://schemas.microsoft.com/office/drawing/2014/main" id="{F9E93A74-A3C6-CFC5-FF18-2C278E7A3606}"/>
                  </a:ext>
                </a:extLst>
              </p:cNvPr>
              <p:cNvSpPr/>
              <p:nvPr/>
            </p:nvSpPr>
            <p:spPr>
              <a:xfrm>
                <a:off x="2269786" y="6385952"/>
                <a:ext cx="9017" cy="2271"/>
              </a:xfrm>
              <a:custGeom>
                <a:avLst/>
                <a:gdLst>
                  <a:gd name="csX0" fmla="*/ 5839 w 9017"/>
                  <a:gd name="csY0" fmla="*/ 0 h 2271"/>
                  <a:gd name="csX1" fmla="*/ 44 w 9017"/>
                  <a:gd name="csY1" fmla="*/ 1109 h 2271"/>
                  <a:gd name="csX2" fmla="*/ 5839 w 9017"/>
                  <a:gd name="csY2" fmla="*/ 0 h 2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17" h="2271">
                    <a:moveTo>
                      <a:pt x="5839" y="0"/>
                    </a:moveTo>
                    <a:cubicBezTo>
                      <a:pt x="3450" y="0"/>
                      <a:pt x="855" y="497"/>
                      <a:pt x="44" y="1109"/>
                    </a:cubicBezTo>
                    <a:cubicBezTo>
                      <a:pt x="-962" y="4046"/>
                      <a:pt x="15811" y="560"/>
                      <a:pt x="5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4" name="Frihandsfigur: Form 853">
                <a:extLst>
                  <a:ext uri="{FF2B5EF4-FFF2-40B4-BE49-F238E27FC236}">
                    <a16:creationId xmlns:a16="http://schemas.microsoft.com/office/drawing/2014/main" id="{C0E5CF4F-B5D5-17CC-9DDA-00743CAE57A2}"/>
                  </a:ext>
                </a:extLst>
              </p:cNvPr>
              <p:cNvSpPr/>
              <p:nvPr/>
            </p:nvSpPr>
            <p:spPr>
              <a:xfrm>
                <a:off x="2082927" y="6607580"/>
                <a:ext cx="9589" cy="4142"/>
              </a:xfrm>
              <a:custGeom>
                <a:avLst/>
                <a:gdLst>
                  <a:gd name="csX0" fmla="*/ 6263 w 9589"/>
                  <a:gd name="csY0" fmla="*/ 0 h 4142"/>
                  <a:gd name="csX1" fmla="*/ 79 w 9589"/>
                  <a:gd name="csY1" fmla="*/ 2143 h 4142"/>
                  <a:gd name="csX2" fmla="*/ 6263 w 9589"/>
                  <a:gd name="csY2" fmla="*/ 0 h 4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9" h="4142">
                    <a:moveTo>
                      <a:pt x="6263" y="0"/>
                    </a:moveTo>
                    <a:cubicBezTo>
                      <a:pt x="3743" y="57"/>
                      <a:pt x="971" y="1017"/>
                      <a:pt x="79" y="2143"/>
                    </a:cubicBezTo>
                    <a:cubicBezTo>
                      <a:pt x="-1338" y="7332"/>
                      <a:pt x="16847" y="886"/>
                      <a:pt x="6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5" name="Frihandsfigur: Form 854">
                <a:extLst>
                  <a:ext uri="{FF2B5EF4-FFF2-40B4-BE49-F238E27FC236}">
                    <a16:creationId xmlns:a16="http://schemas.microsoft.com/office/drawing/2014/main" id="{C37374FE-3A11-E676-495B-C6E531E9C6F4}"/>
                  </a:ext>
                </a:extLst>
              </p:cNvPr>
              <p:cNvSpPr/>
              <p:nvPr/>
            </p:nvSpPr>
            <p:spPr>
              <a:xfrm>
                <a:off x="2178485" y="6472881"/>
                <a:ext cx="9326" cy="4207"/>
              </a:xfrm>
              <a:custGeom>
                <a:avLst/>
                <a:gdLst>
                  <a:gd name="csX0" fmla="*/ 6202 w 9326"/>
                  <a:gd name="csY0" fmla="*/ 25 h 4207"/>
                  <a:gd name="csX1" fmla="*/ 3128 w 9326"/>
                  <a:gd name="csY1" fmla="*/ 4185 h 4207"/>
                  <a:gd name="csX2" fmla="*/ 6202 w 9326"/>
                  <a:gd name="csY2" fmla="*/ 25 h 4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6" h="4207">
                    <a:moveTo>
                      <a:pt x="6202" y="25"/>
                    </a:moveTo>
                    <a:cubicBezTo>
                      <a:pt x="2339" y="-352"/>
                      <a:pt x="-3770" y="3728"/>
                      <a:pt x="3128" y="4185"/>
                    </a:cubicBezTo>
                    <a:cubicBezTo>
                      <a:pt x="6985" y="4545"/>
                      <a:pt x="13095" y="465"/>
                      <a:pt x="620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6" name="Frihandsfigur: Form 855">
                <a:extLst>
                  <a:ext uri="{FF2B5EF4-FFF2-40B4-BE49-F238E27FC236}">
                    <a16:creationId xmlns:a16="http://schemas.microsoft.com/office/drawing/2014/main" id="{25D43A92-96B8-72CB-885A-A4D57A381C02}"/>
                  </a:ext>
                </a:extLst>
              </p:cNvPr>
              <p:cNvSpPr/>
              <p:nvPr/>
            </p:nvSpPr>
            <p:spPr>
              <a:xfrm>
                <a:off x="2439385" y="6257896"/>
                <a:ext cx="8596" cy="2052"/>
              </a:xfrm>
              <a:custGeom>
                <a:avLst/>
                <a:gdLst>
                  <a:gd name="csX0" fmla="*/ 5632 w 8596"/>
                  <a:gd name="csY0" fmla="*/ 18 h 2052"/>
                  <a:gd name="csX1" fmla="*/ 2963 w 8596"/>
                  <a:gd name="csY1" fmla="*/ 2034 h 2052"/>
                  <a:gd name="csX2" fmla="*/ 5632 w 8596"/>
                  <a:gd name="csY2" fmla="*/ 18 h 20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96" h="2052">
                    <a:moveTo>
                      <a:pt x="5632" y="18"/>
                    </a:moveTo>
                    <a:cubicBezTo>
                      <a:pt x="2238" y="-206"/>
                      <a:pt x="-3563" y="1760"/>
                      <a:pt x="2963" y="2034"/>
                    </a:cubicBezTo>
                    <a:cubicBezTo>
                      <a:pt x="6364" y="2258"/>
                      <a:pt x="12159" y="286"/>
                      <a:pt x="563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7" name="Frihandsfigur: Form 856">
                <a:extLst>
                  <a:ext uri="{FF2B5EF4-FFF2-40B4-BE49-F238E27FC236}">
                    <a16:creationId xmlns:a16="http://schemas.microsoft.com/office/drawing/2014/main" id="{082F1CCE-C80E-3E49-2D4E-8326F3C5D10E}"/>
                  </a:ext>
                </a:extLst>
              </p:cNvPr>
              <p:cNvSpPr/>
              <p:nvPr/>
            </p:nvSpPr>
            <p:spPr>
              <a:xfrm>
                <a:off x="2356526" y="6320400"/>
                <a:ext cx="8806" cy="2151"/>
              </a:xfrm>
              <a:custGeom>
                <a:avLst/>
                <a:gdLst>
                  <a:gd name="csX0" fmla="*/ 5801 w 8806"/>
                  <a:gd name="csY0" fmla="*/ 19 h 2151"/>
                  <a:gd name="csX1" fmla="*/ 3006 w 8806"/>
                  <a:gd name="csY1" fmla="*/ 2133 h 2151"/>
                  <a:gd name="csX2" fmla="*/ 5801 w 8806"/>
                  <a:gd name="csY2" fmla="*/ 19 h 21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06" h="2151">
                    <a:moveTo>
                      <a:pt x="5801" y="19"/>
                    </a:moveTo>
                    <a:cubicBezTo>
                      <a:pt x="2366" y="-216"/>
                      <a:pt x="-3669" y="1841"/>
                      <a:pt x="3006" y="2133"/>
                    </a:cubicBezTo>
                    <a:cubicBezTo>
                      <a:pt x="6447" y="2367"/>
                      <a:pt x="12470" y="304"/>
                      <a:pt x="580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8" name="Frihandsfigur: Form 857">
                <a:extLst>
                  <a:ext uri="{FF2B5EF4-FFF2-40B4-BE49-F238E27FC236}">
                    <a16:creationId xmlns:a16="http://schemas.microsoft.com/office/drawing/2014/main" id="{835C5F0D-7AC5-9A83-BA58-AFE009BA050D}"/>
                  </a:ext>
                </a:extLst>
              </p:cNvPr>
              <p:cNvSpPr/>
              <p:nvPr/>
            </p:nvSpPr>
            <p:spPr>
              <a:xfrm>
                <a:off x="391632" y="7526146"/>
                <a:ext cx="14103" cy="5174"/>
              </a:xfrm>
              <a:custGeom>
                <a:avLst/>
                <a:gdLst>
                  <a:gd name="csX0" fmla="*/ 10416 w 14103"/>
                  <a:gd name="csY0" fmla="*/ 0 h 5174"/>
                  <a:gd name="csX1" fmla="*/ 78 w 14103"/>
                  <a:gd name="csY1" fmla="*/ 4303 h 5174"/>
                  <a:gd name="csX2" fmla="*/ 10416 w 14103"/>
                  <a:gd name="csY2" fmla="*/ 0 h 51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03" h="5174">
                    <a:moveTo>
                      <a:pt x="10416" y="0"/>
                    </a:moveTo>
                    <a:cubicBezTo>
                      <a:pt x="7696" y="177"/>
                      <a:pt x="-905" y="806"/>
                      <a:pt x="78" y="4303"/>
                    </a:cubicBezTo>
                    <a:cubicBezTo>
                      <a:pt x="3221" y="7412"/>
                      <a:pt x="21886" y="1297"/>
                      <a:pt x="104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9" name="Frihandsfigur: Form 858">
                <a:extLst>
                  <a:ext uri="{FF2B5EF4-FFF2-40B4-BE49-F238E27FC236}">
                    <a16:creationId xmlns:a16="http://schemas.microsoft.com/office/drawing/2014/main" id="{16815E2E-4DA0-969C-EE0B-21D5FD764F8F}"/>
                  </a:ext>
                </a:extLst>
              </p:cNvPr>
              <p:cNvSpPr/>
              <p:nvPr/>
            </p:nvSpPr>
            <p:spPr>
              <a:xfrm>
                <a:off x="2736984" y="6117371"/>
                <a:ext cx="6706" cy="5985"/>
              </a:xfrm>
              <a:custGeom>
                <a:avLst/>
                <a:gdLst>
                  <a:gd name="csX0" fmla="*/ 4516 w 6706"/>
                  <a:gd name="csY0" fmla="*/ 2302 h 5985"/>
                  <a:gd name="csX1" fmla="*/ 201 w 6706"/>
                  <a:gd name="csY1" fmla="*/ 5576 h 5985"/>
                  <a:gd name="csX2" fmla="*/ 4516 w 6706"/>
                  <a:gd name="csY2" fmla="*/ 2302 h 5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06" h="5985">
                    <a:moveTo>
                      <a:pt x="4516" y="2302"/>
                    </a:moveTo>
                    <a:cubicBezTo>
                      <a:pt x="3704" y="3033"/>
                      <a:pt x="-1022" y="7308"/>
                      <a:pt x="201" y="5576"/>
                    </a:cubicBezTo>
                    <a:cubicBezTo>
                      <a:pt x="1950" y="3467"/>
                      <a:pt x="10722" y="-3602"/>
                      <a:pt x="4516" y="2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0" name="Frihandsfigur: Form 859">
                <a:extLst>
                  <a:ext uri="{FF2B5EF4-FFF2-40B4-BE49-F238E27FC236}">
                    <a16:creationId xmlns:a16="http://schemas.microsoft.com/office/drawing/2014/main" id="{0A7CB2E6-C740-D76E-A914-23EE9182F198}"/>
                  </a:ext>
                </a:extLst>
              </p:cNvPr>
              <p:cNvSpPr/>
              <p:nvPr/>
            </p:nvSpPr>
            <p:spPr>
              <a:xfrm>
                <a:off x="1234611" y="6722357"/>
                <a:ext cx="11382" cy="998"/>
              </a:xfrm>
              <a:custGeom>
                <a:avLst/>
                <a:gdLst>
                  <a:gd name="csX0" fmla="*/ 7948 w 11382"/>
                  <a:gd name="csY0" fmla="*/ 8 h 998"/>
                  <a:gd name="csX1" fmla="*/ 3433 w 11382"/>
                  <a:gd name="csY1" fmla="*/ 991 h 998"/>
                  <a:gd name="csX2" fmla="*/ 7948 w 11382"/>
                  <a:gd name="csY2" fmla="*/ 8 h 9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2" h="998">
                    <a:moveTo>
                      <a:pt x="7948" y="8"/>
                    </a:moveTo>
                    <a:cubicBezTo>
                      <a:pt x="4502" y="-100"/>
                      <a:pt x="-5082" y="871"/>
                      <a:pt x="3433" y="991"/>
                    </a:cubicBezTo>
                    <a:cubicBezTo>
                      <a:pt x="6885" y="1089"/>
                      <a:pt x="16463" y="112"/>
                      <a:pt x="794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1" name="Frihandsfigur: Form 860">
                <a:extLst>
                  <a:ext uri="{FF2B5EF4-FFF2-40B4-BE49-F238E27FC236}">
                    <a16:creationId xmlns:a16="http://schemas.microsoft.com/office/drawing/2014/main" id="{93D531DC-8154-187E-3268-DFE691CBA3BC}"/>
                  </a:ext>
                </a:extLst>
              </p:cNvPr>
              <p:cNvSpPr/>
              <p:nvPr/>
            </p:nvSpPr>
            <p:spPr>
              <a:xfrm>
                <a:off x="1093802" y="6776904"/>
                <a:ext cx="11573" cy="2874"/>
              </a:xfrm>
              <a:custGeom>
                <a:avLst/>
                <a:gdLst>
                  <a:gd name="csX0" fmla="*/ 7979 w 11573"/>
                  <a:gd name="csY0" fmla="*/ 0 h 2874"/>
                  <a:gd name="csX1" fmla="*/ 189 w 11573"/>
                  <a:gd name="csY1" fmla="*/ 1400 h 2874"/>
                  <a:gd name="csX2" fmla="*/ 7979 w 11573"/>
                  <a:gd name="csY2" fmla="*/ 0 h 2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3" h="2874">
                    <a:moveTo>
                      <a:pt x="7979" y="0"/>
                    </a:moveTo>
                    <a:cubicBezTo>
                      <a:pt x="5001" y="0"/>
                      <a:pt x="1515" y="622"/>
                      <a:pt x="189" y="1400"/>
                    </a:cubicBezTo>
                    <a:cubicBezTo>
                      <a:pt x="-2257" y="5155"/>
                      <a:pt x="20020" y="629"/>
                      <a:pt x="79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2" name="Frihandsfigur: Form 861">
                <a:extLst>
                  <a:ext uri="{FF2B5EF4-FFF2-40B4-BE49-F238E27FC236}">
                    <a16:creationId xmlns:a16="http://schemas.microsoft.com/office/drawing/2014/main" id="{E2CD43DD-F2A7-BC83-3A9A-B32CE3C1B1AD}"/>
                  </a:ext>
                </a:extLst>
              </p:cNvPr>
              <p:cNvSpPr/>
              <p:nvPr/>
            </p:nvSpPr>
            <p:spPr>
              <a:xfrm>
                <a:off x="1612666" y="6722150"/>
                <a:ext cx="10243" cy="274"/>
              </a:xfrm>
              <a:custGeom>
                <a:avLst/>
                <a:gdLst>
                  <a:gd name="csX0" fmla="*/ 7032 w 10243"/>
                  <a:gd name="csY0" fmla="*/ 27 h 274"/>
                  <a:gd name="csX1" fmla="*/ 3214 w 10243"/>
                  <a:gd name="csY1" fmla="*/ 244 h 274"/>
                  <a:gd name="csX2" fmla="*/ 7032 w 10243"/>
                  <a:gd name="csY2" fmla="*/ 27 h 2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43" h="274">
                    <a:moveTo>
                      <a:pt x="7032" y="27"/>
                    </a:moveTo>
                    <a:cubicBezTo>
                      <a:pt x="3786" y="78"/>
                      <a:pt x="-4553" y="369"/>
                      <a:pt x="3214" y="244"/>
                    </a:cubicBezTo>
                    <a:cubicBezTo>
                      <a:pt x="6460" y="198"/>
                      <a:pt x="14793" y="-88"/>
                      <a:pt x="7032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3" name="Frihandsfigur: Form 862">
                <a:extLst>
                  <a:ext uri="{FF2B5EF4-FFF2-40B4-BE49-F238E27FC236}">
                    <a16:creationId xmlns:a16="http://schemas.microsoft.com/office/drawing/2014/main" id="{B6B4700D-B961-C940-FC2E-6A36884D7A3C}"/>
                  </a:ext>
                </a:extLst>
              </p:cNvPr>
              <p:cNvSpPr/>
              <p:nvPr/>
            </p:nvSpPr>
            <p:spPr>
              <a:xfrm>
                <a:off x="1367926" y="6710922"/>
                <a:ext cx="10713" cy="108"/>
              </a:xfrm>
              <a:custGeom>
                <a:avLst/>
                <a:gdLst>
                  <a:gd name="csX0" fmla="*/ 7489 w 10713"/>
                  <a:gd name="csY0" fmla="*/ 88 h 108"/>
                  <a:gd name="csX1" fmla="*/ 3220 w 10713"/>
                  <a:gd name="csY1" fmla="*/ 25 h 108"/>
                  <a:gd name="csX2" fmla="*/ 7489 w 10713"/>
                  <a:gd name="csY2" fmla="*/ 88 h 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13" h="108">
                    <a:moveTo>
                      <a:pt x="7489" y="88"/>
                    </a:moveTo>
                    <a:cubicBezTo>
                      <a:pt x="4197" y="128"/>
                      <a:pt x="-4758" y="111"/>
                      <a:pt x="3220" y="25"/>
                    </a:cubicBezTo>
                    <a:cubicBezTo>
                      <a:pt x="6523" y="-15"/>
                      <a:pt x="15473" y="-15"/>
                      <a:pt x="7489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4" name="Frihandsfigur: Form 863">
                <a:extLst>
                  <a:ext uri="{FF2B5EF4-FFF2-40B4-BE49-F238E27FC236}">
                    <a16:creationId xmlns:a16="http://schemas.microsoft.com/office/drawing/2014/main" id="{135AD328-40B8-F5D0-6D24-3F1E485CAAE7}"/>
                  </a:ext>
                </a:extLst>
              </p:cNvPr>
              <p:cNvSpPr/>
              <p:nvPr/>
            </p:nvSpPr>
            <p:spPr>
              <a:xfrm>
                <a:off x="1493610" y="6718575"/>
                <a:ext cx="10617" cy="359"/>
              </a:xfrm>
              <a:custGeom>
                <a:avLst/>
                <a:gdLst>
                  <a:gd name="csX0" fmla="*/ 7323 w 10617"/>
                  <a:gd name="csY0" fmla="*/ 338 h 359"/>
                  <a:gd name="csX1" fmla="*/ 3289 w 10617"/>
                  <a:gd name="csY1" fmla="*/ 19 h 359"/>
                  <a:gd name="csX2" fmla="*/ 7323 w 10617"/>
                  <a:gd name="csY2" fmla="*/ 338 h 3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7" h="359">
                    <a:moveTo>
                      <a:pt x="7323" y="338"/>
                    </a:moveTo>
                    <a:cubicBezTo>
                      <a:pt x="4009" y="430"/>
                      <a:pt x="-4724" y="207"/>
                      <a:pt x="3289" y="19"/>
                    </a:cubicBezTo>
                    <a:cubicBezTo>
                      <a:pt x="6620" y="-67"/>
                      <a:pt x="15342" y="156"/>
                      <a:pt x="7323" y="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5" name="Frihandsfigur: Form 864">
                <a:extLst>
                  <a:ext uri="{FF2B5EF4-FFF2-40B4-BE49-F238E27FC236}">
                    <a16:creationId xmlns:a16="http://schemas.microsoft.com/office/drawing/2014/main" id="{C516D4F4-44E0-9424-70CA-CC5646BC5525}"/>
                  </a:ext>
                </a:extLst>
              </p:cNvPr>
              <p:cNvSpPr/>
              <p:nvPr/>
            </p:nvSpPr>
            <p:spPr>
              <a:xfrm>
                <a:off x="785230" y="6992794"/>
                <a:ext cx="12426" cy="3920"/>
              </a:xfrm>
              <a:custGeom>
                <a:avLst/>
                <a:gdLst>
                  <a:gd name="csX0" fmla="*/ 8713 w 12426"/>
                  <a:gd name="csY0" fmla="*/ 0 h 3920"/>
                  <a:gd name="csX1" fmla="*/ 272 w 12426"/>
                  <a:gd name="csY1" fmla="*/ 1920 h 3920"/>
                  <a:gd name="csX2" fmla="*/ 8713 w 12426"/>
                  <a:gd name="csY2" fmla="*/ 0 h 3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26" h="3920">
                    <a:moveTo>
                      <a:pt x="8713" y="0"/>
                    </a:moveTo>
                    <a:cubicBezTo>
                      <a:pt x="5547" y="0"/>
                      <a:pt x="1769" y="857"/>
                      <a:pt x="272" y="1920"/>
                    </a:cubicBezTo>
                    <a:cubicBezTo>
                      <a:pt x="-2797" y="6967"/>
                      <a:pt x="21417" y="994"/>
                      <a:pt x="87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6" name="Frihandsfigur: Form 865">
                <a:extLst>
                  <a:ext uri="{FF2B5EF4-FFF2-40B4-BE49-F238E27FC236}">
                    <a16:creationId xmlns:a16="http://schemas.microsoft.com/office/drawing/2014/main" id="{5E04FD85-7D64-9BEF-381A-DFA2C0BB5C7B}"/>
                  </a:ext>
                </a:extLst>
              </p:cNvPr>
              <p:cNvSpPr/>
              <p:nvPr/>
            </p:nvSpPr>
            <p:spPr>
              <a:xfrm>
                <a:off x="1725708" y="6696877"/>
                <a:ext cx="9909" cy="1579"/>
              </a:xfrm>
              <a:custGeom>
                <a:avLst/>
                <a:gdLst>
                  <a:gd name="csX0" fmla="*/ 6569 w 9909"/>
                  <a:gd name="csY0" fmla="*/ 0 h 1579"/>
                  <a:gd name="csX1" fmla="*/ 66 w 9909"/>
                  <a:gd name="csY1" fmla="*/ 892 h 1579"/>
                  <a:gd name="csX2" fmla="*/ 6569 w 9909"/>
                  <a:gd name="csY2" fmla="*/ 0 h 15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9" h="1579">
                    <a:moveTo>
                      <a:pt x="6569" y="0"/>
                    </a:moveTo>
                    <a:cubicBezTo>
                      <a:pt x="3975" y="63"/>
                      <a:pt x="1066" y="463"/>
                      <a:pt x="66" y="892"/>
                    </a:cubicBezTo>
                    <a:cubicBezTo>
                      <a:pt x="-1232" y="2829"/>
                      <a:pt x="17256" y="63"/>
                      <a:pt x="65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7" name="Frihandsfigur: Form 866">
                <a:extLst>
                  <a:ext uri="{FF2B5EF4-FFF2-40B4-BE49-F238E27FC236}">
                    <a16:creationId xmlns:a16="http://schemas.microsoft.com/office/drawing/2014/main" id="{64C629AD-606C-5513-6FAC-F753059AFF1F}"/>
                  </a:ext>
                </a:extLst>
              </p:cNvPr>
              <p:cNvSpPr/>
              <p:nvPr/>
            </p:nvSpPr>
            <p:spPr>
              <a:xfrm>
                <a:off x="240321" y="7378687"/>
                <a:ext cx="14133" cy="4806"/>
              </a:xfrm>
              <a:custGeom>
                <a:avLst/>
                <a:gdLst>
                  <a:gd name="csX0" fmla="*/ 10376 w 14133"/>
                  <a:gd name="csY0" fmla="*/ 52 h 4806"/>
                  <a:gd name="csX1" fmla="*/ 3758 w 14133"/>
                  <a:gd name="csY1" fmla="*/ 4755 h 4806"/>
                  <a:gd name="csX2" fmla="*/ 10376 w 14133"/>
                  <a:gd name="csY2" fmla="*/ 52 h 48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33" h="4806">
                    <a:moveTo>
                      <a:pt x="10376" y="52"/>
                    </a:moveTo>
                    <a:cubicBezTo>
                      <a:pt x="6244" y="-526"/>
                      <a:pt x="-6169" y="3909"/>
                      <a:pt x="3758" y="4755"/>
                    </a:cubicBezTo>
                    <a:cubicBezTo>
                      <a:pt x="7896" y="5332"/>
                      <a:pt x="20298" y="897"/>
                      <a:pt x="1037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8" name="Frihandsfigur: Form 867">
                <a:extLst>
                  <a:ext uri="{FF2B5EF4-FFF2-40B4-BE49-F238E27FC236}">
                    <a16:creationId xmlns:a16="http://schemas.microsoft.com/office/drawing/2014/main" id="{68A57B13-32AE-5D32-87B4-9662F4DCCA60}"/>
                  </a:ext>
                </a:extLst>
              </p:cNvPr>
              <p:cNvSpPr/>
              <p:nvPr/>
            </p:nvSpPr>
            <p:spPr>
              <a:xfrm>
                <a:off x="434334" y="7241217"/>
                <a:ext cx="13558" cy="4485"/>
              </a:xfrm>
              <a:custGeom>
                <a:avLst/>
                <a:gdLst>
                  <a:gd name="csX0" fmla="*/ 9868 w 13558"/>
                  <a:gd name="csY0" fmla="*/ 48 h 4485"/>
                  <a:gd name="csX1" fmla="*/ 3690 w 13558"/>
                  <a:gd name="csY1" fmla="*/ 4437 h 4485"/>
                  <a:gd name="csX2" fmla="*/ 9868 w 13558"/>
                  <a:gd name="csY2" fmla="*/ 48 h 44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558" h="4485">
                    <a:moveTo>
                      <a:pt x="9868" y="48"/>
                    </a:moveTo>
                    <a:cubicBezTo>
                      <a:pt x="5804" y="-489"/>
                      <a:pt x="-5917" y="3666"/>
                      <a:pt x="3690" y="4437"/>
                    </a:cubicBezTo>
                    <a:cubicBezTo>
                      <a:pt x="7759" y="4974"/>
                      <a:pt x="19475" y="819"/>
                      <a:pt x="9868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9" name="Frihandsfigur: Form 868">
                <a:extLst>
                  <a:ext uri="{FF2B5EF4-FFF2-40B4-BE49-F238E27FC236}">
                    <a16:creationId xmlns:a16="http://schemas.microsoft.com/office/drawing/2014/main" id="{E1972E9B-BCA9-B46C-4BAE-FF0C10B4526C}"/>
                  </a:ext>
                </a:extLst>
              </p:cNvPr>
              <p:cNvSpPr/>
              <p:nvPr/>
            </p:nvSpPr>
            <p:spPr>
              <a:xfrm>
                <a:off x="944186" y="6880134"/>
                <a:ext cx="11982" cy="3684"/>
              </a:xfrm>
              <a:custGeom>
                <a:avLst/>
                <a:gdLst>
                  <a:gd name="csX0" fmla="*/ 8331 w 11982"/>
                  <a:gd name="csY0" fmla="*/ 0 h 3684"/>
                  <a:gd name="csX1" fmla="*/ 233 w 11982"/>
                  <a:gd name="csY1" fmla="*/ 1805 h 3684"/>
                  <a:gd name="csX2" fmla="*/ 8331 w 11982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2" h="3684">
                    <a:moveTo>
                      <a:pt x="8331" y="0"/>
                    </a:moveTo>
                    <a:cubicBezTo>
                      <a:pt x="5262" y="0"/>
                      <a:pt x="1633" y="806"/>
                      <a:pt x="233" y="1805"/>
                    </a:cubicBezTo>
                    <a:cubicBezTo>
                      <a:pt x="-2545" y="6549"/>
                      <a:pt x="20698" y="926"/>
                      <a:pt x="8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0" name="Frihandsfigur: Form 869">
                <a:extLst>
                  <a:ext uri="{FF2B5EF4-FFF2-40B4-BE49-F238E27FC236}">
                    <a16:creationId xmlns:a16="http://schemas.microsoft.com/office/drawing/2014/main" id="{A6A85D0E-4700-6D81-277B-16F1868AB09A}"/>
                  </a:ext>
                </a:extLst>
              </p:cNvPr>
              <p:cNvSpPr/>
              <p:nvPr/>
            </p:nvSpPr>
            <p:spPr>
              <a:xfrm>
                <a:off x="615491" y="7112849"/>
                <a:ext cx="13030" cy="4191"/>
              </a:xfrm>
              <a:custGeom>
                <a:avLst/>
                <a:gdLst>
                  <a:gd name="csX0" fmla="*/ 9402 w 13030"/>
                  <a:gd name="csY0" fmla="*/ 45 h 4191"/>
                  <a:gd name="csX1" fmla="*/ 3630 w 13030"/>
                  <a:gd name="csY1" fmla="*/ 4148 h 4191"/>
                  <a:gd name="csX2" fmla="*/ 9402 w 13030"/>
                  <a:gd name="csY2" fmla="*/ 45 h 41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30" h="4191">
                    <a:moveTo>
                      <a:pt x="9402" y="45"/>
                    </a:moveTo>
                    <a:cubicBezTo>
                      <a:pt x="5402" y="-458"/>
                      <a:pt x="-5686" y="3439"/>
                      <a:pt x="3630" y="4148"/>
                    </a:cubicBezTo>
                    <a:cubicBezTo>
                      <a:pt x="7636" y="4646"/>
                      <a:pt x="18712" y="753"/>
                      <a:pt x="9402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1" name="Frihandsfigur: Form 870">
                <a:extLst>
                  <a:ext uri="{FF2B5EF4-FFF2-40B4-BE49-F238E27FC236}">
                    <a16:creationId xmlns:a16="http://schemas.microsoft.com/office/drawing/2014/main" id="{D05731D7-954B-B4B5-A618-8794C73AF15B}"/>
                  </a:ext>
                </a:extLst>
              </p:cNvPr>
              <p:cNvSpPr/>
              <p:nvPr/>
            </p:nvSpPr>
            <p:spPr>
              <a:xfrm>
                <a:off x="2530331" y="6139983"/>
                <a:ext cx="7873" cy="3014"/>
              </a:xfrm>
              <a:custGeom>
                <a:avLst/>
                <a:gdLst>
                  <a:gd name="csX0" fmla="*/ 5035 w 7873"/>
                  <a:gd name="csY0" fmla="*/ 1566 h 3014"/>
                  <a:gd name="csX1" fmla="*/ 29 w 7873"/>
                  <a:gd name="csY1" fmla="*/ 3013 h 3014"/>
                  <a:gd name="csX2" fmla="*/ 5035 w 7873"/>
                  <a:gd name="csY2" fmla="*/ 1566 h 30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3" h="3014">
                    <a:moveTo>
                      <a:pt x="5035" y="1566"/>
                    </a:moveTo>
                    <a:cubicBezTo>
                      <a:pt x="2938" y="2407"/>
                      <a:pt x="698" y="3052"/>
                      <a:pt x="29" y="3013"/>
                    </a:cubicBezTo>
                    <a:cubicBezTo>
                      <a:pt x="-731" y="1847"/>
                      <a:pt x="13842" y="-2194"/>
                      <a:pt x="5035" y="15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2" name="Frihandsfigur: Form 871">
                <a:extLst>
                  <a:ext uri="{FF2B5EF4-FFF2-40B4-BE49-F238E27FC236}">
                    <a16:creationId xmlns:a16="http://schemas.microsoft.com/office/drawing/2014/main" id="{139F1693-4820-C0FA-1D8A-CC0C6CA7BC88}"/>
                  </a:ext>
                </a:extLst>
              </p:cNvPr>
              <p:cNvSpPr/>
              <p:nvPr/>
            </p:nvSpPr>
            <p:spPr>
              <a:xfrm>
                <a:off x="2602299" y="6143171"/>
                <a:ext cx="7693" cy="4517"/>
              </a:xfrm>
              <a:custGeom>
                <a:avLst/>
                <a:gdLst>
                  <a:gd name="csX0" fmla="*/ 4911 w 7693"/>
                  <a:gd name="csY0" fmla="*/ 2294 h 4517"/>
                  <a:gd name="csX1" fmla="*/ 36 w 7693"/>
                  <a:gd name="csY1" fmla="*/ 4517 h 4517"/>
                  <a:gd name="csX2" fmla="*/ 4911 w 7693"/>
                  <a:gd name="csY2" fmla="*/ 2294 h 45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3" h="4517">
                    <a:moveTo>
                      <a:pt x="4911" y="2294"/>
                    </a:moveTo>
                    <a:cubicBezTo>
                      <a:pt x="2859" y="3545"/>
                      <a:pt x="681" y="4539"/>
                      <a:pt x="36" y="4517"/>
                    </a:cubicBezTo>
                    <a:cubicBezTo>
                      <a:pt x="-804" y="3071"/>
                      <a:pt x="13563" y="-3376"/>
                      <a:pt x="4911" y="22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3" name="Frihandsfigur: Form 872">
                <a:extLst>
                  <a:ext uri="{FF2B5EF4-FFF2-40B4-BE49-F238E27FC236}">
                    <a16:creationId xmlns:a16="http://schemas.microsoft.com/office/drawing/2014/main" id="{2EA3F9BF-A8F7-FF03-A7B2-FBC55D2AE64C}"/>
                  </a:ext>
                </a:extLst>
              </p:cNvPr>
              <p:cNvSpPr/>
              <p:nvPr/>
            </p:nvSpPr>
            <p:spPr>
              <a:xfrm>
                <a:off x="2455351" y="6140664"/>
                <a:ext cx="7896" cy="1566"/>
              </a:xfrm>
              <a:custGeom>
                <a:avLst/>
                <a:gdLst>
                  <a:gd name="csX0" fmla="*/ 5154 w 7896"/>
                  <a:gd name="csY0" fmla="*/ 692 h 1566"/>
                  <a:gd name="csX1" fmla="*/ 10 w 7896"/>
                  <a:gd name="csY1" fmla="*/ 1566 h 1566"/>
                  <a:gd name="csX2" fmla="*/ 5154 w 7896"/>
                  <a:gd name="csY2" fmla="*/ 692 h 15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6" h="1566">
                    <a:moveTo>
                      <a:pt x="5154" y="692"/>
                    </a:moveTo>
                    <a:cubicBezTo>
                      <a:pt x="3011" y="1132"/>
                      <a:pt x="708" y="1521"/>
                      <a:pt x="10" y="1566"/>
                    </a:cubicBezTo>
                    <a:cubicBezTo>
                      <a:pt x="-435" y="1240"/>
                      <a:pt x="13681" y="-1154"/>
                      <a:pt x="5154" y="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4" name="Frihandsfigur: Form 873">
                <a:extLst>
                  <a:ext uri="{FF2B5EF4-FFF2-40B4-BE49-F238E27FC236}">
                    <a16:creationId xmlns:a16="http://schemas.microsoft.com/office/drawing/2014/main" id="{D4003CE6-80F0-EF49-53E3-AC59EDF9CCAE}"/>
                  </a:ext>
                </a:extLst>
              </p:cNvPr>
              <p:cNvSpPr/>
              <p:nvPr/>
            </p:nvSpPr>
            <p:spPr>
              <a:xfrm>
                <a:off x="2671180" y="6139179"/>
                <a:ext cx="7507" cy="5793"/>
              </a:xfrm>
              <a:custGeom>
                <a:avLst/>
                <a:gdLst>
                  <a:gd name="csX0" fmla="*/ 4769 w 7507"/>
                  <a:gd name="csY0" fmla="*/ 2731 h 5793"/>
                  <a:gd name="csX1" fmla="*/ 31 w 7507"/>
                  <a:gd name="csY1" fmla="*/ 5794 h 5793"/>
                  <a:gd name="csX2" fmla="*/ 4769 w 7507"/>
                  <a:gd name="csY2" fmla="*/ 2731 h 57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7" h="5793">
                    <a:moveTo>
                      <a:pt x="4769" y="2731"/>
                    </a:moveTo>
                    <a:cubicBezTo>
                      <a:pt x="2763" y="4331"/>
                      <a:pt x="643" y="5703"/>
                      <a:pt x="31" y="5794"/>
                    </a:cubicBezTo>
                    <a:cubicBezTo>
                      <a:pt x="-746" y="4548"/>
                      <a:pt x="13250" y="-4401"/>
                      <a:pt x="4769" y="2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5" name="Frihandsfigur: Form 874">
                <a:extLst>
                  <a:ext uri="{FF2B5EF4-FFF2-40B4-BE49-F238E27FC236}">
                    <a16:creationId xmlns:a16="http://schemas.microsoft.com/office/drawing/2014/main" id="{37000788-3401-65DB-D082-38790B76D868}"/>
                  </a:ext>
                </a:extLst>
              </p:cNvPr>
              <p:cNvSpPr/>
              <p:nvPr/>
            </p:nvSpPr>
            <p:spPr>
              <a:xfrm>
                <a:off x="1832983" y="6613023"/>
                <a:ext cx="9700" cy="4212"/>
              </a:xfrm>
              <a:custGeom>
                <a:avLst/>
                <a:gdLst>
                  <a:gd name="csX0" fmla="*/ 6581 w 9700"/>
                  <a:gd name="csY0" fmla="*/ 20 h 4212"/>
                  <a:gd name="csX1" fmla="*/ 3118 w 9700"/>
                  <a:gd name="csY1" fmla="*/ 4192 h 4212"/>
                  <a:gd name="csX2" fmla="*/ 6581 w 9700"/>
                  <a:gd name="csY2" fmla="*/ 20 h 42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00" h="4212">
                    <a:moveTo>
                      <a:pt x="6581" y="20"/>
                    </a:moveTo>
                    <a:cubicBezTo>
                      <a:pt x="2844" y="-317"/>
                      <a:pt x="-4032" y="3809"/>
                      <a:pt x="3118" y="4192"/>
                    </a:cubicBezTo>
                    <a:cubicBezTo>
                      <a:pt x="6873" y="4535"/>
                      <a:pt x="13725" y="426"/>
                      <a:pt x="658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6" name="Frihandsfigur: Form 875">
                <a:extLst>
                  <a:ext uri="{FF2B5EF4-FFF2-40B4-BE49-F238E27FC236}">
                    <a16:creationId xmlns:a16="http://schemas.microsoft.com/office/drawing/2014/main" id="{915D5214-63FB-8AF7-558E-8B6389FD0E98}"/>
                  </a:ext>
                </a:extLst>
              </p:cNvPr>
              <p:cNvSpPr/>
              <p:nvPr/>
            </p:nvSpPr>
            <p:spPr>
              <a:xfrm>
                <a:off x="2377425" y="6156065"/>
                <a:ext cx="8124" cy="932"/>
              </a:xfrm>
              <a:custGeom>
                <a:avLst/>
                <a:gdLst>
                  <a:gd name="csX0" fmla="*/ 5288 w 8124"/>
                  <a:gd name="csY0" fmla="*/ 19 h 932"/>
                  <a:gd name="csX1" fmla="*/ 7 w 8124"/>
                  <a:gd name="csY1" fmla="*/ 669 h 932"/>
                  <a:gd name="csX2" fmla="*/ 5288 w 8124"/>
                  <a:gd name="csY2" fmla="*/ 19 h 9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4" h="932">
                    <a:moveTo>
                      <a:pt x="5288" y="19"/>
                    </a:moveTo>
                    <a:cubicBezTo>
                      <a:pt x="3093" y="144"/>
                      <a:pt x="733" y="436"/>
                      <a:pt x="7" y="669"/>
                    </a:cubicBezTo>
                    <a:cubicBezTo>
                      <a:pt x="-364" y="1584"/>
                      <a:pt x="14066" y="-199"/>
                      <a:pt x="528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7" name="Frihandsfigur: Form 876">
                <a:extLst>
                  <a:ext uri="{FF2B5EF4-FFF2-40B4-BE49-F238E27FC236}">
                    <a16:creationId xmlns:a16="http://schemas.microsoft.com/office/drawing/2014/main" id="{893FA589-64C4-BFD4-04CD-26E956C1CE5B}"/>
                  </a:ext>
                </a:extLst>
              </p:cNvPr>
              <p:cNvSpPr/>
              <p:nvPr/>
            </p:nvSpPr>
            <p:spPr>
              <a:xfrm>
                <a:off x="2032884" y="6385931"/>
                <a:ext cx="9098" cy="2260"/>
              </a:xfrm>
              <a:custGeom>
                <a:avLst/>
                <a:gdLst>
                  <a:gd name="csX0" fmla="*/ 6105 w 9098"/>
                  <a:gd name="csY0" fmla="*/ 21 h 2260"/>
                  <a:gd name="csX1" fmla="*/ 2996 w 9098"/>
                  <a:gd name="csY1" fmla="*/ 2239 h 2260"/>
                  <a:gd name="csX2" fmla="*/ 6105 w 9098"/>
                  <a:gd name="csY2" fmla="*/ 21 h 22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8" h="2260">
                    <a:moveTo>
                      <a:pt x="6105" y="21"/>
                    </a:moveTo>
                    <a:cubicBezTo>
                      <a:pt x="2728" y="-236"/>
                      <a:pt x="-3856" y="1919"/>
                      <a:pt x="2996" y="2239"/>
                    </a:cubicBezTo>
                    <a:cubicBezTo>
                      <a:pt x="6374" y="2496"/>
                      <a:pt x="12952" y="341"/>
                      <a:pt x="610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8" name="Frihandsfigur: Form 877">
                <a:extLst>
                  <a:ext uri="{FF2B5EF4-FFF2-40B4-BE49-F238E27FC236}">
                    <a16:creationId xmlns:a16="http://schemas.microsoft.com/office/drawing/2014/main" id="{B0D90986-1A80-7EBC-74CE-48B113AE8495}"/>
                  </a:ext>
                </a:extLst>
              </p:cNvPr>
              <p:cNvSpPr/>
              <p:nvPr/>
            </p:nvSpPr>
            <p:spPr>
              <a:xfrm>
                <a:off x="1935575" y="6474348"/>
                <a:ext cx="9414" cy="4333"/>
              </a:xfrm>
              <a:custGeom>
                <a:avLst/>
                <a:gdLst>
                  <a:gd name="csX0" fmla="*/ 6357 w 9414"/>
                  <a:gd name="csY0" fmla="*/ 27 h 4333"/>
                  <a:gd name="csX1" fmla="*/ 3060 w 9414"/>
                  <a:gd name="csY1" fmla="*/ 4308 h 4333"/>
                  <a:gd name="csX2" fmla="*/ 6357 w 9414"/>
                  <a:gd name="csY2" fmla="*/ 27 h 43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14" h="4333">
                    <a:moveTo>
                      <a:pt x="6357" y="27"/>
                    </a:moveTo>
                    <a:cubicBezTo>
                      <a:pt x="2591" y="-373"/>
                      <a:pt x="-3856" y="3805"/>
                      <a:pt x="3060" y="4308"/>
                    </a:cubicBezTo>
                    <a:cubicBezTo>
                      <a:pt x="6814" y="4696"/>
                      <a:pt x="13272" y="513"/>
                      <a:pt x="635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9" name="Frihandsfigur: Form 878">
                <a:extLst>
                  <a:ext uri="{FF2B5EF4-FFF2-40B4-BE49-F238E27FC236}">
                    <a16:creationId xmlns:a16="http://schemas.microsoft.com/office/drawing/2014/main" id="{EC45C1D5-6CFC-8447-1235-FC4BE9B3F2CF}"/>
                  </a:ext>
                </a:extLst>
              </p:cNvPr>
              <p:cNvSpPr/>
              <p:nvPr/>
            </p:nvSpPr>
            <p:spPr>
              <a:xfrm>
                <a:off x="2124958" y="6320399"/>
                <a:ext cx="8869" cy="2153"/>
              </a:xfrm>
              <a:custGeom>
                <a:avLst/>
                <a:gdLst>
                  <a:gd name="csX0" fmla="*/ 5917 w 8869"/>
                  <a:gd name="csY0" fmla="*/ 20 h 2153"/>
                  <a:gd name="csX1" fmla="*/ 2951 w 8869"/>
                  <a:gd name="csY1" fmla="*/ 2134 h 2153"/>
                  <a:gd name="csX2" fmla="*/ 5917 w 8869"/>
                  <a:gd name="csY2" fmla="*/ 20 h 21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9" h="2153">
                    <a:moveTo>
                      <a:pt x="5917" y="20"/>
                    </a:moveTo>
                    <a:cubicBezTo>
                      <a:pt x="2580" y="-221"/>
                      <a:pt x="-3741" y="1831"/>
                      <a:pt x="2951" y="2134"/>
                    </a:cubicBezTo>
                    <a:cubicBezTo>
                      <a:pt x="6294" y="2374"/>
                      <a:pt x="12609" y="322"/>
                      <a:pt x="591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0" name="Frihandsfigur: Form 879">
                <a:extLst>
                  <a:ext uri="{FF2B5EF4-FFF2-40B4-BE49-F238E27FC236}">
                    <a16:creationId xmlns:a16="http://schemas.microsoft.com/office/drawing/2014/main" id="{E41A1683-CF91-30E4-A84A-E5A4EE012273}"/>
                  </a:ext>
                </a:extLst>
              </p:cNvPr>
              <p:cNvSpPr/>
              <p:nvPr/>
            </p:nvSpPr>
            <p:spPr>
              <a:xfrm>
                <a:off x="2296592" y="6198197"/>
                <a:ext cx="8447" cy="1961"/>
              </a:xfrm>
              <a:custGeom>
                <a:avLst/>
                <a:gdLst>
                  <a:gd name="csX0" fmla="*/ 5574 w 8447"/>
                  <a:gd name="csY0" fmla="*/ 17 h 1961"/>
                  <a:gd name="csX1" fmla="*/ 2870 w 8447"/>
                  <a:gd name="csY1" fmla="*/ 1944 h 1961"/>
                  <a:gd name="csX2" fmla="*/ 5574 w 8447"/>
                  <a:gd name="csY2" fmla="*/ 17 h 19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47" h="1961">
                    <a:moveTo>
                      <a:pt x="5574" y="17"/>
                    </a:moveTo>
                    <a:cubicBezTo>
                      <a:pt x="2310" y="-200"/>
                      <a:pt x="-3530" y="1675"/>
                      <a:pt x="2870" y="1944"/>
                    </a:cubicBezTo>
                    <a:cubicBezTo>
                      <a:pt x="6139" y="2161"/>
                      <a:pt x="11980" y="286"/>
                      <a:pt x="557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1" name="Frihandsfigur: Form 880">
                <a:extLst>
                  <a:ext uri="{FF2B5EF4-FFF2-40B4-BE49-F238E27FC236}">
                    <a16:creationId xmlns:a16="http://schemas.microsoft.com/office/drawing/2014/main" id="{8B7C72A6-0D4C-455C-BBBE-F61622373CD5}"/>
                  </a:ext>
                </a:extLst>
              </p:cNvPr>
              <p:cNvSpPr/>
              <p:nvPr/>
            </p:nvSpPr>
            <p:spPr>
              <a:xfrm>
                <a:off x="2212753" y="6257895"/>
                <a:ext cx="8654" cy="2053"/>
              </a:xfrm>
              <a:custGeom>
                <a:avLst/>
                <a:gdLst>
                  <a:gd name="csX0" fmla="*/ 5739 w 8654"/>
                  <a:gd name="csY0" fmla="*/ 19 h 2053"/>
                  <a:gd name="csX1" fmla="*/ 2910 w 8654"/>
                  <a:gd name="csY1" fmla="*/ 2035 h 2053"/>
                  <a:gd name="csX2" fmla="*/ 5739 w 8654"/>
                  <a:gd name="csY2" fmla="*/ 19 h 2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54" h="2053">
                    <a:moveTo>
                      <a:pt x="5739" y="19"/>
                    </a:moveTo>
                    <a:cubicBezTo>
                      <a:pt x="2442" y="-210"/>
                      <a:pt x="-3634" y="1750"/>
                      <a:pt x="2910" y="2035"/>
                    </a:cubicBezTo>
                    <a:cubicBezTo>
                      <a:pt x="6219" y="2264"/>
                      <a:pt x="12288" y="298"/>
                      <a:pt x="573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2" name="Frihandsfigur: Form 881">
                <a:extLst>
                  <a:ext uri="{FF2B5EF4-FFF2-40B4-BE49-F238E27FC236}">
                    <a16:creationId xmlns:a16="http://schemas.microsoft.com/office/drawing/2014/main" id="{698AE23E-DFD8-A920-D1BC-7B19011E9297}"/>
                  </a:ext>
                </a:extLst>
              </p:cNvPr>
              <p:cNvSpPr/>
              <p:nvPr/>
            </p:nvSpPr>
            <p:spPr>
              <a:xfrm>
                <a:off x="32469" y="7526146"/>
                <a:ext cx="14306" cy="5168"/>
              </a:xfrm>
              <a:custGeom>
                <a:avLst/>
                <a:gdLst>
                  <a:gd name="csX0" fmla="*/ 10746 w 14306"/>
                  <a:gd name="csY0" fmla="*/ 0 h 5168"/>
                  <a:gd name="csX1" fmla="*/ 36 w 14306"/>
                  <a:gd name="csY1" fmla="*/ 4303 h 5168"/>
                  <a:gd name="csX2" fmla="*/ 10746 w 14306"/>
                  <a:gd name="csY2" fmla="*/ 0 h 5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06" h="5168">
                    <a:moveTo>
                      <a:pt x="10746" y="0"/>
                    </a:moveTo>
                    <a:cubicBezTo>
                      <a:pt x="7934" y="206"/>
                      <a:pt x="-621" y="783"/>
                      <a:pt x="36" y="4303"/>
                    </a:cubicBezTo>
                    <a:cubicBezTo>
                      <a:pt x="3042" y="7395"/>
                      <a:pt x="22067" y="1314"/>
                      <a:pt x="10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3" name="Frihandsfigur: Form 882">
                <a:extLst>
                  <a:ext uri="{FF2B5EF4-FFF2-40B4-BE49-F238E27FC236}">
                    <a16:creationId xmlns:a16="http://schemas.microsoft.com/office/drawing/2014/main" id="{D97F3ECB-837F-96E6-EB50-84D50288FB94}"/>
                  </a:ext>
                </a:extLst>
              </p:cNvPr>
              <p:cNvSpPr/>
              <p:nvPr/>
            </p:nvSpPr>
            <p:spPr>
              <a:xfrm>
                <a:off x="2542424" y="6280442"/>
                <a:ext cx="6860" cy="4943"/>
              </a:xfrm>
              <a:custGeom>
                <a:avLst/>
                <a:gdLst>
                  <a:gd name="csX0" fmla="*/ 4681 w 6860"/>
                  <a:gd name="csY0" fmla="*/ 1868 h 4943"/>
                  <a:gd name="csX1" fmla="*/ 0 w 6860"/>
                  <a:gd name="csY1" fmla="*/ 4943 h 4943"/>
                  <a:gd name="csX2" fmla="*/ 4681 w 6860"/>
                  <a:gd name="csY2" fmla="*/ 1868 h 49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60" h="4943">
                    <a:moveTo>
                      <a:pt x="4681" y="1868"/>
                    </a:moveTo>
                    <a:cubicBezTo>
                      <a:pt x="3332" y="2851"/>
                      <a:pt x="1189" y="4378"/>
                      <a:pt x="0" y="4943"/>
                    </a:cubicBezTo>
                    <a:cubicBezTo>
                      <a:pt x="520" y="3400"/>
                      <a:pt x="11390" y="-3167"/>
                      <a:pt x="4681" y="18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4" name="Frihandsfigur: Form 883">
                <a:extLst>
                  <a:ext uri="{FF2B5EF4-FFF2-40B4-BE49-F238E27FC236}">
                    <a16:creationId xmlns:a16="http://schemas.microsoft.com/office/drawing/2014/main" id="{8FE38690-E361-2422-AA40-4853E0C20B17}"/>
                  </a:ext>
                </a:extLst>
              </p:cNvPr>
              <p:cNvSpPr/>
              <p:nvPr/>
            </p:nvSpPr>
            <p:spPr>
              <a:xfrm>
                <a:off x="798930" y="6777001"/>
                <a:ext cx="11673" cy="2856"/>
              </a:xfrm>
              <a:custGeom>
                <a:avLst/>
                <a:gdLst>
                  <a:gd name="csX0" fmla="*/ 8169 w 11673"/>
                  <a:gd name="csY0" fmla="*/ 0 h 2856"/>
                  <a:gd name="csX1" fmla="*/ 237 w 11673"/>
                  <a:gd name="csY1" fmla="*/ 1388 h 2856"/>
                  <a:gd name="csX2" fmla="*/ 8169 w 11673"/>
                  <a:gd name="csY2" fmla="*/ 0 h 28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73" h="2856">
                    <a:moveTo>
                      <a:pt x="8169" y="0"/>
                    </a:moveTo>
                    <a:cubicBezTo>
                      <a:pt x="5191" y="0"/>
                      <a:pt x="1642" y="617"/>
                      <a:pt x="237" y="1388"/>
                    </a:cubicBezTo>
                    <a:cubicBezTo>
                      <a:pt x="-2530" y="5126"/>
                      <a:pt x="20113" y="623"/>
                      <a:pt x="8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5" name="Frihandsfigur: Form 884">
                <a:extLst>
                  <a:ext uri="{FF2B5EF4-FFF2-40B4-BE49-F238E27FC236}">
                    <a16:creationId xmlns:a16="http://schemas.microsoft.com/office/drawing/2014/main" id="{DDC3D626-D2CC-ED98-CAB9-6983D8CE3DDC}"/>
                  </a:ext>
                </a:extLst>
              </p:cNvPr>
              <p:cNvSpPr/>
              <p:nvPr/>
            </p:nvSpPr>
            <p:spPr>
              <a:xfrm>
                <a:off x="1349303" y="6726943"/>
                <a:ext cx="10140" cy="217"/>
              </a:xfrm>
              <a:custGeom>
                <a:avLst/>
                <a:gdLst>
                  <a:gd name="csX0" fmla="*/ 7099 w 10140"/>
                  <a:gd name="csY0" fmla="*/ 17 h 217"/>
                  <a:gd name="csX1" fmla="*/ 3047 w 10140"/>
                  <a:gd name="csY1" fmla="*/ 195 h 217"/>
                  <a:gd name="csX2" fmla="*/ 7099 w 10140"/>
                  <a:gd name="csY2" fmla="*/ 17 h 2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40" h="217">
                    <a:moveTo>
                      <a:pt x="7099" y="17"/>
                    </a:moveTo>
                    <a:cubicBezTo>
                      <a:pt x="3984" y="57"/>
                      <a:pt x="-4508" y="291"/>
                      <a:pt x="3047" y="195"/>
                    </a:cubicBezTo>
                    <a:cubicBezTo>
                      <a:pt x="6162" y="160"/>
                      <a:pt x="14643" y="-63"/>
                      <a:pt x="709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6" name="Frihandsfigur: Form 885">
                <a:extLst>
                  <a:ext uri="{FF2B5EF4-FFF2-40B4-BE49-F238E27FC236}">
                    <a16:creationId xmlns:a16="http://schemas.microsoft.com/office/drawing/2014/main" id="{4DD7C3AA-3C6B-FB25-6907-24D71A3BAB43}"/>
                  </a:ext>
                </a:extLst>
              </p:cNvPr>
              <p:cNvSpPr/>
              <p:nvPr/>
            </p:nvSpPr>
            <p:spPr>
              <a:xfrm>
                <a:off x="948295" y="6723236"/>
                <a:ext cx="11428" cy="960"/>
              </a:xfrm>
              <a:custGeom>
                <a:avLst/>
                <a:gdLst>
                  <a:gd name="csX0" fmla="*/ 8113 w 11428"/>
                  <a:gd name="csY0" fmla="*/ 9 h 960"/>
                  <a:gd name="csX1" fmla="*/ 3318 w 11428"/>
                  <a:gd name="csY1" fmla="*/ 952 h 960"/>
                  <a:gd name="csX2" fmla="*/ 8113 w 11428"/>
                  <a:gd name="csY2" fmla="*/ 9 h 9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28" h="960">
                    <a:moveTo>
                      <a:pt x="8113" y="9"/>
                    </a:moveTo>
                    <a:cubicBezTo>
                      <a:pt x="4827" y="-100"/>
                      <a:pt x="-5129" y="792"/>
                      <a:pt x="3318" y="952"/>
                    </a:cubicBezTo>
                    <a:cubicBezTo>
                      <a:pt x="6604" y="1055"/>
                      <a:pt x="16554" y="152"/>
                      <a:pt x="811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7" name="Frihandsfigur: Form 886">
                <a:extLst>
                  <a:ext uri="{FF2B5EF4-FFF2-40B4-BE49-F238E27FC236}">
                    <a16:creationId xmlns:a16="http://schemas.microsoft.com/office/drawing/2014/main" id="{DF5FDA92-A3C6-85B6-DBC6-E0403C58D51E}"/>
                  </a:ext>
                </a:extLst>
              </p:cNvPr>
              <p:cNvSpPr/>
              <p:nvPr/>
            </p:nvSpPr>
            <p:spPr>
              <a:xfrm>
                <a:off x="1222976" y="6722036"/>
                <a:ext cx="10617" cy="397"/>
              </a:xfrm>
              <a:custGeom>
                <a:avLst/>
                <a:gdLst>
                  <a:gd name="csX0" fmla="*/ 7467 w 10617"/>
                  <a:gd name="csY0" fmla="*/ 381 h 397"/>
                  <a:gd name="csX1" fmla="*/ 3192 w 10617"/>
                  <a:gd name="csY1" fmla="*/ 15 h 397"/>
                  <a:gd name="csX2" fmla="*/ 7467 w 10617"/>
                  <a:gd name="csY2" fmla="*/ 381 h 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7" h="397">
                    <a:moveTo>
                      <a:pt x="7467" y="381"/>
                    </a:moveTo>
                    <a:cubicBezTo>
                      <a:pt x="4283" y="466"/>
                      <a:pt x="-4769" y="203"/>
                      <a:pt x="3192" y="15"/>
                    </a:cubicBezTo>
                    <a:cubicBezTo>
                      <a:pt x="6346" y="-65"/>
                      <a:pt x="15347" y="192"/>
                      <a:pt x="7467" y="3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8" name="Frihandsfigur: Form 887">
                <a:extLst>
                  <a:ext uri="{FF2B5EF4-FFF2-40B4-BE49-F238E27FC236}">
                    <a16:creationId xmlns:a16="http://schemas.microsoft.com/office/drawing/2014/main" id="{199E012A-8D5A-CE4A-7264-98F11BFDF3A5}"/>
                  </a:ext>
                </a:extLst>
              </p:cNvPr>
              <p:cNvSpPr/>
              <p:nvPr/>
            </p:nvSpPr>
            <p:spPr>
              <a:xfrm>
                <a:off x="1089664" y="6712992"/>
                <a:ext cx="10691" cy="130"/>
              </a:xfrm>
              <a:custGeom>
                <a:avLst/>
                <a:gdLst>
                  <a:gd name="csX0" fmla="*/ 7654 w 10691"/>
                  <a:gd name="csY0" fmla="*/ 120 h 130"/>
                  <a:gd name="csX1" fmla="*/ 3127 w 10691"/>
                  <a:gd name="csY1" fmla="*/ 12 h 130"/>
                  <a:gd name="csX2" fmla="*/ 7654 w 10691"/>
                  <a:gd name="csY2" fmla="*/ 120 h 1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91" h="130">
                    <a:moveTo>
                      <a:pt x="7654" y="120"/>
                    </a:moveTo>
                    <a:cubicBezTo>
                      <a:pt x="4476" y="155"/>
                      <a:pt x="-4805" y="98"/>
                      <a:pt x="3127" y="12"/>
                    </a:cubicBezTo>
                    <a:cubicBezTo>
                      <a:pt x="6379" y="-22"/>
                      <a:pt x="15352" y="18"/>
                      <a:pt x="7654" y="1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9" name="Frihandsfigur: Form 888">
                <a:extLst>
                  <a:ext uri="{FF2B5EF4-FFF2-40B4-BE49-F238E27FC236}">
                    <a16:creationId xmlns:a16="http://schemas.microsoft.com/office/drawing/2014/main" id="{50FAFF30-D46A-C52F-1708-A9A136E1C8E3}"/>
                  </a:ext>
                </a:extLst>
              </p:cNvPr>
              <p:cNvSpPr/>
              <p:nvPr/>
            </p:nvSpPr>
            <p:spPr>
              <a:xfrm>
                <a:off x="640248" y="6880134"/>
                <a:ext cx="12089" cy="3684"/>
              </a:xfrm>
              <a:custGeom>
                <a:avLst/>
                <a:gdLst>
                  <a:gd name="csX0" fmla="*/ 8539 w 12089"/>
                  <a:gd name="csY0" fmla="*/ 0 h 3684"/>
                  <a:gd name="csX1" fmla="*/ 287 w 12089"/>
                  <a:gd name="csY1" fmla="*/ 1805 h 3684"/>
                  <a:gd name="csX2" fmla="*/ 8539 w 12089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89" h="3684">
                    <a:moveTo>
                      <a:pt x="8539" y="0"/>
                    </a:moveTo>
                    <a:cubicBezTo>
                      <a:pt x="5471" y="0"/>
                      <a:pt x="1773" y="806"/>
                      <a:pt x="287" y="1805"/>
                    </a:cubicBezTo>
                    <a:cubicBezTo>
                      <a:pt x="-2833" y="6549"/>
                      <a:pt x="20787" y="926"/>
                      <a:pt x="8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0" name="Frihandsfigur: Form 889">
                <a:extLst>
                  <a:ext uri="{FF2B5EF4-FFF2-40B4-BE49-F238E27FC236}">
                    <a16:creationId xmlns:a16="http://schemas.microsoft.com/office/drawing/2014/main" id="{CDDE2CA6-BC7F-D13F-7E11-39B4017DA0F1}"/>
                  </a:ext>
                </a:extLst>
              </p:cNvPr>
              <p:cNvSpPr/>
              <p:nvPr/>
            </p:nvSpPr>
            <p:spPr>
              <a:xfrm>
                <a:off x="-106223" y="7378685"/>
                <a:ext cx="14292" cy="4811"/>
              </a:xfrm>
              <a:custGeom>
                <a:avLst/>
                <a:gdLst>
                  <a:gd name="csX0" fmla="*/ 10661 w 14292"/>
                  <a:gd name="csY0" fmla="*/ 54 h 4811"/>
                  <a:gd name="csX1" fmla="*/ 3637 w 14292"/>
                  <a:gd name="csY1" fmla="*/ 4757 h 4811"/>
                  <a:gd name="csX2" fmla="*/ 10661 w 14292"/>
                  <a:gd name="csY2" fmla="*/ 54 h 48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292" h="4811">
                    <a:moveTo>
                      <a:pt x="10661" y="54"/>
                    </a:moveTo>
                    <a:cubicBezTo>
                      <a:pt x="6712" y="-535"/>
                      <a:pt x="-6244" y="3877"/>
                      <a:pt x="3637" y="4757"/>
                    </a:cubicBezTo>
                    <a:cubicBezTo>
                      <a:pt x="7586" y="5345"/>
                      <a:pt x="20531" y="934"/>
                      <a:pt x="10661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1" name="Frihandsfigur: Form 890">
                <a:extLst>
                  <a:ext uri="{FF2B5EF4-FFF2-40B4-BE49-F238E27FC236}">
                    <a16:creationId xmlns:a16="http://schemas.microsoft.com/office/drawing/2014/main" id="{7D8868E4-60E0-5696-97BC-9B623D47F344}"/>
                  </a:ext>
                </a:extLst>
              </p:cNvPr>
              <p:cNvSpPr/>
              <p:nvPr/>
            </p:nvSpPr>
            <p:spPr>
              <a:xfrm>
                <a:off x="99532" y="7241215"/>
                <a:ext cx="13706" cy="4489"/>
              </a:xfrm>
              <a:custGeom>
                <a:avLst/>
                <a:gdLst>
                  <a:gd name="csX0" fmla="*/ 10131 w 13706"/>
                  <a:gd name="csY0" fmla="*/ 50 h 4489"/>
                  <a:gd name="csX1" fmla="*/ 3581 w 13706"/>
                  <a:gd name="csY1" fmla="*/ 4439 h 4489"/>
                  <a:gd name="csX2" fmla="*/ 10131 w 13706"/>
                  <a:gd name="csY2" fmla="*/ 50 h 44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06" h="4489">
                    <a:moveTo>
                      <a:pt x="10131" y="50"/>
                    </a:moveTo>
                    <a:cubicBezTo>
                      <a:pt x="6239" y="-498"/>
                      <a:pt x="-5997" y="3633"/>
                      <a:pt x="3581" y="4439"/>
                    </a:cubicBezTo>
                    <a:cubicBezTo>
                      <a:pt x="7467" y="4988"/>
                      <a:pt x="19698" y="856"/>
                      <a:pt x="1013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2" name="Frihandsfigur: Form 891">
                <a:extLst>
                  <a:ext uri="{FF2B5EF4-FFF2-40B4-BE49-F238E27FC236}">
                    <a16:creationId xmlns:a16="http://schemas.microsoft.com/office/drawing/2014/main" id="{1BA03A4E-9B79-23F5-922B-437FC34FB0AB}"/>
                  </a:ext>
                </a:extLst>
              </p:cNvPr>
              <p:cNvSpPr/>
              <p:nvPr/>
            </p:nvSpPr>
            <p:spPr>
              <a:xfrm>
                <a:off x="291657" y="7112848"/>
                <a:ext cx="13166" cy="4195"/>
              </a:xfrm>
              <a:custGeom>
                <a:avLst/>
                <a:gdLst>
                  <a:gd name="csX0" fmla="*/ 9647 w 13166"/>
                  <a:gd name="csY0" fmla="*/ 46 h 4195"/>
                  <a:gd name="csX1" fmla="*/ 3526 w 13166"/>
                  <a:gd name="csY1" fmla="*/ 4149 h 4195"/>
                  <a:gd name="csX2" fmla="*/ 9647 w 13166"/>
                  <a:gd name="csY2" fmla="*/ 46 h 4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66" h="4195">
                    <a:moveTo>
                      <a:pt x="9647" y="46"/>
                    </a:moveTo>
                    <a:cubicBezTo>
                      <a:pt x="5812" y="-463"/>
                      <a:pt x="-5766" y="3412"/>
                      <a:pt x="3526" y="4149"/>
                    </a:cubicBezTo>
                    <a:cubicBezTo>
                      <a:pt x="7361" y="4658"/>
                      <a:pt x="18923" y="783"/>
                      <a:pt x="9647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3" name="Frihandsfigur: Form 892">
                <a:extLst>
                  <a:ext uri="{FF2B5EF4-FFF2-40B4-BE49-F238E27FC236}">
                    <a16:creationId xmlns:a16="http://schemas.microsoft.com/office/drawing/2014/main" id="{325E858C-0DCD-1058-A1D1-B914E726CC14}"/>
                  </a:ext>
                </a:extLst>
              </p:cNvPr>
              <p:cNvSpPr/>
              <p:nvPr/>
            </p:nvSpPr>
            <p:spPr>
              <a:xfrm>
                <a:off x="471396" y="6992751"/>
                <a:ext cx="12666" cy="3926"/>
              </a:xfrm>
              <a:custGeom>
                <a:avLst/>
                <a:gdLst>
                  <a:gd name="csX0" fmla="*/ 9205 w 12666"/>
                  <a:gd name="csY0" fmla="*/ 43 h 3926"/>
                  <a:gd name="csX1" fmla="*/ 3467 w 12666"/>
                  <a:gd name="csY1" fmla="*/ 3883 h 3926"/>
                  <a:gd name="csX2" fmla="*/ 9205 w 12666"/>
                  <a:gd name="csY2" fmla="*/ 43 h 39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66" h="3926">
                    <a:moveTo>
                      <a:pt x="9205" y="43"/>
                    </a:moveTo>
                    <a:cubicBezTo>
                      <a:pt x="5427" y="-432"/>
                      <a:pt x="-5546" y="3203"/>
                      <a:pt x="3467" y="3883"/>
                    </a:cubicBezTo>
                    <a:cubicBezTo>
                      <a:pt x="7244" y="4363"/>
                      <a:pt x="18206" y="722"/>
                      <a:pt x="9205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4" name="Frihandsfigur: Form 893">
                <a:extLst>
                  <a:ext uri="{FF2B5EF4-FFF2-40B4-BE49-F238E27FC236}">
                    <a16:creationId xmlns:a16="http://schemas.microsoft.com/office/drawing/2014/main" id="{F32C19C7-D2BA-CD2C-308A-55667306CEC4}"/>
                  </a:ext>
                </a:extLst>
              </p:cNvPr>
              <p:cNvSpPr/>
              <p:nvPr/>
            </p:nvSpPr>
            <p:spPr>
              <a:xfrm>
                <a:off x="2472615" y="6284960"/>
                <a:ext cx="7568" cy="4753"/>
              </a:xfrm>
              <a:custGeom>
                <a:avLst/>
                <a:gdLst>
                  <a:gd name="csX0" fmla="*/ 4869 w 7568"/>
                  <a:gd name="csY0" fmla="*/ 2619 h 4753"/>
                  <a:gd name="csX1" fmla="*/ 57 w 7568"/>
                  <a:gd name="csY1" fmla="*/ 4740 h 4753"/>
                  <a:gd name="csX2" fmla="*/ 4869 w 7568"/>
                  <a:gd name="csY2" fmla="*/ 2619 h 47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68" h="4753">
                    <a:moveTo>
                      <a:pt x="4869" y="2619"/>
                    </a:moveTo>
                    <a:cubicBezTo>
                      <a:pt x="2863" y="3933"/>
                      <a:pt x="709" y="4877"/>
                      <a:pt x="57" y="4740"/>
                    </a:cubicBezTo>
                    <a:cubicBezTo>
                      <a:pt x="-1012" y="2785"/>
                      <a:pt x="13367" y="-3513"/>
                      <a:pt x="4869" y="26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5" name="Frihandsfigur: Form 894">
                <a:extLst>
                  <a:ext uri="{FF2B5EF4-FFF2-40B4-BE49-F238E27FC236}">
                    <a16:creationId xmlns:a16="http://schemas.microsoft.com/office/drawing/2014/main" id="{D91CFDB7-E80F-436D-95CC-3EF0CAD85235}"/>
                  </a:ext>
                </a:extLst>
              </p:cNvPr>
              <p:cNvSpPr/>
              <p:nvPr/>
            </p:nvSpPr>
            <p:spPr>
              <a:xfrm>
                <a:off x="2160341" y="6166577"/>
                <a:ext cx="8170" cy="323"/>
              </a:xfrm>
              <a:custGeom>
                <a:avLst/>
                <a:gdLst>
                  <a:gd name="csX0" fmla="*/ 5385 w 8170"/>
                  <a:gd name="csY0" fmla="*/ 79 h 323"/>
                  <a:gd name="csX1" fmla="*/ 24 w 8170"/>
                  <a:gd name="csY1" fmla="*/ 302 h 323"/>
                  <a:gd name="csX2" fmla="*/ 5385 w 8170"/>
                  <a:gd name="csY2" fmla="*/ 79 h 3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0" h="323">
                    <a:moveTo>
                      <a:pt x="5385" y="79"/>
                    </a:moveTo>
                    <a:cubicBezTo>
                      <a:pt x="3190" y="159"/>
                      <a:pt x="790" y="256"/>
                      <a:pt x="24" y="302"/>
                    </a:cubicBezTo>
                    <a:cubicBezTo>
                      <a:pt x="-673" y="450"/>
                      <a:pt x="14163" y="-224"/>
                      <a:pt x="5385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6" name="Frihandsfigur: Form 895">
                <a:extLst>
                  <a:ext uri="{FF2B5EF4-FFF2-40B4-BE49-F238E27FC236}">
                    <a16:creationId xmlns:a16="http://schemas.microsoft.com/office/drawing/2014/main" id="{BF95DC4C-78FA-752D-6A62-796542C05311}"/>
                  </a:ext>
                </a:extLst>
              </p:cNvPr>
              <p:cNvSpPr/>
              <p:nvPr/>
            </p:nvSpPr>
            <p:spPr>
              <a:xfrm>
                <a:off x="2243127" y="6178960"/>
                <a:ext cx="8101" cy="1476"/>
              </a:xfrm>
              <a:custGeom>
                <a:avLst/>
                <a:gdLst>
                  <a:gd name="csX0" fmla="*/ 5266 w 8101"/>
                  <a:gd name="csY0" fmla="*/ 1189 h 1476"/>
                  <a:gd name="csX1" fmla="*/ 43 w 8101"/>
                  <a:gd name="csY1" fmla="*/ 1309 h 1476"/>
                  <a:gd name="csX2" fmla="*/ 5266 w 8101"/>
                  <a:gd name="csY2" fmla="*/ 1189 h 1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01" h="1476">
                    <a:moveTo>
                      <a:pt x="5266" y="1189"/>
                    </a:moveTo>
                    <a:cubicBezTo>
                      <a:pt x="3117" y="1521"/>
                      <a:pt x="780" y="1572"/>
                      <a:pt x="43" y="1309"/>
                    </a:cubicBezTo>
                    <a:cubicBezTo>
                      <a:pt x="-900" y="-336"/>
                      <a:pt x="14193" y="-491"/>
                      <a:pt x="5266" y="11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7" name="Frihandsfigur: Form 896">
                <a:extLst>
                  <a:ext uri="{FF2B5EF4-FFF2-40B4-BE49-F238E27FC236}">
                    <a16:creationId xmlns:a16="http://schemas.microsoft.com/office/drawing/2014/main" id="{5773A46E-9BF7-3586-5166-08BCF3DA4644}"/>
                  </a:ext>
                </a:extLst>
              </p:cNvPr>
              <p:cNvSpPr/>
              <p:nvPr/>
            </p:nvSpPr>
            <p:spPr>
              <a:xfrm>
                <a:off x="2074611" y="6198196"/>
                <a:ext cx="8502" cy="1962"/>
              </a:xfrm>
              <a:custGeom>
                <a:avLst/>
                <a:gdLst>
                  <a:gd name="csX0" fmla="*/ 5681 w 8502"/>
                  <a:gd name="csY0" fmla="*/ 18 h 1962"/>
                  <a:gd name="csX1" fmla="*/ 2824 w 8502"/>
                  <a:gd name="csY1" fmla="*/ 1945 h 1962"/>
                  <a:gd name="csX2" fmla="*/ 5681 w 8502"/>
                  <a:gd name="csY2" fmla="*/ 18 h 19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02" h="1962">
                    <a:moveTo>
                      <a:pt x="5681" y="18"/>
                    </a:moveTo>
                    <a:cubicBezTo>
                      <a:pt x="2509" y="-205"/>
                      <a:pt x="-3600" y="1664"/>
                      <a:pt x="2824" y="1945"/>
                    </a:cubicBezTo>
                    <a:cubicBezTo>
                      <a:pt x="5995" y="2167"/>
                      <a:pt x="12099" y="293"/>
                      <a:pt x="5681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8" name="Frihandsfigur: Form 897">
                <a:extLst>
                  <a:ext uri="{FF2B5EF4-FFF2-40B4-BE49-F238E27FC236}">
                    <a16:creationId xmlns:a16="http://schemas.microsoft.com/office/drawing/2014/main" id="{574F3808-298D-31C5-85C8-81DE5D8C2313}"/>
                  </a:ext>
                </a:extLst>
              </p:cNvPr>
              <p:cNvSpPr/>
              <p:nvPr/>
            </p:nvSpPr>
            <p:spPr>
              <a:xfrm>
                <a:off x="2322843" y="6215426"/>
                <a:ext cx="7933" cy="2749"/>
              </a:xfrm>
              <a:custGeom>
                <a:avLst/>
                <a:gdLst>
                  <a:gd name="csX0" fmla="*/ 5148 w 7933"/>
                  <a:gd name="csY0" fmla="*/ 2053 h 2749"/>
                  <a:gd name="csX1" fmla="*/ 62 w 7933"/>
                  <a:gd name="csY1" fmla="*/ 2550 h 2749"/>
                  <a:gd name="csX2" fmla="*/ 5148 w 7933"/>
                  <a:gd name="csY2" fmla="*/ 2053 h 2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3" h="2749">
                    <a:moveTo>
                      <a:pt x="5148" y="2053"/>
                    </a:moveTo>
                    <a:cubicBezTo>
                      <a:pt x="3051" y="2728"/>
                      <a:pt x="776" y="2950"/>
                      <a:pt x="62" y="2550"/>
                    </a:cubicBezTo>
                    <a:cubicBezTo>
                      <a:pt x="-1075" y="-4"/>
                      <a:pt x="13966" y="-1387"/>
                      <a:pt x="5148" y="20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9" name="Frihandsfigur: Form 898">
                <a:extLst>
                  <a:ext uri="{FF2B5EF4-FFF2-40B4-BE49-F238E27FC236}">
                    <a16:creationId xmlns:a16="http://schemas.microsoft.com/office/drawing/2014/main" id="{28265D1A-AEAC-8AB9-EEAD-59DF29BDEFF7}"/>
                  </a:ext>
                </a:extLst>
              </p:cNvPr>
              <p:cNvSpPr/>
              <p:nvPr/>
            </p:nvSpPr>
            <p:spPr>
              <a:xfrm>
                <a:off x="2399381" y="6257089"/>
                <a:ext cx="7767" cy="3859"/>
              </a:xfrm>
              <a:custGeom>
                <a:avLst/>
                <a:gdLst>
                  <a:gd name="csX0" fmla="*/ 5020 w 7767"/>
                  <a:gd name="csY0" fmla="*/ 2539 h 3859"/>
                  <a:gd name="csX1" fmla="*/ 71 w 7767"/>
                  <a:gd name="csY1" fmla="*/ 3751 h 3859"/>
                  <a:gd name="csX2" fmla="*/ 5020 w 7767"/>
                  <a:gd name="csY2" fmla="*/ 2539 h 3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67" h="3859">
                    <a:moveTo>
                      <a:pt x="5020" y="2539"/>
                    </a:moveTo>
                    <a:cubicBezTo>
                      <a:pt x="2968" y="3568"/>
                      <a:pt x="757" y="4105"/>
                      <a:pt x="71" y="3751"/>
                    </a:cubicBezTo>
                    <a:cubicBezTo>
                      <a:pt x="-1141" y="1122"/>
                      <a:pt x="13724" y="-2530"/>
                      <a:pt x="5020" y="2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0" name="Frihandsfigur: Form 899">
                <a:extLst>
                  <a:ext uri="{FF2B5EF4-FFF2-40B4-BE49-F238E27FC236}">
                    <a16:creationId xmlns:a16="http://schemas.microsoft.com/office/drawing/2014/main" id="{D98ED8DB-2E9F-9AEF-42F8-DDEB93CFF991}"/>
                  </a:ext>
                </a:extLst>
              </p:cNvPr>
              <p:cNvSpPr/>
              <p:nvPr/>
            </p:nvSpPr>
            <p:spPr>
              <a:xfrm>
                <a:off x="1795623" y="6385929"/>
                <a:ext cx="9180" cy="2262"/>
              </a:xfrm>
              <a:custGeom>
                <a:avLst/>
                <a:gdLst>
                  <a:gd name="csX0" fmla="*/ 6239 w 9180"/>
                  <a:gd name="csY0" fmla="*/ 22 h 2262"/>
                  <a:gd name="csX1" fmla="*/ 2948 w 9180"/>
                  <a:gd name="csY1" fmla="*/ 2240 h 2262"/>
                  <a:gd name="csX2" fmla="*/ 6239 w 9180"/>
                  <a:gd name="csY2" fmla="*/ 22 h 2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0" h="2262">
                    <a:moveTo>
                      <a:pt x="6239" y="22"/>
                    </a:moveTo>
                    <a:cubicBezTo>
                      <a:pt x="2953" y="-241"/>
                      <a:pt x="-3933" y="1902"/>
                      <a:pt x="2948" y="2240"/>
                    </a:cubicBezTo>
                    <a:cubicBezTo>
                      <a:pt x="6228" y="2503"/>
                      <a:pt x="13109" y="360"/>
                      <a:pt x="6239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1" name="Frihandsfigur: Form 900">
                <a:extLst>
                  <a:ext uri="{FF2B5EF4-FFF2-40B4-BE49-F238E27FC236}">
                    <a16:creationId xmlns:a16="http://schemas.microsoft.com/office/drawing/2014/main" id="{CC41FF4D-FDF9-1DC1-F64C-838446FA58B6}"/>
                  </a:ext>
                </a:extLst>
              </p:cNvPr>
              <p:cNvSpPr/>
              <p:nvPr/>
            </p:nvSpPr>
            <p:spPr>
              <a:xfrm>
                <a:off x="1692259" y="6475590"/>
                <a:ext cx="9515" cy="4447"/>
              </a:xfrm>
              <a:custGeom>
                <a:avLst/>
                <a:gdLst>
                  <a:gd name="csX0" fmla="*/ 6516 w 9515"/>
                  <a:gd name="csY0" fmla="*/ 30 h 4447"/>
                  <a:gd name="csX1" fmla="*/ 3002 w 9515"/>
                  <a:gd name="csY1" fmla="*/ 4419 h 4447"/>
                  <a:gd name="csX2" fmla="*/ 6516 w 9515"/>
                  <a:gd name="csY2" fmla="*/ 30 h 44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15" h="4447">
                    <a:moveTo>
                      <a:pt x="6516" y="30"/>
                    </a:moveTo>
                    <a:cubicBezTo>
                      <a:pt x="2830" y="-399"/>
                      <a:pt x="-3936" y="3864"/>
                      <a:pt x="3002" y="4419"/>
                    </a:cubicBezTo>
                    <a:cubicBezTo>
                      <a:pt x="6676" y="4831"/>
                      <a:pt x="13454" y="567"/>
                      <a:pt x="651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2" name="Frihandsfigur: Form 901">
                <a:extLst>
                  <a:ext uri="{FF2B5EF4-FFF2-40B4-BE49-F238E27FC236}">
                    <a16:creationId xmlns:a16="http://schemas.microsoft.com/office/drawing/2014/main" id="{C76CBECC-5A90-582F-1D91-5780D19ED1C3}"/>
                  </a:ext>
                </a:extLst>
              </p:cNvPr>
              <p:cNvSpPr/>
              <p:nvPr/>
            </p:nvSpPr>
            <p:spPr>
              <a:xfrm>
                <a:off x="1985928" y="6257894"/>
                <a:ext cx="8715" cy="2055"/>
              </a:xfrm>
              <a:custGeom>
                <a:avLst/>
                <a:gdLst>
                  <a:gd name="csX0" fmla="*/ 5855 w 8715"/>
                  <a:gd name="csY0" fmla="*/ 19 h 2055"/>
                  <a:gd name="csX1" fmla="*/ 2866 w 8715"/>
                  <a:gd name="csY1" fmla="*/ 2036 h 2055"/>
                  <a:gd name="csX2" fmla="*/ 5855 w 8715"/>
                  <a:gd name="csY2" fmla="*/ 19 h 2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5" h="2055">
                    <a:moveTo>
                      <a:pt x="5855" y="19"/>
                    </a:moveTo>
                    <a:cubicBezTo>
                      <a:pt x="2643" y="-215"/>
                      <a:pt x="-3706" y="1739"/>
                      <a:pt x="2866" y="2036"/>
                    </a:cubicBezTo>
                    <a:cubicBezTo>
                      <a:pt x="6072" y="2271"/>
                      <a:pt x="12416" y="317"/>
                      <a:pt x="585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3" name="Frihandsfigur: Form 902">
                <a:extLst>
                  <a:ext uri="{FF2B5EF4-FFF2-40B4-BE49-F238E27FC236}">
                    <a16:creationId xmlns:a16="http://schemas.microsoft.com/office/drawing/2014/main" id="{D1CC61C6-35A5-C39D-9ECA-7AC3F85538F5}"/>
                  </a:ext>
                </a:extLst>
              </p:cNvPr>
              <p:cNvSpPr/>
              <p:nvPr/>
            </p:nvSpPr>
            <p:spPr>
              <a:xfrm>
                <a:off x="1583061" y="6617878"/>
                <a:ext cx="9788" cy="4316"/>
              </a:xfrm>
              <a:custGeom>
                <a:avLst/>
                <a:gdLst>
                  <a:gd name="csX0" fmla="*/ 6741 w 9788"/>
                  <a:gd name="csY0" fmla="*/ 23 h 4316"/>
                  <a:gd name="csX1" fmla="*/ 3049 w 9788"/>
                  <a:gd name="csY1" fmla="*/ 4292 h 4316"/>
                  <a:gd name="csX2" fmla="*/ 6741 w 9788"/>
                  <a:gd name="csY2" fmla="*/ 23 h 4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8" h="4316">
                    <a:moveTo>
                      <a:pt x="6741" y="23"/>
                    </a:moveTo>
                    <a:cubicBezTo>
                      <a:pt x="3095" y="-349"/>
                      <a:pt x="-4106" y="3841"/>
                      <a:pt x="3049" y="4292"/>
                    </a:cubicBezTo>
                    <a:cubicBezTo>
                      <a:pt x="6712" y="4675"/>
                      <a:pt x="13885" y="498"/>
                      <a:pt x="674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4" name="Frihandsfigur: Form 903">
                <a:extLst>
                  <a:ext uri="{FF2B5EF4-FFF2-40B4-BE49-F238E27FC236}">
                    <a16:creationId xmlns:a16="http://schemas.microsoft.com/office/drawing/2014/main" id="{CFF2E206-AB3C-B038-81C3-562657E8D31E}"/>
                  </a:ext>
                </a:extLst>
              </p:cNvPr>
              <p:cNvSpPr/>
              <p:nvPr/>
            </p:nvSpPr>
            <p:spPr>
              <a:xfrm>
                <a:off x="1469107" y="6702546"/>
                <a:ext cx="9949" cy="1546"/>
              </a:xfrm>
              <a:custGeom>
                <a:avLst/>
                <a:gdLst>
                  <a:gd name="csX0" fmla="*/ 6698 w 9949"/>
                  <a:gd name="csY0" fmla="*/ 0 h 1546"/>
                  <a:gd name="csX1" fmla="*/ 80 w 9949"/>
                  <a:gd name="csY1" fmla="*/ 857 h 1546"/>
                  <a:gd name="csX2" fmla="*/ 6698 w 9949"/>
                  <a:gd name="csY2" fmla="*/ 0 h 15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49" h="1546">
                    <a:moveTo>
                      <a:pt x="6698" y="0"/>
                    </a:moveTo>
                    <a:cubicBezTo>
                      <a:pt x="4103" y="52"/>
                      <a:pt x="1143" y="440"/>
                      <a:pt x="80" y="857"/>
                    </a:cubicBezTo>
                    <a:cubicBezTo>
                      <a:pt x="-1360" y="2749"/>
                      <a:pt x="17242" y="160"/>
                      <a:pt x="66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5" name="Frihandsfigur: Form 904">
                <a:extLst>
                  <a:ext uri="{FF2B5EF4-FFF2-40B4-BE49-F238E27FC236}">
                    <a16:creationId xmlns:a16="http://schemas.microsoft.com/office/drawing/2014/main" id="{EFFF337F-B260-5A30-DF1E-467AA1176B8F}"/>
                  </a:ext>
                </a:extLst>
              </p:cNvPr>
              <p:cNvSpPr/>
              <p:nvPr/>
            </p:nvSpPr>
            <p:spPr>
              <a:xfrm>
                <a:off x="1893043" y="6320398"/>
                <a:ext cx="8942" cy="2155"/>
              </a:xfrm>
              <a:custGeom>
                <a:avLst/>
                <a:gdLst>
                  <a:gd name="csX0" fmla="*/ 6043 w 8942"/>
                  <a:gd name="csY0" fmla="*/ 21 h 2155"/>
                  <a:gd name="csX1" fmla="*/ 2905 w 8942"/>
                  <a:gd name="csY1" fmla="*/ 2135 h 2155"/>
                  <a:gd name="csX2" fmla="*/ 6043 w 8942"/>
                  <a:gd name="csY2" fmla="*/ 21 h 2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2" h="2155">
                    <a:moveTo>
                      <a:pt x="6043" y="21"/>
                    </a:moveTo>
                    <a:cubicBezTo>
                      <a:pt x="2791" y="-226"/>
                      <a:pt x="-3815" y="1820"/>
                      <a:pt x="2905" y="2135"/>
                    </a:cubicBezTo>
                    <a:cubicBezTo>
                      <a:pt x="6152" y="2381"/>
                      <a:pt x="12752" y="334"/>
                      <a:pt x="604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6" name="Frihandsfigur: Form 905">
                <a:extLst>
                  <a:ext uri="{FF2B5EF4-FFF2-40B4-BE49-F238E27FC236}">
                    <a16:creationId xmlns:a16="http://schemas.microsoft.com/office/drawing/2014/main" id="{CE6FA5C4-D047-F105-E831-6E56A9E1D5E2}"/>
                  </a:ext>
                </a:extLst>
              </p:cNvPr>
              <p:cNvSpPr/>
              <p:nvPr/>
            </p:nvSpPr>
            <p:spPr>
              <a:xfrm>
                <a:off x="-326714" y="7526146"/>
                <a:ext cx="14523" cy="5162"/>
              </a:xfrm>
              <a:custGeom>
                <a:avLst/>
                <a:gdLst>
                  <a:gd name="csX0" fmla="*/ 11091 w 14523"/>
                  <a:gd name="csY0" fmla="*/ 0 h 5162"/>
                  <a:gd name="csX1" fmla="*/ 9 w 14523"/>
                  <a:gd name="csY1" fmla="*/ 4303 h 5162"/>
                  <a:gd name="csX2" fmla="*/ 11091 w 14523"/>
                  <a:gd name="csY2" fmla="*/ 0 h 5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523" h="5162">
                    <a:moveTo>
                      <a:pt x="11091" y="0"/>
                    </a:moveTo>
                    <a:cubicBezTo>
                      <a:pt x="8182" y="223"/>
                      <a:pt x="-317" y="772"/>
                      <a:pt x="9" y="4303"/>
                    </a:cubicBezTo>
                    <a:cubicBezTo>
                      <a:pt x="2873" y="7373"/>
                      <a:pt x="22252" y="1332"/>
                      <a:pt x="110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7" name="Frihandsfigur: Form 906">
                <a:extLst>
                  <a:ext uri="{FF2B5EF4-FFF2-40B4-BE49-F238E27FC236}">
                    <a16:creationId xmlns:a16="http://schemas.microsoft.com/office/drawing/2014/main" id="{411D512F-FC92-3320-AAE3-64F33EA8DCD9}"/>
                  </a:ext>
                </a:extLst>
              </p:cNvPr>
              <p:cNvSpPr/>
              <p:nvPr/>
            </p:nvSpPr>
            <p:spPr>
              <a:xfrm>
                <a:off x="2347605" y="6397332"/>
                <a:ext cx="6874" cy="2958"/>
              </a:xfrm>
              <a:custGeom>
                <a:avLst/>
                <a:gdLst>
                  <a:gd name="csX0" fmla="*/ 4755 w 6874"/>
                  <a:gd name="csY0" fmla="*/ 953 h 2958"/>
                  <a:gd name="csX1" fmla="*/ 0 w 6874"/>
                  <a:gd name="csY1" fmla="*/ 2958 h 2958"/>
                  <a:gd name="csX2" fmla="*/ 4755 w 6874"/>
                  <a:gd name="csY2" fmla="*/ 953 h 29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74" h="2958">
                    <a:moveTo>
                      <a:pt x="4755" y="953"/>
                    </a:moveTo>
                    <a:cubicBezTo>
                      <a:pt x="3372" y="1553"/>
                      <a:pt x="1137" y="2507"/>
                      <a:pt x="0" y="2958"/>
                    </a:cubicBezTo>
                    <a:cubicBezTo>
                      <a:pt x="623" y="2536"/>
                      <a:pt x="11310" y="-1905"/>
                      <a:pt x="4755" y="9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8" name="Frihandsfigur: Form 907">
                <a:extLst>
                  <a:ext uri="{FF2B5EF4-FFF2-40B4-BE49-F238E27FC236}">
                    <a16:creationId xmlns:a16="http://schemas.microsoft.com/office/drawing/2014/main" id="{752036F5-E292-C28F-31F5-CB9FBAF0E7B9}"/>
                  </a:ext>
                </a:extLst>
              </p:cNvPr>
              <p:cNvSpPr/>
              <p:nvPr/>
            </p:nvSpPr>
            <p:spPr>
              <a:xfrm>
                <a:off x="661920" y="6723734"/>
                <a:ext cx="11602" cy="935"/>
              </a:xfrm>
              <a:custGeom>
                <a:avLst/>
                <a:gdLst>
                  <a:gd name="csX0" fmla="*/ 8333 w 11602"/>
                  <a:gd name="csY0" fmla="*/ 9 h 935"/>
                  <a:gd name="csX1" fmla="*/ 3263 w 11602"/>
                  <a:gd name="csY1" fmla="*/ 928 h 935"/>
                  <a:gd name="csX2" fmla="*/ 8333 w 11602"/>
                  <a:gd name="csY2" fmla="*/ 9 h 9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02" h="935">
                    <a:moveTo>
                      <a:pt x="8333" y="9"/>
                    </a:moveTo>
                    <a:cubicBezTo>
                      <a:pt x="5115" y="-95"/>
                      <a:pt x="-5206" y="757"/>
                      <a:pt x="3263" y="928"/>
                    </a:cubicBezTo>
                    <a:cubicBezTo>
                      <a:pt x="6504" y="1026"/>
                      <a:pt x="16808" y="163"/>
                      <a:pt x="833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9" name="Frihandsfigur: Form 908">
                <a:extLst>
                  <a:ext uri="{FF2B5EF4-FFF2-40B4-BE49-F238E27FC236}">
                    <a16:creationId xmlns:a16="http://schemas.microsoft.com/office/drawing/2014/main" id="{CF1B48B9-97BF-954B-159A-A968A90837D5}"/>
                  </a:ext>
                </a:extLst>
              </p:cNvPr>
              <p:cNvSpPr/>
              <p:nvPr/>
            </p:nvSpPr>
            <p:spPr>
              <a:xfrm>
                <a:off x="503776" y="6776982"/>
                <a:ext cx="11892" cy="2863"/>
              </a:xfrm>
              <a:custGeom>
                <a:avLst/>
                <a:gdLst>
                  <a:gd name="csX0" fmla="*/ 8634 w 11892"/>
                  <a:gd name="csY0" fmla="*/ 35 h 2863"/>
                  <a:gd name="csX1" fmla="*/ 3262 w 11892"/>
                  <a:gd name="csY1" fmla="*/ 2830 h 2863"/>
                  <a:gd name="csX2" fmla="*/ 8634 w 11892"/>
                  <a:gd name="csY2" fmla="*/ 35 h 28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92" h="2863">
                    <a:moveTo>
                      <a:pt x="8634" y="35"/>
                    </a:moveTo>
                    <a:cubicBezTo>
                      <a:pt x="5217" y="-336"/>
                      <a:pt x="-5259" y="2316"/>
                      <a:pt x="3262" y="2830"/>
                    </a:cubicBezTo>
                    <a:cubicBezTo>
                      <a:pt x="6674" y="3190"/>
                      <a:pt x="17150" y="522"/>
                      <a:pt x="8634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0" name="Frihandsfigur: Form 909">
                <a:extLst>
                  <a:ext uri="{FF2B5EF4-FFF2-40B4-BE49-F238E27FC236}">
                    <a16:creationId xmlns:a16="http://schemas.microsoft.com/office/drawing/2014/main" id="{E60B2B18-9F1A-A062-972E-A0807C2B5351}"/>
                  </a:ext>
                </a:extLst>
              </p:cNvPr>
              <p:cNvSpPr/>
              <p:nvPr/>
            </p:nvSpPr>
            <p:spPr>
              <a:xfrm>
                <a:off x="811526" y="6714399"/>
                <a:ext cx="10597" cy="152"/>
              </a:xfrm>
              <a:custGeom>
                <a:avLst/>
                <a:gdLst>
                  <a:gd name="csX0" fmla="*/ 7688 w 10597"/>
                  <a:gd name="csY0" fmla="*/ 149 h 152"/>
                  <a:gd name="csX1" fmla="*/ 2905 w 10597"/>
                  <a:gd name="csY1" fmla="*/ 6 h 152"/>
                  <a:gd name="csX2" fmla="*/ 7688 w 10597"/>
                  <a:gd name="csY2" fmla="*/ 149 h 1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97" h="152">
                    <a:moveTo>
                      <a:pt x="7688" y="149"/>
                    </a:moveTo>
                    <a:cubicBezTo>
                      <a:pt x="4488" y="171"/>
                      <a:pt x="-4622" y="85"/>
                      <a:pt x="2905" y="6"/>
                    </a:cubicBezTo>
                    <a:cubicBezTo>
                      <a:pt x="6093" y="-23"/>
                      <a:pt x="15232" y="58"/>
                      <a:pt x="7688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1" name="Frihandsfigur: Form 910">
                <a:extLst>
                  <a:ext uri="{FF2B5EF4-FFF2-40B4-BE49-F238E27FC236}">
                    <a16:creationId xmlns:a16="http://schemas.microsoft.com/office/drawing/2014/main" id="{B01D3C18-0941-96C9-A7E0-66EA1D7B516B}"/>
                  </a:ext>
                </a:extLst>
              </p:cNvPr>
              <p:cNvSpPr/>
              <p:nvPr/>
            </p:nvSpPr>
            <p:spPr>
              <a:xfrm>
                <a:off x="952344" y="6724544"/>
                <a:ext cx="10682" cy="419"/>
              </a:xfrm>
              <a:custGeom>
                <a:avLst/>
                <a:gdLst>
                  <a:gd name="csX0" fmla="*/ 7602 w 10682"/>
                  <a:gd name="csY0" fmla="*/ 410 h 419"/>
                  <a:gd name="csX1" fmla="*/ 3076 w 10682"/>
                  <a:gd name="csY1" fmla="*/ 10 h 419"/>
                  <a:gd name="csX2" fmla="*/ 7602 w 10682"/>
                  <a:gd name="csY2" fmla="*/ 410 h 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82" h="419">
                    <a:moveTo>
                      <a:pt x="7602" y="410"/>
                    </a:moveTo>
                    <a:cubicBezTo>
                      <a:pt x="4550" y="479"/>
                      <a:pt x="-4788" y="175"/>
                      <a:pt x="3076" y="10"/>
                    </a:cubicBezTo>
                    <a:cubicBezTo>
                      <a:pt x="6139" y="-59"/>
                      <a:pt x="15471" y="244"/>
                      <a:pt x="7602" y="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2" name="Frihandsfigur: Form 911">
                <a:extLst>
                  <a:ext uri="{FF2B5EF4-FFF2-40B4-BE49-F238E27FC236}">
                    <a16:creationId xmlns:a16="http://schemas.microsoft.com/office/drawing/2014/main" id="{D356ED3E-C4AF-5E52-9043-D595C342E6F8}"/>
                  </a:ext>
                </a:extLst>
              </p:cNvPr>
              <p:cNvSpPr/>
              <p:nvPr/>
            </p:nvSpPr>
            <p:spPr>
              <a:xfrm>
                <a:off x="336040" y="6880093"/>
                <a:ext cx="12331" cy="3693"/>
              </a:xfrm>
              <a:custGeom>
                <a:avLst/>
                <a:gdLst>
                  <a:gd name="csX0" fmla="*/ 9017 w 12331"/>
                  <a:gd name="csY0" fmla="*/ 41 h 3693"/>
                  <a:gd name="csX1" fmla="*/ 3319 w 12331"/>
                  <a:gd name="csY1" fmla="*/ 3653 h 3693"/>
                  <a:gd name="csX2" fmla="*/ 9017 w 12331"/>
                  <a:gd name="csY2" fmla="*/ 41 h 3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1" h="3693">
                    <a:moveTo>
                      <a:pt x="9017" y="41"/>
                    </a:moveTo>
                    <a:cubicBezTo>
                      <a:pt x="5440" y="-411"/>
                      <a:pt x="-5413" y="3001"/>
                      <a:pt x="3319" y="3653"/>
                    </a:cubicBezTo>
                    <a:cubicBezTo>
                      <a:pt x="6891" y="4104"/>
                      <a:pt x="17738" y="693"/>
                      <a:pt x="901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3" name="Frihandsfigur: Form 912">
                <a:extLst>
                  <a:ext uri="{FF2B5EF4-FFF2-40B4-BE49-F238E27FC236}">
                    <a16:creationId xmlns:a16="http://schemas.microsoft.com/office/drawing/2014/main" id="{515FB41B-85DD-02A4-5509-62DFDDE378D9}"/>
                  </a:ext>
                </a:extLst>
              </p:cNvPr>
              <p:cNvSpPr/>
              <p:nvPr/>
            </p:nvSpPr>
            <p:spPr>
              <a:xfrm>
                <a:off x="-452775" y="7378684"/>
                <a:ext cx="14466" cy="4813"/>
              </a:xfrm>
              <a:custGeom>
                <a:avLst/>
                <a:gdLst>
                  <a:gd name="csX0" fmla="*/ 10947 w 14466"/>
                  <a:gd name="csY0" fmla="*/ 55 h 4813"/>
                  <a:gd name="csX1" fmla="*/ 3524 w 14466"/>
                  <a:gd name="csY1" fmla="*/ 4759 h 4813"/>
                  <a:gd name="csX2" fmla="*/ 10947 w 14466"/>
                  <a:gd name="csY2" fmla="*/ 55 h 4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66" h="4813">
                    <a:moveTo>
                      <a:pt x="10947" y="55"/>
                    </a:moveTo>
                    <a:cubicBezTo>
                      <a:pt x="7170" y="-539"/>
                      <a:pt x="-6312" y="3844"/>
                      <a:pt x="3524" y="4759"/>
                    </a:cubicBezTo>
                    <a:cubicBezTo>
                      <a:pt x="7301" y="5353"/>
                      <a:pt x="20771" y="969"/>
                      <a:pt x="10947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4" name="Frihandsfigur: Form 913">
                <a:extLst>
                  <a:ext uri="{FF2B5EF4-FFF2-40B4-BE49-F238E27FC236}">
                    <a16:creationId xmlns:a16="http://schemas.microsoft.com/office/drawing/2014/main" id="{89E3D3E3-6DD5-82AE-26D7-611894AC267A}"/>
                  </a:ext>
                </a:extLst>
              </p:cNvPr>
              <p:cNvSpPr/>
              <p:nvPr/>
            </p:nvSpPr>
            <p:spPr>
              <a:xfrm>
                <a:off x="1085937" y="6730483"/>
                <a:ext cx="10048" cy="159"/>
              </a:xfrm>
              <a:custGeom>
                <a:avLst/>
                <a:gdLst>
                  <a:gd name="csX0" fmla="*/ 7168 w 10048"/>
                  <a:gd name="csY0" fmla="*/ 3 h 159"/>
                  <a:gd name="csX1" fmla="*/ 2882 w 10048"/>
                  <a:gd name="csY1" fmla="*/ 152 h 159"/>
                  <a:gd name="csX2" fmla="*/ 7168 w 10048"/>
                  <a:gd name="csY2" fmla="*/ 3 h 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48" h="159">
                    <a:moveTo>
                      <a:pt x="7168" y="3"/>
                    </a:moveTo>
                    <a:cubicBezTo>
                      <a:pt x="4094" y="26"/>
                      <a:pt x="-4422" y="198"/>
                      <a:pt x="2882" y="152"/>
                    </a:cubicBezTo>
                    <a:cubicBezTo>
                      <a:pt x="5957" y="141"/>
                      <a:pt x="14466" y="-25"/>
                      <a:pt x="716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5" name="Frihandsfigur: Form 914">
                <a:extLst>
                  <a:ext uri="{FF2B5EF4-FFF2-40B4-BE49-F238E27FC236}">
                    <a16:creationId xmlns:a16="http://schemas.microsoft.com/office/drawing/2014/main" id="{12A5C4CA-1E35-308D-7EA6-18AEF71D038D}"/>
                  </a:ext>
                </a:extLst>
              </p:cNvPr>
              <p:cNvSpPr/>
              <p:nvPr/>
            </p:nvSpPr>
            <p:spPr>
              <a:xfrm>
                <a:off x="-235274" y="7241213"/>
                <a:ext cx="13866" cy="4492"/>
              </a:xfrm>
              <a:custGeom>
                <a:avLst/>
                <a:gdLst>
                  <a:gd name="csX0" fmla="*/ 10399 w 13866"/>
                  <a:gd name="csY0" fmla="*/ 51 h 4492"/>
                  <a:gd name="csX1" fmla="*/ 3472 w 13866"/>
                  <a:gd name="csY1" fmla="*/ 4441 h 4492"/>
                  <a:gd name="csX2" fmla="*/ 10399 w 13866"/>
                  <a:gd name="csY2" fmla="*/ 51 h 4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66" h="4492">
                    <a:moveTo>
                      <a:pt x="10399" y="51"/>
                    </a:moveTo>
                    <a:cubicBezTo>
                      <a:pt x="6673" y="-503"/>
                      <a:pt x="-6066" y="3600"/>
                      <a:pt x="3472" y="4441"/>
                    </a:cubicBezTo>
                    <a:cubicBezTo>
                      <a:pt x="7198" y="4995"/>
                      <a:pt x="19926" y="891"/>
                      <a:pt x="1039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6" name="Frihandsfigur: Form 915">
                <a:extLst>
                  <a:ext uri="{FF2B5EF4-FFF2-40B4-BE49-F238E27FC236}">
                    <a16:creationId xmlns:a16="http://schemas.microsoft.com/office/drawing/2014/main" id="{DF202920-1BE2-3A9A-3A1C-0054D29639F3}"/>
                  </a:ext>
                </a:extLst>
              </p:cNvPr>
              <p:cNvSpPr/>
              <p:nvPr/>
            </p:nvSpPr>
            <p:spPr>
              <a:xfrm>
                <a:off x="-31898" y="7112894"/>
                <a:ext cx="13179" cy="4176"/>
              </a:xfrm>
              <a:custGeom>
                <a:avLst/>
                <a:gdLst>
                  <a:gd name="csX0" fmla="*/ 9620 w 13179"/>
                  <a:gd name="csY0" fmla="*/ 0 h 4176"/>
                  <a:gd name="csX1" fmla="*/ 459 w 13179"/>
                  <a:gd name="csY1" fmla="*/ 2052 h 4176"/>
                  <a:gd name="csX2" fmla="*/ 9620 w 13179"/>
                  <a:gd name="csY2" fmla="*/ 0 h 41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79" h="4176">
                    <a:moveTo>
                      <a:pt x="9620" y="0"/>
                    </a:moveTo>
                    <a:cubicBezTo>
                      <a:pt x="6345" y="0"/>
                      <a:pt x="2248" y="915"/>
                      <a:pt x="459" y="2052"/>
                    </a:cubicBezTo>
                    <a:cubicBezTo>
                      <a:pt x="-3725" y="7407"/>
                      <a:pt x="22416" y="1081"/>
                      <a:pt x="9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7" name="Frihandsfigur: Form 916">
                <a:extLst>
                  <a:ext uri="{FF2B5EF4-FFF2-40B4-BE49-F238E27FC236}">
                    <a16:creationId xmlns:a16="http://schemas.microsoft.com/office/drawing/2014/main" id="{88E2DF7C-97C0-DAF9-F53E-4404B0C20A92}"/>
                  </a:ext>
                </a:extLst>
              </p:cNvPr>
              <p:cNvSpPr/>
              <p:nvPr/>
            </p:nvSpPr>
            <p:spPr>
              <a:xfrm>
                <a:off x="157825" y="6992749"/>
                <a:ext cx="12800" cy="3929"/>
              </a:xfrm>
              <a:custGeom>
                <a:avLst/>
                <a:gdLst>
                  <a:gd name="csX0" fmla="*/ 9434 w 12800"/>
                  <a:gd name="csY0" fmla="*/ 45 h 3929"/>
                  <a:gd name="csX1" fmla="*/ 3370 w 12800"/>
                  <a:gd name="csY1" fmla="*/ 3885 h 3929"/>
                  <a:gd name="csX2" fmla="*/ 9434 w 12800"/>
                  <a:gd name="csY2" fmla="*/ 45 h 3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0" h="3929">
                    <a:moveTo>
                      <a:pt x="9434" y="45"/>
                    </a:moveTo>
                    <a:cubicBezTo>
                      <a:pt x="5804" y="-442"/>
                      <a:pt x="-5614" y="3182"/>
                      <a:pt x="3370" y="3885"/>
                    </a:cubicBezTo>
                    <a:cubicBezTo>
                      <a:pt x="6993" y="4371"/>
                      <a:pt x="18412" y="753"/>
                      <a:pt x="9434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8" name="Frihandsfigur: Form 917">
                <a:extLst>
                  <a:ext uri="{FF2B5EF4-FFF2-40B4-BE49-F238E27FC236}">
                    <a16:creationId xmlns:a16="http://schemas.microsoft.com/office/drawing/2014/main" id="{F71DD678-2B24-8115-1A15-0EE30366B68E}"/>
                  </a:ext>
                </a:extLst>
              </p:cNvPr>
              <p:cNvSpPr/>
              <p:nvPr/>
            </p:nvSpPr>
            <p:spPr>
              <a:xfrm>
                <a:off x="1332864" y="6621462"/>
                <a:ext cx="9883" cy="4400"/>
              </a:xfrm>
              <a:custGeom>
                <a:avLst/>
                <a:gdLst>
                  <a:gd name="csX0" fmla="*/ 6890 w 9883"/>
                  <a:gd name="csY0" fmla="*/ 28 h 4400"/>
                  <a:gd name="csX1" fmla="*/ 2992 w 9883"/>
                  <a:gd name="csY1" fmla="*/ 4372 h 4400"/>
                  <a:gd name="csX2" fmla="*/ 6890 w 9883"/>
                  <a:gd name="csY2" fmla="*/ 28 h 44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3" h="4400">
                    <a:moveTo>
                      <a:pt x="6890" y="28"/>
                    </a:moveTo>
                    <a:cubicBezTo>
                      <a:pt x="3312" y="-383"/>
                      <a:pt x="-4168" y="3840"/>
                      <a:pt x="2992" y="4372"/>
                    </a:cubicBezTo>
                    <a:cubicBezTo>
                      <a:pt x="6587" y="4789"/>
                      <a:pt x="14045" y="577"/>
                      <a:pt x="689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9" name="Frihandsfigur: Form 918">
                <a:extLst>
                  <a:ext uri="{FF2B5EF4-FFF2-40B4-BE49-F238E27FC236}">
                    <a16:creationId xmlns:a16="http://schemas.microsoft.com/office/drawing/2014/main" id="{A39DA6ED-8331-E2CC-72D6-9FB352708233}"/>
                  </a:ext>
                </a:extLst>
              </p:cNvPr>
              <p:cNvSpPr/>
              <p:nvPr/>
            </p:nvSpPr>
            <p:spPr>
              <a:xfrm>
                <a:off x="1943218" y="6170926"/>
                <a:ext cx="8200" cy="251"/>
              </a:xfrm>
              <a:custGeom>
                <a:avLst/>
                <a:gdLst>
                  <a:gd name="csX0" fmla="*/ 5474 w 8200"/>
                  <a:gd name="csY0" fmla="*/ 251 h 251"/>
                  <a:gd name="csX1" fmla="*/ 34 w 8200"/>
                  <a:gd name="csY1" fmla="*/ 124 h 251"/>
                  <a:gd name="csX2" fmla="*/ 5474 w 8200"/>
                  <a:gd name="csY2" fmla="*/ 251 h 2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0" h="251">
                    <a:moveTo>
                      <a:pt x="5474" y="251"/>
                    </a:moveTo>
                    <a:cubicBezTo>
                      <a:pt x="3280" y="256"/>
                      <a:pt x="845" y="193"/>
                      <a:pt x="34" y="124"/>
                    </a:cubicBezTo>
                    <a:cubicBezTo>
                      <a:pt x="-801" y="-173"/>
                      <a:pt x="14173" y="142"/>
                      <a:pt x="5474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0" name="Frihandsfigur: Form 919">
                <a:extLst>
                  <a:ext uri="{FF2B5EF4-FFF2-40B4-BE49-F238E27FC236}">
                    <a16:creationId xmlns:a16="http://schemas.microsoft.com/office/drawing/2014/main" id="{613B8813-6218-4EB4-0E01-60656C52F2A2}"/>
                  </a:ext>
                </a:extLst>
              </p:cNvPr>
              <p:cNvSpPr/>
              <p:nvPr/>
            </p:nvSpPr>
            <p:spPr>
              <a:xfrm>
                <a:off x="2115094" y="6268452"/>
                <a:ext cx="7990" cy="2892"/>
              </a:xfrm>
              <a:custGeom>
                <a:avLst/>
                <a:gdLst>
                  <a:gd name="csX0" fmla="*/ 5363 w 7990"/>
                  <a:gd name="csY0" fmla="*/ 2663 h 2892"/>
                  <a:gd name="csX1" fmla="*/ 2631 w 7990"/>
                  <a:gd name="csY1" fmla="*/ 228 h 2892"/>
                  <a:gd name="csX2" fmla="*/ 5363 w 7990"/>
                  <a:gd name="csY2" fmla="*/ 2663 h 28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90" h="2892">
                    <a:moveTo>
                      <a:pt x="5363" y="2663"/>
                    </a:moveTo>
                    <a:cubicBezTo>
                      <a:pt x="1986" y="3565"/>
                      <a:pt x="-3192" y="1606"/>
                      <a:pt x="2631" y="228"/>
                    </a:cubicBezTo>
                    <a:cubicBezTo>
                      <a:pt x="6015" y="-664"/>
                      <a:pt x="11175" y="1251"/>
                      <a:pt x="5363" y="2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1" name="Frihandsfigur: Form 920">
                <a:extLst>
                  <a:ext uri="{FF2B5EF4-FFF2-40B4-BE49-F238E27FC236}">
                    <a16:creationId xmlns:a16="http://schemas.microsoft.com/office/drawing/2014/main" id="{991467CB-BE22-3CF2-2077-E2C0E1415394}"/>
                  </a:ext>
                </a:extLst>
              </p:cNvPr>
              <p:cNvSpPr/>
              <p:nvPr/>
            </p:nvSpPr>
            <p:spPr>
              <a:xfrm>
                <a:off x="2030659" y="6202904"/>
                <a:ext cx="8173" cy="1937"/>
              </a:xfrm>
              <a:custGeom>
                <a:avLst/>
                <a:gdLst>
                  <a:gd name="csX0" fmla="*/ 5507 w 8173"/>
                  <a:gd name="csY0" fmla="*/ 1859 h 1937"/>
                  <a:gd name="csX1" fmla="*/ 2667 w 8173"/>
                  <a:gd name="csY1" fmla="*/ 76 h 1937"/>
                  <a:gd name="csX2" fmla="*/ 5507 w 8173"/>
                  <a:gd name="csY2" fmla="*/ 1859 h 19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3" h="1937">
                    <a:moveTo>
                      <a:pt x="5507" y="1859"/>
                    </a:moveTo>
                    <a:cubicBezTo>
                      <a:pt x="2450" y="2299"/>
                      <a:pt x="-3448" y="767"/>
                      <a:pt x="2667" y="76"/>
                    </a:cubicBezTo>
                    <a:cubicBezTo>
                      <a:pt x="5730" y="-352"/>
                      <a:pt x="11617" y="1139"/>
                      <a:pt x="5507" y="18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2" name="Frihandsfigur: Form 921">
                <a:extLst>
                  <a:ext uri="{FF2B5EF4-FFF2-40B4-BE49-F238E27FC236}">
                    <a16:creationId xmlns:a16="http://schemas.microsoft.com/office/drawing/2014/main" id="{63A94FCD-F2C4-3C0A-7C07-81D64147C327}"/>
                  </a:ext>
                </a:extLst>
              </p:cNvPr>
              <p:cNvSpPr/>
              <p:nvPr/>
            </p:nvSpPr>
            <p:spPr>
              <a:xfrm>
                <a:off x="2196162" y="6340672"/>
                <a:ext cx="7797" cy="3210"/>
              </a:xfrm>
              <a:custGeom>
                <a:avLst/>
                <a:gdLst>
                  <a:gd name="csX0" fmla="*/ 5208 w 7797"/>
                  <a:gd name="csY0" fmla="*/ 2704 h 3210"/>
                  <a:gd name="csX1" fmla="*/ 2590 w 7797"/>
                  <a:gd name="csY1" fmla="*/ 503 h 3210"/>
                  <a:gd name="csX2" fmla="*/ 5208 w 7797"/>
                  <a:gd name="csY2" fmla="*/ 2704 h 32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7" h="3210">
                    <a:moveTo>
                      <a:pt x="5208" y="2704"/>
                    </a:moveTo>
                    <a:cubicBezTo>
                      <a:pt x="1665" y="4058"/>
                      <a:pt x="-2993" y="2486"/>
                      <a:pt x="2590" y="503"/>
                    </a:cubicBezTo>
                    <a:cubicBezTo>
                      <a:pt x="6139" y="-834"/>
                      <a:pt x="10786" y="697"/>
                      <a:pt x="5208" y="27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3" name="Frihandsfigur: Form 922">
                <a:extLst>
                  <a:ext uri="{FF2B5EF4-FFF2-40B4-BE49-F238E27FC236}">
                    <a16:creationId xmlns:a16="http://schemas.microsoft.com/office/drawing/2014/main" id="{D760F00A-BD32-939F-EAF3-684C1304E526}"/>
                  </a:ext>
                </a:extLst>
              </p:cNvPr>
              <p:cNvSpPr/>
              <p:nvPr/>
            </p:nvSpPr>
            <p:spPr>
              <a:xfrm>
                <a:off x="2273783" y="6392642"/>
                <a:ext cx="7612" cy="3109"/>
              </a:xfrm>
              <a:custGeom>
                <a:avLst/>
                <a:gdLst>
                  <a:gd name="csX0" fmla="*/ 4951 w 7612"/>
                  <a:gd name="csY0" fmla="*/ 2076 h 3109"/>
                  <a:gd name="csX1" fmla="*/ 65 w 7612"/>
                  <a:gd name="csY1" fmla="*/ 3013 h 3109"/>
                  <a:gd name="csX2" fmla="*/ 4951 w 7612"/>
                  <a:gd name="csY2" fmla="*/ 2076 h 3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12" h="3109">
                    <a:moveTo>
                      <a:pt x="4951" y="2076"/>
                    </a:moveTo>
                    <a:cubicBezTo>
                      <a:pt x="2939" y="2893"/>
                      <a:pt x="751" y="3311"/>
                      <a:pt x="65" y="3013"/>
                    </a:cubicBezTo>
                    <a:cubicBezTo>
                      <a:pt x="-1078" y="739"/>
                      <a:pt x="13404" y="-1959"/>
                      <a:pt x="4951" y="20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4" name="Frihandsfigur: Form 923">
                <a:extLst>
                  <a:ext uri="{FF2B5EF4-FFF2-40B4-BE49-F238E27FC236}">
                    <a16:creationId xmlns:a16="http://schemas.microsoft.com/office/drawing/2014/main" id="{5021A8C5-6082-4F91-E6B4-E13BD776D200}"/>
                  </a:ext>
                </a:extLst>
              </p:cNvPr>
              <p:cNvSpPr/>
              <p:nvPr/>
            </p:nvSpPr>
            <p:spPr>
              <a:xfrm>
                <a:off x="1852543" y="6198195"/>
                <a:ext cx="8561" cy="1964"/>
              </a:xfrm>
              <a:custGeom>
                <a:avLst/>
                <a:gdLst>
                  <a:gd name="csX0" fmla="*/ 5795 w 8561"/>
                  <a:gd name="csY0" fmla="*/ 19 h 1964"/>
                  <a:gd name="csX1" fmla="*/ 2772 w 8561"/>
                  <a:gd name="csY1" fmla="*/ 1946 h 1964"/>
                  <a:gd name="csX2" fmla="*/ 5795 w 8561"/>
                  <a:gd name="csY2" fmla="*/ 19 h 19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1" h="1964">
                    <a:moveTo>
                      <a:pt x="5795" y="19"/>
                    </a:moveTo>
                    <a:cubicBezTo>
                      <a:pt x="2721" y="-209"/>
                      <a:pt x="-3669" y="1659"/>
                      <a:pt x="2772" y="1946"/>
                    </a:cubicBezTo>
                    <a:cubicBezTo>
                      <a:pt x="5841" y="2174"/>
                      <a:pt x="12225" y="305"/>
                      <a:pt x="579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5" name="Frihandsfigur: Form 924">
                <a:extLst>
                  <a:ext uri="{FF2B5EF4-FFF2-40B4-BE49-F238E27FC236}">
                    <a16:creationId xmlns:a16="http://schemas.microsoft.com/office/drawing/2014/main" id="{C555D210-6CF3-E2EE-883B-26D42D043E18}"/>
                  </a:ext>
                </a:extLst>
              </p:cNvPr>
              <p:cNvSpPr/>
              <p:nvPr/>
            </p:nvSpPr>
            <p:spPr>
              <a:xfrm>
                <a:off x="1557489" y="6385952"/>
                <a:ext cx="9245" cy="2271"/>
              </a:xfrm>
              <a:custGeom>
                <a:avLst/>
                <a:gdLst>
                  <a:gd name="csX0" fmla="*/ 6213 w 9245"/>
                  <a:gd name="csY0" fmla="*/ 0 h 2271"/>
                  <a:gd name="csX1" fmla="*/ 98 w 9245"/>
                  <a:gd name="csY1" fmla="*/ 1109 h 2271"/>
                  <a:gd name="csX2" fmla="*/ 6213 w 9245"/>
                  <a:gd name="csY2" fmla="*/ 0 h 2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5" h="2271">
                    <a:moveTo>
                      <a:pt x="6213" y="0"/>
                    </a:moveTo>
                    <a:cubicBezTo>
                      <a:pt x="3795" y="0"/>
                      <a:pt x="1063" y="497"/>
                      <a:pt x="98" y="1109"/>
                    </a:cubicBezTo>
                    <a:cubicBezTo>
                      <a:pt x="-1451" y="4058"/>
                      <a:pt x="16088" y="532"/>
                      <a:pt x="6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6" name="Frihandsfigur: Form 925">
                <a:extLst>
                  <a:ext uri="{FF2B5EF4-FFF2-40B4-BE49-F238E27FC236}">
                    <a16:creationId xmlns:a16="http://schemas.microsoft.com/office/drawing/2014/main" id="{391B401D-00A1-ED84-992F-C353E3AD8D75}"/>
                  </a:ext>
                </a:extLst>
              </p:cNvPr>
              <p:cNvSpPr/>
              <p:nvPr/>
            </p:nvSpPr>
            <p:spPr>
              <a:xfrm>
                <a:off x="1448115" y="6476359"/>
                <a:ext cx="9627" cy="4534"/>
              </a:xfrm>
              <a:custGeom>
                <a:avLst/>
                <a:gdLst>
                  <a:gd name="csX0" fmla="*/ 6670 w 9627"/>
                  <a:gd name="csY0" fmla="*/ 33 h 4534"/>
                  <a:gd name="csX1" fmla="*/ 2961 w 9627"/>
                  <a:gd name="csY1" fmla="*/ 4502 h 4534"/>
                  <a:gd name="csX2" fmla="*/ 6670 w 9627"/>
                  <a:gd name="csY2" fmla="*/ 33 h 45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7" h="4534">
                    <a:moveTo>
                      <a:pt x="6670" y="33"/>
                    </a:moveTo>
                    <a:cubicBezTo>
                      <a:pt x="3041" y="-419"/>
                      <a:pt x="-4011" y="3902"/>
                      <a:pt x="2961" y="4502"/>
                    </a:cubicBezTo>
                    <a:cubicBezTo>
                      <a:pt x="6573" y="4948"/>
                      <a:pt x="13642" y="616"/>
                      <a:pt x="667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7" name="Frihandsfigur: Form 926">
                <a:extLst>
                  <a:ext uri="{FF2B5EF4-FFF2-40B4-BE49-F238E27FC236}">
                    <a16:creationId xmlns:a16="http://schemas.microsoft.com/office/drawing/2014/main" id="{717353B7-9025-5342-1729-E78174641458}"/>
                  </a:ext>
                </a:extLst>
              </p:cNvPr>
              <p:cNvSpPr/>
              <p:nvPr/>
            </p:nvSpPr>
            <p:spPr>
              <a:xfrm>
                <a:off x="1212503" y="6706672"/>
                <a:ext cx="9988" cy="1524"/>
              </a:xfrm>
              <a:custGeom>
                <a:avLst/>
                <a:gdLst>
                  <a:gd name="csX0" fmla="*/ 6824 w 9988"/>
                  <a:gd name="csY0" fmla="*/ 0 h 1524"/>
                  <a:gd name="csX1" fmla="*/ 98 w 9988"/>
                  <a:gd name="csY1" fmla="*/ 817 h 1524"/>
                  <a:gd name="csX2" fmla="*/ 6824 w 9988"/>
                  <a:gd name="csY2" fmla="*/ 0 h 1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88" h="1524">
                    <a:moveTo>
                      <a:pt x="6824" y="0"/>
                    </a:moveTo>
                    <a:cubicBezTo>
                      <a:pt x="4230" y="29"/>
                      <a:pt x="1224" y="400"/>
                      <a:pt x="98" y="817"/>
                    </a:cubicBezTo>
                    <a:cubicBezTo>
                      <a:pt x="-1502" y="2691"/>
                      <a:pt x="17231" y="280"/>
                      <a:pt x="68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8" name="Frihandsfigur: Form 927">
                <a:extLst>
                  <a:ext uri="{FF2B5EF4-FFF2-40B4-BE49-F238E27FC236}">
                    <a16:creationId xmlns:a16="http://schemas.microsoft.com/office/drawing/2014/main" id="{95514709-F334-ECBC-BA2C-416D035964D4}"/>
                  </a:ext>
                </a:extLst>
              </p:cNvPr>
              <p:cNvSpPr/>
              <p:nvPr/>
            </p:nvSpPr>
            <p:spPr>
              <a:xfrm>
                <a:off x="1660396" y="6320397"/>
                <a:ext cx="9039" cy="2157"/>
              </a:xfrm>
              <a:custGeom>
                <a:avLst/>
                <a:gdLst>
                  <a:gd name="csX0" fmla="*/ 6181 w 9039"/>
                  <a:gd name="csY0" fmla="*/ 21 h 2157"/>
                  <a:gd name="csX1" fmla="*/ 2860 w 9039"/>
                  <a:gd name="csY1" fmla="*/ 2136 h 2157"/>
                  <a:gd name="csX2" fmla="*/ 6181 w 9039"/>
                  <a:gd name="csY2" fmla="*/ 21 h 21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9" h="2157">
                    <a:moveTo>
                      <a:pt x="6181" y="21"/>
                    </a:moveTo>
                    <a:cubicBezTo>
                      <a:pt x="3020" y="-230"/>
                      <a:pt x="-3895" y="1810"/>
                      <a:pt x="2860" y="2136"/>
                    </a:cubicBezTo>
                    <a:cubicBezTo>
                      <a:pt x="6027" y="2387"/>
                      <a:pt x="12930" y="341"/>
                      <a:pt x="6181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9" name="Frihandsfigur: Form 928">
                <a:extLst>
                  <a:ext uri="{FF2B5EF4-FFF2-40B4-BE49-F238E27FC236}">
                    <a16:creationId xmlns:a16="http://schemas.microsoft.com/office/drawing/2014/main" id="{9A25B09A-BA10-3EBB-071E-3167D5F22203}"/>
                  </a:ext>
                </a:extLst>
              </p:cNvPr>
              <p:cNvSpPr/>
              <p:nvPr/>
            </p:nvSpPr>
            <p:spPr>
              <a:xfrm>
                <a:off x="1758687" y="6257893"/>
                <a:ext cx="8797" cy="2057"/>
              </a:xfrm>
              <a:custGeom>
                <a:avLst/>
                <a:gdLst>
                  <a:gd name="csX0" fmla="*/ 5983 w 8797"/>
                  <a:gd name="csY0" fmla="*/ 20 h 2057"/>
                  <a:gd name="csX1" fmla="*/ 2817 w 8797"/>
                  <a:gd name="csY1" fmla="*/ 2037 h 2057"/>
                  <a:gd name="csX2" fmla="*/ 5983 w 8797"/>
                  <a:gd name="csY2" fmla="*/ 20 h 2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97" h="2057">
                    <a:moveTo>
                      <a:pt x="5983" y="20"/>
                    </a:moveTo>
                    <a:cubicBezTo>
                      <a:pt x="2862" y="-220"/>
                      <a:pt x="-3778" y="1729"/>
                      <a:pt x="2817" y="2037"/>
                    </a:cubicBezTo>
                    <a:cubicBezTo>
                      <a:pt x="5937" y="2277"/>
                      <a:pt x="12572" y="329"/>
                      <a:pt x="598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0" name="Frihandsfigur: Form 929">
                <a:extLst>
                  <a:ext uri="{FF2B5EF4-FFF2-40B4-BE49-F238E27FC236}">
                    <a16:creationId xmlns:a16="http://schemas.microsoft.com/office/drawing/2014/main" id="{61A82E6F-B9E2-BDF2-7338-2B68F919DB17}"/>
                  </a:ext>
                </a:extLst>
              </p:cNvPr>
              <p:cNvSpPr/>
              <p:nvPr/>
            </p:nvSpPr>
            <p:spPr>
              <a:xfrm>
                <a:off x="-685910" y="7526146"/>
                <a:ext cx="14763" cy="5156"/>
              </a:xfrm>
              <a:custGeom>
                <a:avLst/>
                <a:gdLst>
                  <a:gd name="csX0" fmla="*/ 11447 w 14763"/>
                  <a:gd name="csY0" fmla="*/ 0 h 5156"/>
                  <a:gd name="csX1" fmla="*/ 0 w 14763"/>
                  <a:gd name="csY1" fmla="*/ 4303 h 5156"/>
                  <a:gd name="csX2" fmla="*/ 11447 w 14763"/>
                  <a:gd name="csY2" fmla="*/ 0 h 5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763" h="5156">
                    <a:moveTo>
                      <a:pt x="11447" y="0"/>
                    </a:moveTo>
                    <a:cubicBezTo>
                      <a:pt x="8441" y="240"/>
                      <a:pt x="-29" y="766"/>
                      <a:pt x="0" y="4303"/>
                    </a:cubicBezTo>
                    <a:cubicBezTo>
                      <a:pt x="2743" y="7355"/>
                      <a:pt x="22460" y="1343"/>
                      <a:pt x="114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7" name="Bild 5">
            <a:extLst>
              <a:ext uri="{FF2B5EF4-FFF2-40B4-BE49-F238E27FC236}">
                <a16:creationId xmlns:a16="http://schemas.microsoft.com/office/drawing/2014/main" id="{D10E96E4-D0D8-E0FC-3AB8-DA4232E739BE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8" name="Bild 5">
            <a:extLst>
              <a:ext uri="{FF2B5EF4-FFF2-40B4-BE49-F238E27FC236}">
                <a16:creationId xmlns:a16="http://schemas.microsoft.com/office/drawing/2014/main" id="{8109F128-8DA1-9631-CE3D-422BF571880A}"/>
              </a:ext>
            </a:extLst>
          </p:cNvPr>
          <p:cNvSpPr>
            <a:spLocks noChangeAspect="1"/>
          </p:cNvSpPr>
          <p:nvPr/>
        </p:nvSpPr>
        <p:spPr>
          <a:xfrm>
            <a:off x="5685893" y="718230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2" name="Bild 5">
            <a:extLst>
              <a:ext uri="{FF2B5EF4-FFF2-40B4-BE49-F238E27FC236}">
                <a16:creationId xmlns:a16="http://schemas.microsoft.com/office/drawing/2014/main" id="{665512E7-A501-DCD2-D3C0-B7924DB75C62}"/>
              </a:ext>
            </a:extLst>
          </p:cNvPr>
          <p:cNvSpPr>
            <a:spLocks noChangeAspect="1"/>
          </p:cNvSpPr>
          <p:nvPr/>
        </p:nvSpPr>
        <p:spPr>
          <a:xfrm>
            <a:off x="7296524" y="1648129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3" name="Bild 5">
            <a:extLst>
              <a:ext uri="{FF2B5EF4-FFF2-40B4-BE49-F238E27FC236}">
                <a16:creationId xmlns:a16="http://schemas.microsoft.com/office/drawing/2014/main" id="{7793E3E8-56BC-4A4C-8A02-BA9D4C045AF8}"/>
              </a:ext>
            </a:extLst>
          </p:cNvPr>
          <p:cNvSpPr>
            <a:spLocks noChangeAspect="1"/>
          </p:cNvSpPr>
          <p:nvPr/>
        </p:nvSpPr>
        <p:spPr>
          <a:xfrm>
            <a:off x="4075261" y="3507925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6" name="Bild 5">
            <a:extLst>
              <a:ext uri="{FF2B5EF4-FFF2-40B4-BE49-F238E27FC236}">
                <a16:creationId xmlns:a16="http://schemas.microsoft.com/office/drawing/2014/main" id="{B28149E6-6E7B-AB25-921A-78A36A0F6328}"/>
              </a:ext>
            </a:extLst>
          </p:cNvPr>
          <p:cNvSpPr>
            <a:spLocks noChangeAspect="1"/>
          </p:cNvSpPr>
          <p:nvPr/>
        </p:nvSpPr>
        <p:spPr>
          <a:xfrm>
            <a:off x="4075261" y="16481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Avsnittszoom 17">
                <a:extLst>
                  <a:ext uri="{FF2B5EF4-FFF2-40B4-BE49-F238E27FC236}">
                    <a16:creationId xmlns:a16="http://schemas.microsoft.com/office/drawing/2014/main" id="{1B2159E5-B47A-2591-707E-185C036F1B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8201284"/>
                  </p:ext>
                </p:extLst>
              </p:nvPr>
            </p:nvGraphicFramePr>
            <p:xfrm>
              <a:off x="7321849" y="1963127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C282CE39-87E4-47E6-B1F0-17F72AD6884B}">
                    <psez:zmPr id="{8C275B4F-1D26-4A5D-BA8B-5D06EB3EBCDF}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Avsnittszoom 1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B2159E5-B47A-2591-707E-185C036F1B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1849" y="1963127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" name="Avsnittszoom 19">
                <a:extLst>
                  <a:ext uri="{FF2B5EF4-FFF2-40B4-BE49-F238E27FC236}">
                    <a16:creationId xmlns:a16="http://schemas.microsoft.com/office/drawing/2014/main" id="{381C7F17-9C28-82D7-C409-5B6A6DD9E7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6698578"/>
                  </p:ext>
                </p:extLst>
              </p:nvPr>
            </p:nvGraphicFramePr>
            <p:xfrm>
              <a:off x="4100586" y="1963127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DAE289F2-8580-4359-8E13-5C1551B9DF1C}">
                    <psez:zmPr id="{A4FF1B77-DAB4-4570-8A18-2B8386343E47}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" name="Avsnittszoom 1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81C7F17-9C28-82D7-C409-5B6A6DD9E7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0586" y="1963127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Avsnittszoom 21">
                <a:extLst>
                  <a:ext uri="{FF2B5EF4-FFF2-40B4-BE49-F238E27FC236}">
                    <a16:creationId xmlns:a16="http://schemas.microsoft.com/office/drawing/2014/main" id="{90AF9C24-33F3-98CC-AC17-28CB972F17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6473933"/>
                  </p:ext>
                </p:extLst>
              </p:nvPr>
            </p:nvGraphicFramePr>
            <p:xfrm>
              <a:off x="5711217" y="1033228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42D5DA46-639F-46A5-A808-4DA102C09E71}">
                    <psez:zmPr id="{3B85D37C-3731-446F-A34B-78B3F986ECB4}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Avsnittszoom 2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0AF9C24-33F3-98CC-AC17-28CB972F17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1217" y="1033228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5" name="Avsnittszoom 24">
                <a:extLst>
                  <a:ext uri="{FF2B5EF4-FFF2-40B4-BE49-F238E27FC236}">
                    <a16:creationId xmlns:a16="http://schemas.microsoft.com/office/drawing/2014/main" id="{A959C07C-871E-5F4D-EAB3-B8C2D1312A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1662153"/>
                  </p:ext>
                </p:extLst>
              </p:nvPr>
            </p:nvGraphicFramePr>
            <p:xfrm>
              <a:off x="5711218" y="2893027"/>
              <a:ext cx="1023999" cy="576000"/>
            </p:xfrm>
            <a:graphic>
              <a:graphicData uri="http://schemas.microsoft.com/office/powerpoint/2016/sectionzoom">
                <psez:sectionZm>
                  <psez:sectionZmObj sectionId="{0278B22D-E446-437C-B344-90D891D95BA5}">
                    <psez:zmPr id="{F0E8884A-AEB6-4661-9605-72D76D89E45B}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3999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5" name="Avsnittszoom 24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A959C07C-871E-5F4D-EAB3-B8C2D1312A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1218" y="2893027"/>
                <a:ext cx="1023999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8" name="Avsnittszoom 27">
                <a:extLst>
                  <a:ext uri="{FF2B5EF4-FFF2-40B4-BE49-F238E27FC236}">
                    <a16:creationId xmlns:a16="http://schemas.microsoft.com/office/drawing/2014/main" id="{1280F768-8D4D-B373-2800-935513A6E5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8594906"/>
                  </p:ext>
                </p:extLst>
              </p:nvPr>
            </p:nvGraphicFramePr>
            <p:xfrm>
              <a:off x="4100586" y="3822925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7C271874-C66C-453E-9FB6-836D4E9A904B}">
                    <psez:zmPr id="{0178DB26-4296-46B4-B7BA-2EB5BFD0FFBB}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8" name="Avsnittszoom 27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1280F768-8D4D-B373-2800-935513A6E5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00586" y="3822925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9" name="Bild 5">
            <a:extLst>
              <a:ext uri="{FF2B5EF4-FFF2-40B4-BE49-F238E27FC236}">
                <a16:creationId xmlns:a16="http://schemas.microsoft.com/office/drawing/2014/main" id="{9ED33292-B4B0-B6E9-845A-7CC299062C84}"/>
              </a:ext>
            </a:extLst>
          </p:cNvPr>
          <p:cNvSpPr>
            <a:spLocks noChangeAspect="1"/>
          </p:cNvSpPr>
          <p:nvPr/>
        </p:nvSpPr>
        <p:spPr>
          <a:xfrm>
            <a:off x="5685891" y="4437824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 dirty="0"/>
          </a:p>
        </p:txBody>
      </p:sp>
      <p:sp>
        <p:nvSpPr>
          <p:cNvPr id="15" name="Bild 5">
            <a:extLst>
              <a:ext uri="{FF2B5EF4-FFF2-40B4-BE49-F238E27FC236}">
                <a16:creationId xmlns:a16="http://schemas.microsoft.com/office/drawing/2014/main" id="{E41CBF99-5B2A-48C9-122F-938A8B0843AB}"/>
              </a:ext>
            </a:extLst>
          </p:cNvPr>
          <p:cNvSpPr>
            <a:spLocks noChangeAspect="1"/>
          </p:cNvSpPr>
          <p:nvPr/>
        </p:nvSpPr>
        <p:spPr>
          <a:xfrm>
            <a:off x="7296520" y="3507925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93" name="Avsnittszoom 992">
                <a:extLst>
                  <a:ext uri="{FF2B5EF4-FFF2-40B4-BE49-F238E27FC236}">
                    <a16:creationId xmlns:a16="http://schemas.microsoft.com/office/drawing/2014/main" id="{507B4FCE-F9F4-DC29-9DCA-BFE7E92716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3304073"/>
                  </p:ext>
                </p:extLst>
              </p:nvPr>
            </p:nvGraphicFramePr>
            <p:xfrm>
              <a:off x="5711217" y="4752824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557A2AF2-F5C2-4CD7-B9B9-1B3F158236BF}">
                    <psez:zmPr id="{07B03DFB-555F-4039-9978-0ABAD74ED698}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93" name="Avsnittszoom 99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507B4FCE-F9F4-DC29-9DCA-BFE7E92716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1217" y="4752824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95" name="Avsnittszoom 994">
                <a:extLst>
                  <a:ext uri="{FF2B5EF4-FFF2-40B4-BE49-F238E27FC236}">
                    <a16:creationId xmlns:a16="http://schemas.microsoft.com/office/drawing/2014/main" id="{8BC8DF00-F1D9-A903-6870-723588C188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3659169"/>
                  </p:ext>
                </p:extLst>
              </p:nvPr>
            </p:nvGraphicFramePr>
            <p:xfrm>
              <a:off x="7321845" y="3814914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EA532547-DDAF-4104-B735-FF41AB8A3604}">
                    <psez:zmPr id="{46C56F92-DAB0-41B8-8B13-53F383BA9657}" transitionDur="1000" showBg="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95" name="Avsnittszoom 994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8BC8DF00-F1D9-A903-6870-723588C188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21845" y="3814914"/>
                <a:ext cx="1024000" cy="5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241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DE22E-1895-0B94-7FD3-26DDC9B0B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0CC218F6-E86A-8DD5-9785-7B5AF2E8D4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2F707EA-017F-7A1C-5BC9-FEF04902B6F5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E597049-7A81-622F-5EE2-CBAE7A4B10D9}"/>
              </a:ext>
            </a:extLst>
          </p:cNvPr>
          <p:cNvSpPr txBox="1"/>
          <p:nvPr/>
        </p:nvSpPr>
        <p:spPr>
          <a:xfrm>
            <a:off x="3048000" y="356245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Det är vi beredda investera vår tid på!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2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ECD4B9B3-75C8-9195-97A7-25B10E5D1F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816E733-4D0F-97B2-68EC-17743E2501ED}"/>
              </a:ext>
            </a:extLst>
          </p:cNvPr>
          <p:cNvSpPr txBox="1"/>
          <p:nvPr/>
        </p:nvSpPr>
        <p:spPr>
          <a:xfrm>
            <a:off x="3768279" y="5180593"/>
            <a:ext cx="46554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7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10F4AAF-DD51-FF1E-5D29-770B8173DB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9612" y="7510926"/>
            <a:ext cx="9515704" cy="613933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50F7143-DAC3-1923-83F9-D074288C2733}"/>
              </a:ext>
            </a:extLst>
          </p:cNvPr>
          <p:cNvSpPr txBox="1"/>
          <p:nvPr/>
        </p:nvSpPr>
        <p:spPr>
          <a:xfrm>
            <a:off x="3236567" y="17721535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 Vår ambition är att vara den mest moderna och inkluderande ishockeyföreningen i regionen</a:t>
            </a:r>
          </a:p>
        </p:txBody>
      </p:sp>
    </p:spTree>
    <p:extLst>
      <p:ext uri="{BB962C8B-B14F-4D97-AF65-F5344CB8AC3E}">
        <p14:creationId xmlns:p14="http://schemas.microsoft.com/office/powerpoint/2010/main" val="9948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97864-BB4F-42AE-A80B-F8AE92A9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F07CC51E-76FB-4078-F222-4EE51FEB69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DE1E9CB-63E9-8930-4800-1CC77FA3D8C3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4566614-92D4-AC2C-EFD1-065CB0BC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3BAC870-27DE-3B30-FD91-A14BFC6ED00C}"/>
              </a:ext>
            </a:extLst>
          </p:cNvPr>
          <p:cNvSpPr txBox="1"/>
          <p:nvPr/>
        </p:nvSpPr>
        <p:spPr>
          <a:xfrm>
            <a:off x="3212207" y="4615135"/>
            <a:ext cx="576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 Vår ambition är att vara den mest moderna och inkluderande ishockeyföreningen i regionen</a:t>
            </a:r>
          </a:p>
        </p:txBody>
      </p:sp>
    </p:spTree>
    <p:extLst>
      <p:ext uri="{BB962C8B-B14F-4D97-AF65-F5344CB8AC3E}">
        <p14:creationId xmlns:p14="http://schemas.microsoft.com/office/powerpoint/2010/main" val="335819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F7C1B-E0F7-BCC8-3FD6-A4E19E243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CC0577F2-F284-E725-31A0-826B80CB52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E144AA5-2A74-D7B7-BFA5-8EB6C06B66B3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064DE82-95AF-0040-3022-CA7BB01EC7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4C0F8F0-8FEB-0917-E236-4663E3BAB2C0}"/>
              </a:ext>
            </a:extLst>
          </p:cNvPr>
          <p:cNvSpPr txBox="1"/>
          <p:nvPr/>
        </p:nvSpPr>
        <p:spPr>
          <a:xfrm>
            <a:off x="2814917" y="4615135"/>
            <a:ext cx="656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vill bygga en förening för lek och rörelse där vårt hockeyfritids också präglas av ungas delaktighet och inflytande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ABB938A-A294-20BF-20DE-BBE6D0C6CC32}"/>
              </a:ext>
            </a:extLst>
          </p:cNvPr>
          <p:cNvSpPr txBox="1"/>
          <p:nvPr/>
        </p:nvSpPr>
        <p:spPr>
          <a:xfrm>
            <a:off x="-6313833" y="6858000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har en av Göteborgs mest starkt växande hockeyskolor,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där 25% av de aktiva är tjejer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F68AEF8-2749-4342-3D20-CB8E2ED9A892}"/>
              </a:ext>
            </a:extLst>
          </p:cNvPr>
          <p:cNvSpPr txBox="1"/>
          <p:nvPr/>
        </p:nvSpPr>
        <p:spPr>
          <a:xfrm>
            <a:off x="-10432143" y="8480363"/>
            <a:ext cx="925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Fler ska det bli!</a:t>
            </a:r>
          </a:p>
        </p:txBody>
      </p:sp>
    </p:spTree>
    <p:extLst>
      <p:ext uri="{BB962C8B-B14F-4D97-AF65-F5344CB8AC3E}">
        <p14:creationId xmlns:p14="http://schemas.microsoft.com/office/powerpoint/2010/main" val="4085399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19C59-CAFF-4B43-60D2-A32848DEE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EA74512B-B9CA-FA17-67A3-076118C1C2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21BF396-A85F-1B4E-4634-5CB2C89697FA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E1E08D-42AD-8489-5BD5-B9E24B72E0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3DA85AE-14AA-9F90-F5CC-7FCBC9D894E1}"/>
              </a:ext>
            </a:extLst>
          </p:cNvPr>
          <p:cNvSpPr txBox="1"/>
          <p:nvPr/>
        </p:nvSpPr>
        <p:spPr>
          <a:xfrm>
            <a:off x="3849444" y="4615135"/>
            <a:ext cx="449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vill skapa en stark föreningskänsla och ett stort föräldraengagemang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C4F7300-4903-BB24-D347-A198E118C889}"/>
              </a:ext>
            </a:extLst>
          </p:cNvPr>
          <p:cNvSpPr txBox="1"/>
          <p:nvPr/>
        </p:nvSpPr>
        <p:spPr>
          <a:xfrm>
            <a:off x="-6313833" y="6858000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har en av Göteborgs mest starkt växande hockeyskolor,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där 25% av de aktiva är tjejer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84ACAAC-F250-FD70-2B83-B50C6C21AAFB}"/>
              </a:ext>
            </a:extLst>
          </p:cNvPr>
          <p:cNvSpPr txBox="1"/>
          <p:nvPr/>
        </p:nvSpPr>
        <p:spPr>
          <a:xfrm>
            <a:off x="-10432143" y="8480363"/>
            <a:ext cx="925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Fler ska det bli!</a:t>
            </a:r>
          </a:p>
        </p:txBody>
      </p:sp>
    </p:spTree>
    <p:extLst>
      <p:ext uri="{BB962C8B-B14F-4D97-AF65-F5344CB8AC3E}">
        <p14:creationId xmlns:p14="http://schemas.microsoft.com/office/powerpoint/2010/main" val="11667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7AA51-327D-CC20-5A81-D43F68659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3B96DD24-1DD0-8D6A-F8F7-16A962FB0D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D3017FA-57E5-3AAA-DCB5-AEFE930CF259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FF671B-C8AE-9923-9B3E-086D9E5452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139B758-CA7A-DC61-F08F-905B79CBEA5B}"/>
              </a:ext>
            </a:extLst>
          </p:cNvPr>
          <p:cNvSpPr txBox="1"/>
          <p:nvPr/>
        </p:nvSpPr>
        <p:spPr>
          <a:xfrm>
            <a:off x="3502210" y="4615135"/>
            <a:ext cx="518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Vårt hjärta slår för att utbilda barn, ungdomar och juniorer till ett livslångt intresse för idrott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09F3EB6-8FEF-DB72-3A3D-DE62DE26B69F}"/>
              </a:ext>
            </a:extLst>
          </p:cNvPr>
          <p:cNvSpPr txBox="1"/>
          <p:nvPr/>
        </p:nvSpPr>
        <p:spPr>
          <a:xfrm>
            <a:off x="-6313833" y="6858000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har en av Göteborgs mest starkt växande hockeyskolor,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där 25% av de aktiva är tjejer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CFB1B9A-00C0-C240-BE0E-19587685566E}"/>
              </a:ext>
            </a:extLst>
          </p:cNvPr>
          <p:cNvSpPr txBox="1"/>
          <p:nvPr/>
        </p:nvSpPr>
        <p:spPr>
          <a:xfrm>
            <a:off x="-10432143" y="8480363"/>
            <a:ext cx="925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Fler ska det bli!</a:t>
            </a:r>
          </a:p>
        </p:txBody>
      </p:sp>
    </p:spTree>
    <p:extLst>
      <p:ext uri="{BB962C8B-B14F-4D97-AF65-F5344CB8AC3E}">
        <p14:creationId xmlns:p14="http://schemas.microsoft.com/office/powerpoint/2010/main" val="287059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075D6-086C-BF76-F7ED-E2A9D9C5C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8E6C7837-2944-2086-4DCE-8479008DF5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80E6BBF-C8AE-F28F-80DD-05E32ADC3865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15ED73-8C8D-4F5D-4F58-2CE5C87D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21F469F-BA8A-C60B-E69D-3EEEE9C5A854}"/>
              </a:ext>
            </a:extLst>
          </p:cNvPr>
          <p:cNvSpPr txBox="1"/>
          <p:nvPr/>
        </p:nvSpPr>
        <p:spPr>
          <a:xfrm>
            <a:off x="2898587" y="4615135"/>
            <a:ext cx="639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brinner för att skapa goda samhällsmedborgare med bra folkhälsa, som dessutom bygger livslånga vänskapsrelationer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E1A7E1F-28FB-151C-780D-E2AE37973BF3}"/>
              </a:ext>
            </a:extLst>
          </p:cNvPr>
          <p:cNvSpPr txBox="1"/>
          <p:nvPr/>
        </p:nvSpPr>
        <p:spPr>
          <a:xfrm>
            <a:off x="-6313833" y="6858000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har en av Göteborgs mest starkt växande hockeyskolor,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där 25% av de aktiva är tjejer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B145F9D-C7CC-8163-0D5A-70B539FE738E}"/>
              </a:ext>
            </a:extLst>
          </p:cNvPr>
          <p:cNvSpPr txBox="1"/>
          <p:nvPr/>
        </p:nvSpPr>
        <p:spPr>
          <a:xfrm>
            <a:off x="-10432143" y="8480363"/>
            <a:ext cx="925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Fler ska det bli!</a:t>
            </a:r>
          </a:p>
        </p:txBody>
      </p:sp>
    </p:spTree>
    <p:extLst>
      <p:ext uri="{BB962C8B-B14F-4D97-AF65-F5344CB8AC3E}">
        <p14:creationId xmlns:p14="http://schemas.microsoft.com/office/powerpoint/2010/main" val="2042148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237B2-D850-9D5D-0819-4C77D0E16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D713B43C-0821-2EA7-0AC6-EE6AFE9EFD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D6AD5AB-3E6C-E908-46C4-86F28EB5D719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371AD72-C776-E125-EF9D-7626C38AFE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8CB6A0D-7CFC-A2DA-EE83-C6D8292F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1231632" y="5316782"/>
            <a:ext cx="1709794" cy="154121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3E5681F-76EE-C46E-8141-4900EFB2B10A}"/>
              </a:ext>
            </a:extLst>
          </p:cNvPr>
          <p:cNvSpPr txBox="1"/>
          <p:nvPr/>
        </p:nvSpPr>
        <p:spPr>
          <a:xfrm>
            <a:off x="2270364" y="4803813"/>
            <a:ext cx="345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>
                <a:solidFill>
                  <a:schemeClr val="bg1"/>
                </a:solidFill>
              </a:rPr>
              <a:t>”Vi älskar hockey, men brinner för att utveckla barn och unga. Mitt mål är att se varje barn.”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5C58AE0-2E01-F6EB-5D4C-4226FC18F92D}"/>
              </a:ext>
            </a:extLst>
          </p:cNvPr>
          <p:cNvSpPr txBox="1"/>
          <p:nvPr/>
        </p:nvSpPr>
        <p:spPr>
          <a:xfrm>
            <a:off x="3236567" y="6026978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Johan </a:t>
            </a:r>
            <a:r>
              <a:rPr lang="sv-SE" dirty="0" err="1">
                <a:solidFill>
                  <a:schemeClr val="bg1"/>
                </a:solidFill>
              </a:rPr>
              <a:t>With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Ungdomsansvarig</a:t>
            </a:r>
          </a:p>
        </p:txBody>
      </p:sp>
    </p:spTree>
    <p:extLst>
      <p:ext uri="{BB962C8B-B14F-4D97-AF65-F5344CB8AC3E}">
        <p14:creationId xmlns:p14="http://schemas.microsoft.com/office/powerpoint/2010/main" val="4742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62C14-18E7-7A2E-EF4A-29952DF0B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C7E16026-CD41-C97B-AF62-2369942416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9F364C3-BF15-8631-0D32-ABBB2292BF00}"/>
              </a:ext>
            </a:extLst>
          </p:cNvPr>
          <p:cNvSpPr txBox="1"/>
          <p:nvPr/>
        </p:nvSpPr>
        <p:spPr>
          <a:xfrm>
            <a:off x="3778701" y="5180593"/>
            <a:ext cx="46346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7000" b="1" dirty="0">
                <a:solidFill>
                  <a:prstClr val="white"/>
                </a:solidFill>
                <a:latin typeface="Darker Grotesque"/>
              </a:rPr>
              <a:t>LÖSNINGEN</a:t>
            </a:r>
            <a:endParaRPr kumimoji="0" lang="sv-SE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625C8B0-4F6D-A463-1804-F2BAF4D04402}"/>
              </a:ext>
            </a:extLst>
          </p:cNvPr>
          <p:cNvSpPr txBox="1"/>
          <p:nvPr/>
        </p:nvSpPr>
        <p:spPr>
          <a:xfrm>
            <a:off x="1829458" y="11182350"/>
            <a:ext cx="8533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utvecklar ”Fri-is” som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uppmuntrar till spontanidrott och rörelseglädje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4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BAB218-B642-83C5-B4A5-BE79AD76F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B631032E-1280-3EAC-A9AC-289370A6E2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213B96E-7912-99A8-A399-E341E5E3441A}"/>
              </a:ext>
            </a:extLst>
          </p:cNvPr>
          <p:cNvSpPr txBox="1"/>
          <p:nvPr/>
        </p:nvSpPr>
        <p:spPr>
          <a:xfrm>
            <a:off x="4096897" y="1407856"/>
            <a:ext cx="399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LÖSNINGEN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788A8E0-C5E9-C781-D3EC-2967D1FDCD3C}"/>
              </a:ext>
            </a:extLst>
          </p:cNvPr>
          <p:cNvSpPr txBox="1"/>
          <p:nvPr/>
        </p:nvSpPr>
        <p:spPr>
          <a:xfrm>
            <a:off x="2989070" y="3429000"/>
            <a:ext cx="6213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Vi utvecklar ”Fri-is” som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uppmuntrar till spontanidrott och rörelseglädje</a:t>
            </a:r>
            <a:endParaRPr kumimoji="0" lang="sv-SE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6683CF4-8C07-F04F-FDFF-C32ED3B7E7D1}"/>
              </a:ext>
            </a:extLst>
          </p:cNvPr>
          <p:cNvSpPr txBox="1"/>
          <p:nvPr/>
        </p:nvSpPr>
        <p:spPr>
          <a:xfrm>
            <a:off x="-11739365" y="3429000"/>
            <a:ext cx="10600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bygger morgondagens fritidsgård med anställd person,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en samlingsplats för sociala aktiviteter, läxläsning och häng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571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2E7B11-378A-EA2A-9A9E-B2ACE792A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C677006C-785A-2B03-025C-FBA33F31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00" y="963317"/>
            <a:ext cx="5400000" cy="347336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A19792E-B9D0-228C-D836-41F8B40A4C0B}"/>
              </a:ext>
            </a:extLst>
          </p:cNvPr>
          <p:cNvSpPr txBox="1"/>
          <p:nvPr/>
        </p:nvSpPr>
        <p:spPr>
          <a:xfrm>
            <a:off x="4080871" y="4436683"/>
            <a:ext cx="40302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HOVÅS HC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5B73E7F-A548-EB84-8949-09BB4F676ADE}"/>
              </a:ext>
            </a:extLst>
          </p:cNvPr>
          <p:cNvSpPr txBox="1"/>
          <p:nvPr/>
        </p:nvSpPr>
        <p:spPr>
          <a:xfrm>
            <a:off x="4528109" y="5309907"/>
            <a:ext cx="31357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430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7CC1D6-B0F5-5E09-93BC-32145100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42650416-7665-2128-C5AD-2622C495C8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EB20C72-61D9-C39A-0AF4-2F06593D6F5C}"/>
              </a:ext>
            </a:extLst>
          </p:cNvPr>
          <p:cNvSpPr txBox="1"/>
          <p:nvPr/>
        </p:nvSpPr>
        <p:spPr>
          <a:xfrm>
            <a:off x="4096897" y="1407856"/>
            <a:ext cx="399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LÖSNINGEN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7B9E3C1-947B-D90D-91D1-D644B327D5F4}"/>
              </a:ext>
            </a:extLst>
          </p:cNvPr>
          <p:cNvSpPr txBox="1"/>
          <p:nvPr/>
        </p:nvSpPr>
        <p:spPr>
          <a:xfrm>
            <a:off x="2246677" y="3429000"/>
            <a:ext cx="7698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Vi bygger morgondagens fritidsgård med anställd person,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en samlingsplats för sociala aktiviteter, läxläsning och häng</a:t>
            </a:r>
            <a:endParaRPr kumimoji="0" lang="sv-SE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1465A3E-7837-D7EC-D99F-5D3C455DA588}"/>
              </a:ext>
            </a:extLst>
          </p:cNvPr>
          <p:cNvSpPr txBox="1"/>
          <p:nvPr/>
        </p:nvSpPr>
        <p:spPr>
          <a:xfrm>
            <a:off x="1317295" y="12420600"/>
            <a:ext cx="9557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skapar meningsfulla och reflekterande samtal som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s</a:t>
            </a:r>
            <a:r>
              <a:rPr kumimoji="0" lang="sv-SE" sz="3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tärker</a:t>
            </a:r>
            <a:r>
              <a:rPr kumimoji="0" lang="sv-SE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 ungas värdegrund och samhällsansvar</a:t>
            </a:r>
          </a:p>
        </p:txBody>
      </p:sp>
    </p:spTree>
    <p:extLst>
      <p:ext uri="{BB962C8B-B14F-4D97-AF65-F5344CB8AC3E}">
        <p14:creationId xmlns:p14="http://schemas.microsoft.com/office/powerpoint/2010/main" val="2452393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BDDA76-3CCD-6A4E-9D45-A8621F973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A894E97C-20DA-98AA-2003-7FDDB72585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D235925-491E-9344-7021-8B12BD7BC096}"/>
              </a:ext>
            </a:extLst>
          </p:cNvPr>
          <p:cNvSpPr txBox="1"/>
          <p:nvPr/>
        </p:nvSpPr>
        <p:spPr>
          <a:xfrm>
            <a:off x="4096897" y="1407856"/>
            <a:ext cx="399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LÖSNINGEN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593D41D-4B94-6F0B-51A9-44BF762EF92A}"/>
              </a:ext>
            </a:extLst>
          </p:cNvPr>
          <p:cNvSpPr txBox="1"/>
          <p:nvPr/>
        </p:nvSpPr>
        <p:spPr>
          <a:xfrm>
            <a:off x="16284901" y="3429000"/>
            <a:ext cx="8273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utvecklar och arrangerar sociala aktiviteter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och events som genererar föreningskänsla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00B3DF9-FF16-594C-A1D3-B680C2F9C6F0}"/>
              </a:ext>
            </a:extLst>
          </p:cNvPr>
          <p:cNvSpPr txBox="1"/>
          <p:nvPr/>
        </p:nvSpPr>
        <p:spPr>
          <a:xfrm>
            <a:off x="2630699" y="3429000"/>
            <a:ext cx="6930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Vi skapar meningsfulla och reflekterande samtal som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s</a:t>
            </a:r>
            <a:r>
              <a:rPr kumimoji="0" lang="sv-SE" sz="24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tärker</a:t>
            </a:r>
            <a:r>
              <a:rPr kumimoji="0" lang="sv-SE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 ungas värdegrund och samhällsansvar</a:t>
            </a:r>
          </a:p>
        </p:txBody>
      </p:sp>
    </p:spTree>
    <p:extLst>
      <p:ext uri="{BB962C8B-B14F-4D97-AF65-F5344CB8AC3E}">
        <p14:creationId xmlns:p14="http://schemas.microsoft.com/office/powerpoint/2010/main" val="2561925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BB3E6-95F1-F10A-F136-AB643361B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29601629-B0DC-FB6E-37C6-D619AC3AD3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E016886-A941-70C8-C2B0-DDF6F92D107B}"/>
              </a:ext>
            </a:extLst>
          </p:cNvPr>
          <p:cNvSpPr txBox="1"/>
          <p:nvPr/>
        </p:nvSpPr>
        <p:spPr>
          <a:xfrm>
            <a:off x="4096897" y="1407856"/>
            <a:ext cx="399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LÖSNINGEN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AB46EF0-15D4-6FBA-8ABC-E7FAC83D0452}"/>
              </a:ext>
            </a:extLst>
          </p:cNvPr>
          <p:cNvSpPr txBox="1"/>
          <p:nvPr/>
        </p:nvSpPr>
        <p:spPr>
          <a:xfrm>
            <a:off x="3110438" y="3429000"/>
            <a:ext cx="5971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Vi utvecklar och arrangerar sociala aktiviteter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och events som genererar föreningskänsla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D771E78-3F05-4DA4-D72F-46ECD280328D}"/>
              </a:ext>
            </a:extLst>
          </p:cNvPr>
          <p:cNvSpPr txBox="1"/>
          <p:nvPr/>
        </p:nvSpPr>
        <p:spPr>
          <a:xfrm>
            <a:off x="-12741419" y="3429000"/>
            <a:ext cx="10014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möjliggör för fortsatt utveckling av tjejer och killars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i</a:t>
            </a:r>
            <a:r>
              <a:rPr kumimoji="0" lang="sv-SE" sz="3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drottande</a:t>
            </a:r>
            <a:r>
              <a:rPr kumimoji="0" lang="sv-SE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 med fokus på ledarförsörjning och utbildning</a:t>
            </a:r>
          </a:p>
        </p:txBody>
      </p:sp>
    </p:spTree>
    <p:extLst>
      <p:ext uri="{BB962C8B-B14F-4D97-AF65-F5344CB8AC3E}">
        <p14:creationId xmlns:p14="http://schemas.microsoft.com/office/powerpoint/2010/main" val="60044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6EEFB3-2EB7-E397-C376-481FE1029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48686609-974C-7C13-0655-85257B2E7B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CD8E108-D216-7780-70B5-E22782D145B8}"/>
              </a:ext>
            </a:extLst>
          </p:cNvPr>
          <p:cNvSpPr txBox="1"/>
          <p:nvPr/>
        </p:nvSpPr>
        <p:spPr>
          <a:xfrm>
            <a:off x="4096897" y="1407856"/>
            <a:ext cx="399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LÖSNINGEN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F7FDBF3-1F56-2DFD-4AE4-1257C7C8E08F}"/>
              </a:ext>
            </a:extLst>
          </p:cNvPr>
          <p:cNvSpPr txBox="1"/>
          <p:nvPr/>
        </p:nvSpPr>
        <p:spPr>
          <a:xfrm>
            <a:off x="2423391" y="3429000"/>
            <a:ext cx="7345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Vi möjliggör för fortsatt utveckling av tjejer och killars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i</a:t>
            </a:r>
            <a:r>
              <a:rPr kumimoji="0" lang="sv-SE" sz="24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drottande</a:t>
            </a:r>
            <a:r>
              <a:rPr kumimoji="0" lang="sv-SE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 med fokus på ledarförsörjning och utbildning</a:t>
            </a:r>
          </a:p>
        </p:txBody>
      </p:sp>
    </p:spTree>
    <p:extLst>
      <p:ext uri="{BB962C8B-B14F-4D97-AF65-F5344CB8AC3E}">
        <p14:creationId xmlns:p14="http://schemas.microsoft.com/office/powerpoint/2010/main" val="3868089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496155-8776-0168-E4A2-BA2FB1712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Cirkeldiagram kontur">
            <a:extLst>
              <a:ext uri="{FF2B5EF4-FFF2-40B4-BE49-F238E27FC236}">
                <a16:creationId xmlns:a16="http://schemas.microsoft.com/office/drawing/2014/main" id="{67C5F03C-9C4D-362B-3075-08CFA9AED8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9673F0A-889C-54DE-D948-016138842F40}"/>
              </a:ext>
            </a:extLst>
          </p:cNvPr>
          <p:cNvSpPr txBox="1"/>
          <p:nvPr/>
        </p:nvSpPr>
        <p:spPr>
          <a:xfrm>
            <a:off x="1857507" y="5180593"/>
            <a:ext cx="84770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7000" b="1" dirty="0">
                <a:solidFill>
                  <a:prstClr val="white"/>
                </a:solidFill>
                <a:latin typeface="Darker Grotesque"/>
              </a:rPr>
              <a:t>OMRÅDEN ATT STÖTTA</a:t>
            </a:r>
            <a:endParaRPr kumimoji="0" lang="sv-SE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97F60C9-8FB9-39F7-50E5-99422CDC9460}"/>
              </a:ext>
            </a:extLst>
          </p:cNvPr>
          <p:cNvSpPr txBox="1"/>
          <p:nvPr/>
        </p:nvSpPr>
        <p:spPr>
          <a:xfrm>
            <a:off x="857250" y="9239934"/>
            <a:ext cx="1047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Det finns många områden att stötta inom Hovås HC</a:t>
            </a:r>
          </a:p>
        </p:txBody>
      </p:sp>
    </p:spTree>
    <p:extLst>
      <p:ext uri="{BB962C8B-B14F-4D97-AF65-F5344CB8AC3E}">
        <p14:creationId xmlns:p14="http://schemas.microsoft.com/office/powerpoint/2010/main" val="28636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67A0CF-0813-47D7-B670-2478F1B71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CF4946D-31D8-FFB5-B4B3-73D3C8DA70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0CB5B01-BBFA-D29C-3BD8-CBD22D55A1DC}"/>
              </a:ext>
            </a:extLst>
          </p:cNvPr>
          <p:cNvSpPr txBox="1"/>
          <p:nvPr/>
        </p:nvSpPr>
        <p:spPr>
          <a:xfrm>
            <a:off x="2449012" y="1407856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OMRÅDEN ATT STÖTTA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EFB8422-0973-25E4-2C99-779B29BEFB4A}"/>
              </a:ext>
            </a:extLst>
          </p:cNvPr>
          <p:cNvSpPr txBox="1"/>
          <p:nvPr/>
        </p:nvSpPr>
        <p:spPr>
          <a:xfrm>
            <a:off x="1625600" y="3429000"/>
            <a:ext cx="894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Det finns många områden att stötta inom Hovås HC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836471B-00AB-176B-66C5-9791F8F5F0D1}"/>
              </a:ext>
            </a:extLst>
          </p:cNvPr>
          <p:cNvSpPr txBox="1"/>
          <p:nvPr/>
        </p:nvSpPr>
        <p:spPr>
          <a:xfrm>
            <a:off x="3089863" y="8973591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Lägerverksamhet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8A529E8-91D8-870F-1711-15A0A9A0C22B}"/>
              </a:ext>
            </a:extLst>
          </p:cNvPr>
          <p:cNvSpPr txBox="1"/>
          <p:nvPr/>
        </p:nvSpPr>
        <p:spPr>
          <a:xfrm>
            <a:off x="3089863" y="9655906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Cuper och arrangemang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1584F22-1B70-57E2-C899-1C1C189C03FF}"/>
              </a:ext>
            </a:extLst>
          </p:cNvPr>
          <p:cNvSpPr txBox="1"/>
          <p:nvPr/>
        </p:nvSpPr>
        <p:spPr>
          <a:xfrm>
            <a:off x="3089863" y="10378178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A-lag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317D520-A5F5-4B5F-C9DC-EF21B157BE8C}"/>
              </a:ext>
            </a:extLst>
          </p:cNvPr>
          <p:cNvSpPr txBox="1"/>
          <p:nvPr/>
        </p:nvSpPr>
        <p:spPr>
          <a:xfrm>
            <a:off x="-7870545" y="3429000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Tjejsatsning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807F4F6-F8C7-D55E-A138-FD9358B45469}"/>
              </a:ext>
            </a:extLst>
          </p:cNvPr>
          <p:cNvSpPr txBox="1"/>
          <p:nvPr/>
        </p:nvSpPr>
        <p:spPr>
          <a:xfrm>
            <a:off x="-7870545" y="4111315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Ungdomsverksamhet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9093BF0-CF49-B721-19BE-570FD1158D81}"/>
              </a:ext>
            </a:extLst>
          </p:cNvPr>
          <p:cNvSpPr txBox="1"/>
          <p:nvPr/>
        </p:nvSpPr>
        <p:spPr>
          <a:xfrm>
            <a:off x="-7870545" y="4833587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Hockeyskolan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F42487E-BB40-D2DD-80B8-A05B21F4016A}"/>
              </a:ext>
            </a:extLst>
          </p:cNvPr>
          <p:cNvSpPr txBox="1"/>
          <p:nvPr/>
        </p:nvSpPr>
        <p:spPr>
          <a:xfrm>
            <a:off x="14343679" y="3429000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Fritidsgård och fri-is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A0204BC-DC12-BA59-127E-A8D71755A418}"/>
              </a:ext>
            </a:extLst>
          </p:cNvPr>
          <p:cNvSpPr txBox="1"/>
          <p:nvPr/>
        </p:nvSpPr>
        <p:spPr>
          <a:xfrm>
            <a:off x="14343679" y="4111315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Läxläsning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D5E140A-0FC7-1B28-402B-05CADA3A0D6F}"/>
              </a:ext>
            </a:extLst>
          </p:cNvPr>
          <p:cNvSpPr txBox="1"/>
          <p:nvPr/>
        </p:nvSpPr>
        <p:spPr>
          <a:xfrm>
            <a:off x="14343679" y="4833587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Värdegrundsarbete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96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C56F07-0E93-3ED8-FE49-34656A423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998F1BAC-8FAA-836C-4EA1-7DAD2FF0E2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346853-87CB-1D0C-DB71-557C4458A760}"/>
              </a:ext>
            </a:extLst>
          </p:cNvPr>
          <p:cNvSpPr txBox="1"/>
          <p:nvPr/>
        </p:nvSpPr>
        <p:spPr>
          <a:xfrm>
            <a:off x="2449012" y="1407856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OMRÅDEN ATT STÖTTA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3D65BB6-08DD-0843-DB91-B53790CC5E4F}"/>
              </a:ext>
            </a:extLst>
          </p:cNvPr>
          <p:cNvSpPr txBox="1"/>
          <p:nvPr/>
        </p:nvSpPr>
        <p:spPr>
          <a:xfrm>
            <a:off x="-1088745" y="3429000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Tjejsatsning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8B6AD8C-3DF6-E333-FB4B-B8ED11C2F8FF}"/>
              </a:ext>
            </a:extLst>
          </p:cNvPr>
          <p:cNvSpPr txBox="1"/>
          <p:nvPr/>
        </p:nvSpPr>
        <p:spPr>
          <a:xfrm>
            <a:off x="-1088745" y="4111315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Ungdomsverksamhet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180EC87-3173-C973-F4C1-BCCEB6808B71}"/>
              </a:ext>
            </a:extLst>
          </p:cNvPr>
          <p:cNvSpPr txBox="1"/>
          <p:nvPr/>
        </p:nvSpPr>
        <p:spPr>
          <a:xfrm>
            <a:off x="-1088745" y="4833587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Hockeyskolan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CC847ED-3012-1FC1-6DB9-1D2F4EFCCA4B}"/>
              </a:ext>
            </a:extLst>
          </p:cNvPr>
          <p:cNvSpPr txBox="1"/>
          <p:nvPr/>
        </p:nvSpPr>
        <p:spPr>
          <a:xfrm>
            <a:off x="3089863" y="3429000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Lägerverksamhet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C83A9E8-CF01-1E86-F4F9-3A828019A94A}"/>
              </a:ext>
            </a:extLst>
          </p:cNvPr>
          <p:cNvSpPr txBox="1"/>
          <p:nvPr/>
        </p:nvSpPr>
        <p:spPr>
          <a:xfrm>
            <a:off x="3089863" y="4111315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Cuper och arrangemang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47E5906-0F4D-A5A0-1037-BB99FDD198C2}"/>
              </a:ext>
            </a:extLst>
          </p:cNvPr>
          <p:cNvSpPr txBox="1"/>
          <p:nvPr/>
        </p:nvSpPr>
        <p:spPr>
          <a:xfrm>
            <a:off x="3089863" y="4833587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A-lag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C330711-9B35-AB53-40F7-D2F076B1493D}"/>
              </a:ext>
            </a:extLst>
          </p:cNvPr>
          <p:cNvSpPr txBox="1"/>
          <p:nvPr/>
        </p:nvSpPr>
        <p:spPr>
          <a:xfrm>
            <a:off x="7268471" y="3429000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Fritidsgård och fri-is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12FE65D-768B-8641-5DDF-D4F5DA31CF6F}"/>
              </a:ext>
            </a:extLst>
          </p:cNvPr>
          <p:cNvSpPr txBox="1"/>
          <p:nvPr/>
        </p:nvSpPr>
        <p:spPr>
          <a:xfrm>
            <a:off x="7268471" y="4111315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Läxläsning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2D3CB9-1988-15EA-8FF1-0794BF326F8F}"/>
              </a:ext>
            </a:extLst>
          </p:cNvPr>
          <p:cNvSpPr txBox="1"/>
          <p:nvPr/>
        </p:nvSpPr>
        <p:spPr>
          <a:xfrm>
            <a:off x="7268471" y="4833587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Värdegrundsarbete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858DCB0-A362-D415-D7E8-AD847E4FF3FC}"/>
              </a:ext>
            </a:extLst>
          </p:cNvPr>
          <p:cNvSpPr txBox="1"/>
          <p:nvPr/>
        </p:nvSpPr>
        <p:spPr>
          <a:xfrm>
            <a:off x="3242263" y="9925050"/>
            <a:ext cx="571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Bara fantasin sätter gränser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D925153-9832-052C-73E5-0921D9579A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1231632" y="11774732"/>
            <a:ext cx="1709794" cy="154121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D6359B8-C4A9-A10C-1A4E-6B3EACBDF2EB}"/>
              </a:ext>
            </a:extLst>
          </p:cNvPr>
          <p:cNvSpPr txBox="1"/>
          <p:nvPr/>
        </p:nvSpPr>
        <p:spPr>
          <a:xfrm>
            <a:off x="2587570" y="11261763"/>
            <a:ext cx="334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>
                <a:solidFill>
                  <a:schemeClr val="bg1"/>
                </a:solidFill>
              </a:rPr>
              <a:t>”Din investering i Hovås HC möjliggör att våra barn och ungdomar får en bättre samtid”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CD8DA32-BA32-486E-DE2A-2E486E504B01}"/>
              </a:ext>
            </a:extLst>
          </p:cNvPr>
          <p:cNvSpPr txBox="1"/>
          <p:nvPr/>
        </p:nvSpPr>
        <p:spPr>
          <a:xfrm>
            <a:off x="3236567" y="12484928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b="1" dirty="0">
                <a:solidFill>
                  <a:schemeClr val="bg1"/>
                </a:solidFill>
              </a:rPr>
              <a:t>Klubbchef</a:t>
            </a:r>
          </a:p>
        </p:txBody>
      </p:sp>
    </p:spTree>
    <p:extLst>
      <p:ext uri="{BB962C8B-B14F-4D97-AF65-F5344CB8AC3E}">
        <p14:creationId xmlns:p14="http://schemas.microsoft.com/office/powerpoint/2010/main" val="263644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4D93F-9FA6-9C38-BD92-301111D46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2A7E9576-73B9-2041-FC3D-9B4E49C2DD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7DAEBB5-E738-F8B7-3042-A363BBD139B0}"/>
              </a:ext>
            </a:extLst>
          </p:cNvPr>
          <p:cNvSpPr txBox="1"/>
          <p:nvPr/>
        </p:nvSpPr>
        <p:spPr>
          <a:xfrm>
            <a:off x="2449012" y="1407856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OMRÅDEN ATT STÖTTA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CD52E88-FB9D-D69F-3F1E-EA8B7105380F}"/>
              </a:ext>
            </a:extLst>
          </p:cNvPr>
          <p:cNvSpPr txBox="1"/>
          <p:nvPr/>
        </p:nvSpPr>
        <p:spPr>
          <a:xfrm>
            <a:off x="3089863" y="3429000"/>
            <a:ext cx="571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Bara fantasin sätter gränser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7AFD2D5-1E15-5C3C-78F2-C09A4281F7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1231632" y="5316782"/>
            <a:ext cx="1709794" cy="154121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C8291AD-0E00-9FBB-8FE1-B5B430CC75AD}"/>
              </a:ext>
            </a:extLst>
          </p:cNvPr>
          <p:cNvSpPr txBox="1"/>
          <p:nvPr/>
        </p:nvSpPr>
        <p:spPr>
          <a:xfrm>
            <a:off x="2325578" y="4803813"/>
            <a:ext cx="318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>
                <a:solidFill>
                  <a:schemeClr val="bg1"/>
                </a:solidFill>
              </a:rPr>
              <a:t>”Din investering i Hovås HC möjliggör att våra barn och ungdomar får en bättre samtid”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9994C9E-F885-2C1A-3335-8CFF5CFAC867}"/>
              </a:ext>
            </a:extLst>
          </p:cNvPr>
          <p:cNvSpPr txBox="1"/>
          <p:nvPr/>
        </p:nvSpPr>
        <p:spPr>
          <a:xfrm>
            <a:off x="3236567" y="6026978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b="1" dirty="0">
                <a:solidFill>
                  <a:schemeClr val="bg1"/>
                </a:solidFill>
              </a:rPr>
              <a:t>Klubbchef</a:t>
            </a:r>
          </a:p>
        </p:txBody>
      </p:sp>
    </p:spTree>
    <p:extLst>
      <p:ext uri="{BB962C8B-B14F-4D97-AF65-F5344CB8AC3E}">
        <p14:creationId xmlns:p14="http://schemas.microsoft.com/office/powerpoint/2010/main" val="415619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6161D7-95CA-0BE7-D7EF-03509D7C7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Dans kontur">
            <a:extLst>
              <a:ext uri="{FF2B5EF4-FFF2-40B4-BE49-F238E27FC236}">
                <a16:creationId xmlns:a16="http://schemas.microsoft.com/office/drawing/2014/main" id="{730AA206-6B41-3E5D-12F5-E8BA99C4C8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05AB5EB-07D6-888B-3366-CE3282ACA384}"/>
              </a:ext>
            </a:extLst>
          </p:cNvPr>
          <p:cNvSpPr txBox="1"/>
          <p:nvPr/>
        </p:nvSpPr>
        <p:spPr>
          <a:xfrm>
            <a:off x="669688" y="5180593"/>
            <a:ext cx="108526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VAD GER ETT PARTNERSKAP?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37FE65A-FCD7-0ABE-2276-035A080EAB9C}"/>
              </a:ext>
            </a:extLst>
          </p:cNvPr>
          <p:cNvSpPr txBox="1"/>
          <p:nvPr/>
        </p:nvSpPr>
        <p:spPr>
          <a:xfrm>
            <a:off x="3236567" y="8770515"/>
            <a:ext cx="571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När du investerar i Hovås HC investerar du inte bara i hockey,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du investerar i människor</a:t>
            </a:r>
          </a:p>
        </p:txBody>
      </p:sp>
    </p:spTree>
    <p:extLst>
      <p:ext uri="{BB962C8B-B14F-4D97-AF65-F5344CB8AC3E}">
        <p14:creationId xmlns:p14="http://schemas.microsoft.com/office/powerpoint/2010/main" val="26023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2C0B50-067D-C711-08B7-F27B643C8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2EDD6494-638B-B3C7-4A6D-C169A26660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54BBEA9-3433-3A77-9EA3-4D9D1989B8F8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B831F1D-2429-0F46-99F3-08294C5FFA8C}"/>
              </a:ext>
            </a:extLst>
          </p:cNvPr>
          <p:cNvSpPr txBox="1"/>
          <p:nvPr/>
        </p:nvSpPr>
        <p:spPr>
          <a:xfrm>
            <a:off x="3236567" y="3429000"/>
            <a:ext cx="571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När du investerar i Hovås HC investerar du inte bara i hockey,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du investerar i människor</a:t>
            </a:r>
          </a:p>
        </p:txBody>
      </p:sp>
    </p:spTree>
    <p:extLst>
      <p:ext uri="{BB962C8B-B14F-4D97-AF65-F5344CB8AC3E}">
        <p14:creationId xmlns:p14="http://schemas.microsoft.com/office/powerpoint/2010/main" val="151061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58CB5D-E4DE-9F89-0F91-495B40151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E1828DC-BEBD-0B32-D966-66CFC8F39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9713348-3833-A1D8-D50A-8B950FE10E2E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69ABACA-938B-8589-81BD-8FFFCA3C4168}"/>
              </a:ext>
            </a:extLst>
          </p:cNvPr>
          <p:cNvSpPr txBox="1"/>
          <p:nvPr/>
        </p:nvSpPr>
        <p:spPr>
          <a:xfrm>
            <a:off x="2602093" y="3429000"/>
            <a:ext cx="6987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>
                <a:solidFill>
                  <a:schemeClr val="bg1"/>
                </a:solidFill>
                <a:latin typeface="Darker Grotesque"/>
              </a:rPr>
              <a:t>Vi utvecklar människor, inte bara ishockeyspelare</a:t>
            </a:r>
            <a:endParaRPr kumimoji="0" lang="sv-SE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5321806-6529-768E-245F-2933841C28FE}"/>
              </a:ext>
            </a:extLst>
          </p:cNvPr>
          <p:cNvSpPr txBox="1"/>
          <p:nvPr/>
        </p:nvSpPr>
        <p:spPr>
          <a:xfrm>
            <a:off x="1094465" y="8610600"/>
            <a:ext cx="1001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skapar framtidens mötesplats för barn och ungdomar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60336FF-2B13-3C9D-88FB-E4121F97ED08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1597551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975C5-56E2-03E1-7E7C-11973C172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6C2403DB-551A-7B1E-EEB9-1556BBD999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3FF9263-8D32-3097-7FA4-9D9932BFBEF0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636F8A4-B988-ABE9-907A-DF5DC48FB844}"/>
              </a:ext>
            </a:extLst>
          </p:cNvPr>
          <p:cNvSpPr txBox="1"/>
          <p:nvPr/>
        </p:nvSpPr>
        <p:spPr>
          <a:xfrm>
            <a:off x="3042024" y="3429000"/>
            <a:ext cx="6107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direktkontakt med familjer i ett sammanhang präglat av </a:t>
            </a:r>
          </a:p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tillit och långsiktighet</a:t>
            </a:r>
          </a:p>
        </p:txBody>
      </p:sp>
    </p:spTree>
    <p:extLst>
      <p:ext uri="{BB962C8B-B14F-4D97-AF65-F5344CB8AC3E}">
        <p14:creationId xmlns:p14="http://schemas.microsoft.com/office/powerpoint/2010/main" val="2956589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76E32-78DF-35AC-E10B-5B0067F73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5AF37C8-5275-DDF8-74DF-838F77D949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E4CC799-D9DA-C0EE-D9C4-DF00D6CCD2D2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87B039A-07DC-FDAF-0DA6-37B123F0473A}"/>
              </a:ext>
            </a:extLst>
          </p:cNvPr>
          <p:cNvSpPr txBox="1"/>
          <p:nvPr/>
        </p:nvSpPr>
        <p:spPr>
          <a:xfrm>
            <a:off x="1828800" y="3429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tillgång till ett starkt lokalt nätverkande</a:t>
            </a:r>
          </a:p>
        </p:txBody>
      </p:sp>
    </p:spTree>
    <p:extLst>
      <p:ext uri="{BB962C8B-B14F-4D97-AF65-F5344CB8AC3E}">
        <p14:creationId xmlns:p14="http://schemas.microsoft.com/office/powerpoint/2010/main" val="508286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B9A68-C39C-00F9-3434-F74E3FAE5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885153D6-2734-6CED-6034-519363E232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94DFB38-D414-511F-B3C3-C83B5EF359D4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1F47C5A-FF12-92AB-44AE-A4C755945F96}"/>
              </a:ext>
            </a:extLst>
          </p:cNvPr>
          <p:cNvSpPr txBox="1"/>
          <p:nvPr/>
        </p:nvSpPr>
        <p:spPr>
          <a:xfrm>
            <a:off x="3236567" y="3429000"/>
            <a:ext cx="571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samhällsrelaterad och </a:t>
            </a:r>
          </a:p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lokal närvaro där det </a:t>
            </a:r>
          </a:p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gör skillnad på riktigt</a:t>
            </a:r>
          </a:p>
        </p:txBody>
      </p:sp>
    </p:spTree>
    <p:extLst>
      <p:ext uri="{BB962C8B-B14F-4D97-AF65-F5344CB8AC3E}">
        <p14:creationId xmlns:p14="http://schemas.microsoft.com/office/powerpoint/2010/main" val="1033916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C041E-2F42-8A24-56BD-1A040BDC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600ECA8A-926F-C9F8-AA44-B9E3EBEFD0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E5BE33E-42A6-5019-ECD9-45BCE728F821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E7EDADD-70B7-C2C6-F835-A08358F53081}"/>
              </a:ext>
            </a:extLst>
          </p:cNvPr>
          <p:cNvSpPr txBox="1"/>
          <p:nvPr/>
        </p:nvSpPr>
        <p:spPr>
          <a:xfrm>
            <a:off x="2393172" y="3429000"/>
            <a:ext cx="740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möjlighet att samarbeta i utvecklingen av en modern ungdomsmiljö</a:t>
            </a:r>
          </a:p>
        </p:txBody>
      </p:sp>
    </p:spTree>
    <p:extLst>
      <p:ext uri="{BB962C8B-B14F-4D97-AF65-F5344CB8AC3E}">
        <p14:creationId xmlns:p14="http://schemas.microsoft.com/office/powerpoint/2010/main" val="514988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0E45F-72B2-DABF-3F54-8B9263DFE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B5BDF876-AABC-084E-5420-8B2CF6D2D3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71C7E3E-6478-5F10-179E-DCF4163E026D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26FE25C-7367-8ED7-5C23-2CAC8296DAB1}"/>
              </a:ext>
            </a:extLst>
          </p:cNvPr>
          <p:cNvSpPr txBox="1"/>
          <p:nvPr/>
        </p:nvSpPr>
        <p:spPr>
          <a:xfrm>
            <a:off x="2133600" y="3429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tillgång till en plattform där aktiviteter och events anordnas kontinuerligt</a:t>
            </a:r>
          </a:p>
        </p:txBody>
      </p:sp>
    </p:spTree>
    <p:extLst>
      <p:ext uri="{BB962C8B-B14F-4D97-AF65-F5344CB8AC3E}">
        <p14:creationId xmlns:p14="http://schemas.microsoft.com/office/powerpoint/2010/main" val="134969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A4025-3DD5-C82C-1477-F2CDBA81E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5D52CE97-369A-4A41-A66F-F8FF4E1447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4C86157-56FA-3F64-7DB9-32C7683281FD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3742D03-863F-4B31-BD1D-7A647C7D5B97}"/>
              </a:ext>
            </a:extLst>
          </p:cNvPr>
          <p:cNvSpPr txBox="1"/>
          <p:nvPr/>
        </p:nvSpPr>
        <p:spPr>
          <a:xfrm>
            <a:off x="1981200" y="3429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synlighet i ishallen och är </a:t>
            </a:r>
          </a:p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återkommande i våra kommunikationskanaler</a:t>
            </a:r>
          </a:p>
        </p:txBody>
      </p:sp>
    </p:spTree>
    <p:extLst>
      <p:ext uri="{BB962C8B-B14F-4D97-AF65-F5344CB8AC3E}">
        <p14:creationId xmlns:p14="http://schemas.microsoft.com/office/powerpoint/2010/main" val="4275969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4634C-28CA-589C-42B9-9823B384E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hackpjäser kontur">
            <a:extLst>
              <a:ext uri="{FF2B5EF4-FFF2-40B4-BE49-F238E27FC236}">
                <a16:creationId xmlns:a16="http://schemas.microsoft.com/office/drawing/2014/main" id="{921C72CD-CB65-95E1-524B-230DB211F9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9790FFD-0BD8-85DB-EB34-B6D3830CDA1F}"/>
              </a:ext>
            </a:extLst>
          </p:cNvPr>
          <p:cNvSpPr txBox="1"/>
          <p:nvPr/>
        </p:nvSpPr>
        <p:spPr>
          <a:xfrm>
            <a:off x="880488" y="5180593"/>
            <a:ext cx="104310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BB1C5F2-B3B4-A34F-701E-819074968BDA}"/>
              </a:ext>
            </a:extLst>
          </p:cNvPr>
          <p:cNvSpPr txBox="1"/>
          <p:nvPr/>
        </p:nvSpPr>
        <p:spPr>
          <a:xfrm>
            <a:off x="2971800" y="10037277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Partnerskap med Hovås HC bygger på en strukturerad modell där finansiell investering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kopplas till gemensamma mål och aktivering i verksamheten</a:t>
            </a:r>
          </a:p>
        </p:txBody>
      </p:sp>
    </p:spTree>
    <p:extLst>
      <p:ext uri="{BB962C8B-B14F-4D97-AF65-F5344CB8AC3E}">
        <p14:creationId xmlns:p14="http://schemas.microsoft.com/office/powerpoint/2010/main" val="22240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A62A1-8EA0-B7B3-B051-13606015C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0C03614A-5BE3-0D5E-44AB-25DAE12C2A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5779A72-227E-23D1-7826-BC4317FC24C3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3F853D5-5300-CFE8-2380-C29B833D2982}"/>
              </a:ext>
            </a:extLst>
          </p:cNvPr>
          <p:cNvSpPr txBox="1"/>
          <p:nvPr/>
        </p:nvSpPr>
        <p:spPr>
          <a:xfrm>
            <a:off x="1384382" y="3364141"/>
            <a:ext cx="9423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Partnerskap med Hovås HC bygger på en strukturerad modell där finansiell investering kopplas till gemensamma mål och aktivering i verksamheten</a:t>
            </a:r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27E74EF1-2419-F150-DEEF-268BC2299EF0}"/>
              </a:ext>
            </a:extLst>
          </p:cNvPr>
          <p:cNvCxnSpPr/>
          <p:nvPr/>
        </p:nvCxnSpPr>
        <p:spPr>
          <a:xfrm flipV="1">
            <a:off x="6096000" y="10325100"/>
            <a:ext cx="0" cy="238125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3A156C51-5576-F394-11F8-364B7659B20C}"/>
              </a:ext>
            </a:extLst>
          </p:cNvPr>
          <p:cNvSpPr txBox="1"/>
          <p:nvPr/>
        </p:nvSpPr>
        <p:spPr>
          <a:xfrm>
            <a:off x="2362200" y="775335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Strategisk överenskommelse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dirty="0">
                <a:solidFill>
                  <a:prstClr val="white"/>
                </a:solidFill>
                <a:latin typeface="Darker Grotesque"/>
              </a:rPr>
              <a:t>Vi identifierar var era mål, kompetenser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dirty="0">
                <a:solidFill>
                  <a:prstClr val="white"/>
                </a:solidFill>
                <a:latin typeface="Darker Grotesque"/>
              </a:rPr>
              <a:t>och värden sammanfaller med vår vision</a:t>
            </a:r>
            <a:endParaRPr kumimoji="0" lang="sv-SE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571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F9333D-F43C-EAAF-6BCA-C282BF7B2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90E6E61F-86E2-4AAB-9471-EEAEC34FE8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9F873BE-A3FE-C2D0-3046-FE3FA12506A5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D3C9F08-92FB-E7E3-4B1C-53E22F524A49}"/>
              </a:ext>
            </a:extLst>
          </p:cNvPr>
          <p:cNvSpPr txBox="1"/>
          <p:nvPr/>
        </p:nvSpPr>
        <p:spPr>
          <a:xfrm>
            <a:off x="2641602" y="3429000"/>
            <a:ext cx="6908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Strategisk överenskommelse</a:t>
            </a:r>
          </a:p>
          <a:p>
            <a:pPr lvl="0" algn="ctr">
              <a:defRPr/>
            </a:pPr>
            <a:r>
              <a:rPr lang="sv-SE" sz="3200" dirty="0">
                <a:solidFill>
                  <a:prstClr val="white"/>
                </a:solidFill>
              </a:rPr>
              <a:t>Vi identifierar var era mål, kompetenser och värden sammanfaller med vår vision</a:t>
            </a:r>
          </a:p>
        </p:txBody>
      </p:sp>
      <p:cxnSp>
        <p:nvCxnSpPr>
          <p:cNvPr id="2" name="Rak pilkoppling 1">
            <a:extLst>
              <a:ext uri="{FF2B5EF4-FFF2-40B4-BE49-F238E27FC236}">
                <a16:creationId xmlns:a16="http://schemas.microsoft.com/office/drawing/2014/main" id="{87807622-C58E-4504-9F92-C472EE47822E}"/>
              </a:ext>
            </a:extLst>
          </p:cNvPr>
          <p:cNvCxnSpPr/>
          <p:nvPr/>
        </p:nvCxnSpPr>
        <p:spPr>
          <a:xfrm flipV="1">
            <a:off x="6096000" y="5667375"/>
            <a:ext cx="0" cy="238125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81DABB61-C494-29A9-2784-E114CCECFC1B}"/>
              </a:ext>
            </a:extLst>
          </p:cNvPr>
          <p:cNvSpPr txBox="1"/>
          <p:nvPr/>
        </p:nvSpPr>
        <p:spPr>
          <a:xfrm>
            <a:off x="-9745868" y="3461565"/>
            <a:ext cx="88314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Finansiell investering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dirty="0">
                <a:solidFill>
                  <a:prstClr val="white"/>
                </a:solidFill>
                <a:latin typeface="Darker Grotesque"/>
              </a:rPr>
              <a:t>Partnerskapet baseras på en årlig investering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dirty="0">
                <a:solidFill>
                  <a:prstClr val="white"/>
                </a:solidFill>
                <a:latin typeface="Darker Grotesque"/>
              </a:rPr>
              <a:t>som möjliggör drift och utveckling av våra verksamhetsdelar</a:t>
            </a:r>
            <a:endParaRPr kumimoji="0" lang="sv-SE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BA48F019-4DA4-3614-108C-655C019F4C4C}"/>
              </a:ext>
            </a:extLst>
          </p:cNvPr>
          <p:cNvCxnSpPr>
            <a:cxnSpLocks/>
          </p:cNvCxnSpPr>
          <p:nvPr/>
        </p:nvCxnSpPr>
        <p:spPr>
          <a:xfrm>
            <a:off x="-13963650" y="4088339"/>
            <a:ext cx="3467100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47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7762A1-A50C-5A52-C2CA-B01BE593D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9FE37AA8-BA19-7149-9130-21C7D82491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E8F32E9-151F-55A8-E596-365EC40C1A28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4E4F417-E3E0-3CAF-C9C2-2B2A67DEA36A}"/>
              </a:ext>
            </a:extLst>
          </p:cNvPr>
          <p:cNvSpPr txBox="1"/>
          <p:nvPr/>
        </p:nvSpPr>
        <p:spPr>
          <a:xfrm>
            <a:off x="1981200" y="3429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Finansiell investering</a:t>
            </a:r>
          </a:p>
          <a:p>
            <a:pPr lvl="0" algn="ctr">
              <a:defRPr/>
            </a:pPr>
            <a:r>
              <a:rPr lang="sv-SE" sz="3200" dirty="0">
                <a:solidFill>
                  <a:prstClr val="white"/>
                </a:solidFill>
              </a:rPr>
              <a:t>Partnerskapet baseras på en årlig investering som möjliggör drift och utveckling av våra verksamhetsdelar</a:t>
            </a:r>
          </a:p>
        </p:txBody>
      </p:sp>
      <p:cxnSp>
        <p:nvCxnSpPr>
          <p:cNvPr id="2" name="Rak pilkoppling 1">
            <a:extLst>
              <a:ext uri="{FF2B5EF4-FFF2-40B4-BE49-F238E27FC236}">
                <a16:creationId xmlns:a16="http://schemas.microsoft.com/office/drawing/2014/main" id="{BB59CD27-056C-4E62-ABB6-03055A72399D}"/>
              </a:ext>
            </a:extLst>
          </p:cNvPr>
          <p:cNvCxnSpPr>
            <a:cxnSpLocks/>
          </p:cNvCxnSpPr>
          <p:nvPr/>
        </p:nvCxnSpPr>
        <p:spPr>
          <a:xfrm flipH="1">
            <a:off x="21372167" y="4138078"/>
            <a:ext cx="2859433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70364C6-8C2F-F315-A22F-33A9C5D15376}"/>
              </a:ext>
            </a:extLst>
          </p:cNvPr>
          <p:cNvCxnSpPr>
            <a:cxnSpLocks/>
          </p:cNvCxnSpPr>
          <p:nvPr/>
        </p:nvCxnSpPr>
        <p:spPr>
          <a:xfrm>
            <a:off x="-2095500" y="4088339"/>
            <a:ext cx="3467100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E8362B74-4D06-F443-F104-C4DEE3498366}"/>
              </a:ext>
            </a:extLst>
          </p:cNvPr>
          <p:cNvSpPr txBox="1"/>
          <p:nvPr/>
        </p:nvSpPr>
        <p:spPr>
          <a:xfrm>
            <a:off x="14060833" y="3488174"/>
            <a:ext cx="7311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Gemensam aktivering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dirty="0">
                <a:solidFill>
                  <a:prstClr val="white"/>
                </a:solidFill>
                <a:latin typeface="Darker Grotesque"/>
              </a:rPr>
              <a:t>Vi realiserar partnerskapet genom närvaro och specificerade aktiviteter i ishallen</a:t>
            </a:r>
            <a:endParaRPr kumimoji="0" lang="sv-SE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957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88AD9-A145-ABFD-8CDC-D181823EB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91EEBE8B-7BBA-EA94-DB68-15855AFCF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FBDDC23-691B-87C0-57FC-948A43A1E4F3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4A29088-DB26-BD3B-7C8E-05E711EED0FA}"/>
              </a:ext>
            </a:extLst>
          </p:cNvPr>
          <p:cNvSpPr txBox="1"/>
          <p:nvPr/>
        </p:nvSpPr>
        <p:spPr>
          <a:xfrm>
            <a:off x="2174089" y="3429000"/>
            <a:ext cx="7858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>
                <a:solidFill>
                  <a:schemeClr val="bg1"/>
                </a:solidFill>
                <a:latin typeface="Darker Grotesque"/>
              </a:rPr>
              <a:t>Vi skapar moderna mötesplatser för barn och ungdomar</a:t>
            </a:r>
            <a:endParaRPr kumimoji="0" lang="sv-SE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5A05A0C-E7A1-D1A7-2C65-981F0ADEADE2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1669030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5832D5-1744-46E7-7757-C1EF59FA0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6730137A-2F89-AE55-5D61-F38C6FD590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7CECD3A-9557-F069-4276-C031C8E3285B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9C96B80-A27D-8B2A-F0B1-00FD0DAD8184}"/>
              </a:ext>
            </a:extLst>
          </p:cNvPr>
          <p:cNvSpPr txBox="1"/>
          <p:nvPr/>
        </p:nvSpPr>
        <p:spPr>
          <a:xfrm>
            <a:off x="2336800" y="3429000"/>
            <a:ext cx="751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Gemensam aktivering</a:t>
            </a:r>
          </a:p>
          <a:p>
            <a:pPr lvl="0" algn="ctr">
              <a:defRPr/>
            </a:pPr>
            <a:r>
              <a:rPr lang="sv-SE" sz="3200" dirty="0">
                <a:solidFill>
                  <a:prstClr val="white"/>
                </a:solidFill>
              </a:rPr>
              <a:t>Vi realiserar partnerskapet genom närvaro och specificerade aktiviteter i ishallen</a:t>
            </a: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7242DE20-9061-A1AD-9235-6A6004DE862D}"/>
              </a:ext>
            </a:extLst>
          </p:cNvPr>
          <p:cNvCxnSpPr>
            <a:cxnSpLocks/>
          </p:cNvCxnSpPr>
          <p:nvPr/>
        </p:nvCxnSpPr>
        <p:spPr>
          <a:xfrm flipH="1">
            <a:off x="10208867" y="4088339"/>
            <a:ext cx="2859433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9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1AF90-D834-85C8-C5E3-80725FB10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ruta 40">
            <a:extLst>
              <a:ext uri="{FF2B5EF4-FFF2-40B4-BE49-F238E27FC236}">
                <a16:creationId xmlns:a16="http://schemas.microsoft.com/office/drawing/2014/main" id="{EE02D33B-6AAE-6C70-5445-F15DDDDBE12A}"/>
              </a:ext>
            </a:extLst>
          </p:cNvPr>
          <p:cNvSpPr txBox="1"/>
          <p:nvPr/>
        </p:nvSpPr>
        <p:spPr>
          <a:xfrm>
            <a:off x="3236567" y="10899496"/>
            <a:ext cx="5718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Låter det spännande?</a:t>
            </a:r>
          </a:p>
          <a:p>
            <a:pPr lvl="0" algn="ctr">
              <a:defRPr/>
            </a:pPr>
            <a:r>
              <a:rPr lang="sv-SE" sz="3200" dirty="0">
                <a:solidFill>
                  <a:prstClr val="white"/>
                </a:solidFill>
              </a:rPr>
              <a:t>Tveka inte på att höra av dig!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2F97A374-8D75-5F6D-AE44-747847DB1E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EBFCBAF-0516-0C62-6BEB-93DA06AFC690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A3E1C02-C3C6-E677-4CD5-BA35595B3E6F}"/>
              </a:ext>
            </a:extLst>
          </p:cNvPr>
          <p:cNvSpPr txBox="1"/>
          <p:nvPr/>
        </p:nvSpPr>
        <p:spPr>
          <a:xfrm>
            <a:off x="2336800" y="2301575"/>
            <a:ext cx="75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EXEMPEL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7AF93E64-581C-7511-378F-66DFF5B2CB5F}"/>
              </a:ext>
            </a:extLst>
          </p:cNvPr>
          <p:cNvGrpSpPr/>
          <p:nvPr/>
        </p:nvGrpSpPr>
        <p:grpSpPr>
          <a:xfrm>
            <a:off x="7751577" y="3124747"/>
            <a:ext cx="900000" cy="900000"/>
            <a:chOff x="7751576" y="2750732"/>
            <a:chExt cx="900000" cy="900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27ED51B8-8587-818E-B150-43DC0F92AD7B}"/>
                </a:ext>
              </a:extLst>
            </p:cNvPr>
            <p:cNvSpPr/>
            <p:nvPr/>
          </p:nvSpPr>
          <p:spPr>
            <a:xfrm flipH="1">
              <a:off x="7751576" y="2750732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glow rad="228600">
                <a:schemeClr val="bg2">
                  <a:alpha val="16000"/>
                </a:schemeClr>
              </a:glow>
              <a:outerShdw sx="121000" sy="121000" algn="ctr" rotWithShape="0">
                <a:schemeClr val="bg1">
                  <a:alpha val="36000"/>
                </a:schemeClr>
              </a:outerShdw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CEBFE890-A975-9A9A-4052-0E8E82AA45E5}"/>
                </a:ext>
              </a:extLst>
            </p:cNvPr>
            <p:cNvSpPr/>
            <p:nvPr/>
          </p:nvSpPr>
          <p:spPr>
            <a:xfrm flipH="1">
              <a:off x="8147576" y="3146732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203200" sx="16000" sy="16000" algn="ctr" rotWithShape="0">
                <a:schemeClr val="bg1">
                  <a:alpha val="7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3146F221-9920-7990-3249-04AC060889ED}"/>
              </a:ext>
            </a:extLst>
          </p:cNvPr>
          <p:cNvGrpSpPr/>
          <p:nvPr/>
        </p:nvGrpSpPr>
        <p:grpSpPr>
          <a:xfrm>
            <a:off x="8201576" y="3561474"/>
            <a:ext cx="3883744" cy="1943661"/>
            <a:chOff x="8201576" y="3561474"/>
            <a:chExt cx="3883744" cy="1943661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C8AA931-222F-7796-7F12-855F17DE5CD4}"/>
                </a:ext>
              </a:extLst>
            </p:cNvPr>
            <p:cNvSpPr/>
            <p:nvPr/>
          </p:nvSpPr>
          <p:spPr>
            <a:xfrm>
              <a:off x="8201576" y="3561474"/>
              <a:ext cx="3883744" cy="1943661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bg1"/>
              </a:solidFill>
            </a:ln>
            <a:effectLst>
              <a:glow rad="152400">
                <a:schemeClr val="bg1">
                  <a:alpha val="41000"/>
                </a:schemeClr>
              </a:glow>
              <a:outerShdw blurRad="101600" dist="12700" sx="101000" sy="101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12DE79AD-88EE-C34D-573C-B7FFAA4C89FA}"/>
                </a:ext>
              </a:extLst>
            </p:cNvPr>
            <p:cNvSpPr txBox="1"/>
            <p:nvPr/>
          </p:nvSpPr>
          <p:spPr>
            <a:xfrm>
              <a:off x="8201576" y="3561475"/>
              <a:ext cx="3883744" cy="84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b="1" dirty="0">
                  <a:solidFill>
                    <a:srgbClr val="0070C0"/>
                  </a:solidFill>
                  <a:latin typeface="Darker Grotesque"/>
                </a:rPr>
                <a:t>GULDPARTNER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dirty="0">
                  <a:solidFill>
                    <a:srgbClr val="0070C0"/>
                  </a:solidFill>
                  <a:latin typeface="Darker Grotesque"/>
                </a:rPr>
                <a:t>75-100 000/år x minst 3 år</a:t>
              </a:r>
              <a:endParaRPr kumimoji="0" lang="sv-SE" sz="1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arker Grotesque"/>
                <a:ea typeface="+mn-ea"/>
                <a:cs typeface="+mn-cs"/>
              </a:endParaRP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9D243051-132C-EE77-11DA-6673F5CC28BF}"/>
                </a:ext>
              </a:extLst>
            </p:cNvPr>
            <p:cNvSpPr txBox="1"/>
            <p:nvPr/>
          </p:nvSpPr>
          <p:spPr>
            <a:xfrm>
              <a:off x="8201576" y="4224142"/>
              <a:ext cx="38837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Darker Grotesque"/>
                  <a:ea typeface="+mn-ea"/>
                  <a:cs typeface="+mn-cs"/>
                </a:rPr>
                <a:t>Kontinuerliga nätverksträffar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400" dirty="0">
                  <a:solidFill>
                    <a:srgbClr val="0070C0"/>
                  </a:solidFill>
                  <a:latin typeface="Darker Grotesque"/>
                </a:rPr>
                <a:t>Banderoll, sargreklam och isreklam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400" dirty="0">
                  <a:solidFill>
                    <a:srgbClr val="0070C0"/>
                  </a:solidFill>
                  <a:latin typeface="Darker Grotesque"/>
                </a:rPr>
                <a:t>6st omnämningar/säsong på sociala medier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400" dirty="0">
                  <a:solidFill>
                    <a:srgbClr val="0070C0"/>
                  </a:solidFill>
                  <a:latin typeface="Darker Grotesque"/>
                </a:rPr>
                <a:t>Inbjudan till exponering kring event och cuper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400" dirty="0">
                  <a:solidFill>
                    <a:srgbClr val="0070C0"/>
                  </a:solidFill>
                  <a:latin typeface="Darker Grotesque"/>
                </a:rPr>
                <a:t>Möjlighet att göra utskick till medlemmar</a:t>
              </a:r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0A2DCFBB-5090-F4F1-FA45-0B0405E943A7}"/>
              </a:ext>
            </a:extLst>
          </p:cNvPr>
          <p:cNvGrpSpPr/>
          <p:nvPr/>
        </p:nvGrpSpPr>
        <p:grpSpPr>
          <a:xfrm>
            <a:off x="4149055" y="4166870"/>
            <a:ext cx="3827522" cy="1783080"/>
            <a:chOff x="4042530" y="3573780"/>
            <a:chExt cx="3883745" cy="1783080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6B303B8D-9100-F58C-58C2-FFDC3101C9F5}"/>
                </a:ext>
              </a:extLst>
            </p:cNvPr>
            <p:cNvSpPr/>
            <p:nvPr/>
          </p:nvSpPr>
          <p:spPr>
            <a:xfrm>
              <a:off x="4042531" y="3573780"/>
              <a:ext cx="3883744" cy="17830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7C11873B-EF22-4F05-608B-D63C2E6BEA30}"/>
                </a:ext>
              </a:extLst>
            </p:cNvPr>
            <p:cNvSpPr txBox="1"/>
            <p:nvPr/>
          </p:nvSpPr>
          <p:spPr>
            <a:xfrm>
              <a:off x="4107599" y="3573780"/>
              <a:ext cx="3643978" cy="74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b="1" dirty="0">
                  <a:solidFill>
                    <a:schemeClr val="bg1"/>
                  </a:solidFill>
                  <a:latin typeface="Darker Grotesque"/>
                </a:rPr>
                <a:t>SILVERPARTNER</a:t>
              </a:r>
            </a:p>
            <a:p>
              <a:pPr algn="ctr">
                <a:defRPr/>
              </a:pPr>
              <a:r>
                <a:rPr lang="sv-SE" sz="1600" dirty="0">
                  <a:solidFill>
                    <a:schemeClr val="bg1"/>
                  </a:solidFill>
                </a:rPr>
                <a:t>30-50 000/år x minst 3 år</a:t>
              </a: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DD367C9E-7C50-B49E-C573-BBE70E323C75}"/>
                </a:ext>
              </a:extLst>
            </p:cNvPr>
            <p:cNvSpPr txBox="1"/>
            <p:nvPr/>
          </p:nvSpPr>
          <p:spPr>
            <a:xfrm>
              <a:off x="4042530" y="4153248"/>
              <a:ext cx="38837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rker Grotesque"/>
                  <a:ea typeface="+mn-ea"/>
                  <a:cs typeface="+mn-cs"/>
                </a:rPr>
                <a:t>Kontinuerliga nätverksträffar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400" dirty="0">
                  <a:solidFill>
                    <a:schemeClr val="bg1"/>
                  </a:solidFill>
                  <a:latin typeface="Darker Grotesque"/>
                </a:rPr>
                <a:t>Banderoll och sargreklam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400" dirty="0">
                  <a:solidFill>
                    <a:schemeClr val="bg1"/>
                  </a:solidFill>
                  <a:latin typeface="Darker Grotesque"/>
                </a:rPr>
                <a:t>4st omnämningar/säsong på sociala medier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400" dirty="0">
                  <a:solidFill>
                    <a:schemeClr val="bg1"/>
                  </a:solidFill>
                  <a:latin typeface="Darker Grotesque"/>
                </a:rPr>
                <a:t>Inbjudan till exponering kring event och cuper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400" dirty="0">
                  <a:solidFill>
                    <a:schemeClr val="bg1"/>
                  </a:solidFill>
                  <a:latin typeface="Darker Grotesque"/>
                </a:rPr>
                <a:t>Möjlighet att göra utskick till medlemmar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316CFE09-5332-24D8-FA1A-556AAD15AD20}"/>
              </a:ext>
            </a:extLst>
          </p:cNvPr>
          <p:cNvGrpSpPr/>
          <p:nvPr/>
        </p:nvGrpSpPr>
        <p:grpSpPr>
          <a:xfrm>
            <a:off x="106678" y="5058410"/>
            <a:ext cx="4047558" cy="1169551"/>
            <a:chOff x="106679" y="4445314"/>
            <a:chExt cx="3466298" cy="1169551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DDC43263-19A2-E27C-1EAC-343068D0EA69}"/>
                </a:ext>
              </a:extLst>
            </p:cNvPr>
            <p:cNvSpPr/>
            <p:nvPr/>
          </p:nvSpPr>
          <p:spPr>
            <a:xfrm>
              <a:off x="106680" y="4445314"/>
              <a:ext cx="3295477" cy="11695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688E49EA-4843-EE48-16A7-B75951A51CB3}"/>
                </a:ext>
              </a:extLst>
            </p:cNvPr>
            <p:cNvSpPr txBox="1"/>
            <p:nvPr/>
          </p:nvSpPr>
          <p:spPr>
            <a:xfrm>
              <a:off x="106679" y="4445314"/>
              <a:ext cx="3466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rker Grotesque"/>
                  <a:ea typeface="+mn-ea"/>
                  <a:cs typeface="+mn-cs"/>
                </a:rPr>
                <a:t>BRONSPARTNER</a:t>
              </a:r>
            </a:p>
            <a:p>
              <a:pPr algn="ctr">
                <a:defRPr/>
              </a:pPr>
              <a:r>
                <a:rPr lang="sv-SE" sz="1600" dirty="0">
                  <a:solidFill>
                    <a:schemeClr val="bg1"/>
                  </a:solidFill>
                </a:rPr>
                <a:t>10-20 000/år x minst 3 år</a:t>
              </a: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C897BAC8-EAC1-B096-D681-7D59BC9BC615}"/>
                </a:ext>
              </a:extLst>
            </p:cNvPr>
            <p:cNvSpPr txBox="1"/>
            <p:nvPr/>
          </p:nvSpPr>
          <p:spPr>
            <a:xfrm>
              <a:off x="115919" y="4979814"/>
              <a:ext cx="32954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400" dirty="0">
                  <a:solidFill>
                    <a:schemeClr val="bg1"/>
                  </a:solidFill>
                  <a:latin typeface="Darker Grotesque"/>
                </a:rPr>
                <a:t>4st omnämningar/säsong på sociala medier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400" dirty="0">
                  <a:solidFill>
                    <a:schemeClr val="bg1"/>
                  </a:solidFill>
                  <a:latin typeface="Darker Grotesque"/>
                </a:rPr>
                <a:t>Inbjudan till exponering kring event och cuper</a:t>
              </a:r>
            </a:p>
          </p:txBody>
        </p:sp>
      </p:grpSp>
      <p:sp>
        <p:nvSpPr>
          <p:cNvPr id="48" name="textruta 47">
            <a:extLst>
              <a:ext uri="{FF2B5EF4-FFF2-40B4-BE49-F238E27FC236}">
                <a16:creationId xmlns:a16="http://schemas.microsoft.com/office/drawing/2014/main" id="{75EEA495-6EFC-5AF6-7E8F-8E02BAE90FF4}"/>
              </a:ext>
            </a:extLst>
          </p:cNvPr>
          <p:cNvSpPr txBox="1"/>
          <p:nvPr/>
        </p:nvSpPr>
        <p:spPr>
          <a:xfrm>
            <a:off x="8635062" y="9607591"/>
            <a:ext cx="336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Mattias Kriikkula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Hockeyfritids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0703-680380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mattias.kriikkula@hovashockey.se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7B1F2357-8AA4-5B80-07F1-2E891475B8A9}"/>
              </a:ext>
            </a:extLst>
          </p:cNvPr>
          <p:cNvSpPr txBox="1"/>
          <p:nvPr/>
        </p:nvSpPr>
        <p:spPr>
          <a:xfrm>
            <a:off x="4929654" y="9607591"/>
            <a:ext cx="317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Klubbchef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0707-965490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niklas.gillstrom@hovashockey.se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29EAF561-B099-35C9-2964-2C557FC1A27D}"/>
              </a:ext>
            </a:extLst>
          </p:cNvPr>
          <p:cNvSpPr txBox="1"/>
          <p:nvPr/>
        </p:nvSpPr>
        <p:spPr>
          <a:xfrm>
            <a:off x="1367753" y="9607591"/>
            <a:ext cx="2786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Johan </a:t>
            </a:r>
            <a:r>
              <a:rPr lang="sv-SE" sz="1600" dirty="0" err="1">
                <a:solidFill>
                  <a:schemeClr val="bg1"/>
                </a:solidFill>
              </a:rPr>
              <a:t>With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b="1" dirty="0">
                <a:solidFill>
                  <a:schemeClr val="bg1"/>
                </a:solidFill>
              </a:rPr>
              <a:t>Ungdomsansvarig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0763-939954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johan.with@hovashockey.se</a:t>
            </a:r>
          </a:p>
        </p:txBody>
      </p:sp>
      <p:pic>
        <p:nvPicPr>
          <p:cNvPr id="51" name="Bildobjekt 50">
            <a:extLst>
              <a:ext uri="{FF2B5EF4-FFF2-40B4-BE49-F238E27FC236}">
                <a16:creationId xmlns:a16="http://schemas.microsoft.com/office/drawing/2014/main" id="{DC90E0CB-7B45-5F69-4FB7-4AF84F05DA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67"/>
          <a:stretch>
            <a:fillRect/>
          </a:stretch>
        </p:blipFill>
        <p:spPr>
          <a:xfrm>
            <a:off x="5241103" y="7988906"/>
            <a:ext cx="1709794" cy="1541218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62B7BAA6-5ADC-01C3-BA50-DCB57B8D0D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750" b="13161"/>
          <a:stretch>
            <a:fillRect/>
          </a:stretch>
        </p:blipFill>
        <p:spPr>
          <a:xfrm>
            <a:off x="1367753" y="8002889"/>
            <a:ext cx="1955781" cy="1527235"/>
          </a:xfrm>
          <a:prstGeom prst="rect">
            <a:avLst/>
          </a:prstGeom>
        </p:spPr>
      </p:pic>
      <p:pic>
        <p:nvPicPr>
          <p:cNvPr id="53" name="Bildobjekt 52">
            <a:extLst>
              <a:ext uri="{FF2B5EF4-FFF2-40B4-BE49-F238E27FC236}">
                <a16:creationId xmlns:a16="http://schemas.microsoft.com/office/drawing/2014/main" id="{C7D5F386-29EC-BE45-C1A2-EBCD710044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1316" b="45204"/>
          <a:stretch>
            <a:fillRect/>
          </a:stretch>
        </p:blipFill>
        <p:spPr>
          <a:xfrm>
            <a:off x="8868466" y="7730950"/>
            <a:ext cx="2204900" cy="17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67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65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75E-6 -4.81481E-6 L 0.31849 0.00139 L 0.31849 0.28172 L 0.00156 0.27408 C 0.00091 0.18218 0.00026 0.09051 3.75E-6 -4.81481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60890-3924-F11F-DD10-A5850B7AD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91D51452-15E9-12AE-80BF-BA0C77031A84}"/>
              </a:ext>
            </a:extLst>
          </p:cNvPr>
          <p:cNvSpPr txBox="1"/>
          <p:nvPr/>
        </p:nvSpPr>
        <p:spPr>
          <a:xfrm>
            <a:off x="4929654" y="4171991"/>
            <a:ext cx="317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Klubbchef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0707-965490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niklas.gillstrom@hovashockey.se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3700E2F-7810-0CED-5F23-7E03ABE43932}"/>
              </a:ext>
            </a:extLst>
          </p:cNvPr>
          <p:cNvSpPr txBox="1"/>
          <p:nvPr/>
        </p:nvSpPr>
        <p:spPr>
          <a:xfrm>
            <a:off x="1367753" y="4171991"/>
            <a:ext cx="2786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Johan </a:t>
            </a:r>
            <a:r>
              <a:rPr lang="sv-SE" sz="1600" dirty="0" err="1">
                <a:solidFill>
                  <a:schemeClr val="bg1"/>
                </a:solidFill>
              </a:rPr>
              <a:t>With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b="1" dirty="0">
                <a:solidFill>
                  <a:schemeClr val="bg1"/>
                </a:solidFill>
              </a:rPr>
              <a:t>Ungdomsansvarig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0763-939954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johan.with@hovashockey.se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973F615-B9C8-8D4E-364C-9BED0AA0A28E}"/>
              </a:ext>
            </a:extLst>
          </p:cNvPr>
          <p:cNvSpPr txBox="1"/>
          <p:nvPr/>
        </p:nvSpPr>
        <p:spPr>
          <a:xfrm>
            <a:off x="8635062" y="4171991"/>
            <a:ext cx="336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Mattias Kriikkula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Hockeyfritids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0703-680380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mattias.kriikkula@hovashockey.se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F94AD68F-10C3-0F87-04F9-B901A477F5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74CEC6B-FD42-6B64-ED90-BC43279E7F01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C5D95F0-5DE0-2A4F-0B60-A4C4A527F96D}"/>
              </a:ext>
            </a:extLst>
          </p:cNvPr>
          <p:cNvSpPr txBox="1"/>
          <p:nvPr/>
        </p:nvSpPr>
        <p:spPr>
          <a:xfrm>
            <a:off x="3236567" y="2759146"/>
            <a:ext cx="5718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Låter det spännande?</a:t>
            </a:r>
          </a:p>
          <a:p>
            <a:pPr lvl="0" algn="ctr">
              <a:defRPr/>
            </a:pPr>
            <a:r>
              <a:rPr lang="sv-SE" sz="3200" dirty="0">
                <a:solidFill>
                  <a:prstClr val="white"/>
                </a:solidFill>
              </a:rPr>
              <a:t>Tveka inte på att höra av dig!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456D4B8-4973-1535-9EED-9D177E2E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5241103" y="5316782"/>
            <a:ext cx="1709794" cy="154121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FA0890D-84E4-5B45-A22C-87FE022731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750" b="13161"/>
          <a:stretch>
            <a:fillRect/>
          </a:stretch>
        </p:blipFill>
        <p:spPr>
          <a:xfrm>
            <a:off x="1367753" y="5330765"/>
            <a:ext cx="1955781" cy="152723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47D401C-EEE9-E521-1EA2-26436F21FE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316" b="45204"/>
          <a:stretch>
            <a:fillRect/>
          </a:stretch>
        </p:blipFill>
        <p:spPr>
          <a:xfrm>
            <a:off x="8868466" y="5058826"/>
            <a:ext cx="2204900" cy="17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3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C3839-6E39-4A2F-58E8-F97454D1F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7EA07585-FE80-31F4-C540-1322B38B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9E1D19C-4332-7E8D-CC37-2958072251EC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E62494F-3848-BE05-B49A-9414F9973E58}"/>
              </a:ext>
            </a:extLst>
          </p:cNvPr>
          <p:cNvSpPr txBox="1"/>
          <p:nvPr/>
        </p:nvSpPr>
        <p:spPr>
          <a:xfrm>
            <a:off x="2696660" y="3429000"/>
            <a:ext cx="681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>
                <a:solidFill>
                  <a:schemeClr val="bg1"/>
                </a:solidFill>
                <a:latin typeface="Darker Grotesque"/>
              </a:rPr>
              <a:t>Vi har över 400 aktiva spelare och är Göteborgs näst största ishockeyförening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9061EBE-3509-B19C-EBFC-BBB23A6E2AD7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3244993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5B3C7-3778-191D-01C6-4D1404293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0D0F3AB3-F37A-DD7F-50D0-4083BE255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311FE87-3923-524F-8568-4AFC1CE252CD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6FD3CD-EEE3-ABC5-39BF-099F4116E84A}"/>
              </a:ext>
            </a:extLst>
          </p:cNvPr>
          <p:cNvSpPr txBox="1"/>
          <p:nvPr/>
        </p:nvSpPr>
        <p:spPr>
          <a:xfrm>
            <a:off x="1825291" y="3429000"/>
            <a:ext cx="8555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1"/>
                </a:solidFill>
              </a:rPr>
              <a:t>Vi har en av Göteborgs mest starkt växande hockeyskolor, där 25% av de aktiva är tjejer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AB0AB85-D096-89B5-C8C4-EBA50A5488E5}"/>
              </a:ext>
            </a:extLst>
          </p:cNvPr>
          <p:cNvSpPr txBox="1"/>
          <p:nvPr/>
        </p:nvSpPr>
        <p:spPr>
          <a:xfrm>
            <a:off x="3349094" y="9027534"/>
            <a:ext cx="5508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Framtidens hockey börjar här.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5676004-BDC0-8DA4-1610-62F0EB46FABE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304051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32297D-5103-231E-EE05-E54241A47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3231ECAA-93F3-0519-68AB-846E5BC9E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D210692-1888-27AE-B3AC-9F491F83CDD7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A462CFC-15AE-AB33-0FCD-88FAAD9C021B}"/>
              </a:ext>
            </a:extLst>
          </p:cNvPr>
          <p:cNvSpPr txBox="1"/>
          <p:nvPr/>
        </p:nvSpPr>
        <p:spPr>
          <a:xfrm>
            <a:off x="3349094" y="3429000"/>
            <a:ext cx="5508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Framtidens hockey börjar här.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2399F5D-1D18-2BF2-8FC5-26A73B7A3BB8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413732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95EB4E-3682-FB1B-DBD0-9E10030E1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0D358EC5-CF4F-5B3B-ACBE-9E1D58C72C6D}"/>
              </a:ext>
            </a:extLst>
          </p:cNvPr>
          <p:cNvSpPr txBox="1"/>
          <p:nvPr/>
        </p:nvSpPr>
        <p:spPr>
          <a:xfrm>
            <a:off x="8635062" y="9607591"/>
            <a:ext cx="336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Mattias Kriikkula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Hockeyfritids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0703-680380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mattias.kriikkula@hovashockey.se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58438847-64FF-B102-3C59-68B0B948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40A676B-5398-EC5A-E6E5-29FAD6DB5BEE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1861E0A-E577-59A7-5A83-1DE1387AF746}"/>
              </a:ext>
            </a:extLst>
          </p:cNvPr>
          <p:cNvSpPr txBox="1"/>
          <p:nvPr/>
        </p:nvSpPr>
        <p:spPr>
          <a:xfrm>
            <a:off x="4500052" y="3429000"/>
            <a:ext cx="320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Vill du vara med?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9F16194-0ADC-866B-8D31-6CFE834CB91A}"/>
              </a:ext>
            </a:extLst>
          </p:cNvPr>
          <p:cNvSpPr txBox="1"/>
          <p:nvPr/>
        </p:nvSpPr>
        <p:spPr>
          <a:xfrm>
            <a:off x="4929654" y="9607591"/>
            <a:ext cx="317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Klubbchef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0707-965490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niklas.gillstrom@hovashockey.se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86DF123-A1BE-AD35-8EB0-D26A0312C413}"/>
              </a:ext>
            </a:extLst>
          </p:cNvPr>
          <p:cNvSpPr txBox="1"/>
          <p:nvPr/>
        </p:nvSpPr>
        <p:spPr>
          <a:xfrm>
            <a:off x="1367753" y="9607591"/>
            <a:ext cx="2786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Johan </a:t>
            </a:r>
            <a:r>
              <a:rPr lang="sv-SE" sz="1600" dirty="0" err="1">
                <a:solidFill>
                  <a:schemeClr val="bg1"/>
                </a:solidFill>
              </a:rPr>
              <a:t>With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b="1" dirty="0">
                <a:solidFill>
                  <a:schemeClr val="bg1"/>
                </a:solidFill>
              </a:rPr>
              <a:t>Ungdomsansvarig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0763-939954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johan.with@hovashockey.se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AB29B00-DC32-4FC0-4184-260AEF02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5241103" y="7988906"/>
            <a:ext cx="1709794" cy="154121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641C5C6-A807-BF88-4795-3844D1EF2F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750" b="13161"/>
          <a:stretch>
            <a:fillRect/>
          </a:stretch>
        </p:blipFill>
        <p:spPr>
          <a:xfrm>
            <a:off x="1367753" y="8002889"/>
            <a:ext cx="1955781" cy="152723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9C5D2C0-DACE-66A2-C02B-7C82087B59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316" b="45204"/>
          <a:stretch>
            <a:fillRect/>
          </a:stretch>
        </p:blipFill>
        <p:spPr>
          <a:xfrm>
            <a:off x="8868466" y="7730950"/>
            <a:ext cx="2204900" cy="1799174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D43FCDF5-67B9-7A4F-EDBB-CB420BBF1CCC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3418028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rtnerskap">
      <a:majorFont>
        <a:latin typeface="Darker Grotesque"/>
        <a:ea typeface=""/>
        <a:cs typeface=""/>
      </a:majorFont>
      <a:minorFont>
        <a:latin typeface="Darker 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B9AEE16B092643AB3FC368190FDBAF" ma:contentTypeVersion="11" ma:contentTypeDescription="Skapa ett nytt dokument." ma:contentTypeScope="" ma:versionID="2d0e85209837c44f83bb937652786f07">
  <xsd:schema xmlns:xsd="http://www.w3.org/2001/XMLSchema" xmlns:xs="http://www.w3.org/2001/XMLSchema" xmlns:p="http://schemas.microsoft.com/office/2006/metadata/properties" xmlns:ns2="c5a71269-9016-449e-adde-1b9b189a978f" xmlns:ns3="8730d44c-d929-4041-9dc5-45764a7b9633" targetNamespace="http://schemas.microsoft.com/office/2006/metadata/properties" ma:root="true" ma:fieldsID="a337b05a8e592cab081a14f224bb5ce6" ns2:_="" ns3:_="">
    <xsd:import namespace="c5a71269-9016-449e-adde-1b9b189a978f"/>
    <xsd:import namespace="8730d44c-d929-4041-9dc5-45764a7b96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71269-9016-449e-adde-1b9b189a9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290dd71d-a6c8-409e-abcb-aa2b5a24f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0d44c-d929-4041-9dc5-45764a7b963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1e11e03-bf55-43c1-a134-303182947c5d}" ma:internalName="TaxCatchAll" ma:showField="CatchAllData" ma:web="8730d44c-d929-4041-9dc5-45764a7b96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a71269-9016-449e-adde-1b9b189a978f">
      <Terms xmlns="http://schemas.microsoft.com/office/infopath/2007/PartnerControls"/>
    </lcf76f155ced4ddcb4097134ff3c332f>
    <TaxCatchAll xmlns="8730d44c-d929-4041-9dc5-45764a7b96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FD2F3B-B815-4A0C-BD64-94A2EA1DB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a71269-9016-449e-adde-1b9b189a978f"/>
    <ds:schemaRef ds:uri="8730d44c-d929-4041-9dc5-45764a7b96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0DAFC1-73A3-4482-A9FB-F0F6A69CBFC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8730d44c-d929-4041-9dc5-45764a7b9633"/>
    <ds:schemaRef ds:uri="c5a71269-9016-449e-adde-1b9b189a978f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9F51FEB-891E-4CF2-B3B6-9EC458D95C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1305</Words>
  <Application>Microsoft Office PowerPoint</Application>
  <PresentationFormat>Bredbild</PresentationFormat>
  <Paragraphs>258</Paragraphs>
  <Slides>52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52</vt:i4>
      </vt:variant>
    </vt:vector>
  </HeadingPairs>
  <TitlesOfParts>
    <vt:vector size="56" baseType="lpstr">
      <vt:lpstr>Aptos</vt:lpstr>
      <vt:lpstr>Arial</vt:lpstr>
      <vt:lpstr>Darker Grotesque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Niklas Gillström</dc:creator>
  <cp:lastModifiedBy>Niklas Gillström</cp:lastModifiedBy>
  <cp:revision>8</cp:revision>
  <dcterms:created xsi:type="dcterms:W3CDTF">2026-04-19T16:15:06Z</dcterms:created>
  <dcterms:modified xsi:type="dcterms:W3CDTF">2026-04-29T08:23:07Z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0x01010030B9AEE16B092643AB3FC368190FDBAF</vt:lpwstr>
  </property>
  <property fmtid="{D5CDD505-2E9C-101B-9397-08002B2CF9AE}" pid="3" name="MediaServiceImageTags">
    <vt:lpwstr/>
  </property>
</Properties>
</file>