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1" r:id="rId2"/>
    <p:sldId id="283" r:id="rId3"/>
    <p:sldId id="282" r:id="rId4"/>
    <p:sldId id="294" r:id="rId5"/>
    <p:sldId id="287" r:id="rId6"/>
    <p:sldId id="286" r:id="rId7"/>
    <p:sldId id="271" r:id="rId8"/>
    <p:sldId id="279" r:id="rId9"/>
    <p:sldId id="284" r:id="rId10"/>
    <p:sldId id="289" r:id="rId11"/>
    <p:sldId id="288" r:id="rId12"/>
    <p:sldId id="290" r:id="rId13"/>
    <p:sldId id="291" r:id="rId14"/>
    <p:sldId id="292" r:id="rId15"/>
    <p:sldId id="293" r:id="rId16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388"/>
    <a:srgbClr val="FF0000"/>
    <a:srgbClr val="0070C0"/>
    <a:srgbClr val="66FF66"/>
    <a:srgbClr val="2F3445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ACD98E-E0B6-4B0B-A621-64C733DD4049}" v="28" dt="2023-05-10T09:18:33.1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2046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las Wiking" userId="c8c1d4d7-78db-43e9-9443-611372e30e43" providerId="ADAL" clId="{B60FF80F-01DC-43D6-A698-2D013E4B81EB}"/>
    <pc:docChg chg="undo custSel addSld delSld modSld sldOrd modMainMaster">
      <pc:chgData name="Niclas Wiking" userId="c8c1d4d7-78db-43e9-9443-611372e30e43" providerId="ADAL" clId="{B60FF80F-01DC-43D6-A698-2D013E4B81EB}" dt="2023-04-24T15:02:24.420" v="2637" actId="313"/>
      <pc:docMkLst>
        <pc:docMk/>
      </pc:docMkLst>
      <pc:sldChg chg="addSp delSp modSp add mod">
        <pc:chgData name="Niclas Wiking" userId="c8c1d4d7-78db-43e9-9443-611372e30e43" providerId="ADAL" clId="{B60FF80F-01DC-43D6-A698-2D013E4B81EB}" dt="2023-04-05T08:17:56.579" v="892" actId="1076"/>
        <pc:sldMkLst>
          <pc:docMk/>
          <pc:sldMk cId="423917541" sldId="271"/>
        </pc:sldMkLst>
        <pc:spChg chg="del">
          <ac:chgData name="Niclas Wiking" userId="c8c1d4d7-78db-43e9-9443-611372e30e43" providerId="ADAL" clId="{B60FF80F-01DC-43D6-A698-2D013E4B81EB}" dt="2023-04-05T08:17:06.943" v="881" actId="478"/>
          <ac:spMkLst>
            <pc:docMk/>
            <pc:sldMk cId="423917541" sldId="271"/>
            <ac:spMk id="2" creationId="{5D3B01B2-7828-5C67-5DA3-87496DBE65C2}"/>
          </ac:spMkLst>
        </pc:spChg>
        <pc:spChg chg="add mod">
          <ac:chgData name="Niclas Wiking" userId="c8c1d4d7-78db-43e9-9443-611372e30e43" providerId="ADAL" clId="{B60FF80F-01DC-43D6-A698-2D013E4B81EB}" dt="2023-04-05T08:17:25.584" v="885" actId="1076"/>
          <ac:spMkLst>
            <pc:docMk/>
            <pc:sldMk cId="423917541" sldId="271"/>
            <ac:spMk id="4" creationId="{D1825F52-DEA1-6951-0543-052EDC6727A0}"/>
          </ac:spMkLst>
        </pc:spChg>
        <pc:spChg chg="del">
          <ac:chgData name="Niclas Wiking" userId="c8c1d4d7-78db-43e9-9443-611372e30e43" providerId="ADAL" clId="{B60FF80F-01DC-43D6-A698-2D013E4B81EB}" dt="2023-04-05T08:17:08.965" v="882" actId="478"/>
          <ac:spMkLst>
            <pc:docMk/>
            <pc:sldMk cId="423917541" sldId="271"/>
            <ac:spMk id="5" creationId="{E1C491EB-FC40-8626-3949-DB30C0F92FFA}"/>
          </ac:spMkLst>
        </pc:spChg>
        <pc:spChg chg="add mod">
          <ac:chgData name="Niclas Wiking" userId="c8c1d4d7-78db-43e9-9443-611372e30e43" providerId="ADAL" clId="{B60FF80F-01DC-43D6-A698-2D013E4B81EB}" dt="2023-04-05T08:17:56.579" v="892" actId="1076"/>
          <ac:spMkLst>
            <pc:docMk/>
            <pc:sldMk cId="423917541" sldId="271"/>
            <ac:spMk id="6" creationId="{C794D1DC-6C30-CA4A-B79C-F062197F5B16}"/>
          </ac:spMkLst>
        </pc:spChg>
      </pc:sldChg>
      <pc:sldChg chg="addSp delSp modSp add mod setBg">
        <pc:chgData name="Niclas Wiking" userId="c8c1d4d7-78db-43e9-9443-611372e30e43" providerId="ADAL" clId="{B60FF80F-01DC-43D6-A698-2D013E4B81EB}" dt="2023-04-24T14:43:00.311" v="1491" actId="1076"/>
        <pc:sldMkLst>
          <pc:docMk/>
          <pc:sldMk cId="2996817282" sldId="279"/>
        </pc:sldMkLst>
        <pc:spChg chg="add mod">
          <ac:chgData name="Niclas Wiking" userId="c8c1d4d7-78db-43e9-9443-611372e30e43" providerId="ADAL" clId="{B60FF80F-01DC-43D6-A698-2D013E4B81EB}" dt="2023-04-05T08:20:52.591" v="906" actId="14100"/>
          <ac:spMkLst>
            <pc:docMk/>
            <pc:sldMk cId="2996817282" sldId="279"/>
            <ac:spMk id="2" creationId="{C3F9E623-A719-C538-48EF-E4C08E1A80BE}"/>
          </ac:spMkLst>
        </pc:spChg>
        <pc:spChg chg="add mod ord">
          <ac:chgData name="Niclas Wiking" userId="c8c1d4d7-78db-43e9-9443-611372e30e43" providerId="ADAL" clId="{B60FF80F-01DC-43D6-A698-2D013E4B81EB}" dt="2023-04-05T08:39:03.233" v="921" actId="14100"/>
          <ac:spMkLst>
            <pc:docMk/>
            <pc:sldMk cId="2996817282" sldId="279"/>
            <ac:spMk id="4" creationId="{A9FAC445-7BFF-388E-7F38-D1119A8893E2}"/>
          </ac:spMkLst>
        </pc:spChg>
        <pc:spChg chg="add mod">
          <ac:chgData name="Niclas Wiking" userId="c8c1d4d7-78db-43e9-9443-611372e30e43" providerId="ADAL" clId="{B60FF80F-01DC-43D6-A698-2D013E4B81EB}" dt="2023-04-24T14:43:00.311" v="1491" actId="1076"/>
          <ac:spMkLst>
            <pc:docMk/>
            <pc:sldMk cId="2996817282" sldId="279"/>
            <ac:spMk id="5" creationId="{B3C91D36-320D-0660-DB8E-52134075E0EB}"/>
          </ac:spMkLst>
        </pc:spChg>
        <pc:spChg chg="mod">
          <ac:chgData name="Niclas Wiking" userId="c8c1d4d7-78db-43e9-9443-611372e30e43" providerId="ADAL" clId="{B60FF80F-01DC-43D6-A698-2D013E4B81EB}" dt="2023-04-05T09:02:28.086" v="951" actId="1076"/>
          <ac:spMkLst>
            <pc:docMk/>
            <pc:sldMk cId="2996817282" sldId="279"/>
            <ac:spMk id="6" creationId="{140B9CA6-ABE6-4E5D-B28A-93394C37D10B}"/>
          </ac:spMkLst>
        </pc:spChg>
        <pc:picChg chg="del mod ord">
          <ac:chgData name="Niclas Wiking" userId="c8c1d4d7-78db-43e9-9443-611372e30e43" providerId="ADAL" clId="{B60FF80F-01DC-43D6-A698-2D013E4B81EB}" dt="2023-04-24T14:42:54.152" v="1487" actId="478"/>
          <ac:picMkLst>
            <pc:docMk/>
            <pc:sldMk cId="2996817282" sldId="279"/>
            <ac:picMk id="3" creationId="{35FA6ADE-15AF-487A-A003-1A41AD17A505}"/>
          </ac:picMkLst>
        </pc:picChg>
      </pc:sldChg>
      <pc:sldChg chg="addSp delSp modSp mod">
        <pc:chgData name="Niclas Wiking" userId="c8c1d4d7-78db-43e9-9443-611372e30e43" providerId="ADAL" clId="{B60FF80F-01DC-43D6-A698-2D013E4B81EB}" dt="2023-03-28T07:55:48.913" v="477" actId="14100"/>
        <pc:sldMkLst>
          <pc:docMk/>
          <pc:sldMk cId="2843799788" sldId="281"/>
        </pc:sldMkLst>
        <pc:spChg chg="add del mod">
          <ac:chgData name="Niclas Wiking" userId="c8c1d4d7-78db-43e9-9443-611372e30e43" providerId="ADAL" clId="{B60FF80F-01DC-43D6-A698-2D013E4B81EB}" dt="2023-03-28T07:54:11.439" v="426" actId="478"/>
          <ac:spMkLst>
            <pc:docMk/>
            <pc:sldMk cId="2843799788" sldId="281"/>
            <ac:spMk id="2" creationId="{1DF58254-7E68-678A-BD97-F2E1885B3AD0}"/>
          </ac:spMkLst>
        </pc:spChg>
        <pc:spChg chg="add del mod">
          <ac:chgData name="Niclas Wiking" userId="c8c1d4d7-78db-43e9-9443-611372e30e43" providerId="ADAL" clId="{B60FF80F-01DC-43D6-A698-2D013E4B81EB}" dt="2023-03-28T07:54:17.879" v="431" actId="478"/>
          <ac:spMkLst>
            <pc:docMk/>
            <pc:sldMk cId="2843799788" sldId="281"/>
            <ac:spMk id="3" creationId="{A94E4BE8-3676-4670-73D9-4A6688829F17}"/>
          </ac:spMkLst>
        </pc:spChg>
        <pc:spChg chg="add del mod">
          <ac:chgData name="Niclas Wiking" userId="c8c1d4d7-78db-43e9-9443-611372e30e43" providerId="ADAL" clId="{B60FF80F-01DC-43D6-A698-2D013E4B81EB}" dt="2023-03-28T07:54:12.929" v="427" actId="478"/>
          <ac:spMkLst>
            <pc:docMk/>
            <pc:sldMk cId="2843799788" sldId="281"/>
            <ac:spMk id="4" creationId="{8D5EFD1C-F72A-26A8-300F-27CEDDD4C784}"/>
          </ac:spMkLst>
        </pc:spChg>
        <pc:spChg chg="mod">
          <ac:chgData name="Niclas Wiking" userId="c8c1d4d7-78db-43e9-9443-611372e30e43" providerId="ADAL" clId="{B60FF80F-01DC-43D6-A698-2D013E4B81EB}" dt="2023-03-28T07:55:01.557" v="452" actId="1076"/>
          <ac:spMkLst>
            <pc:docMk/>
            <pc:sldMk cId="2843799788" sldId="281"/>
            <ac:spMk id="5" creationId="{5690AA0C-9D81-45AD-A2C6-8B4E99AF07F1}"/>
          </ac:spMkLst>
        </pc:spChg>
        <pc:spChg chg="add del mod">
          <ac:chgData name="Niclas Wiking" userId="c8c1d4d7-78db-43e9-9443-611372e30e43" providerId="ADAL" clId="{B60FF80F-01DC-43D6-A698-2D013E4B81EB}" dt="2023-03-28T07:11:38.296" v="353" actId="478"/>
          <ac:spMkLst>
            <pc:docMk/>
            <pc:sldMk cId="2843799788" sldId="281"/>
            <ac:spMk id="6" creationId="{4BDD4F3C-C572-5AC7-522A-00F9C33E7555}"/>
          </ac:spMkLst>
        </pc:spChg>
        <pc:spChg chg="del mod">
          <ac:chgData name="Niclas Wiking" userId="c8c1d4d7-78db-43e9-9443-611372e30e43" providerId="ADAL" clId="{B60FF80F-01DC-43D6-A698-2D013E4B81EB}" dt="2023-03-28T06:59:46.697" v="124" actId="21"/>
          <ac:spMkLst>
            <pc:docMk/>
            <pc:sldMk cId="2843799788" sldId="281"/>
            <ac:spMk id="7" creationId="{B006B8D3-608F-FB79-8DD5-14C69D54CEE1}"/>
          </ac:spMkLst>
        </pc:spChg>
        <pc:spChg chg="del mod">
          <ac:chgData name="Niclas Wiking" userId="c8c1d4d7-78db-43e9-9443-611372e30e43" providerId="ADAL" clId="{B60FF80F-01DC-43D6-A698-2D013E4B81EB}" dt="2023-03-28T07:12:03.552" v="354" actId="478"/>
          <ac:spMkLst>
            <pc:docMk/>
            <pc:sldMk cId="2843799788" sldId="281"/>
            <ac:spMk id="9" creationId="{45EC7364-90A8-36CD-BFA9-974DBBFFA66E}"/>
          </ac:spMkLst>
        </pc:spChg>
        <pc:spChg chg="del mod">
          <ac:chgData name="Niclas Wiking" userId="c8c1d4d7-78db-43e9-9443-611372e30e43" providerId="ADAL" clId="{B60FF80F-01DC-43D6-A698-2D013E4B81EB}" dt="2023-03-28T07:54:16.608" v="430" actId="478"/>
          <ac:spMkLst>
            <pc:docMk/>
            <pc:sldMk cId="2843799788" sldId="281"/>
            <ac:spMk id="10" creationId="{63005EE3-49D3-2B84-8E8D-FF136D1553D2}"/>
          </ac:spMkLst>
        </pc:spChg>
        <pc:spChg chg="del mod">
          <ac:chgData name="Niclas Wiking" userId="c8c1d4d7-78db-43e9-9443-611372e30e43" providerId="ADAL" clId="{B60FF80F-01DC-43D6-A698-2D013E4B81EB}" dt="2023-03-28T07:54:21.473" v="434" actId="478"/>
          <ac:spMkLst>
            <pc:docMk/>
            <pc:sldMk cId="2843799788" sldId="281"/>
            <ac:spMk id="11" creationId="{B0D4C8B4-1BF0-D0C0-7830-445229A193AA}"/>
          </ac:spMkLst>
        </pc:spChg>
        <pc:spChg chg="del mod">
          <ac:chgData name="Niclas Wiking" userId="c8c1d4d7-78db-43e9-9443-611372e30e43" providerId="ADAL" clId="{B60FF80F-01DC-43D6-A698-2D013E4B81EB}" dt="2023-03-28T07:54:20.559" v="433" actId="478"/>
          <ac:spMkLst>
            <pc:docMk/>
            <pc:sldMk cId="2843799788" sldId="281"/>
            <ac:spMk id="13" creationId="{C21DCC8D-0441-DB1F-898B-C10713443671}"/>
          </ac:spMkLst>
        </pc:spChg>
        <pc:spChg chg="del mod">
          <ac:chgData name="Niclas Wiking" userId="c8c1d4d7-78db-43e9-9443-611372e30e43" providerId="ADAL" clId="{B60FF80F-01DC-43D6-A698-2D013E4B81EB}" dt="2023-03-28T07:54:19.047" v="432" actId="478"/>
          <ac:spMkLst>
            <pc:docMk/>
            <pc:sldMk cId="2843799788" sldId="281"/>
            <ac:spMk id="16" creationId="{38AAEE92-888E-4AB5-5B2F-51922ED06C7C}"/>
          </ac:spMkLst>
        </pc:spChg>
        <pc:spChg chg="del mod">
          <ac:chgData name="Niclas Wiking" userId="c8c1d4d7-78db-43e9-9443-611372e30e43" providerId="ADAL" clId="{B60FF80F-01DC-43D6-A698-2D013E4B81EB}" dt="2023-03-28T07:54:14.122" v="428" actId="478"/>
          <ac:spMkLst>
            <pc:docMk/>
            <pc:sldMk cId="2843799788" sldId="281"/>
            <ac:spMk id="17" creationId="{CF4768B6-D5F8-0DC6-F817-2B221EE756D4}"/>
          </ac:spMkLst>
        </pc:spChg>
        <pc:spChg chg="del">
          <ac:chgData name="Niclas Wiking" userId="c8c1d4d7-78db-43e9-9443-611372e30e43" providerId="ADAL" clId="{B60FF80F-01DC-43D6-A698-2D013E4B81EB}" dt="2023-03-28T06:59:46.697" v="124" actId="21"/>
          <ac:spMkLst>
            <pc:docMk/>
            <pc:sldMk cId="2843799788" sldId="281"/>
            <ac:spMk id="18" creationId="{BB43AB96-9C8A-C878-720F-5ED787540BEE}"/>
          </ac:spMkLst>
        </pc:spChg>
        <pc:spChg chg="del">
          <ac:chgData name="Niclas Wiking" userId="c8c1d4d7-78db-43e9-9443-611372e30e43" providerId="ADAL" clId="{B60FF80F-01DC-43D6-A698-2D013E4B81EB}" dt="2023-03-28T06:59:10.086" v="118" actId="21"/>
          <ac:spMkLst>
            <pc:docMk/>
            <pc:sldMk cId="2843799788" sldId="281"/>
            <ac:spMk id="20" creationId="{23C1C41B-3516-0C25-BAC1-AD897BD90FE4}"/>
          </ac:spMkLst>
        </pc:spChg>
        <pc:spChg chg="del mod">
          <ac:chgData name="Niclas Wiking" userId="c8c1d4d7-78db-43e9-9443-611372e30e43" providerId="ADAL" clId="{B60FF80F-01DC-43D6-A698-2D013E4B81EB}" dt="2023-03-28T07:54:15.399" v="429" actId="478"/>
          <ac:spMkLst>
            <pc:docMk/>
            <pc:sldMk cId="2843799788" sldId="281"/>
            <ac:spMk id="21" creationId="{FADED2DF-EA7D-F64C-80C4-B7F92861719F}"/>
          </ac:spMkLst>
        </pc:spChg>
        <pc:spChg chg="mod">
          <ac:chgData name="Niclas Wiking" userId="c8c1d4d7-78db-43e9-9443-611372e30e43" providerId="ADAL" clId="{B60FF80F-01DC-43D6-A698-2D013E4B81EB}" dt="2023-03-28T07:55:48.913" v="477" actId="14100"/>
          <ac:spMkLst>
            <pc:docMk/>
            <pc:sldMk cId="2843799788" sldId="281"/>
            <ac:spMk id="28" creationId="{E397B12D-CBA1-892E-F370-77F5B0444D71}"/>
          </ac:spMkLst>
        </pc:spChg>
        <pc:spChg chg="mod">
          <ac:chgData name="Niclas Wiking" userId="c8c1d4d7-78db-43e9-9443-611372e30e43" providerId="ADAL" clId="{B60FF80F-01DC-43D6-A698-2D013E4B81EB}" dt="2023-03-28T07:55:15.309" v="456" actId="14100"/>
          <ac:spMkLst>
            <pc:docMk/>
            <pc:sldMk cId="2843799788" sldId="281"/>
            <ac:spMk id="29" creationId="{D4A8E534-E7D3-45B1-8FB4-3C78E1E8E4CA}"/>
          </ac:spMkLst>
        </pc:spChg>
        <pc:spChg chg="del">
          <ac:chgData name="Niclas Wiking" userId="c8c1d4d7-78db-43e9-9443-611372e30e43" providerId="ADAL" clId="{B60FF80F-01DC-43D6-A698-2D013E4B81EB}" dt="2023-03-28T06:59:46.697" v="124" actId="21"/>
          <ac:spMkLst>
            <pc:docMk/>
            <pc:sldMk cId="2843799788" sldId="281"/>
            <ac:spMk id="30" creationId="{0D5C7AF5-AAD8-6BAC-A2DE-29C87C4618D6}"/>
          </ac:spMkLst>
        </pc:spChg>
        <pc:spChg chg="del">
          <ac:chgData name="Niclas Wiking" userId="c8c1d4d7-78db-43e9-9443-611372e30e43" providerId="ADAL" clId="{B60FF80F-01DC-43D6-A698-2D013E4B81EB}" dt="2023-03-28T06:59:10.086" v="118" actId="21"/>
          <ac:spMkLst>
            <pc:docMk/>
            <pc:sldMk cId="2843799788" sldId="281"/>
            <ac:spMk id="32" creationId="{988B4A43-10BB-2383-3C52-5841191BF905}"/>
          </ac:spMkLst>
        </pc:spChg>
        <pc:spChg chg="del">
          <ac:chgData name="Niclas Wiking" userId="c8c1d4d7-78db-43e9-9443-611372e30e43" providerId="ADAL" clId="{B60FF80F-01DC-43D6-A698-2D013E4B81EB}" dt="2023-03-28T06:59:46.697" v="124" actId="21"/>
          <ac:spMkLst>
            <pc:docMk/>
            <pc:sldMk cId="2843799788" sldId="281"/>
            <ac:spMk id="33" creationId="{D908F75B-CA97-B79F-58E3-83DABF91FEDB}"/>
          </ac:spMkLst>
        </pc:spChg>
        <pc:spChg chg="del">
          <ac:chgData name="Niclas Wiking" userId="c8c1d4d7-78db-43e9-9443-611372e30e43" providerId="ADAL" clId="{B60FF80F-01DC-43D6-A698-2D013E4B81EB}" dt="2023-03-28T06:57:20.275" v="99" actId="478"/>
          <ac:spMkLst>
            <pc:docMk/>
            <pc:sldMk cId="2843799788" sldId="281"/>
            <ac:spMk id="36" creationId="{F0DE438A-29FE-57E1-0587-7342CC325E8D}"/>
          </ac:spMkLst>
        </pc:spChg>
        <pc:picChg chg="mod">
          <ac:chgData name="Niclas Wiking" userId="c8c1d4d7-78db-43e9-9443-611372e30e43" providerId="ADAL" clId="{B60FF80F-01DC-43D6-A698-2D013E4B81EB}" dt="2023-03-28T07:12:51.708" v="357" actId="1076"/>
          <ac:picMkLst>
            <pc:docMk/>
            <pc:sldMk cId="2843799788" sldId="281"/>
            <ac:picMk id="27" creationId="{304A434F-1994-1115-E006-C81C9E37D563}"/>
          </ac:picMkLst>
        </pc:picChg>
      </pc:sldChg>
      <pc:sldChg chg="addSp delSp modSp mod">
        <pc:chgData name="Niclas Wiking" userId="c8c1d4d7-78db-43e9-9443-611372e30e43" providerId="ADAL" clId="{B60FF80F-01DC-43D6-A698-2D013E4B81EB}" dt="2023-03-28T07:18:20.307" v="423" actId="207"/>
        <pc:sldMkLst>
          <pc:docMk/>
          <pc:sldMk cId="2599712081" sldId="282"/>
        </pc:sldMkLst>
        <pc:spChg chg="del mod">
          <ac:chgData name="Niclas Wiking" userId="c8c1d4d7-78db-43e9-9443-611372e30e43" providerId="ADAL" clId="{B60FF80F-01DC-43D6-A698-2D013E4B81EB}" dt="2023-03-28T07:07:41.863" v="287" actId="478"/>
          <ac:spMkLst>
            <pc:docMk/>
            <pc:sldMk cId="2599712081" sldId="282"/>
            <ac:spMk id="2" creationId="{66121EA5-AE64-B27A-41BF-CD59FC29EBF4}"/>
          </ac:spMkLst>
        </pc:spChg>
        <pc:spChg chg="del">
          <ac:chgData name="Niclas Wiking" userId="c8c1d4d7-78db-43e9-9443-611372e30e43" providerId="ADAL" clId="{B60FF80F-01DC-43D6-A698-2D013E4B81EB}" dt="2023-03-28T07:07:43.849" v="288" actId="478"/>
          <ac:spMkLst>
            <pc:docMk/>
            <pc:sldMk cId="2599712081" sldId="282"/>
            <ac:spMk id="3" creationId="{74803D3B-E5D5-F818-F86A-62A6CEC6D86A}"/>
          </ac:spMkLst>
        </pc:spChg>
        <pc:spChg chg="del">
          <ac:chgData name="Niclas Wiking" userId="c8c1d4d7-78db-43e9-9443-611372e30e43" providerId="ADAL" clId="{B60FF80F-01DC-43D6-A698-2D013E4B81EB}" dt="2023-03-28T06:59:29.689" v="121" actId="21"/>
          <ac:spMkLst>
            <pc:docMk/>
            <pc:sldMk cId="2599712081" sldId="282"/>
            <ac:spMk id="4" creationId="{CCD2E098-3E94-39F6-FCD7-C63C07A6CA24}"/>
          </ac:spMkLst>
        </pc:spChg>
        <pc:spChg chg="del">
          <ac:chgData name="Niclas Wiking" userId="c8c1d4d7-78db-43e9-9443-611372e30e43" providerId="ADAL" clId="{B60FF80F-01DC-43D6-A698-2D013E4B81EB}" dt="2023-03-28T07:17:40.696" v="418" actId="478"/>
          <ac:spMkLst>
            <pc:docMk/>
            <pc:sldMk cId="2599712081" sldId="282"/>
            <ac:spMk id="5" creationId="{5690AA0C-9D81-45AD-A2C6-8B4E99AF07F1}"/>
          </ac:spMkLst>
        </pc:spChg>
        <pc:spChg chg="del">
          <ac:chgData name="Niclas Wiking" userId="c8c1d4d7-78db-43e9-9443-611372e30e43" providerId="ADAL" clId="{B60FF80F-01DC-43D6-A698-2D013E4B81EB}" dt="2023-03-28T06:59:29.689" v="121" actId="21"/>
          <ac:spMkLst>
            <pc:docMk/>
            <pc:sldMk cId="2599712081" sldId="282"/>
            <ac:spMk id="6" creationId="{1E5236D8-CE70-19D3-5C0E-ED8640F2FD48}"/>
          </ac:spMkLst>
        </pc:spChg>
        <pc:spChg chg="add mod">
          <ac:chgData name="Niclas Wiking" userId="c8c1d4d7-78db-43e9-9443-611372e30e43" providerId="ADAL" clId="{B60FF80F-01DC-43D6-A698-2D013E4B81EB}" dt="2023-03-28T07:06:48.679" v="279" actId="1076"/>
          <ac:spMkLst>
            <pc:docMk/>
            <pc:sldMk cId="2599712081" sldId="282"/>
            <ac:spMk id="7" creationId="{EA9CBD3D-7AC1-BB19-5C91-2C6584A8A85A}"/>
          </ac:spMkLst>
        </pc:spChg>
        <pc:spChg chg="add mod">
          <ac:chgData name="Niclas Wiking" userId="c8c1d4d7-78db-43e9-9443-611372e30e43" providerId="ADAL" clId="{B60FF80F-01DC-43D6-A698-2D013E4B81EB}" dt="2023-03-28T07:06:48.679" v="279" actId="1076"/>
          <ac:spMkLst>
            <pc:docMk/>
            <pc:sldMk cId="2599712081" sldId="282"/>
            <ac:spMk id="9" creationId="{B43027F3-F2D4-A27D-8D6D-7DF24FB647BF}"/>
          </ac:spMkLst>
        </pc:spChg>
        <pc:spChg chg="add mod">
          <ac:chgData name="Niclas Wiking" userId="c8c1d4d7-78db-43e9-9443-611372e30e43" providerId="ADAL" clId="{B60FF80F-01DC-43D6-A698-2D013E4B81EB}" dt="2023-03-28T07:00:04.104" v="127" actId="1076"/>
          <ac:spMkLst>
            <pc:docMk/>
            <pc:sldMk cId="2599712081" sldId="282"/>
            <ac:spMk id="10" creationId="{7374F0D0-8ACB-A5CA-1FC9-2AE2EB97C858}"/>
          </ac:spMkLst>
        </pc:spChg>
        <pc:spChg chg="add mod">
          <ac:chgData name="Niclas Wiking" userId="c8c1d4d7-78db-43e9-9443-611372e30e43" providerId="ADAL" clId="{B60FF80F-01DC-43D6-A698-2D013E4B81EB}" dt="2023-03-28T07:06:44.399" v="278" actId="1076"/>
          <ac:spMkLst>
            <pc:docMk/>
            <pc:sldMk cId="2599712081" sldId="282"/>
            <ac:spMk id="11" creationId="{ACA5936B-A8C8-BDCF-F4E2-E0D48F1DB197}"/>
          </ac:spMkLst>
        </pc:spChg>
        <pc:spChg chg="add mod">
          <ac:chgData name="Niclas Wiking" userId="c8c1d4d7-78db-43e9-9443-611372e30e43" providerId="ADAL" clId="{B60FF80F-01DC-43D6-A698-2D013E4B81EB}" dt="2023-03-28T07:00:04.104" v="127" actId="1076"/>
          <ac:spMkLst>
            <pc:docMk/>
            <pc:sldMk cId="2599712081" sldId="282"/>
            <ac:spMk id="12" creationId="{B7A2320D-3B98-5CFF-9FDF-C3414A49B415}"/>
          </ac:spMkLst>
        </pc:spChg>
        <pc:spChg chg="add mod">
          <ac:chgData name="Niclas Wiking" userId="c8c1d4d7-78db-43e9-9443-611372e30e43" providerId="ADAL" clId="{B60FF80F-01DC-43D6-A698-2D013E4B81EB}" dt="2023-03-28T07:06:44.399" v="278" actId="1076"/>
          <ac:spMkLst>
            <pc:docMk/>
            <pc:sldMk cId="2599712081" sldId="282"/>
            <ac:spMk id="13" creationId="{B3032488-BAA0-5EDD-F185-C3970EC0FB27}"/>
          </ac:spMkLst>
        </pc:spChg>
        <pc:spChg chg="add mod ord">
          <ac:chgData name="Niclas Wiking" userId="c8c1d4d7-78db-43e9-9443-611372e30e43" providerId="ADAL" clId="{B60FF80F-01DC-43D6-A698-2D013E4B81EB}" dt="2023-03-28T07:13:58.289" v="378" actId="20577"/>
          <ac:spMkLst>
            <pc:docMk/>
            <pc:sldMk cId="2599712081" sldId="282"/>
            <ac:spMk id="14" creationId="{23555DAF-F51F-E928-2E64-C0909C19C976}"/>
          </ac:spMkLst>
        </pc:spChg>
        <pc:spChg chg="add mod">
          <ac:chgData name="Niclas Wiking" userId="c8c1d4d7-78db-43e9-9443-611372e30e43" providerId="ADAL" clId="{B60FF80F-01DC-43D6-A698-2D013E4B81EB}" dt="2023-03-28T07:07:48.039" v="289" actId="1076"/>
          <ac:spMkLst>
            <pc:docMk/>
            <pc:sldMk cId="2599712081" sldId="282"/>
            <ac:spMk id="15" creationId="{E7FCEFEF-9844-41B2-929D-34B4D6D86110}"/>
          </ac:spMkLst>
        </pc:spChg>
        <pc:spChg chg="add mod">
          <ac:chgData name="Niclas Wiking" userId="c8c1d4d7-78db-43e9-9443-611372e30e43" providerId="ADAL" clId="{B60FF80F-01DC-43D6-A698-2D013E4B81EB}" dt="2023-03-28T07:07:48.039" v="289" actId="1076"/>
          <ac:spMkLst>
            <pc:docMk/>
            <pc:sldMk cId="2599712081" sldId="282"/>
            <ac:spMk id="16" creationId="{0EDB4E6C-B84D-5364-49C5-3B870733E03A}"/>
          </ac:spMkLst>
        </pc:spChg>
        <pc:spChg chg="add mod">
          <ac:chgData name="Niclas Wiking" userId="c8c1d4d7-78db-43e9-9443-611372e30e43" providerId="ADAL" clId="{B60FF80F-01DC-43D6-A698-2D013E4B81EB}" dt="2023-03-28T07:17:41.420" v="419"/>
          <ac:spMkLst>
            <pc:docMk/>
            <pc:sldMk cId="2599712081" sldId="282"/>
            <ac:spMk id="17" creationId="{F5C48C1B-507D-3019-9943-6F7C814326C2}"/>
          </ac:spMkLst>
        </pc:spChg>
        <pc:spChg chg="mod">
          <ac:chgData name="Niclas Wiking" userId="c8c1d4d7-78db-43e9-9443-611372e30e43" providerId="ADAL" clId="{B60FF80F-01DC-43D6-A698-2D013E4B81EB}" dt="2023-03-28T07:09:35.597" v="315" actId="1076"/>
          <ac:spMkLst>
            <pc:docMk/>
            <pc:sldMk cId="2599712081" sldId="282"/>
            <ac:spMk id="20" creationId="{23C1C41B-3516-0C25-BAC1-AD897BD90FE4}"/>
          </ac:spMkLst>
        </pc:spChg>
        <pc:spChg chg="del">
          <ac:chgData name="Niclas Wiking" userId="c8c1d4d7-78db-43e9-9443-611372e30e43" providerId="ADAL" clId="{B60FF80F-01DC-43D6-A698-2D013E4B81EB}" dt="2023-03-28T06:59:29.689" v="121" actId="21"/>
          <ac:spMkLst>
            <pc:docMk/>
            <pc:sldMk cId="2599712081" sldId="282"/>
            <ac:spMk id="22" creationId="{A53E28D2-5313-A23E-EC08-6BD055444169}"/>
          </ac:spMkLst>
        </pc:spChg>
        <pc:spChg chg="del">
          <ac:chgData name="Niclas Wiking" userId="c8c1d4d7-78db-43e9-9443-611372e30e43" providerId="ADAL" clId="{B60FF80F-01DC-43D6-A698-2D013E4B81EB}" dt="2023-03-28T06:59:29.689" v="121" actId="21"/>
          <ac:spMkLst>
            <pc:docMk/>
            <pc:sldMk cId="2599712081" sldId="282"/>
            <ac:spMk id="23" creationId="{B7CC8CBE-712C-E5F1-959F-DCBA68001675}"/>
          </ac:spMkLst>
        </pc:spChg>
        <pc:spChg chg="del">
          <ac:chgData name="Niclas Wiking" userId="c8c1d4d7-78db-43e9-9443-611372e30e43" providerId="ADAL" clId="{B60FF80F-01DC-43D6-A698-2D013E4B81EB}" dt="2023-03-28T06:58:43.050" v="115" actId="478"/>
          <ac:spMkLst>
            <pc:docMk/>
            <pc:sldMk cId="2599712081" sldId="282"/>
            <ac:spMk id="24" creationId="{B1D663ED-2D2E-B938-08C6-6D930FCEFEC0}"/>
          </ac:spMkLst>
        </pc:spChg>
        <pc:spChg chg="mod ord">
          <ac:chgData name="Niclas Wiking" userId="c8c1d4d7-78db-43e9-9443-611372e30e43" providerId="ADAL" clId="{B60FF80F-01DC-43D6-A698-2D013E4B81EB}" dt="2023-03-28T07:17:48.756" v="420" actId="166"/>
          <ac:spMkLst>
            <pc:docMk/>
            <pc:sldMk cId="2599712081" sldId="282"/>
            <ac:spMk id="32" creationId="{988B4A43-10BB-2383-3C52-5841191BF905}"/>
          </ac:spMkLst>
        </pc:spChg>
        <pc:spChg chg="del">
          <ac:chgData name="Niclas Wiking" userId="c8c1d4d7-78db-43e9-9443-611372e30e43" providerId="ADAL" clId="{B60FF80F-01DC-43D6-A698-2D013E4B81EB}" dt="2023-03-28T06:58:49.291" v="116" actId="478"/>
          <ac:spMkLst>
            <pc:docMk/>
            <pc:sldMk cId="2599712081" sldId="282"/>
            <ac:spMk id="35" creationId="{2F85F3CE-1154-E4D5-14CA-C2884636C911}"/>
          </ac:spMkLst>
        </pc:spChg>
        <pc:spChg chg="del">
          <ac:chgData name="Niclas Wiking" userId="c8c1d4d7-78db-43e9-9443-611372e30e43" providerId="ADAL" clId="{B60FF80F-01DC-43D6-A698-2D013E4B81EB}" dt="2023-03-28T06:58:53.569" v="117" actId="478"/>
          <ac:spMkLst>
            <pc:docMk/>
            <pc:sldMk cId="2599712081" sldId="282"/>
            <ac:spMk id="36" creationId="{D2C6E807-DDBA-B966-33BA-4C06AF1C39EF}"/>
          </ac:spMkLst>
        </pc:spChg>
        <pc:spChg chg="add del mod">
          <ac:chgData name="Niclas Wiking" userId="c8c1d4d7-78db-43e9-9443-611372e30e43" providerId="ADAL" clId="{B60FF80F-01DC-43D6-A698-2D013E4B81EB}" dt="2023-03-28T07:08:10.899" v="305" actId="20577"/>
          <ac:spMkLst>
            <pc:docMk/>
            <pc:sldMk cId="2599712081" sldId="282"/>
            <ac:spMk id="37" creationId="{CD821530-DF77-C1BA-979B-098A517AEACF}"/>
          </ac:spMkLst>
        </pc:spChg>
        <pc:spChg chg="add del mod ord">
          <ac:chgData name="Niclas Wiking" userId="c8c1d4d7-78db-43e9-9443-611372e30e43" providerId="ADAL" clId="{B60FF80F-01DC-43D6-A698-2D013E4B81EB}" dt="2023-03-28T07:09:19.436" v="314" actId="166"/>
          <ac:spMkLst>
            <pc:docMk/>
            <pc:sldMk cId="2599712081" sldId="282"/>
            <ac:spMk id="38" creationId="{05DC192A-8BBA-C10A-49B0-9EFF0AB61166}"/>
          </ac:spMkLst>
        </pc:spChg>
        <pc:spChg chg="del">
          <ac:chgData name="Niclas Wiking" userId="c8c1d4d7-78db-43e9-9443-611372e30e43" providerId="ADAL" clId="{B60FF80F-01DC-43D6-A698-2D013E4B81EB}" dt="2023-03-28T07:00:35.783" v="132" actId="478"/>
          <ac:spMkLst>
            <pc:docMk/>
            <pc:sldMk cId="2599712081" sldId="282"/>
            <ac:spMk id="39" creationId="{E3C25100-A906-F11F-08C9-3182A6D85044}"/>
          </ac:spMkLst>
        </pc:spChg>
        <pc:spChg chg="del">
          <ac:chgData name="Niclas Wiking" userId="c8c1d4d7-78db-43e9-9443-611372e30e43" providerId="ADAL" clId="{B60FF80F-01DC-43D6-A698-2D013E4B81EB}" dt="2023-03-28T07:00:37.263" v="133" actId="478"/>
          <ac:spMkLst>
            <pc:docMk/>
            <pc:sldMk cId="2599712081" sldId="282"/>
            <ac:spMk id="40" creationId="{0A6B7C12-0318-F1D8-8A1B-8CE4990279E9}"/>
          </ac:spMkLst>
        </pc:spChg>
        <pc:spChg chg="mod">
          <ac:chgData name="Niclas Wiking" userId="c8c1d4d7-78db-43e9-9443-611372e30e43" providerId="ADAL" clId="{B60FF80F-01DC-43D6-A698-2D013E4B81EB}" dt="2023-03-28T07:07:28.492" v="283" actId="1076"/>
          <ac:spMkLst>
            <pc:docMk/>
            <pc:sldMk cId="2599712081" sldId="282"/>
            <ac:spMk id="41" creationId="{52F80096-1DE4-4C01-6C01-254C8D3FA5F3}"/>
          </ac:spMkLst>
        </pc:spChg>
        <pc:spChg chg="mod">
          <ac:chgData name="Niclas Wiking" userId="c8c1d4d7-78db-43e9-9443-611372e30e43" providerId="ADAL" clId="{B60FF80F-01DC-43D6-A698-2D013E4B81EB}" dt="2023-03-28T07:18:20.307" v="423" actId="207"/>
          <ac:spMkLst>
            <pc:docMk/>
            <pc:sldMk cId="2599712081" sldId="282"/>
            <ac:spMk id="42" creationId="{A0377D3C-67C0-C881-6E86-E1F5D337D7D9}"/>
          </ac:spMkLst>
        </pc:spChg>
        <pc:picChg chg="mod">
          <ac:chgData name="Niclas Wiking" userId="c8c1d4d7-78db-43e9-9443-611372e30e43" providerId="ADAL" clId="{B60FF80F-01DC-43D6-A698-2D013E4B81EB}" dt="2023-03-28T07:07:23.092" v="282" actId="1076"/>
          <ac:picMkLst>
            <pc:docMk/>
            <pc:sldMk cId="2599712081" sldId="282"/>
            <ac:picMk id="25" creationId="{7EFA6925-77E2-4F71-7BE0-786C6FE90357}"/>
          </ac:picMkLst>
        </pc:picChg>
        <pc:picChg chg="mod">
          <ac:chgData name="Niclas Wiking" userId="c8c1d4d7-78db-43e9-9443-611372e30e43" providerId="ADAL" clId="{B60FF80F-01DC-43D6-A698-2D013E4B81EB}" dt="2023-03-28T07:04:49.419" v="207" actId="14100"/>
          <ac:picMkLst>
            <pc:docMk/>
            <pc:sldMk cId="2599712081" sldId="282"/>
            <ac:picMk id="26" creationId="{7EF4A1D3-14EC-AF35-698A-20679BF2573B}"/>
          </ac:picMkLst>
        </pc:picChg>
        <pc:picChg chg="mod">
          <ac:chgData name="Niclas Wiking" userId="c8c1d4d7-78db-43e9-9443-611372e30e43" providerId="ADAL" clId="{B60FF80F-01DC-43D6-A698-2D013E4B81EB}" dt="2023-03-28T07:06:02.338" v="275" actId="1076"/>
          <ac:picMkLst>
            <pc:docMk/>
            <pc:sldMk cId="2599712081" sldId="282"/>
            <ac:picMk id="27" creationId="{304A434F-1994-1115-E006-C81C9E37D563}"/>
          </ac:picMkLst>
        </pc:picChg>
        <pc:picChg chg="add del mod">
          <ac:chgData name="Niclas Wiking" userId="c8c1d4d7-78db-43e9-9443-611372e30e43" providerId="ADAL" clId="{B60FF80F-01DC-43D6-A698-2D013E4B81EB}" dt="2023-03-28T07:08:50.703" v="307" actId="478"/>
          <ac:picMkLst>
            <pc:docMk/>
            <pc:sldMk cId="2599712081" sldId="282"/>
            <ac:picMk id="1026" creationId="{E41A5688-0BF6-D4C4-45A1-4C83D7067DCE}"/>
          </ac:picMkLst>
        </pc:picChg>
        <pc:picChg chg="add mod">
          <ac:chgData name="Niclas Wiking" userId="c8c1d4d7-78db-43e9-9443-611372e30e43" providerId="ADAL" clId="{B60FF80F-01DC-43D6-A698-2D013E4B81EB}" dt="2023-03-28T07:09:07.557" v="312" actId="1076"/>
          <ac:picMkLst>
            <pc:docMk/>
            <pc:sldMk cId="2599712081" sldId="282"/>
            <ac:picMk id="1028" creationId="{FD091D5B-9C72-8622-A8AF-FBBA461AC90C}"/>
          </ac:picMkLst>
        </pc:picChg>
      </pc:sldChg>
      <pc:sldChg chg="add">
        <pc:chgData name="Niclas Wiking" userId="c8c1d4d7-78db-43e9-9443-611372e30e43" providerId="ADAL" clId="{B60FF80F-01DC-43D6-A698-2D013E4B81EB}" dt="2023-03-28T07:54:06.982" v="425"/>
        <pc:sldMkLst>
          <pc:docMk/>
          <pc:sldMk cId="1938280382" sldId="283"/>
        </pc:sldMkLst>
      </pc:sldChg>
      <pc:sldChg chg="del">
        <pc:chgData name="Niclas Wiking" userId="c8c1d4d7-78db-43e9-9443-611372e30e43" providerId="ADAL" clId="{B60FF80F-01DC-43D6-A698-2D013E4B81EB}" dt="2023-03-28T06:58:02.020" v="114" actId="47"/>
        <pc:sldMkLst>
          <pc:docMk/>
          <pc:sldMk cId="2857196948" sldId="283"/>
        </pc:sldMkLst>
      </pc:sldChg>
      <pc:sldChg chg="addSp delSp modSp add mod ord">
        <pc:chgData name="Niclas Wiking" userId="c8c1d4d7-78db-43e9-9443-611372e30e43" providerId="ADAL" clId="{B60FF80F-01DC-43D6-A698-2D013E4B81EB}" dt="2023-04-24T14:45:19.846" v="1530" actId="20577"/>
        <pc:sldMkLst>
          <pc:docMk/>
          <pc:sldMk cId="2355063498" sldId="284"/>
        </pc:sldMkLst>
        <pc:spChg chg="del mod">
          <ac:chgData name="Niclas Wiking" userId="c8c1d4d7-78db-43e9-9443-611372e30e43" providerId="ADAL" clId="{B60FF80F-01DC-43D6-A698-2D013E4B81EB}" dt="2023-04-24T14:44:02.943" v="1497" actId="478"/>
          <ac:spMkLst>
            <pc:docMk/>
            <pc:sldMk cId="2355063498" sldId="284"/>
            <ac:spMk id="2" creationId="{1DF58254-7E68-678A-BD97-F2E1885B3AD0}"/>
          </ac:spMkLst>
        </pc:spChg>
        <pc:spChg chg="add mod">
          <ac:chgData name="Niclas Wiking" userId="c8c1d4d7-78db-43e9-9443-611372e30e43" providerId="ADAL" clId="{B60FF80F-01DC-43D6-A698-2D013E4B81EB}" dt="2023-04-24T14:45:19.846" v="1530" actId="20577"/>
          <ac:spMkLst>
            <pc:docMk/>
            <pc:sldMk cId="2355063498" sldId="284"/>
            <ac:spMk id="3" creationId="{34C828CC-F91F-5ECE-90CA-A21618E6FB47}"/>
          </ac:spMkLst>
        </pc:spChg>
        <pc:spChg chg="del">
          <ac:chgData name="Niclas Wiking" userId="c8c1d4d7-78db-43e9-9443-611372e30e43" providerId="ADAL" clId="{B60FF80F-01DC-43D6-A698-2D013E4B81EB}" dt="2023-04-05T07:53:52.308" v="487" actId="478"/>
          <ac:spMkLst>
            <pc:docMk/>
            <pc:sldMk cId="2355063498" sldId="284"/>
            <ac:spMk id="3" creationId="{A94E4BE8-3676-4670-73D9-4A6688829F17}"/>
          </ac:spMkLst>
        </pc:spChg>
        <pc:spChg chg="add mod ord">
          <ac:chgData name="Niclas Wiking" userId="c8c1d4d7-78db-43e9-9443-611372e30e43" providerId="ADAL" clId="{B60FF80F-01DC-43D6-A698-2D013E4B81EB}" dt="2023-04-24T14:44:07.170" v="1498" actId="1076"/>
          <ac:spMkLst>
            <pc:docMk/>
            <pc:sldMk cId="2355063498" sldId="284"/>
            <ac:spMk id="4" creationId="{43217721-2393-496E-AF00-E9303B9CBC47}"/>
          </ac:spMkLst>
        </pc:spChg>
        <pc:spChg chg="del">
          <ac:chgData name="Niclas Wiking" userId="c8c1d4d7-78db-43e9-9443-611372e30e43" providerId="ADAL" clId="{B60FF80F-01DC-43D6-A698-2D013E4B81EB}" dt="2023-04-05T07:53:43.648" v="481" actId="478"/>
          <ac:spMkLst>
            <pc:docMk/>
            <pc:sldMk cId="2355063498" sldId="284"/>
            <ac:spMk id="4" creationId="{8D5EFD1C-F72A-26A8-300F-27CEDDD4C784}"/>
          </ac:spMkLst>
        </pc:spChg>
        <pc:spChg chg="add mod">
          <ac:chgData name="Niclas Wiking" userId="c8c1d4d7-78db-43e9-9443-611372e30e43" providerId="ADAL" clId="{B60FF80F-01DC-43D6-A698-2D013E4B81EB}" dt="2023-04-24T14:44:13.754" v="1503" actId="20577"/>
          <ac:spMkLst>
            <pc:docMk/>
            <pc:sldMk cId="2355063498" sldId="284"/>
            <ac:spMk id="6" creationId="{69C780FE-F699-43CD-548F-E8ED386CA50E}"/>
          </ac:spMkLst>
        </pc:spChg>
        <pc:spChg chg="del">
          <ac:chgData name="Niclas Wiking" userId="c8c1d4d7-78db-43e9-9443-611372e30e43" providerId="ADAL" clId="{B60FF80F-01DC-43D6-A698-2D013E4B81EB}" dt="2023-04-05T07:53:49.376" v="485" actId="478"/>
          <ac:spMkLst>
            <pc:docMk/>
            <pc:sldMk cId="2355063498" sldId="284"/>
            <ac:spMk id="10" creationId="{63005EE3-49D3-2B84-8E8D-FF136D1553D2}"/>
          </ac:spMkLst>
        </pc:spChg>
        <pc:spChg chg="del">
          <ac:chgData name="Niclas Wiking" userId="c8c1d4d7-78db-43e9-9443-611372e30e43" providerId="ADAL" clId="{B60FF80F-01DC-43D6-A698-2D013E4B81EB}" dt="2023-04-05T07:53:45.881" v="482" actId="478"/>
          <ac:spMkLst>
            <pc:docMk/>
            <pc:sldMk cId="2355063498" sldId="284"/>
            <ac:spMk id="11" creationId="{B0D4C8B4-1BF0-D0C0-7830-445229A193AA}"/>
          </ac:spMkLst>
        </pc:spChg>
        <pc:spChg chg="del">
          <ac:chgData name="Niclas Wiking" userId="c8c1d4d7-78db-43e9-9443-611372e30e43" providerId="ADAL" clId="{B60FF80F-01DC-43D6-A698-2D013E4B81EB}" dt="2023-04-05T07:53:53.578" v="488" actId="478"/>
          <ac:spMkLst>
            <pc:docMk/>
            <pc:sldMk cId="2355063498" sldId="284"/>
            <ac:spMk id="13" creationId="{C21DCC8D-0441-DB1F-898B-C10713443671}"/>
          </ac:spMkLst>
        </pc:spChg>
        <pc:spChg chg="del">
          <ac:chgData name="Niclas Wiking" userId="c8c1d4d7-78db-43e9-9443-611372e30e43" providerId="ADAL" clId="{B60FF80F-01DC-43D6-A698-2D013E4B81EB}" dt="2023-04-05T07:53:50.425" v="486" actId="478"/>
          <ac:spMkLst>
            <pc:docMk/>
            <pc:sldMk cId="2355063498" sldId="284"/>
            <ac:spMk id="16" creationId="{38AAEE92-888E-4AB5-5B2F-51922ED06C7C}"/>
          </ac:spMkLst>
        </pc:spChg>
        <pc:spChg chg="del">
          <ac:chgData name="Niclas Wiking" userId="c8c1d4d7-78db-43e9-9443-611372e30e43" providerId="ADAL" clId="{B60FF80F-01DC-43D6-A698-2D013E4B81EB}" dt="2023-04-05T07:53:46.854" v="483" actId="478"/>
          <ac:spMkLst>
            <pc:docMk/>
            <pc:sldMk cId="2355063498" sldId="284"/>
            <ac:spMk id="17" creationId="{CF4768B6-D5F8-0DC6-F817-2B221EE756D4}"/>
          </ac:spMkLst>
        </pc:spChg>
        <pc:spChg chg="del">
          <ac:chgData name="Niclas Wiking" userId="c8c1d4d7-78db-43e9-9443-611372e30e43" providerId="ADAL" clId="{B60FF80F-01DC-43D6-A698-2D013E4B81EB}" dt="2023-04-05T07:53:48.028" v="484" actId="478"/>
          <ac:spMkLst>
            <pc:docMk/>
            <pc:sldMk cId="2355063498" sldId="284"/>
            <ac:spMk id="21" creationId="{FADED2DF-EA7D-F64C-80C4-B7F92861719F}"/>
          </ac:spMkLst>
        </pc:spChg>
        <pc:spChg chg="del">
          <ac:chgData name="Niclas Wiking" userId="c8c1d4d7-78db-43e9-9443-611372e30e43" providerId="ADAL" clId="{B60FF80F-01DC-43D6-A698-2D013E4B81EB}" dt="2023-04-05T09:02:58.223" v="955" actId="478"/>
          <ac:spMkLst>
            <pc:docMk/>
            <pc:sldMk cId="2355063498" sldId="284"/>
            <ac:spMk id="28" creationId="{E397B12D-CBA1-892E-F370-77F5B0444D71}"/>
          </ac:spMkLst>
        </pc:spChg>
        <pc:spChg chg="mod">
          <ac:chgData name="Niclas Wiking" userId="c8c1d4d7-78db-43e9-9443-611372e30e43" providerId="ADAL" clId="{B60FF80F-01DC-43D6-A698-2D013E4B81EB}" dt="2023-04-24T14:41:38.264" v="1483" actId="14100"/>
          <ac:spMkLst>
            <pc:docMk/>
            <pc:sldMk cId="2355063498" sldId="284"/>
            <ac:spMk id="29" creationId="{D4A8E534-E7D3-45B1-8FB4-3C78E1E8E4CA}"/>
          </ac:spMkLst>
        </pc:spChg>
        <pc:picChg chg="del">
          <ac:chgData name="Niclas Wiking" userId="c8c1d4d7-78db-43e9-9443-611372e30e43" providerId="ADAL" clId="{B60FF80F-01DC-43D6-A698-2D013E4B81EB}" dt="2023-04-05T09:02:47.406" v="952" actId="478"/>
          <ac:picMkLst>
            <pc:docMk/>
            <pc:sldMk cId="2355063498" sldId="284"/>
            <ac:picMk id="25" creationId="{7EFA6925-77E2-4F71-7BE0-786C6FE90357}"/>
          </ac:picMkLst>
        </pc:picChg>
        <pc:picChg chg="del">
          <ac:chgData name="Niclas Wiking" userId="c8c1d4d7-78db-43e9-9443-611372e30e43" providerId="ADAL" clId="{B60FF80F-01DC-43D6-A698-2D013E4B81EB}" dt="2023-04-05T09:02:49.724" v="954" actId="478"/>
          <ac:picMkLst>
            <pc:docMk/>
            <pc:sldMk cId="2355063498" sldId="284"/>
            <ac:picMk id="26" creationId="{7EF4A1D3-14EC-AF35-698A-20679BF2573B}"/>
          </ac:picMkLst>
        </pc:picChg>
        <pc:picChg chg="del">
          <ac:chgData name="Niclas Wiking" userId="c8c1d4d7-78db-43e9-9443-611372e30e43" providerId="ADAL" clId="{B60FF80F-01DC-43D6-A698-2D013E4B81EB}" dt="2023-04-05T09:02:48.529" v="953" actId="478"/>
          <ac:picMkLst>
            <pc:docMk/>
            <pc:sldMk cId="2355063498" sldId="284"/>
            <ac:picMk id="27" creationId="{304A434F-1994-1115-E006-C81C9E37D563}"/>
          </ac:picMkLst>
        </pc:picChg>
      </pc:sldChg>
      <pc:sldChg chg="add ord">
        <pc:chgData name="Niclas Wiking" userId="c8c1d4d7-78db-43e9-9443-611372e30e43" providerId="ADAL" clId="{B60FF80F-01DC-43D6-A698-2D013E4B81EB}" dt="2023-04-05T08:01:53.683" v="772"/>
        <pc:sldMkLst>
          <pc:docMk/>
          <pc:sldMk cId="695151488" sldId="285"/>
        </pc:sldMkLst>
      </pc:sldChg>
      <pc:sldChg chg="addSp delSp new del mod">
        <pc:chgData name="Niclas Wiking" userId="c8c1d4d7-78db-43e9-9443-611372e30e43" providerId="ADAL" clId="{B60FF80F-01DC-43D6-A698-2D013E4B81EB}" dt="2023-04-05T07:58:37.623" v="642" actId="680"/>
        <pc:sldMkLst>
          <pc:docMk/>
          <pc:sldMk cId="2601637240" sldId="285"/>
        </pc:sldMkLst>
        <pc:spChg chg="add del">
          <ac:chgData name="Niclas Wiking" userId="c8c1d4d7-78db-43e9-9443-611372e30e43" providerId="ADAL" clId="{B60FF80F-01DC-43D6-A698-2D013E4B81EB}" dt="2023-04-05T07:58:37.005" v="641" actId="22"/>
          <ac:spMkLst>
            <pc:docMk/>
            <pc:sldMk cId="2601637240" sldId="285"/>
            <ac:spMk id="5" creationId="{74ED17FB-2EB6-9A96-EC3E-7DF446D649A6}"/>
          </ac:spMkLst>
        </pc:spChg>
      </pc:sldChg>
      <pc:sldChg chg="addSp delSp modSp add mod">
        <pc:chgData name="Niclas Wiking" userId="c8c1d4d7-78db-43e9-9443-611372e30e43" providerId="ADAL" clId="{B60FF80F-01DC-43D6-A698-2D013E4B81EB}" dt="2023-04-24T14:39:33.959" v="1384" actId="20577"/>
        <pc:sldMkLst>
          <pc:docMk/>
          <pc:sldMk cId="1275376917" sldId="286"/>
        </pc:sldMkLst>
        <pc:spChg chg="mod">
          <ac:chgData name="Niclas Wiking" userId="c8c1d4d7-78db-43e9-9443-611372e30e43" providerId="ADAL" clId="{B60FF80F-01DC-43D6-A698-2D013E4B81EB}" dt="2023-04-24T14:39:33.959" v="1384" actId="20577"/>
          <ac:spMkLst>
            <pc:docMk/>
            <pc:sldMk cId="1275376917" sldId="286"/>
            <ac:spMk id="6" creationId="{69C780FE-F699-43CD-548F-E8ED386CA50E}"/>
          </ac:spMkLst>
        </pc:spChg>
        <pc:spChg chg="del">
          <ac:chgData name="Niclas Wiking" userId="c8c1d4d7-78db-43e9-9443-611372e30e43" providerId="ADAL" clId="{B60FF80F-01DC-43D6-A698-2D013E4B81EB}" dt="2023-04-05T09:07:12.151" v="1189" actId="478"/>
          <ac:spMkLst>
            <pc:docMk/>
            <pc:sldMk cId="1275376917" sldId="286"/>
            <ac:spMk id="29" creationId="{D4A8E534-E7D3-45B1-8FB4-3C78E1E8E4CA}"/>
          </ac:spMkLst>
        </pc:spChg>
        <pc:picChg chg="add mod">
          <ac:chgData name="Niclas Wiking" userId="c8c1d4d7-78db-43e9-9443-611372e30e43" providerId="ADAL" clId="{B60FF80F-01DC-43D6-A698-2D013E4B81EB}" dt="2023-04-05T09:07:20.395" v="1194" actId="1076"/>
          <ac:picMkLst>
            <pc:docMk/>
            <pc:sldMk cId="1275376917" sldId="286"/>
            <ac:picMk id="3" creationId="{31367090-4AE5-C6FB-6E2B-20BB6A76ABF8}"/>
          </ac:picMkLst>
        </pc:picChg>
      </pc:sldChg>
      <pc:sldChg chg="delSp modSp add del mod">
        <pc:chgData name="Niclas Wiking" userId="c8c1d4d7-78db-43e9-9443-611372e30e43" providerId="ADAL" clId="{B60FF80F-01DC-43D6-A698-2D013E4B81EB}" dt="2023-04-05T08:43:48.729" v="950" actId="47"/>
        <pc:sldMkLst>
          <pc:docMk/>
          <pc:sldMk cId="1866187132" sldId="286"/>
        </pc:sldMkLst>
        <pc:spChg chg="mod ord">
          <ac:chgData name="Niclas Wiking" userId="c8c1d4d7-78db-43e9-9443-611372e30e43" providerId="ADAL" clId="{B60FF80F-01DC-43D6-A698-2D013E4B81EB}" dt="2023-04-05T08:40:31.377" v="949" actId="1076"/>
          <ac:spMkLst>
            <pc:docMk/>
            <pc:sldMk cId="1866187132" sldId="286"/>
            <ac:spMk id="6" creationId="{140B9CA6-ABE6-4E5D-B28A-93394C37D10B}"/>
          </ac:spMkLst>
        </pc:spChg>
        <pc:picChg chg="del">
          <ac:chgData name="Niclas Wiking" userId="c8c1d4d7-78db-43e9-9443-611372e30e43" providerId="ADAL" clId="{B60FF80F-01DC-43D6-A698-2D013E4B81EB}" dt="2023-04-05T08:39:31.043" v="923" actId="478"/>
          <ac:picMkLst>
            <pc:docMk/>
            <pc:sldMk cId="1866187132" sldId="286"/>
            <ac:picMk id="3" creationId="{35FA6ADE-15AF-487A-A003-1A41AD17A505}"/>
          </ac:picMkLst>
        </pc:picChg>
      </pc:sldChg>
      <pc:sldChg chg="add">
        <pc:chgData name="Niclas Wiking" userId="c8c1d4d7-78db-43e9-9443-611372e30e43" providerId="ADAL" clId="{B60FF80F-01DC-43D6-A698-2D013E4B81EB}" dt="2023-04-24T14:43:41.794" v="1492"/>
        <pc:sldMkLst>
          <pc:docMk/>
          <pc:sldMk cId="3273375516" sldId="287"/>
        </pc:sldMkLst>
      </pc:sldChg>
      <pc:sldChg chg="add ord">
        <pc:chgData name="Niclas Wiking" userId="c8c1d4d7-78db-43e9-9443-611372e30e43" providerId="ADAL" clId="{B60FF80F-01DC-43D6-A698-2D013E4B81EB}" dt="2023-04-24T14:44:33.678" v="1506"/>
        <pc:sldMkLst>
          <pc:docMk/>
          <pc:sldMk cId="982752913" sldId="288"/>
        </pc:sldMkLst>
      </pc:sldChg>
      <pc:sldChg chg="addSp delSp modSp add mod ord">
        <pc:chgData name="Niclas Wiking" userId="c8c1d4d7-78db-43e9-9443-611372e30e43" providerId="ADAL" clId="{B60FF80F-01DC-43D6-A698-2D013E4B81EB}" dt="2023-04-24T14:45:55.564" v="1532"/>
        <pc:sldMkLst>
          <pc:docMk/>
          <pc:sldMk cId="1749854850" sldId="289"/>
        </pc:sldMkLst>
        <pc:spChg chg="del">
          <ac:chgData name="Niclas Wiking" userId="c8c1d4d7-78db-43e9-9443-611372e30e43" providerId="ADAL" clId="{B60FF80F-01DC-43D6-A698-2D013E4B81EB}" dt="2023-04-24T14:45:55.173" v="1531" actId="478"/>
          <ac:spMkLst>
            <pc:docMk/>
            <pc:sldMk cId="1749854850" sldId="289"/>
            <ac:spMk id="2" creationId="{1DF58254-7E68-678A-BD97-F2E1885B3AD0}"/>
          </ac:spMkLst>
        </pc:spChg>
        <pc:spChg chg="add mod">
          <ac:chgData name="Niclas Wiking" userId="c8c1d4d7-78db-43e9-9443-611372e30e43" providerId="ADAL" clId="{B60FF80F-01DC-43D6-A698-2D013E4B81EB}" dt="2023-04-24T14:45:55.564" v="1532"/>
          <ac:spMkLst>
            <pc:docMk/>
            <pc:sldMk cId="1749854850" sldId="289"/>
            <ac:spMk id="4" creationId="{657DD8FA-7454-AED2-7394-8AC1D669B6AC}"/>
          </ac:spMkLst>
        </pc:spChg>
      </pc:sldChg>
      <pc:sldChg chg="addSp delSp modSp add mod ord">
        <pc:chgData name="Niclas Wiking" userId="c8c1d4d7-78db-43e9-9443-611372e30e43" providerId="ADAL" clId="{B60FF80F-01DC-43D6-A698-2D013E4B81EB}" dt="2023-04-24T14:56:17.142" v="2496" actId="20577"/>
        <pc:sldMkLst>
          <pc:docMk/>
          <pc:sldMk cId="42694810" sldId="290"/>
        </pc:sldMkLst>
        <pc:spChg chg="add mod ord">
          <ac:chgData name="Niclas Wiking" userId="c8c1d4d7-78db-43e9-9443-611372e30e43" providerId="ADAL" clId="{B60FF80F-01DC-43D6-A698-2D013E4B81EB}" dt="2023-04-24T14:52:53.095" v="2211" actId="1076"/>
          <ac:spMkLst>
            <pc:docMk/>
            <pc:sldMk cId="42694810" sldId="290"/>
            <ac:spMk id="2" creationId="{754E67D2-0AB4-5544-E928-B45D24272C9B}"/>
          </ac:spMkLst>
        </pc:spChg>
        <pc:spChg chg="mod">
          <ac:chgData name="Niclas Wiking" userId="c8c1d4d7-78db-43e9-9443-611372e30e43" providerId="ADAL" clId="{B60FF80F-01DC-43D6-A698-2D013E4B81EB}" dt="2023-04-24T14:56:17.142" v="2496" actId="20577"/>
          <ac:spMkLst>
            <pc:docMk/>
            <pc:sldMk cId="42694810" sldId="290"/>
            <ac:spMk id="3" creationId="{34C828CC-F91F-5ECE-90CA-A21618E6FB47}"/>
          </ac:spMkLst>
        </pc:spChg>
        <pc:spChg chg="del">
          <ac:chgData name="Niclas Wiking" userId="c8c1d4d7-78db-43e9-9443-611372e30e43" providerId="ADAL" clId="{B60FF80F-01DC-43D6-A698-2D013E4B81EB}" dt="2023-04-24T14:46:33.254" v="1536" actId="478"/>
          <ac:spMkLst>
            <pc:docMk/>
            <pc:sldMk cId="42694810" sldId="290"/>
            <ac:spMk id="4" creationId="{43217721-2393-496E-AF00-E9303B9CBC47}"/>
          </ac:spMkLst>
        </pc:spChg>
        <pc:spChg chg="mod">
          <ac:chgData name="Niclas Wiking" userId="c8c1d4d7-78db-43e9-9443-611372e30e43" providerId="ADAL" clId="{B60FF80F-01DC-43D6-A698-2D013E4B81EB}" dt="2023-04-24T14:52:56.361" v="2212" actId="14100"/>
          <ac:spMkLst>
            <pc:docMk/>
            <pc:sldMk cId="42694810" sldId="290"/>
            <ac:spMk id="6" creationId="{69C780FE-F699-43CD-548F-E8ED386CA50E}"/>
          </ac:spMkLst>
        </pc:spChg>
      </pc:sldChg>
      <pc:sldChg chg="add ord">
        <pc:chgData name="Niclas Wiking" userId="c8c1d4d7-78db-43e9-9443-611372e30e43" providerId="ADAL" clId="{B60FF80F-01DC-43D6-A698-2D013E4B81EB}" dt="2023-04-24T14:56:36.718" v="2499"/>
        <pc:sldMkLst>
          <pc:docMk/>
          <pc:sldMk cId="2292787415" sldId="291"/>
        </pc:sldMkLst>
      </pc:sldChg>
      <pc:sldChg chg="addSp delSp modSp add mod ord">
        <pc:chgData name="Niclas Wiking" userId="c8c1d4d7-78db-43e9-9443-611372e30e43" providerId="ADAL" clId="{B60FF80F-01DC-43D6-A698-2D013E4B81EB}" dt="2023-04-24T15:02:24.420" v="2637" actId="313"/>
        <pc:sldMkLst>
          <pc:docMk/>
          <pc:sldMk cId="105341861" sldId="292"/>
        </pc:sldMkLst>
        <pc:spChg chg="del">
          <ac:chgData name="Niclas Wiking" userId="c8c1d4d7-78db-43e9-9443-611372e30e43" providerId="ADAL" clId="{B60FF80F-01DC-43D6-A698-2D013E4B81EB}" dt="2023-04-24T15:00:08.204" v="2503" actId="478"/>
          <ac:spMkLst>
            <pc:docMk/>
            <pc:sldMk cId="105341861" sldId="292"/>
            <ac:spMk id="2" creationId="{1DF58254-7E68-678A-BD97-F2E1885B3AD0}"/>
          </ac:spMkLst>
        </pc:spChg>
        <pc:spChg chg="mod">
          <ac:chgData name="Niclas Wiking" userId="c8c1d4d7-78db-43e9-9443-611372e30e43" providerId="ADAL" clId="{B60FF80F-01DC-43D6-A698-2D013E4B81EB}" dt="2023-04-24T15:02:24.420" v="2637" actId="313"/>
          <ac:spMkLst>
            <pc:docMk/>
            <pc:sldMk cId="105341861" sldId="292"/>
            <ac:spMk id="3" creationId="{34C828CC-F91F-5ECE-90CA-A21618E6FB47}"/>
          </ac:spMkLst>
        </pc:spChg>
        <pc:spChg chg="add mod">
          <ac:chgData name="Niclas Wiking" userId="c8c1d4d7-78db-43e9-9443-611372e30e43" providerId="ADAL" clId="{B60FF80F-01DC-43D6-A698-2D013E4B81EB}" dt="2023-04-24T15:00:12.780" v="2505" actId="1076"/>
          <ac:spMkLst>
            <pc:docMk/>
            <pc:sldMk cId="105341861" sldId="292"/>
            <ac:spMk id="4" creationId="{8C3137E0-7851-71EB-68C2-966296EEBA3F}"/>
          </ac:spMkLst>
        </pc:spChg>
        <pc:spChg chg="mod">
          <ac:chgData name="Niclas Wiking" userId="c8c1d4d7-78db-43e9-9443-611372e30e43" providerId="ADAL" clId="{B60FF80F-01DC-43D6-A698-2D013E4B81EB}" dt="2023-04-24T15:01:00.167" v="2547" actId="20577"/>
          <ac:spMkLst>
            <pc:docMk/>
            <pc:sldMk cId="105341861" sldId="292"/>
            <ac:spMk id="6" creationId="{69C780FE-F699-43CD-548F-E8ED386CA50E}"/>
          </ac:spMkLst>
        </pc:spChg>
      </pc:sldChg>
      <pc:sldChg chg="add">
        <pc:chgData name="Niclas Wiking" userId="c8c1d4d7-78db-43e9-9443-611372e30e43" providerId="ADAL" clId="{B60FF80F-01DC-43D6-A698-2D013E4B81EB}" dt="2023-04-24T15:01:08.545" v="2548"/>
        <pc:sldMkLst>
          <pc:docMk/>
          <pc:sldMk cId="2204059610" sldId="293"/>
        </pc:sldMkLst>
      </pc:sldChg>
      <pc:sldMasterChg chg="setBg modSldLayout">
        <pc:chgData name="Niclas Wiking" userId="c8c1d4d7-78db-43e9-9443-611372e30e43" providerId="ADAL" clId="{B60FF80F-01DC-43D6-A698-2D013E4B81EB}" dt="2023-04-05T08:20:44.225" v="905"/>
        <pc:sldMasterMkLst>
          <pc:docMk/>
          <pc:sldMasterMk cId="1586093056" sldId="2147483648"/>
        </pc:sldMasterMkLst>
        <pc:sldLayoutChg chg="setBg">
          <pc:chgData name="Niclas Wiking" userId="c8c1d4d7-78db-43e9-9443-611372e30e43" providerId="ADAL" clId="{B60FF80F-01DC-43D6-A698-2D013E4B81EB}" dt="2023-04-05T08:20:44.225" v="905"/>
          <pc:sldLayoutMkLst>
            <pc:docMk/>
            <pc:sldMasterMk cId="1586093056" sldId="2147483648"/>
            <pc:sldLayoutMk cId="1799024639" sldId="2147483649"/>
          </pc:sldLayoutMkLst>
        </pc:sldLayoutChg>
      </pc:sldMasterChg>
    </pc:docChg>
  </pc:docChgLst>
  <pc:docChgLst>
    <pc:chgData name="Niclas Wiking" userId="c8c1d4d7-78db-43e9-9443-611372e30e43" providerId="ADAL" clId="{F5ACD98E-E0B6-4B0B-A621-64C733DD4049}"/>
    <pc:docChg chg="undo custSel addSld delSld modSld sldOrd">
      <pc:chgData name="Niclas Wiking" userId="c8c1d4d7-78db-43e9-9443-611372e30e43" providerId="ADAL" clId="{F5ACD98E-E0B6-4B0B-A621-64C733DD4049}" dt="2023-05-10T09:19:50.163" v="2123" actId="1076"/>
      <pc:docMkLst>
        <pc:docMk/>
      </pc:docMkLst>
      <pc:sldChg chg="addSp modSp mod">
        <pc:chgData name="Niclas Wiking" userId="c8c1d4d7-78db-43e9-9443-611372e30e43" providerId="ADAL" clId="{F5ACD98E-E0B6-4B0B-A621-64C733DD4049}" dt="2023-05-10T09:17:18.740" v="2063" actId="1076"/>
        <pc:sldMkLst>
          <pc:docMk/>
          <pc:sldMk cId="423917541" sldId="271"/>
        </pc:sldMkLst>
        <pc:spChg chg="add mod">
          <ac:chgData name="Niclas Wiking" userId="c8c1d4d7-78db-43e9-9443-611372e30e43" providerId="ADAL" clId="{F5ACD98E-E0B6-4B0B-A621-64C733DD4049}" dt="2023-05-10T09:17:18.740" v="2063" actId="1076"/>
          <ac:spMkLst>
            <pc:docMk/>
            <pc:sldMk cId="423917541" sldId="271"/>
            <ac:spMk id="2" creationId="{E85B0D74-2FEF-AAE6-E830-ADD4210176C1}"/>
          </ac:spMkLst>
        </pc:spChg>
        <pc:spChg chg="mod">
          <ac:chgData name="Niclas Wiking" userId="c8c1d4d7-78db-43e9-9443-611372e30e43" providerId="ADAL" clId="{F5ACD98E-E0B6-4B0B-A621-64C733DD4049}" dt="2023-05-10T09:17:08.383" v="2061" actId="1076"/>
          <ac:spMkLst>
            <pc:docMk/>
            <pc:sldMk cId="423917541" sldId="271"/>
            <ac:spMk id="6" creationId="{C794D1DC-6C30-CA4A-B79C-F062197F5B16}"/>
          </ac:spMkLst>
        </pc:spChg>
      </pc:sldChg>
      <pc:sldChg chg="addSp modSp mod">
        <pc:chgData name="Niclas Wiking" userId="c8c1d4d7-78db-43e9-9443-611372e30e43" providerId="ADAL" clId="{F5ACD98E-E0B6-4B0B-A621-64C733DD4049}" dt="2023-05-10T09:17:46.154" v="2075" actId="20577"/>
        <pc:sldMkLst>
          <pc:docMk/>
          <pc:sldMk cId="2996817282" sldId="279"/>
        </pc:sldMkLst>
        <pc:spChg chg="add mod">
          <ac:chgData name="Niclas Wiking" userId="c8c1d4d7-78db-43e9-9443-611372e30e43" providerId="ADAL" clId="{F5ACD98E-E0B6-4B0B-A621-64C733DD4049}" dt="2023-05-10T09:17:46.154" v="2075" actId="20577"/>
          <ac:spMkLst>
            <pc:docMk/>
            <pc:sldMk cId="2996817282" sldId="279"/>
            <ac:spMk id="3" creationId="{563E90EC-7E12-DE14-4A4C-3B939E82C2E3}"/>
          </ac:spMkLst>
        </pc:spChg>
      </pc:sldChg>
      <pc:sldChg chg="addSp modSp mod">
        <pc:chgData name="Niclas Wiking" userId="c8c1d4d7-78db-43e9-9443-611372e30e43" providerId="ADAL" clId="{F5ACD98E-E0B6-4B0B-A621-64C733DD4049}" dt="2023-05-09T07:12:45.660" v="1883" actId="1076"/>
        <pc:sldMkLst>
          <pc:docMk/>
          <pc:sldMk cId="2599712081" sldId="282"/>
        </pc:sldMkLst>
        <pc:spChg chg="add mod">
          <ac:chgData name="Niclas Wiking" userId="c8c1d4d7-78db-43e9-9443-611372e30e43" providerId="ADAL" clId="{F5ACD98E-E0B6-4B0B-A621-64C733DD4049}" dt="2023-05-09T07:12:40.143" v="1881" actId="1076"/>
          <ac:spMkLst>
            <pc:docMk/>
            <pc:sldMk cId="2599712081" sldId="282"/>
            <ac:spMk id="2" creationId="{D39D2915-15EB-DC93-1271-2F311EEA5D39}"/>
          </ac:spMkLst>
        </pc:spChg>
        <pc:spChg chg="mod">
          <ac:chgData name="Niclas Wiking" userId="c8c1d4d7-78db-43e9-9443-611372e30e43" providerId="ADAL" clId="{F5ACD98E-E0B6-4B0B-A621-64C733DD4049}" dt="2023-05-09T07:11:24.637" v="1857" actId="1076"/>
          <ac:spMkLst>
            <pc:docMk/>
            <pc:sldMk cId="2599712081" sldId="282"/>
            <ac:spMk id="7" creationId="{EA9CBD3D-7AC1-BB19-5C91-2C6584A8A85A}"/>
          </ac:spMkLst>
        </pc:spChg>
        <pc:spChg chg="mod ord">
          <ac:chgData name="Niclas Wiking" userId="c8c1d4d7-78db-43e9-9443-611372e30e43" providerId="ADAL" clId="{F5ACD98E-E0B6-4B0B-A621-64C733DD4049}" dt="2023-05-09T07:12:16.781" v="1879" actId="166"/>
          <ac:spMkLst>
            <pc:docMk/>
            <pc:sldMk cId="2599712081" sldId="282"/>
            <ac:spMk id="9" creationId="{B43027F3-F2D4-A27D-8D6D-7DF24FB647BF}"/>
          </ac:spMkLst>
        </pc:spChg>
        <pc:spChg chg="mod">
          <ac:chgData name="Niclas Wiking" userId="c8c1d4d7-78db-43e9-9443-611372e30e43" providerId="ADAL" clId="{F5ACD98E-E0B6-4B0B-A621-64C733DD4049}" dt="2023-05-09T07:12:45.660" v="1883" actId="1076"/>
          <ac:spMkLst>
            <pc:docMk/>
            <pc:sldMk cId="2599712081" sldId="282"/>
            <ac:spMk id="14" creationId="{23555DAF-F51F-E928-2E64-C0909C19C976}"/>
          </ac:spMkLst>
        </pc:spChg>
        <pc:picChg chg="add mod">
          <ac:chgData name="Niclas Wiking" userId="c8c1d4d7-78db-43e9-9443-611372e30e43" providerId="ADAL" clId="{F5ACD98E-E0B6-4B0B-A621-64C733DD4049}" dt="2023-05-09T07:11:59.823" v="1878" actId="1076"/>
          <ac:picMkLst>
            <pc:docMk/>
            <pc:sldMk cId="2599712081" sldId="282"/>
            <ac:picMk id="3" creationId="{1751ABBD-1164-624B-BA8C-80BBD33F9FA4}"/>
          </ac:picMkLst>
        </pc:picChg>
      </pc:sldChg>
      <pc:sldChg chg="delSp modSp mod">
        <pc:chgData name="Niclas Wiking" userId="c8c1d4d7-78db-43e9-9443-611372e30e43" providerId="ADAL" clId="{F5ACD98E-E0B6-4B0B-A621-64C733DD4049}" dt="2023-05-10T09:09:14.412" v="1983" actId="1076"/>
        <pc:sldMkLst>
          <pc:docMk/>
          <pc:sldMk cId="1938280382" sldId="283"/>
        </pc:sldMkLst>
        <pc:spChg chg="mod">
          <ac:chgData name="Niclas Wiking" userId="c8c1d4d7-78db-43e9-9443-611372e30e43" providerId="ADAL" clId="{F5ACD98E-E0B6-4B0B-A621-64C733DD4049}" dt="2023-05-09T06:38:58.158" v="1091" actId="1076"/>
          <ac:spMkLst>
            <pc:docMk/>
            <pc:sldMk cId="1938280382" sldId="283"/>
            <ac:spMk id="2" creationId="{1DF58254-7E68-678A-BD97-F2E1885B3AD0}"/>
          </ac:spMkLst>
        </pc:spChg>
        <pc:spChg chg="mod">
          <ac:chgData name="Niclas Wiking" userId="c8c1d4d7-78db-43e9-9443-611372e30e43" providerId="ADAL" clId="{F5ACD98E-E0B6-4B0B-A621-64C733DD4049}" dt="2023-05-09T06:39:48.478" v="1121" actId="1076"/>
          <ac:spMkLst>
            <pc:docMk/>
            <pc:sldMk cId="1938280382" sldId="283"/>
            <ac:spMk id="3" creationId="{A94E4BE8-3676-4670-73D9-4A6688829F17}"/>
          </ac:spMkLst>
        </pc:spChg>
        <pc:spChg chg="mod">
          <ac:chgData name="Niclas Wiking" userId="c8c1d4d7-78db-43e9-9443-611372e30e43" providerId="ADAL" clId="{F5ACD98E-E0B6-4B0B-A621-64C733DD4049}" dt="2023-05-09T06:39:54.167" v="1122" actId="14100"/>
          <ac:spMkLst>
            <pc:docMk/>
            <pc:sldMk cId="1938280382" sldId="283"/>
            <ac:spMk id="10" creationId="{63005EE3-49D3-2B84-8E8D-FF136D1553D2}"/>
          </ac:spMkLst>
        </pc:spChg>
        <pc:spChg chg="mod">
          <ac:chgData name="Niclas Wiking" userId="c8c1d4d7-78db-43e9-9443-611372e30e43" providerId="ADAL" clId="{F5ACD98E-E0B6-4B0B-A621-64C733DD4049}" dt="2023-05-09T06:40:32.470" v="1129" actId="1076"/>
          <ac:spMkLst>
            <pc:docMk/>
            <pc:sldMk cId="1938280382" sldId="283"/>
            <ac:spMk id="13" creationId="{C21DCC8D-0441-DB1F-898B-C10713443671}"/>
          </ac:spMkLst>
        </pc:spChg>
        <pc:spChg chg="mod">
          <ac:chgData name="Niclas Wiking" userId="c8c1d4d7-78db-43e9-9443-611372e30e43" providerId="ADAL" clId="{F5ACD98E-E0B6-4B0B-A621-64C733DD4049}" dt="2023-05-10T09:09:14.412" v="1983" actId="1076"/>
          <ac:spMkLst>
            <pc:docMk/>
            <pc:sldMk cId="1938280382" sldId="283"/>
            <ac:spMk id="16" creationId="{38AAEE92-888E-4AB5-5B2F-51922ED06C7C}"/>
          </ac:spMkLst>
        </pc:spChg>
        <pc:spChg chg="del mod">
          <ac:chgData name="Niclas Wiking" userId="c8c1d4d7-78db-43e9-9443-611372e30e43" providerId="ADAL" clId="{F5ACD98E-E0B6-4B0B-A621-64C733DD4049}" dt="2023-05-10T09:09:09.077" v="1982" actId="478"/>
          <ac:spMkLst>
            <pc:docMk/>
            <pc:sldMk cId="1938280382" sldId="283"/>
            <ac:spMk id="17" creationId="{CF4768B6-D5F8-0DC6-F817-2B221EE756D4}"/>
          </ac:spMkLst>
        </pc:spChg>
        <pc:spChg chg="mod">
          <ac:chgData name="Niclas Wiking" userId="c8c1d4d7-78db-43e9-9443-611372e30e43" providerId="ADAL" clId="{F5ACD98E-E0B6-4B0B-A621-64C733DD4049}" dt="2023-05-10T09:08:31.315" v="1976" actId="20577"/>
          <ac:spMkLst>
            <pc:docMk/>
            <pc:sldMk cId="1938280382" sldId="283"/>
            <ac:spMk id="21" creationId="{FADED2DF-EA7D-F64C-80C4-B7F92861719F}"/>
          </ac:spMkLst>
        </pc:spChg>
        <pc:picChg chg="mod">
          <ac:chgData name="Niclas Wiking" userId="c8c1d4d7-78db-43e9-9443-611372e30e43" providerId="ADAL" clId="{F5ACD98E-E0B6-4B0B-A621-64C733DD4049}" dt="2023-05-09T06:38:33.475" v="1084" actId="1076"/>
          <ac:picMkLst>
            <pc:docMk/>
            <pc:sldMk cId="1938280382" sldId="283"/>
            <ac:picMk id="25" creationId="{7EFA6925-77E2-4F71-7BE0-786C6FE90357}"/>
          </ac:picMkLst>
        </pc:picChg>
      </pc:sldChg>
      <pc:sldChg chg="addSp modSp mod">
        <pc:chgData name="Niclas Wiking" userId="c8c1d4d7-78db-43e9-9443-611372e30e43" providerId="ADAL" clId="{F5ACD98E-E0B6-4B0B-A621-64C733DD4049}" dt="2023-05-09T06:50:41.249" v="1506" actId="1076"/>
        <pc:sldMkLst>
          <pc:docMk/>
          <pc:sldMk cId="2355063498" sldId="284"/>
        </pc:sldMkLst>
        <pc:spChg chg="add mod">
          <ac:chgData name="Niclas Wiking" userId="c8c1d4d7-78db-43e9-9443-611372e30e43" providerId="ADAL" clId="{F5ACD98E-E0B6-4B0B-A621-64C733DD4049}" dt="2023-05-09T06:50:41.249" v="1506" actId="1076"/>
          <ac:spMkLst>
            <pc:docMk/>
            <pc:sldMk cId="2355063498" sldId="284"/>
            <ac:spMk id="2" creationId="{FAFE9616-4187-78D2-ED24-BAFE4030E32E}"/>
          </ac:spMkLst>
        </pc:spChg>
        <pc:spChg chg="mod">
          <ac:chgData name="Niclas Wiking" userId="c8c1d4d7-78db-43e9-9443-611372e30e43" providerId="ADAL" clId="{F5ACD98E-E0B6-4B0B-A621-64C733DD4049}" dt="2023-05-09T06:50:39.349" v="1505" actId="1076"/>
          <ac:spMkLst>
            <pc:docMk/>
            <pc:sldMk cId="2355063498" sldId="284"/>
            <ac:spMk id="3" creationId="{34C828CC-F91F-5ECE-90CA-A21618E6FB47}"/>
          </ac:spMkLst>
        </pc:spChg>
        <pc:spChg chg="mod">
          <ac:chgData name="Niclas Wiking" userId="c8c1d4d7-78db-43e9-9443-611372e30e43" providerId="ADAL" clId="{F5ACD98E-E0B6-4B0B-A621-64C733DD4049}" dt="2023-05-09T06:48:26.965" v="1366" actId="14100"/>
          <ac:spMkLst>
            <pc:docMk/>
            <pc:sldMk cId="2355063498" sldId="284"/>
            <ac:spMk id="6" creationId="{69C780FE-F699-43CD-548F-E8ED386CA50E}"/>
          </ac:spMkLst>
        </pc:spChg>
      </pc:sldChg>
      <pc:sldChg chg="del">
        <pc:chgData name="Niclas Wiking" userId="c8c1d4d7-78db-43e9-9443-611372e30e43" providerId="ADAL" clId="{F5ACD98E-E0B6-4B0B-A621-64C733DD4049}" dt="2023-05-09T07:07:08.459" v="1640" actId="47"/>
        <pc:sldMkLst>
          <pc:docMk/>
          <pc:sldMk cId="695151488" sldId="285"/>
        </pc:sldMkLst>
      </pc:sldChg>
      <pc:sldChg chg="modSp mod">
        <pc:chgData name="Niclas Wiking" userId="c8c1d4d7-78db-43e9-9443-611372e30e43" providerId="ADAL" clId="{F5ACD98E-E0B6-4B0B-A621-64C733DD4049}" dt="2023-05-03T17:48:23.901" v="28" actId="20577"/>
        <pc:sldMkLst>
          <pc:docMk/>
          <pc:sldMk cId="1275376917" sldId="286"/>
        </pc:sldMkLst>
        <pc:spChg chg="mod">
          <ac:chgData name="Niclas Wiking" userId="c8c1d4d7-78db-43e9-9443-611372e30e43" providerId="ADAL" clId="{F5ACD98E-E0B6-4B0B-A621-64C733DD4049}" dt="2023-05-03T17:48:23.901" v="28" actId="20577"/>
          <ac:spMkLst>
            <pc:docMk/>
            <pc:sldMk cId="1275376917" sldId="286"/>
            <ac:spMk id="2" creationId="{1DF58254-7E68-678A-BD97-F2E1885B3AD0}"/>
          </ac:spMkLst>
        </pc:spChg>
      </pc:sldChg>
      <pc:sldChg chg="addSp delSp modSp mod">
        <pc:chgData name="Niclas Wiking" userId="c8c1d4d7-78db-43e9-9443-611372e30e43" providerId="ADAL" clId="{F5ACD98E-E0B6-4B0B-A621-64C733DD4049}" dt="2023-05-10T09:12:42.108" v="2006" actId="1076"/>
        <pc:sldMkLst>
          <pc:docMk/>
          <pc:sldMk cId="3273375516" sldId="287"/>
        </pc:sldMkLst>
        <pc:spChg chg="mod">
          <ac:chgData name="Niclas Wiking" userId="c8c1d4d7-78db-43e9-9443-611372e30e43" providerId="ADAL" clId="{F5ACD98E-E0B6-4B0B-A621-64C733DD4049}" dt="2023-05-09T06:46:03.030" v="1345" actId="1076"/>
          <ac:spMkLst>
            <pc:docMk/>
            <pc:sldMk cId="3273375516" sldId="287"/>
            <ac:spMk id="2" creationId="{1DF58254-7E68-678A-BD97-F2E1885B3AD0}"/>
          </ac:spMkLst>
        </pc:spChg>
        <pc:spChg chg="mod">
          <ac:chgData name="Niclas Wiking" userId="c8c1d4d7-78db-43e9-9443-611372e30e43" providerId="ADAL" clId="{F5ACD98E-E0B6-4B0B-A621-64C733DD4049}" dt="2023-05-10T09:12:22.105" v="2005" actId="1076"/>
          <ac:spMkLst>
            <pc:docMk/>
            <pc:sldMk cId="3273375516" sldId="287"/>
            <ac:spMk id="3" creationId="{34C828CC-F91F-5ECE-90CA-A21618E6FB47}"/>
          </ac:spMkLst>
        </pc:spChg>
        <pc:spChg chg="add mod">
          <ac:chgData name="Niclas Wiking" userId="c8c1d4d7-78db-43e9-9443-611372e30e43" providerId="ADAL" clId="{F5ACD98E-E0B6-4B0B-A621-64C733DD4049}" dt="2023-05-10T09:12:42.108" v="2006" actId="1076"/>
          <ac:spMkLst>
            <pc:docMk/>
            <pc:sldMk cId="3273375516" sldId="287"/>
            <ac:spMk id="4" creationId="{5D80856F-AF73-EE7B-2B6C-70655032E69A}"/>
          </ac:spMkLst>
        </pc:spChg>
        <pc:spChg chg="del mod">
          <ac:chgData name="Niclas Wiking" userId="c8c1d4d7-78db-43e9-9443-611372e30e43" providerId="ADAL" clId="{F5ACD98E-E0B6-4B0B-A621-64C733DD4049}" dt="2023-05-09T06:56:40.699" v="1630" actId="478"/>
          <ac:spMkLst>
            <pc:docMk/>
            <pc:sldMk cId="3273375516" sldId="287"/>
            <ac:spMk id="6" creationId="{69C780FE-F699-43CD-548F-E8ED386CA50E}"/>
          </ac:spMkLst>
        </pc:spChg>
        <pc:spChg chg="add mod">
          <ac:chgData name="Niclas Wiking" userId="c8c1d4d7-78db-43e9-9443-611372e30e43" providerId="ADAL" clId="{F5ACD98E-E0B6-4B0B-A621-64C733DD4049}" dt="2023-05-09T06:56:41.078" v="1631"/>
          <ac:spMkLst>
            <pc:docMk/>
            <pc:sldMk cId="3273375516" sldId="287"/>
            <ac:spMk id="7" creationId="{B91C36BB-C49B-43D9-0BC5-315ABBDA34B0}"/>
          </ac:spMkLst>
        </pc:spChg>
      </pc:sldChg>
      <pc:sldChg chg="addSp modSp">
        <pc:chgData name="Niclas Wiking" userId="c8c1d4d7-78db-43e9-9443-611372e30e43" providerId="ADAL" clId="{F5ACD98E-E0B6-4B0B-A621-64C733DD4049}" dt="2023-05-10T09:17:53.621" v="2076"/>
        <pc:sldMkLst>
          <pc:docMk/>
          <pc:sldMk cId="982752913" sldId="288"/>
        </pc:sldMkLst>
        <pc:spChg chg="add mod">
          <ac:chgData name="Niclas Wiking" userId="c8c1d4d7-78db-43e9-9443-611372e30e43" providerId="ADAL" clId="{F5ACD98E-E0B6-4B0B-A621-64C733DD4049}" dt="2023-05-10T09:17:53.621" v="2076"/>
          <ac:spMkLst>
            <pc:docMk/>
            <pc:sldMk cId="982752913" sldId="288"/>
            <ac:spMk id="3" creationId="{39953D29-99B3-BDBA-6A81-065234CA9A2B}"/>
          </ac:spMkLst>
        </pc:spChg>
      </pc:sldChg>
      <pc:sldChg chg="addSp modSp mod">
        <pc:chgData name="Niclas Wiking" userId="c8c1d4d7-78db-43e9-9443-611372e30e43" providerId="ADAL" clId="{F5ACD98E-E0B6-4B0B-A621-64C733DD4049}" dt="2023-05-10T09:13:22.303" v="2007" actId="113"/>
        <pc:sldMkLst>
          <pc:docMk/>
          <pc:sldMk cId="42694810" sldId="290"/>
        </pc:sldMkLst>
        <pc:spChg chg="mod">
          <ac:chgData name="Niclas Wiking" userId="c8c1d4d7-78db-43e9-9443-611372e30e43" providerId="ADAL" clId="{F5ACD98E-E0B6-4B0B-A621-64C733DD4049}" dt="2023-05-03T17:58:21.854" v="695" actId="1076"/>
          <ac:spMkLst>
            <pc:docMk/>
            <pc:sldMk cId="42694810" sldId="290"/>
            <ac:spMk id="2" creationId="{754E67D2-0AB4-5544-E928-B45D24272C9B}"/>
          </ac:spMkLst>
        </pc:spChg>
        <pc:spChg chg="mod">
          <ac:chgData name="Niclas Wiking" userId="c8c1d4d7-78db-43e9-9443-611372e30e43" providerId="ADAL" clId="{F5ACD98E-E0B6-4B0B-A621-64C733DD4049}" dt="2023-05-09T06:55:25.284" v="1622" actId="20577"/>
          <ac:spMkLst>
            <pc:docMk/>
            <pc:sldMk cId="42694810" sldId="290"/>
            <ac:spMk id="3" creationId="{34C828CC-F91F-5ECE-90CA-A21618E6FB47}"/>
          </ac:spMkLst>
        </pc:spChg>
        <pc:spChg chg="add mod">
          <ac:chgData name="Niclas Wiking" userId="c8c1d4d7-78db-43e9-9443-611372e30e43" providerId="ADAL" clId="{F5ACD98E-E0B6-4B0B-A621-64C733DD4049}" dt="2023-05-03T17:58:27.137" v="696" actId="14100"/>
          <ac:spMkLst>
            <pc:docMk/>
            <pc:sldMk cId="42694810" sldId="290"/>
            <ac:spMk id="4" creationId="{E8BC7B6C-404C-F298-2007-4F6994A7A531}"/>
          </ac:spMkLst>
        </pc:spChg>
        <pc:spChg chg="mod">
          <ac:chgData name="Niclas Wiking" userId="c8c1d4d7-78db-43e9-9443-611372e30e43" providerId="ADAL" clId="{F5ACD98E-E0B6-4B0B-A621-64C733DD4049}" dt="2023-05-10T09:13:22.303" v="2007" actId="113"/>
          <ac:spMkLst>
            <pc:docMk/>
            <pc:sldMk cId="42694810" sldId="290"/>
            <ac:spMk id="6" creationId="{69C780FE-F699-43CD-548F-E8ED386CA50E}"/>
          </ac:spMkLst>
        </pc:spChg>
      </pc:sldChg>
      <pc:sldChg chg="addSp delSp modSp mod">
        <pc:chgData name="Niclas Wiking" userId="c8c1d4d7-78db-43e9-9443-611372e30e43" providerId="ADAL" clId="{F5ACD98E-E0B6-4B0B-A621-64C733DD4049}" dt="2023-05-09T06:52:30.278" v="1508" actId="6549"/>
        <pc:sldMkLst>
          <pc:docMk/>
          <pc:sldMk cId="2292787415" sldId="291"/>
        </pc:sldMkLst>
        <pc:spChg chg="add mod">
          <ac:chgData name="Niclas Wiking" userId="c8c1d4d7-78db-43e9-9443-611372e30e43" providerId="ADAL" clId="{F5ACD98E-E0B6-4B0B-A621-64C733DD4049}" dt="2023-05-03T18:00:06.823" v="700" actId="1076"/>
          <ac:spMkLst>
            <pc:docMk/>
            <pc:sldMk cId="2292787415" sldId="291"/>
            <ac:spMk id="2" creationId="{0B1AC978-9929-51BF-C08A-F28D52A9F908}"/>
          </ac:spMkLst>
        </pc:spChg>
        <pc:spChg chg="del">
          <ac:chgData name="Niclas Wiking" userId="c8c1d4d7-78db-43e9-9443-611372e30e43" providerId="ADAL" clId="{F5ACD98E-E0B6-4B0B-A621-64C733DD4049}" dt="2023-05-03T17:59:56.741" v="697" actId="478"/>
          <ac:spMkLst>
            <pc:docMk/>
            <pc:sldMk cId="2292787415" sldId="291"/>
            <ac:spMk id="4" creationId="{657DD8FA-7454-AED2-7394-8AC1D669B6AC}"/>
          </ac:spMkLst>
        </pc:spChg>
        <pc:spChg chg="mod">
          <ac:chgData name="Niclas Wiking" userId="c8c1d4d7-78db-43e9-9443-611372e30e43" providerId="ADAL" clId="{F5ACD98E-E0B6-4B0B-A621-64C733DD4049}" dt="2023-05-09T06:52:30.278" v="1508" actId="6549"/>
          <ac:spMkLst>
            <pc:docMk/>
            <pc:sldMk cId="2292787415" sldId="291"/>
            <ac:spMk id="6" creationId="{69C780FE-F699-43CD-548F-E8ED386CA50E}"/>
          </ac:spMkLst>
        </pc:spChg>
      </pc:sldChg>
      <pc:sldChg chg="addSp delSp modSp mod">
        <pc:chgData name="Niclas Wiking" userId="c8c1d4d7-78db-43e9-9443-611372e30e43" providerId="ADAL" clId="{F5ACD98E-E0B6-4B0B-A621-64C733DD4049}" dt="2023-05-10T09:14:23.637" v="2013" actId="113"/>
        <pc:sldMkLst>
          <pc:docMk/>
          <pc:sldMk cId="105341861" sldId="292"/>
        </pc:sldMkLst>
        <pc:spChg chg="add mod">
          <ac:chgData name="Niclas Wiking" userId="c8c1d4d7-78db-43e9-9443-611372e30e43" providerId="ADAL" clId="{F5ACD98E-E0B6-4B0B-A621-64C733DD4049}" dt="2023-05-03T19:02:47.832" v="834" actId="20577"/>
          <ac:spMkLst>
            <pc:docMk/>
            <pc:sldMk cId="105341861" sldId="292"/>
            <ac:spMk id="2" creationId="{29B124A1-8F46-D107-8AB1-0C8E0E7B6C86}"/>
          </ac:spMkLst>
        </pc:spChg>
        <pc:spChg chg="mod">
          <ac:chgData name="Niclas Wiking" userId="c8c1d4d7-78db-43e9-9443-611372e30e43" providerId="ADAL" clId="{F5ACD98E-E0B6-4B0B-A621-64C733DD4049}" dt="2023-05-10T09:14:23.637" v="2013" actId="113"/>
          <ac:spMkLst>
            <pc:docMk/>
            <pc:sldMk cId="105341861" sldId="292"/>
            <ac:spMk id="3" creationId="{34C828CC-F91F-5ECE-90CA-A21618E6FB47}"/>
          </ac:spMkLst>
        </pc:spChg>
        <pc:spChg chg="del mod">
          <ac:chgData name="Niclas Wiking" userId="c8c1d4d7-78db-43e9-9443-611372e30e43" providerId="ADAL" clId="{F5ACD98E-E0B6-4B0B-A621-64C733DD4049}" dt="2023-05-09T06:56:48.576" v="1632" actId="478"/>
          <ac:spMkLst>
            <pc:docMk/>
            <pc:sldMk cId="105341861" sldId="292"/>
            <ac:spMk id="6" creationId="{69C780FE-F699-43CD-548F-E8ED386CA50E}"/>
          </ac:spMkLst>
        </pc:spChg>
        <pc:spChg chg="add mod">
          <ac:chgData name="Niclas Wiking" userId="c8c1d4d7-78db-43e9-9443-611372e30e43" providerId="ADAL" clId="{F5ACD98E-E0B6-4B0B-A621-64C733DD4049}" dt="2023-05-09T06:57:15.730" v="1639" actId="6549"/>
          <ac:spMkLst>
            <pc:docMk/>
            <pc:sldMk cId="105341861" sldId="292"/>
            <ac:spMk id="7" creationId="{AE466974-1A89-7834-9EFD-00A66C0E6294}"/>
          </ac:spMkLst>
        </pc:spChg>
      </pc:sldChg>
      <pc:sldChg chg="addSp modSp">
        <pc:chgData name="Niclas Wiking" userId="c8c1d4d7-78db-43e9-9443-611372e30e43" providerId="ADAL" clId="{F5ACD98E-E0B6-4B0B-A621-64C733DD4049}" dt="2023-05-10T09:18:01.597" v="2077"/>
        <pc:sldMkLst>
          <pc:docMk/>
          <pc:sldMk cId="2204059610" sldId="293"/>
        </pc:sldMkLst>
        <pc:spChg chg="add mod">
          <ac:chgData name="Niclas Wiking" userId="c8c1d4d7-78db-43e9-9443-611372e30e43" providerId="ADAL" clId="{F5ACD98E-E0B6-4B0B-A621-64C733DD4049}" dt="2023-05-10T09:18:01.597" v="2077"/>
          <ac:spMkLst>
            <pc:docMk/>
            <pc:sldMk cId="2204059610" sldId="293"/>
            <ac:spMk id="3" creationId="{B0113344-DBF7-763C-6624-43A08F0D42F9}"/>
          </ac:spMkLst>
        </pc:spChg>
      </pc:sldChg>
      <pc:sldChg chg="addSp delSp modSp add mod ord">
        <pc:chgData name="Niclas Wiking" userId="c8c1d4d7-78db-43e9-9443-611372e30e43" providerId="ADAL" clId="{F5ACD98E-E0B6-4B0B-A621-64C733DD4049}" dt="2023-05-10T09:19:50.163" v="2123" actId="1076"/>
        <pc:sldMkLst>
          <pc:docMk/>
          <pc:sldMk cId="2210600102" sldId="294"/>
        </pc:sldMkLst>
        <pc:spChg chg="del">
          <ac:chgData name="Niclas Wiking" userId="c8c1d4d7-78db-43e9-9443-611372e30e43" providerId="ADAL" clId="{F5ACD98E-E0B6-4B0B-A621-64C733DD4049}" dt="2023-05-09T07:07:25.892" v="1644" actId="478"/>
          <ac:spMkLst>
            <pc:docMk/>
            <pc:sldMk cId="2210600102" sldId="294"/>
            <ac:spMk id="2" creationId="{1DF58254-7E68-678A-BD97-F2E1885B3AD0}"/>
          </ac:spMkLst>
        </pc:spChg>
        <pc:spChg chg="del">
          <ac:chgData name="Niclas Wiking" userId="c8c1d4d7-78db-43e9-9443-611372e30e43" providerId="ADAL" clId="{F5ACD98E-E0B6-4B0B-A621-64C733DD4049}" dt="2023-05-09T07:07:29.997" v="1647" actId="478"/>
          <ac:spMkLst>
            <pc:docMk/>
            <pc:sldMk cId="2210600102" sldId="294"/>
            <ac:spMk id="3" creationId="{A94E4BE8-3676-4670-73D9-4A6688829F17}"/>
          </ac:spMkLst>
        </pc:spChg>
        <pc:spChg chg="del">
          <ac:chgData name="Niclas Wiking" userId="c8c1d4d7-78db-43e9-9443-611372e30e43" providerId="ADAL" clId="{F5ACD98E-E0B6-4B0B-A621-64C733DD4049}" dt="2023-05-09T07:07:27.407" v="1645" actId="478"/>
          <ac:spMkLst>
            <pc:docMk/>
            <pc:sldMk cId="2210600102" sldId="294"/>
            <ac:spMk id="4" creationId="{8D5EFD1C-F72A-26A8-300F-27CEDDD4C784}"/>
          </ac:spMkLst>
        </pc:spChg>
        <pc:spChg chg="add mod">
          <ac:chgData name="Niclas Wiking" userId="c8c1d4d7-78db-43e9-9443-611372e30e43" providerId="ADAL" clId="{F5ACD98E-E0B6-4B0B-A621-64C733DD4049}" dt="2023-05-10T09:18:23.092" v="2079" actId="1076"/>
          <ac:spMkLst>
            <pc:docMk/>
            <pc:sldMk cId="2210600102" sldId="294"/>
            <ac:spMk id="6" creationId="{2833F736-9029-0562-C7ED-E31BB31A2ADD}"/>
          </ac:spMkLst>
        </pc:spChg>
        <pc:spChg chg="add mod">
          <ac:chgData name="Niclas Wiking" userId="c8c1d4d7-78db-43e9-9443-611372e30e43" providerId="ADAL" clId="{F5ACD98E-E0B6-4B0B-A621-64C733DD4049}" dt="2023-05-10T09:19:27.706" v="2118" actId="1076"/>
          <ac:spMkLst>
            <pc:docMk/>
            <pc:sldMk cId="2210600102" sldId="294"/>
            <ac:spMk id="7" creationId="{315D165A-7879-EB58-0E3F-B4F7876EC078}"/>
          </ac:spMkLst>
        </pc:spChg>
        <pc:spChg chg="add mod">
          <ac:chgData name="Niclas Wiking" userId="c8c1d4d7-78db-43e9-9443-611372e30e43" providerId="ADAL" clId="{F5ACD98E-E0B6-4B0B-A621-64C733DD4049}" dt="2023-05-10T09:18:25.562" v="2080" actId="1076"/>
          <ac:spMkLst>
            <pc:docMk/>
            <pc:sldMk cId="2210600102" sldId="294"/>
            <ac:spMk id="9" creationId="{D73081B9-A853-25E4-39F1-5DE1BCDD610F}"/>
          </ac:spMkLst>
        </pc:spChg>
        <pc:spChg chg="del">
          <ac:chgData name="Niclas Wiking" userId="c8c1d4d7-78db-43e9-9443-611372e30e43" providerId="ADAL" clId="{F5ACD98E-E0B6-4B0B-A621-64C733DD4049}" dt="2023-05-09T07:07:33.786" v="1650" actId="478"/>
          <ac:spMkLst>
            <pc:docMk/>
            <pc:sldMk cId="2210600102" sldId="294"/>
            <ac:spMk id="10" creationId="{63005EE3-49D3-2B84-8E8D-FF136D1553D2}"/>
          </ac:spMkLst>
        </pc:spChg>
        <pc:spChg chg="del">
          <ac:chgData name="Niclas Wiking" userId="c8c1d4d7-78db-43e9-9443-611372e30e43" providerId="ADAL" clId="{F5ACD98E-E0B6-4B0B-A621-64C733DD4049}" dt="2023-05-09T07:07:32.740" v="1649" actId="478"/>
          <ac:spMkLst>
            <pc:docMk/>
            <pc:sldMk cId="2210600102" sldId="294"/>
            <ac:spMk id="11" creationId="{B0D4C8B4-1BF0-D0C0-7830-445229A193AA}"/>
          </ac:spMkLst>
        </pc:spChg>
        <pc:spChg chg="add mod ord">
          <ac:chgData name="Niclas Wiking" userId="c8c1d4d7-78db-43e9-9443-611372e30e43" providerId="ADAL" clId="{F5ACD98E-E0B6-4B0B-A621-64C733DD4049}" dt="2023-05-10T09:19:20.545" v="2116" actId="166"/>
          <ac:spMkLst>
            <pc:docMk/>
            <pc:sldMk cId="2210600102" sldId="294"/>
            <ac:spMk id="12" creationId="{C323DF62-C8E6-CA5A-B002-93DAE887E586}"/>
          </ac:spMkLst>
        </pc:spChg>
        <pc:spChg chg="del">
          <ac:chgData name="Niclas Wiking" userId="c8c1d4d7-78db-43e9-9443-611372e30e43" providerId="ADAL" clId="{F5ACD98E-E0B6-4B0B-A621-64C733DD4049}" dt="2023-05-09T07:07:31.036" v="1648" actId="478"/>
          <ac:spMkLst>
            <pc:docMk/>
            <pc:sldMk cId="2210600102" sldId="294"/>
            <ac:spMk id="13" creationId="{C21DCC8D-0441-DB1F-898B-C10713443671}"/>
          </ac:spMkLst>
        </pc:spChg>
        <pc:spChg chg="add mod">
          <ac:chgData name="Niclas Wiking" userId="c8c1d4d7-78db-43e9-9443-611372e30e43" providerId="ADAL" clId="{F5ACD98E-E0B6-4B0B-A621-64C733DD4049}" dt="2023-05-10T09:19:50.163" v="2123" actId="1076"/>
          <ac:spMkLst>
            <pc:docMk/>
            <pc:sldMk cId="2210600102" sldId="294"/>
            <ac:spMk id="14" creationId="{9390FAC7-E4C6-09EC-82DE-33474220F602}"/>
          </ac:spMkLst>
        </pc:spChg>
        <pc:spChg chg="add mod ord">
          <ac:chgData name="Niclas Wiking" userId="c8c1d4d7-78db-43e9-9443-611372e30e43" providerId="ADAL" clId="{F5ACD98E-E0B6-4B0B-A621-64C733DD4049}" dt="2023-05-10T09:19:37.339" v="2121" actId="1076"/>
          <ac:spMkLst>
            <pc:docMk/>
            <pc:sldMk cId="2210600102" sldId="294"/>
            <ac:spMk id="15" creationId="{1FD3E237-93F4-9043-CEB0-29B157F4AF6D}"/>
          </ac:spMkLst>
        </pc:spChg>
        <pc:spChg chg="del">
          <ac:chgData name="Niclas Wiking" userId="c8c1d4d7-78db-43e9-9443-611372e30e43" providerId="ADAL" clId="{F5ACD98E-E0B6-4B0B-A621-64C733DD4049}" dt="2023-05-09T07:07:28.757" v="1646" actId="478"/>
          <ac:spMkLst>
            <pc:docMk/>
            <pc:sldMk cId="2210600102" sldId="294"/>
            <ac:spMk id="16" creationId="{38AAEE92-888E-4AB5-5B2F-51922ED06C7C}"/>
          </ac:spMkLst>
        </pc:spChg>
        <pc:spChg chg="del">
          <ac:chgData name="Niclas Wiking" userId="c8c1d4d7-78db-43e9-9443-611372e30e43" providerId="ADAL" clId="{F5ACD98E-E0B6-4B0B-A621-64C733DD4049}" dt="2023-05-09T07:07:34.741" v="1651" actId="478"/>
          <ac:spMkLst>
            <pc:docMk/>
            <pc:sldMk cId="2210600102" sldId="294"/>
            <ac:spMk id="17" creationId="{CF4768B6-D5F8-0DC6-F817-2B221EE756D4}"/>
          </ac:spMkLst>
        </pc:spChg>
        <pc:spChg chg="add mod">
          <ac:chgData name="Niclas Wiking" userId="c8c1d4d7-78db-43e9-9443-611372e30e43" providerId="ADAL" clId="{F5ACD98E-E0B6-4B0B-A621-64C733DD4049}" dt="2023-05-10T09:19:39.115" v="2122" actId="1076"/>
          <ac:spMkLst>
            <pc:docMk/>
            <pc:sldMk cId="2210600102" sldId="294"/>
            <ac:spMk id="18" creationId="{0FD7AF57-23CF-2F5D-1568-2A95429CEC9E}"/>
          </ac:spMkLst>
        </pc:spChg>
        <pc:spChg chg="add mod">
          <ac:chgData name="Niclas Wiking" userId="c8c1d4d7-78db-43e9-9443-611372e30e43" providerId="ADAL" clId="{F5ACD98E-E0B6-4B0B-A621-64C733DD4049}" dt="2023-05-10T09:10:23.265" v="1999" actId="1076"/>
          <ac:spMkLst>
            <pc:docMk/>
            <pc:sldMk cId="2210600102" sldId="294"/>
            <ac:spMk id="19" creationId="{4D0B461F-86D4-0FF6-A56A-975E407D3987}"/>
          </ac:spMkLst>
        </pc:spChg>
        <pc:spChg chg="add mod ord">
          <ac:chgData name="Niclas Wiking" userId="c8c1d4d7-78db-43e9-9443-611372e30e43" providerId="ADAL" clId="{F5ACD98E-E0B6-4B0B-A621-64C733DD4049}" dt="2023-05-10T09:19:23.965" v="2117" actId="1076"/>
          <ac:spMkLst>
            <pc:docMk/>
            <pc:sldMk cId="2210600102" sldId="294"/>
            <ac:spMk id="20" creationId="{8582C307-6CAB-C803-274D-097F9363EF49}"/>
          </ac:spMkLst>
        </pc:spChg>
        <pc:spChg chg="del">
          <ac:chgData name="Niclas Wiking" userId="c8c1d4d7-78db-43e9-9443-611372e30e43" providerId="ADAL" clId="{F5ACD98E-E0B6-4B0B-A621-64C733DD4049}" dt="2023-05-09T07:07:35.561" v="1652" actId="478"/>
          <ac:spMkLst>
            <pc:docMk/>
            <pc:sldMk cId="2210600102" sldId="294"/>
            <ac:spMk id="21" creationId="{FADED2DF-EA7D-F64C-80C4-B7F92861719F}"/>
          </ac:spMkLst>
        </pc:spChg>
        <pc:picChg chg="mod">
          <ac:chgData name="Niclas Wiking" userId="c8c1d4d7-78db-43e9-9443-611372e30e43" providerId="ADAL" clId="{F5ACD98E-E0B6-4B0B-A621-64C733DD4049}" dt="2023-05-09T07:08:25.544" v="1717" actId="1076"/>
          <ac:picMkLst>
            <pc:docMk/>
            <pc:sldMk cId="2210600102" sldId="294"/>
            <ac:picMk id="27" creationId="{304A434F-1994-1115-E006-C81C9E37D563}"/>
          </ac:picMkLst>
        </pc:picChg>
      </pc:sldChg>
    </pc:docChg>
  </pc:docChgLst>
  <pc:docChgLst>
    <pc:chgData name="Niclas Wiking" userId="c8c1d4d7-78db-43e9-9443-611372e30e43" providerId="ADAL" clId="{DC8E696F-6D1B-4ABE-84BE-38C23107F2B1}"/>
    <pc:docChg chg="undo redo custSel addSld delSld modSld sldOrd">
      <pc:chgData name="Niclas Wiking" userId="c8c1d4d7-78db-43e9-9443-611372e30e43" providerId="ADAL" clId="{DC8E696F-6D1B-4ABE-84BE-38C23107F2B1}" dt="2023-03-15T10:47:49.146" v="2895" actId="1076"/>
      <pc:docMkLst>
        <pc:docMk/>
      </pc:docMkLst>
      <pc:sldChg chg="addSp delSp modSp mod">
        <pc:chgData name="Niclas Wiking" userId="c8c1d4d7-78db-43e9-9443-611372e30e43" providerId="ADAL" clId="{DC8E696F-6D1B-4ABE-84BE-38C23107F2B1}" dt="2023-03-14T09:17:00.367" v="2868" actId="478"/>
        <pc:sldMkLst>
          <pc:docMk/>
          <pc:sldMk cId="2843799788" sldId="281"/>
        </pc:sldMkLst>
        <pc:spChg chg="del mod">
          <ac:chgData name="Niclas Wiking" userId="c8c1d4d7-78db-43e9-9443-611372e30e43" providerId="ADAL" clId="{DC8E696F-6D1B-4ABE-84BE-38C23107F2B1}" dt="2023-03-13T12:35:31.214" v="61" actId="478"/>
          <ac:spMkLst>
            <pc:docMk/>
            <pc:sldMk cId="2843799788" sldId="281"/>
            <ac:spMk id="3" creationId="{6CD5DA95-ED75-4A04-874F-65A9F2FEC311}"/>
          </ac:spMkLst>
        </pc:spChg>
        <pc:spChg chg="mod ord">
          <ac:chgData name="Niclas Wiking" userId="c8c1d4d7-78db-43e9-9443-611372e30e43" providerId="ADAL" clId="{DC8E696F-6D1B-4ABE-84BE-38C23107F2B1}" dt="2023-03-13T13:43:20.385" v="2167" actId="1076"/>
          <ac:spMkLst>
            <pc:docMk/>
            <pc:sldMk cId="2843799788" sldId="281"/>
            <ac:spMk id="5" creationId="{5690AA0C-9D81-45AD-A2C6-8B4E99AF07F1}"/>
          </ac:spMkLst>
        </pc:spChg>
        <pc:spChg chg="add del mod">
          <ac:chgData name="Niclas Wiking" userId="c8c1d4d7-78db-43e9-9443-611372e30e43" providerId="ADAL" clId="{DC8E696F-6D1B-4ABE-84BE-38C23107F2B1}" dt="2023-03-13T12:35:34.588" v="62" actId="478"/>
          <ac:spMkLst>
            <pc:docMk/>
            <pc:sldMk cId="2843799788" sldId="281"/>
            <ac:spMk id="6" creationId="{EC54839F-93D0-517E-68B1-17A43A41DFA9}"/>
          </ac:spMkLst>
        </pc:spChg>
        <pc:spChg chg="add mod">
          <ac:chgData name="Niclas Wiking" userId="c8c1d4d7-78db-43e9-9443-611372e30e43" providerId="ADAL" clId="{DC8E696F-6D1B-4ABE-84BE-38C23107F2B1}" dt="2023-03-13T13:43:08.606" v="2165" actId="1035"/>
          <ac:spMkLst>
            <pc:docMk/>
            <pc:sldMk cId="2843799788" sldId="281"/>
            <ac:spMk id="7" creationId="{B006B8D3-608F-FB79-8DD5-14C69D54CEE1}"/>
          </ac:spMkLst>
        </pc:spChg>
        <pc:spChg chg="add mod">
          <ac:chgData name="Niclas Wiking" userId="c8c1d4d7-78db-43e9-9443-611372e30e43" providerId="ADAL" clId="{DC8E696F-6D1B-4ABE-84BE-38C23107F2B1}" dt="2023-03-13T13:43:08.606" v="2165" actId="1035"/>
          <ac:spMkLst>
            <pc:docMk/>
            <pc:sldMk cId="2843799788" sldId="281"/>
            <ac:spMk id="9" creationId="{45EC7364-90A8-36CD-BFA9-974DBBFFA66E}"/>
          </ac:spMkLst>
        </pc:spChg>
        <pc:spChg chg="add mod">
          <ac:chgData name="Niclas Wiking" userId="c8c1d4d7-78db-43e9-9443-611372e30e43" providerId="ADAL" clId="{DC8E696F-6D1B-4ABE-84BE-38C23107F2B1}" dt="2023-03-13T13:43:28.596" v="2171" actId="1035"/>
          <ac:spMkLst>
            <pc:docMk/>
            <pc:sldMk cId="2843799788" sldId="281"/>
            <ac:spMk id="10" creationId="{63005EE3-49D3-2B84-8E8D-FF136D1553D2}"/>
          </ac:spMkLst>
        </pc:spChg>
        <pc:spChg chg="add mod">
          <ac:chgData name="Niclas Wiking" userId="c8c1d4d7-78db-43e9-9443-611372e30e43" providerId="ADAL" clId="{DC8E696F-6D1B-4ABE-84BE-38C23107F2B1}" dt="2023-03-13T13:43:42.365" v="2215" actId="1036"/>
          <ac:spMkLst>
            <pc:docMk/>
            <pc:sldMk cId="2843799788" sldId="281"/>
            <ac:spMk id="11" creationId="{B0D4C8B4-1BF0-D0C0-7830-445229A193AA}"/>
          </ac:spMkLst>
        </pc:spChg>
        <pc:spChg chg="add del mod">
          <ac:chgData name="Niclas Wiking" userId="c8c1d4d7-78db-43e9-9443-611372e30e43" providerId="ADAL" clId="{DC8E696F-6D1B-4ABE-84BE-38C23107F2B1}" dt="2023-03-14T08:51:43.612" v="2669" actId="21"/>
          <ac:spMkLst>
            <pc:docMk/>
            <pc:sldMk cId="2843799788" sldId="281"/>
            <ac:spMk id="12" creationId="{4E058A2F-4B53-559A-D0E7-CF014309DBED}"/>
          </ac:spMkLst>
        </pc:spChg>
        <pc:spChg chg="add mod">
          <ac:chgData name="Niclas Wiking" userId="c8c1d4d7-78db-43e9-9443-611372e30e43" providerId="ADAL" clId="{DC8E696F-6D1B-4ABE-84BE-38C23107F2B1}" dt="2023-03-13T13:43:08.606" v="2165" actId="1035"/>
          <ac:spMkLst>
            <pc:docMk/>
            <pc:sldMk cId="2843799788" sldId="281"/>
            <ac:spMk id="13" creationId="{C21DCC8D-0441-DB1F-898B-C10713443671}"/>
          </ac:spMkLst>
        </pc:spChg>
        <pc:spChg chg="add del mod">
          <ac:chgData name="Niclas Wiking" userId="c8c1d4d7-78db-43e9-9443-611372e30e43" providerId="ADAL" clId="{DC8E696F-6D1B-4ABE-84BE-38C23107F2B1}" dt="2023-03-14T08:51:43.612" v="2669" actId="21"/>
          <ac:spMkLst>
            <pc:docMk/>
            <pc:sldMk cId="2843799788" sldId="281"/>
            <ac:spMk id="14" creationId="{EBBE74F6-4A94-7BD5-C33E-2CD79D9A47EF}"/>
          </ac:spMkLst>
        </pc:spChg>
        <pc:spChg chg="add del mod">
          <ac:chgData name="Niclas Wiking" userId="c8c1d4d7-78db-43e9-9443-611372e30e43" providerId="ADAL" clId="{DC8E696F-6D1B-4ABE-84BE-38C23107F2B1}" dt="2023-03-14T08:51:43.612" v="2669" actId="21"/>
          <ac:spMkLst>
            <pc:docMk/>
            <pc:sldMk cId="2843799788" sldId="281"/>
            <ac:spMk id="15" creationId="{811B6298-8675-8CFD-6389-2C504841C9B9}"/>
          </ac:spMkLst>
        </pc:spChg>
        <pc:spChg chg="add mod">
          <ac:chgData name="Niclas Wiking" userId="c8c1d4d7-78db-43e9-9443-611372e30e43" providerId="ADAL" clId="{DC8E696F-6D1B-4ABE-84BE-38C23107F2B1}" dt="2023-03-13T13:43:28.596" v="2171" actId="1035"/>
          <ac:spMkLst>
            <pc:docMk/>
            <pc:sldMk cId="2843799788" sldId="281"/>
            <ac:spMk id="16" creationId="{38AAEE92-888E-4AB5-5B2F-51922ED06C7C}"/>
          </ac:spMkLst>
        </pc:spChg>
        <pc:spChg chg="add mod">
          <ac:chgData name="Niclas Wiking" userId="c8c1d4d7-78db-43e9-9443-611372e30e43" providerId="ADAL" clId="{DC8E696F-6D1B-4ABE-84BE-38C23107F2B1}" dt="2023-03-13T13:43:42.365" v="2215" actId="1036"/>
          <ac:spMkLst>
            <pc:docMk/>
            <pc:sldMk cId="2843799788" sldId="281"/>
            <ac:spMk id="17" creationId="{CF4768B6-D5F8-0DC6-F817-2B221EE756D4}"/>
          </ac:spMkLst>
        </pc:spChg>
        <pc:spChg chg="add mod">
          <ac:chgData name="Niclas Wiking" userId="c8c1d4d7-78db-43e9-9443-611372e30e43" providerId="ADAL" clId="{DC8E696F-6D1B-4ABE-84BE-38C23107F2B1}" dt="2023-03-14T08:54:21.511" v="2675" actId="1076"/>
          <ac:spMkLst>
            <pc:docMk/>
            <pc:sldMk cId="2843799788" sldId="281"/>
            <ac:spMk id="18" creationId="{BB43AB96-9C8A-C878-720F-5ED787540BEE}"/>
          </ac:spMkLst>
        </pc:spChg>
        <pc:spChg chg="add del mod">
          <ac:chgData name="Niclas Wiking" userId="c8c1d4d7-78db-43e9-9443-611372e30e43" providerId="ADAL" clId="{DC8E696F-6D1B-4ABE-84BE-38C23107F2B1}" dt="2023-03-14T08:51:43.612" v="2669" actId="21"/>
          <ac:spMkLst>
            <pc:docMk/>
            <pc:sldMk cId="2843799788" sldId="281"/>
            <ac:spMk id="19" creationId="{E036643F-0D3C-5C9F-140A-30AFD56A7AC7}"/>
          </ac:spMkLst>
        </pc:spChg>
        <pc:spChg chg="add mod">
          <ac:chgData name="Niclas Wiking" userId="c8c1d4d7-78db-43e9-9443-611372e30e43" providerId="ADAL" clId="{DC8E696F-6D1B-4ABE-84BE-38C23107F2B1}" dt="2023-03-13T13:42:27.113" v="2116" actId="1035"/>
          <ac:spMkLst>
            <pc:docMk/>
            <pc:sldMk cId="2843799788" sldId="281"/>
            <ac:spMk id="20" creationId="{23C1C41B-3516-0C25-BAC1-AD897BD90FE4}"/>
          </ac:spMkLst>
        </pc:spChg>
        <pc:spChg chg="add mod">
          <ac:chgData name="Niclas Wiking" userId="c8c1d4d7-78db-43e9-9443-611372e30e43" providerId="ADAL" clId="{DC8E696F-6D1B-4ABE-84BE-38C23107F2B1}" dt="2023-03-13T13:43:28.596" v="2171" actId="1035"/>
          <ac:spMkLst>
            <pc:docMk/>
            <pc:sldMk cId="2843799788" sldId="281"/>
            <ac:spMk id="21" creationId="{FADED2DF-EA7D-F64C-80C4-B7F92861719F}"/>
          </ac:spMkLst>
        </pc:spChg>
        <pc:spChg chg="add mod">
          <ac:chgData name="Niclas Wiking" userId="c8c1d4d7-78db-43e9-9443-611372e30e43" providerId="ADAL" clId="{DC8E696F-6D1B-4ABE-84BE-38C23107F2B1}" dt="2023-03-14T08:56:45.585" v="2696" actId="14100"/>
          <ac:spMkLst>
            <pc:docMk/>
            <pc:sldMk cId="2843799788" sldId="281"/>
            <ac:spMk id="28" creationId="{E397B12D-CBA1-892E-F370-77F5B0444D71}"/>
          </ac:spMkLst>
        </pc:spChg>
        <pc:spChg chg="add mod">
          <ac:chgData name="Niclas Wiking" userId="c8c1d4d7-78db-43e9-9443-611372e30e43" providerId="ADAL" clId="{DC8E696F-6D1B-4ABE-84BE-38C23107F2B1}" dt="2023-03-14T08:56:12.593" v="2685" actId="14100"/>
          <ac:spMkLst>
            <pc:docMk/>
            <pc:sldMk cId="2843799788" sldId="281"/>
            <ac:spMk id="29" creationId="{D4A8E534-E7D3-45B1-8FB4-3C78E1E8E4CA}"/>
          </ac:spMkLst>
        </pc:spChg>
        <pc:spChg chg="add del mod">
          <ac:chgData name="Niclas Wiking" userId="c8c1d4d7-78db-43e9-9443-611372e30e43" providerId="ADAL" clId="{DC8E696F-6D1B-4ABE-84BE-38C23107F2B1}" dt="2023-03-14T09:16:59.070" v="2866" actId="478"/>
          <ac:spMkLst>
            <pc:docMk/>
            <pc:sldMk cId="2843799788" sldId="281"/>
            <ac:spMk id="30" creationId="{0D5C7AF5-AAD8-6BAC-A2DE-29C87C4618D6}"/>
          </ac:spMkLst>
        </pc:spChg>
        <pc:spChg chg="add del mod">
          <ac:chgData name="Niclas Wiking" userId="c8c1d4d7-78db-43e9-9443-611372e30e43" providerId="ADAL" clId="{DC8E696F-6D1B-4ABE-84BE-38C23107F2B1}" dt="2023-03-14T08:51:43.612" v="2669" actId="21"/>
          <ac:spMkLst>
            <pc:docMk/>
            <pc:sldMk cId="2843799788" sldId="281"/>
            <ac:spMk id="31" creationId="{24A3AE97-1C28-20C9-85C8-1C257854265D}"/>
          </ac:spMkLst>
        </pc:spChg>
        <pc:spChg chg="add del mod">
          <ac:chgData name="Niclas Wiking" userId="c8c1d4d7-78db-43e9-9443-611372e30e43" providerId="ADAL" clId="{DC8E696F-6D1B-4ABE-84BE-38C23107F2B1}" dt="2023-03-14T09:17:00.367" v="2868" actId="478"/>
          <ac:spMkLst>
            <pc:docMk/>
            <pc:sldMk cId="2843799788" sldId="281"/>
            <ac:spMk id="32" creationId="{988B4A43-10BB-2383-3C52-5841191BF905}"/>
          </ac:spMkLst>
        </pc:spChg>
        <pc:spChg chg="add del mod">
          <ac:chgData name="Niclas Wiking" userId="c8c1d4d7-78db-43e9-9443-611372e30e43" providerId="ADAL" clId="{DC8E696F-6D1B-4ABE-84BE-38C23107F2B1}" dt="2023-03-14T09:16:59.755" v="2867" actId="478"/>
          <ac:spMkLst>
            <pc:docMk/>
            <pc:sldMk cId="2843799788" sldId="281"/>
            <ac:spMk id="33" creationId="{D908F75B-CA97-B79F-58E3-83DABF91FEDB}"/>
          </ac:spMkLst>
        </pc:spChg>
        <pc:spChg chg="add del mod">
          <ac:chgData name="Niclas Wiking" userId="c8c1d4d7-78db-43e9-9443-611372e30e43" providerId="ADAL" clId="{DC8E696F-6D1B-4ABE-84BE-38C23107F2B1}" dt="2023-03-14T08:51:43.612" v="2669" actId="21"/>
          <ac:spMkLst>
            <pc:docMk/>
            <pc:sldMk cId="2843799788" sldId="281"/>
            <ac:spMk id="34" creationId="{520E6BD8-4E45-5590-ACD8-5018653491DA}"/>
          </ac:spMkLst>
        </pc:spChg>
        <pc:spChg chg="add del mod">
          <ac:chgData name="Niclas Wiking" userId="c8c1d4d7-78db-43e9-9443-611372e30e43" providerId="ADAL" clId="{DC8E696F-6D1B-4ABE-84BE-38C23107F2B1}" dt="2023-03-14T08:51:43.612" v="2669" actId="21"/>
          <ac:spMkLst>
            <pc:docMk/>
            <pc:sldMk cId="2843799788" sldId="281"/>
            <ac:spMk id="35" creationId="{DD0B5DD4-982E-1A34-DC11-79464157C6E5}"/>
          </ac:spMkLst>
        </pc:spChg>
        <pc:spChg chg="add del mod">
          <ac:chgData name="Niclas Wiking" userId="c8c1d4d7-78db-43e9-9443-611372e30e43" providerId="ADAL" clId="{DC8E696F-6D1B-4ABE-84BE-38C23107F2B1}" dt="2023-03-14T09:16:57.403" v="2865" actId="478"/>
          <ac:spMkLst>
            <pc:docMk/>
            <pc:sldMk cId="2843799788" sldId="281"/>
            <ac:spMk id="36" creationId="{F0DE438A-29FE-57E1-0587-7342CC325E8D}"/>
          </ac:spMkLst>
        </pc:spChg>
        <pc:picChg chg="del">
          <ac:chgData name="Niclas Wiking" userId="c8c1d4d7-78db-43e9-9443-611372e30e43" providerId="ADAL" clId="{DC8E696F-6D1B-4ABE-84BE-38C23107F2B1}" dt="2023-03-13T12:34:19.882" v="2" actId="478"/>
          <ac:picMkLst>
            <pc:docMk/>
            <pc:sldMk cId="2843799788" sldId="281"/>
            <ac:picMk id="4" creationId="{FDE7778E-9460-414A-88FD-86CF15F5AAC5}"/>
          </ac:picMkLst>
        </pc:picChg>
        <pc:picChg chg="mod">
          <ac:chgData name="Niclas Wiking" userId="c8c1d4d7-78db-43e9-9443-611372e30e43" providerId="ADAL" clId="{DC8E696F-6D1B-4ABE-84BE-38C23107F2B1}" dt="2023-03-13T13:45:31.719" v="2271" actId="1076"/>
          <ac:picMkLst>
            <pc:docMk/>
            <pc:sldMk cId="2843799788" sldId="281"/>
            <ac:picMk id="8" creationId="{8B5FCD5E-0674-4E48-B101-155A85D31685}"/>
          </ac:picMkLst>
        </pc:picChg>
        <pc:picChg chg="add del mod modCrop">
          <ac:chgData name="Niclas Wiking" userId="c8c1d4d7-78db-43e9-9443-611372e30e43" providerId="ADAL" clId="{DC8E696F-6D1B-4ABE-84BE-38C23107F2B1}" dt="2023-03-13T13:27:24.685" v="1457" actId="478"/>
          <ac:picMkLst>
            <pc:docMk/>
            <pc:sldMk cId="2843799788" sldId="281"/>
            <ac:picMk id="23" creationId="{C64BBC32-D119-FA81-860E-3C8D9C5E9477}"/>
          </ac:picMkLst>
        </pc:picChg>
        <pc:picChg chg="add del mod">
          <ac:chgData name="Niclas Wiking" userId="c8c1d4d7-78db-43e9-9443-611372e30e43" providerId="ADAL" clId="{DC8E696F-6D1B-4ABE-84BE-38C23107F2B1}" dt="2023-03-13T13:36:10.542" v="1503" actId="478"/>
          <ac:picMkLst>
            <pc:docMk/>
            <pc:sldMk cId="2843799788" sldId="281"/>
            <ac:picMk id="24" creationId="{888C6F66-E165-FD26-2E1E-2B091793289C}"/>
          </ac:picMkLst>
        </pc:picChg>
        <pc:picChg chg="add mod">
          <ac:chgData name="Niclas Wiking" userId="c8c1d4d7-78db-43e9-9443-611372e30e43" providerId="ADAL" clId="{DC8E696F-6D1B-4ABE-84BE-38C23107F2B1}" dt="2023-03-13T13:38:40.115" v="1955" actId="692"/>
          <ac:picMkLst>
            <pc:docMk/>
            <pc:sldMk cId="2843799788" sldId="281"/>
            <ac:picMk id="25" creationId="{7EFA6925-77E2-4F71-7BE0-786C6FE90357}"/>
          </ac:picMkLst>
        </pc:picChg>
        <pc:picChg chg="add mod">
          <ac:chgData name="Niclas Wiking" userId="c8c1d4d7-78db-43e9-9443-611372e30e43" providerId="ADAL" clId="{DC8E696F-6D1B-4ABE-84BE-38C23107F2B1}" dt="2023-03-14T08:54:49.336" v="2677" actId="1076"/>
          <ac:picMkLst>
            <pc:docMk/>
            <pc:sldMk cId="2843799788" sldId="281"/>
            <ac:picMk id="26" creationId="{7EF4A1D3-14EC-AF35-698A-20679BF2573B}"/>
          </ac:picMkLst>
        </pc:picChg>
        <pc:picChg chg="add mod">
          <ac:chgData name="Niclas Wiking" userId="c8c1d4d7-78db-43e9-9443-611372e30e43" providerId="ADAL" clId="{DC8E696F-6D1B-4ABE-84BE-38C23107F2B1}" dt="2023-03-13T13:39:25.056" v="1973" actId="1076"/>
          <ac:picMkLst>
            <pc:docMk/>
            <pc:sldMk cId="2843799788" sldId="281"/>
            <ac:picMk id="27" creationId="{304A434F-1994-1115-E006-C81C9E37D563}"/>
          </ac:picMkLst>
        </pc:picChg>
        <pc:picChg chg="add del mod">
          <ac:chgData name="Niclas Wiking" userId="c8c1d4d7-78db-43e9-9443-611372e30e43" providerId="ADAL" clId="{DC8E696F-6D1B-4ABE-84BE-38C23107F2B1}" dt="2023-03-13T13:36:09.025" v="1502" actId="478"/>
          <ac:picMkLst>
            <pc:docMk/>
            <pc:sldMk cId="2843799788" sldId="281"/>
            <ac:picMk id="1026" creationId="{A7248C4B-19A3-8D87-DDC2-09CC33BA9743}"/>
          </ac:picMkLst>
        </pc:picChg>
      </pc:sldChg>
      <pc:sldChg chg="addSp delSp modSp add mod">
        <pc:chgData name="Niclas Wiking" userId="c8c1d4d7-78db-43e9-9443-611372e30e43" providerId="ADAL" clId="{DC8E696F-6D1B-4ABE-84BE-38C23107F2B1}" dt="2023-03-14T09:17:04.740" v="2870" actId="20577"/>
        <pc:sldMkLst>
          <pc:docMk/>
          <pc:sldMk cId="2599712081" sldId="282"/>
        </pc:sldMkLst>
        <pc:spChg chg="add mod">
          <ac:chgData name="Niclas Wiking" userId="c8c1d4d7-78db-43e9-9443-611372e30e43" providerId="ADAL" clId="{DC8E696F-6D1B-4ABE-84BE-38C23107F2B1}" dt="2023-03-14T09:17:04.740" v="2870" actId="20577"/>
          <ac:spMkLst>
            <pc:docMk/>
            <pc:sldMk cId="2599712081" sldId="282"/>
            <ac:spMk id="2" creationId="{66121EA5-AE64-B27A-41BF-CD59FC29EBF4}"/>
          </ac:spMkLst>
        </pc:spChg>
        <pc:spChg chg="add del mod">
          <ac:chgData name="Niclas Wiking" userId="c8c1d4d7-78db-43e9-9443-611372e30e43" providerId="ADAL" clId="{DC8E696F-6D1B-4ABE-84BE-38C23107F2B1}" dt="2023-03-14T09:16:56.341" v="2863" actId="478"/>
          <ac:spMkLst>
            <pc:docMk/>
            <pc:sldMk cId="2599712081" sldId="282"/>
            <ac:spMk id="3" creationId="{74803D3B-E5D5-F818-F86A-62A6CEC6D86A}"/>
          </ac:spMkLst>
        </pc:spChg>
        <pc:spChg chg="add mod">
          <ac:chgData name="Niclas Wiking" userId="c8c1d4d7-78db-43e9-9443-611372e30e43" providerId="ADAL" clId="{DC8E696F-6D1B-4ABE-84BE-38C23107F2B1}" dt="2023-03-14T09:02:13.406" v="2734" actId="1076"/>
          <ac:spMkLst>
            <pc:docMk/>
            <pc:sldMk cId="2599712081" sldId="282"/>
            <ac:spMk id="4" creationId="{CCD2E098-3E94-39F6-FCD7-C63C07A6CA24}"/>
          </ac:spMkLst>
        </pc:spChg>
        <pc:spChg chg="add mod">
          <ac:chgData name="Niclas Wiking" userId="c8c1d4d7-78db-43e9-9443-611372e30e43" providerId="ADAL" clId="{DC8E696F-6D1B-4ABE-84BE-38C23107F2B1}" dt="2023-03-14T09:05:52.997" v="2816" actId="20577"/>
          <ac:spMkLst>
            <pc:docMk/>
            <pc:sldMk cId="2599712081" sldId="282"/>
            <ac:spMk id="6" creationId="{1E5236D8-CE70-19D3-5C0E-ED8640F2FD48}"/>
          </ac:spMkLst>
        </pc:spChg>
        <pc:spChg chg="del">
          <ac:chgData name="Niclas Wiking" userId="c8c1d4d7-78db-43e9-9443-611372e30e43" providerId="ADAL" clId="{DC8E696F-6D1B-4ABE-84BE-38C23107F2B1}" dt="2023-03-14T08:41:32.593" v="2372" actId="478"/>
          <ac:spMkLst>
            <pc:docMk/>
            <pc:sldMk cId="2599712081" sldId="282"/>
            <ac:spMk id="7" creationId="{B006B8D3-608F-FB79-8DD5-14C69D54CEE1}"/>
          </ac:spMkLst>
        </pc:spChg>
        <pc:spChg chg="del">
          <ac:chgData name="Niclas Wiking" userId="c8c1d4d7-78db-43e9-9443-611372e30e43" providerId="ADAL" clId="{DC8E696F-6D1B-4ABE-84BE-38C23107F2B1}" dt="2023-03-14T08:41:31.405" v="2371" actId="478"/>
          <ac:spMkLst>
            <pc:docMk/>
            <pc:sldMk cId="2599712081" sldId="282"/>
            <ac:spMk id="9" creationId="{45EC7364-90A8-36CD-BFA9-974DBBFFA66E}"/>
          </ac:spMkLst>
        </pc:spChg>
        <pc:spChg chg="del">
          <ac:chgData name="Niclas Wiking" userId="c8c1d4d7-78db-43e9-9443-611372e30e43" providerId="ADAL" clId="{DC8E696F-6D1B-4ABE-84BE-38C23107F2B1}" dt="2023-03-14T08:41:23.255" v="2366" actId="478"/>
          <ac:spMkLst>
            <pc:docMk/>
            <pc:sldMk cId="2599712081" sldId="282"/>
            <ac:spMk id="10" creationId="{63005EE3-49D3-2B84-8E8D-FF136D1553D2}"/>
          </ac:spMkLst>
        </pc:spChg>
        <pc:spChg chg="del">
          <ac:chgData name="Niclas Wiking" userId="c8c1d4d7-78db-43e9-9443-611372e30e43" providerId="ADAL" clId="{DC8E696F-6D1B-4ABE-84BE-38C23107F2B1}" dt="2023-03-14T08:41:20.197" v="2364" actId="478"/>
          <ac:spMkLst>
            <pc:docMk/>
            <pc:sldMk cId="2599712081" sldId="282"/>
            <ac:spMk id="11" creationId="{B0D4C8B4-1BF0-D0C0-7830-445229A193AA}"/>
          </ac:spMkLst>
        </pc:spChg>
        <pc:spChg chg="del">
          <ac:chgData name="Niclas Wiking" userId="c8c1d4d7-78db-43e9-9443-611372e30e43" providerId="ADAL" clId="{DC8E696F-6D1B-4ABE-84BE-38C23107F2B1}" dt="2023-03-14T08:41:12.773" v="2359" actId="478"/>
          <ac:spMkLst>
            <pc:docMk/>
            <pc:sldMk cId="2599712081" sldId="282"/>
            <ac:spMk id="12" creationId="{4E058A2F-4B53-559A-D0E7-CF014309DBED}"/>
          </ac:spMkLst>
        </pc:spChg>
        <pc:spChg chg="del">
          <ac:chgData name="Niclas Wiking" userId="c8c1d4d7-78db-43e9-9443-611372e30e43" providerId="ADAL" clId="{DC8E696F-6D1B-4ABE-84BE-38C23107F2B1}" dt="2023-03-14T08:41:30.357" v="2370" actId="478"/>
          <ac:spMkLst>
            <pc:docMk/>
            <pc:sldMk cId="2599712081" sldId="282"/>
            <ac:spMk id="13" creationId="{C21DCC8D-0441-DB1F-898B-C10713443671}"/>
          </ac:spMkLst>
        </pc:spChg>
        <pc:spChg chg="del">
          <ac:chgData name="Niclas Wiking" userId="c8c1d4d7-78db-43e9-9443-611372e30e43" providerId="ADAL" clId="{DC8E696F-6D1B-4ABE-84BE-38C23107F2B1}" dt="2023-03-14T08:41:17.940" v="2362" actId="478"/>
          <ac:spMkLst>
            <pc:docMk/>
            <pc:sldMk cId="2599712081" sldId="282"/>
            <ac:spMk id="14" creationId="{EBBE74F6-4A94-7BD5-C33E-2CD79D9A47EF}"/>
          </ac:spMkLst>
        </pc:spChg>
        <pc:spChg chg="del">
          <ac:chgData name="Niclas Wiking" userId="c8c1d4d7-78db-43e9-9443-611372e30e43" providerId="ADAL" clId="{DC8E696F-6D1B-4ABE-84BE-38C23107F2B1}" dt="2023-03-14T08:41:15.238" v="2360" actId="478"/>
          <ac:spMkLst>
            <pc:docMk/>
            <pc:sldMk cId="2599712081" sldId="282"/>
            <ac:spMk id="15" creationId="{811B6298-8675-8CFD-6389-2C504841C9B9}"/>
          </ac:spMkLst>
        </pc:spChg>
        <pc:spChg chg="del">
          <ac:chgData name="Niclas Wiking" userId="c8c1d4d7-78db-43e9-9443-611372e30e43" providerId="ADAL" clId="{DC8E696F-6D1B-4ABE-84BE-38C23107F2B1}" dt="2023-03-14T08:41:24.525" v="2367" actId="478"/>
          <ac:spMkLst>
            <pc:docMk/>
            <pc:sldMk cId="2599712081" sldId="282"/>
            <ac:spMk id="16" creationId="{38AAEE92-888E-4AB5-5B2F-51922ED06C7C}"/>
          </ac:spMkLst>
        </pc:spChg>
        <pc:spChg chg="del">
          <ac:chgData name="Niclas Wiking" userId="c8c1d4d7-78db-43e9-9443-611372e30e43" providerId="ADAL" clId="{DC8E696F-6D1B-4ABE-84BE-38C23107F2B1}" dt="2023-03-14T08:41:19.302" v="2363" actId="478"/>
          <ac:spMkLst>
            <pc:docMk/>
            <pc:sldMk cId="2599712081" sldId="282"/>
            <ac:spMk id="17" creationId="{CF4768B6-D5F8-0DC6-F817-2B221EE756D4}"/>
          </ac:spMkLst>
        </pc:spChg>
        <pc:spChg chg="del">
          <ac:chgData name="Niclas Wiking" userId="c8c1d4d7-78db-43e9-9443-611372e30e43" providerId="ADAL" clId="{DC8E696F-6D1B-4ABE-84BE-38C23107F2B1}" dt="2023-03-14T08:41:26.757" v="2368" actId="478"/>
          <ac:spMkLst>
            <pc:docMk/>
            <pc:sldMk cId="2599712081" sldId="282"/>
            <ac:spMk id="18" creationId="{BB43AB96-9C8A-C878-720F-5ED787540BEE}"/>
          </ac:spMkLst>
        </pc:spChg>
        <pc:spChg chg="del">
          <ac:chgData name="Niclas Wiking" userId="c8c1d4d7-78db-43e9-9443-611372e30e43" providerId="ADAL" clId="{DC8E696F-6D1B-4ABE-84BE-38C23107F2B1}" dt="2023-03-14T08:41:16.261" v="2361" actId="478"/>
          <ac:spMkLst>
            <pc:docMk/>
            <pc:sldMk cId="2599712081" sldId="282"/>
            <ac:spMk id="19" creationId="{E036643F-0D3C-5C9F-140A-30AFD56A7AC7}"/>
          </ac:spMkLst>
        </pc:spChg>
        <pc:spChg chg="mod">
          <ac:chgData name="Niclas Wiking" userId="c8c1d4d7-78db-43e9-9443-611372e30e43" providerId="ADAL" clId="{DC8E696F-6D1B-4ABE-84BE-38C23107F2B1}" dt="2023-03-14T08:42:12.123" v="2557" actId="6549"/>
          <ac:spMkLst>
            <pc:docMk/>
            <pc:sldMk cId="2599712081" sldId="282"/>
            <ac:spMk id="20" creationId="{23C1C41B-3516-0C25-BAC1-AD897BD90FE4}"/>
          </ac:spMkLst>
        </pc:spChg>
        <pc:spChg chg="del">
          <ac:chgData name="Niclas Wiking" userId="c8c1d4d7-78db-43e9-9443-611372e30e43" providerId="ADAL" clId="{DC8E696F-6D1B-4ABE-84BE-38C23107F2B1}" dt="2023-03-14T08:41:21.933" v="2365" actId="478"/>
          <ac:spMkLst>
            <pc:docMk/>
            <pc:sldMk cId="2599712081" sldId="282"/>
            <ac:spMk id="21" creationId="{FADED2DF-EA7D-F64C-80C4-B7F92861719F}"/>
          </ac:spMkLst>
        </pc:spChg>
        <pc:spChg chg="add mod">
          <ac:chgData name="Niclas Wiking" userId="c8c1d4d7-78db-43e9-9443-611372e30e43" providerId="ADAL" clId="{DC8E696F-6D1B-4ABE-84BE-38C23107F2B1}" dt="2023-03-14T09:02:13.406" v="2734" actId="1076"/>
          <ac:spMkLst>
            <pc:docMk/>
            <pc:sldMk cId="2599712081" sldId="282"/>
            <ac:spMk id="22" creationId="{A53E28D2-5313-A23E-EC08-6BD055444169}"/>
          </ac:spMkLst>
        </pc:spChg>
        <pc:spChg chg="add mod">
          <ac:chgData name="Niclas Wiking" userId="c8c1d4d7-78db-43e9-9443-611372e30e43" providerId="ADAL" clId="{DC8E696F-6D1B-4ABE-84BE-38C23107F2B1}" dt="2023-03-14T09:02:13.406" v="2734" actId="1076"/>
          <ac:spMkLst>
            <pc:docMk/>
            <pc:sldMk cId="2599712081" sldId="282"/>
            <ac:spMk id="23" creationId="{B7CC8CBE-712C-E5F1-959F-DCBA68001675}"/>
          </ac:spMkLst>
        </pc:spChg>
        <pc:spChg chg="add del mod">
          <ac:chgData name="Niclas Wiking" userId="c8c1d4d7-78db-43e9-9443-611372e30e43" providerId="ADAL" clId="{DC8E696F-6D1B-4ABE-84BE-38C23107F2B1}" dt="2023-03-14T09:16:55.767" v="2862" actId="478"/>
          <ac:spMkLst>
            <pc:docMk/>
            <pc:sldMk cId="2599712081" sldId="282"/>
            <ac:spMk id="24" creationId="{B1D663ED-2D2E-B938-08C6-6D930FCEFEC0}"/>
          </ac:spMkLst>
        </pc:spChg>
        <pc:spChg chg="del">
          <ac:chgData name="Niclas Wiking" userId="c8c1d4d7-78db-43e9-9443-611372e30e43" providerId="ADAL" clId="{DC8E696F-6D1B-4ABE-84BE-38C23107F2B1}" dt="2023-03-14T09:04:01.726" v="2806" actId="478"/>
          <ac:spMkLst>
            <pc:docMk/>
            <pc:sldMk cId="2599712081" sldId="282"/>
            <ac:spMk id="28" creationId="{E397B12D-CBA1-892E-F370-77F5B0444D71}"/>
          </ac:spMkLst>
        </pc:spChg>
        <pc:spChg chg="del">
          <ac:chgData name="Niclas Wiking" userId="c8c1d4d7-78db-43e9-9443-611372e30e43" providerId="ADAL" clId="{DC8E696F-6D1B-4ABE-84BE-38C23107F2B1}" dt="2023-03-14T09:03:45.978" v="2804" actId="478"/>
          <ac:spMkLst>
            <pc:docMk/>
            <pc:sldMk cId="2599712081" sldId="282"/>
            <ac:spMk id="29" creationId="{D4A8E534-E7D3-45B1-8FB4-3C78E1E8E4CA}"/>
          </ac:spMkLst>
        </pc:spChg>
        <pc:spChg chg="del">
          <ac:chgData name="Niclas Wiking" userId="c8c1d4d7-78db-43e9-9443-611372e30e43" providerId="ADAL" clId="{DC8E696F-6D1B-4ABE-84BE-38C23107F2B1}" dt="2023-03-14T08:41:34.421" v="2373" actId="478"/>
          <ac:spMkLst>
            <pc:docMk/>
            <pc:sldMk cId="2599712081" sldId="282"/>
            <ac:spMk id="30" creationId="{0D5C7AF5-AAD8-6BAC-A2DE-29C87C4618D6}"/>
          </ac:spMkLst>
        </pc:spChg>
        <pc:spChg chg="del">
          <ac:chgData name="Niclas Wiking" userId="c8c1d4d7-78db-43e9-9443-611372e30e43" providerId="ADAL" clId="{DC8E696F-6D1B-4ABE-84BE-38C23107F2B1}" dt="2023-03-14T08:41:39.941" v="2375" actId="478"/>
          <ac:spMkLst>
            <pc:docMk/>
            <pc:sldMk cId="2599712081" sldId="282"/>
            <ac:spMk id="31" creationId="{24A3AE97-1C28-20C9-85C8-1C257854265D}"/>
          </ac:spMkLst>
        </pc:spChg>
        <pc:spChg chg="add del mod">
          <ac:chgData name="Niclas Wiking" userId="c8c1d4d7-78db-43e9-9443-611372e30e43" providerId="ADAL" clId="{DC8E696F-6D1B-4ABE-84BE-38C23107F2B1}" dt="2023-03-14T09:16:56.893" v="2864" actId="478"/>
          <ac:spMkLst>
            <pc:docMk/>
            <pc:sldMk cId="2599712081" sldId="282"/>
            <ac:spMk id="32" creationId="{988B4A43-10BB-2383-3C52-5841191BF905}"/>
          </ac:spMkLst>
        </pc:spChg>
        <pc:spChg chg="del">
          <ac:chgData name="Niclas Wiking" userId="c8c1d4d7-78db-43e9-9443-611372e30e43" providerId="ADAL" clId="{DC8E696F-6D1B-4ABE-84BE-38C23107F2B1}" dt="2023-03-14T08:41:28.237" v="2369" actId="478"/>
          <ac:spMkLst>
            <pc:docMk/>
            <pc:sldMk cId="2599712081" sldId="282"/>
            <ac:spMk id="33" creationId="{D908F75B-CA97-B79F-58E3-83DABF91FEDB}"/>
          </ac:spMkLst>
        </pc:spChg>
        <pc:spChg chg="del">
          <ac:chgData name="Niclas Wiking" userId="c8c1d4d7-78db-43e9-9443-611372e30e43" providerId="ADAL" clId="{DC8E696F-6D1B-4ABE-84BE-38C23107F2B1}" dt="2023-03-14T08:41:36.605" v="2374" actId="478"/>
          <ac:spMkLst>
            <pc:docMk/>
            <pc:sldMk cId="2599712081" sldId="282"/>
            <ac:spMk id="34" creationId="{520E6BD8-4E45-5590-ACD8-5018653491DA}"/>
          </ac:spMkLst>
        </pc:spChg>
        <pc:spChg chg="add del mod">
          <ac:chgData name="Niclas Wiking" userId="c8c1d4d7-78db-43e9-9443-611372e30e43" providerId="ADAL" clId="{DC8E696F-6D1B-4ABE-84BE-38C23107F2B1}" dt="2023-03-14T09:16:53.668" v="2858" actId="478"/>
          <ac:spMkLst>
            <pc:docMk/>
            <pc:sldMk cId="2599712081" sldId="282"/>
            <ac:spMk id="35" creationId="{2F85F3CE-1154-E4D5-14CA-C2884636C911}"/>
          </ac:spMkLst>
        </pc:spChg>
        <pc:spChg chg="add del mod">
          <ac:chgData name="Niclas Wiking" userId="c8c1d4d7-78db-43e9-9443-611372e30e43" providerId="ADAL" clId="{DC8E696F-6D1B-4ABE-84BE-38C23107F2B1}" dt="2023-03-14T09:16:55.118" v="2861" actId="478"/>
          <ac:spMkLst>
            <pc:docMk/>
            <pc:sldMk cId="2599712081" sldId="282"/>
            <ac:spMk id="36" creationId="{D2C6E807-DDBA-B966-33BA-4C06AF1C39EF}"/>
          </ac:spMkLst>
        </pc:spChg>
        <pc:spChg chg="add mod">
          <ac:chgData name="Niclas Wiking" userId="c8c1d4d7-78db-43e9-9443-611372e30e43" providerId="ADAL" clId="{DC8E696F-6D1B-4ABE-84BE-38C23107F2B1}" dt="2023-03-14T09:05:57.088" v="2823" actId="20577"/>
          <ac:spMkLst>
            <pc:docMk/>
            <pc:sldMk cId="2599712081" sldId="282"/>
            <ac:spMk id="37" creationId="{CD821530-DF77-C1BA-979B-098A517AEACF}"/>
          </ac:spMkLst>
        </pc:spChg>
        <pc:spChg chg="add del mod">
          <ac:chgData name="Niclas Wiking" userId="c8c1d4d7-78db-43e9-9443-611372e30e43" providerId="ADAL" clId="{DC8E696F-6D1B-4ABE-84BE-38C23107F2B1}" dt="2023-03-14T09:16:54.628" v="2860" actId="478"/>
          <ac:spMkLst>
            <pc:docMk/>
            <pc:sldMk cId="2599712081" sldId="282"/>
            <ac:spMk id="38" creationId="{05DC192A-8BBA-C10A-49B0-9EFF0AB61166}"/>
          </ac:spMkLst>
        </pc:spChg>
        <pc:spChg chg="add mod">
          <ac:chgData name="Niclas Wiking" userId="c8c1d4d7-78db-43e9-9443-611372e30e43" providerId="ADAL" clId="{DC8E696F-6D1B-4ABE-84BE-38C23107F2B1}" dt="2023-03-14T09:06:00.772" v="2830" actId="20577"/>
          <ac:spMkLst>
            <pc:docMk/>
            <pc:sldMk cId="2599712081" sldId="282"/>
            <ac:spMk id="39" creationId="{E3C25100-A906-F11F-08C9-3182A6D85044}"/>
          </ac:spMkLst>
        </pc:spChg>
        <pc:spChg chg="add del mod">
          <ac:chgData name="Niclas Wiking" userId="c8c1d4d7-78db-43e9-9443-611372e30e43" providerId="ADAL" clId="{DC8E696F-6D1B-4ABE-84BE-38C23107F2B1}" dt="2023-03-14T09:16:54.165" v="2859" actId="478"/>
          <ac:spMkLst>
            <pc:docMk/>
            <pc:sldMk cId="2599712081" sldId="282"/>
            <ac:spMk id="40" creationId="{0A6B7C12-0318-F1D8-8A1B-8CE4990279E9}"/>
          </ac:spMkLst>
        </pc:spChg>
        <pc:spChg chg="add mod">
          <ac:chgData name="Niclas Wiking" userId="c8c1d4d7-78db-43e9-9443-611372e30e43" providerId="ADAL" clId="{DC8E696F-6D1B-4ABE-84BE-38C23107F2B1}" dt="2023-03-14T09:03:52.588" v="2805"/>
          <ac:spMkLst>
            <pc:docMk/>
            <pc:sldMk cId="2599712081" sldId="282"/>
            <ac:spMk id="41" creationId="{52F80096-1DE4-4C01-6C01-254C8D3FA5F3}"/>
          </ac:spMkLst>
        </pc:spChg>
        <pc:spChg chg="add mod">
          <ac:chgData name="Niclas Wiking" userId="c8c1d4d7-78db-43e9-9443-611372e30e43" providerId="ADAL" clId="{DC8E696F-6D1B-4ABE-84BE-38C23107F2B1}" dt="2023-03-14T09:04:02.121" v="2807"/>
          <ac:spMkLst>
            <pc:docMk/>
            <pc:sldMk cId="2599712081" sldId="282"/>
            <ac:spMk id="42" creationId="{A0377D3C-67C0-C881-6E86-E1F5D337D7D9}"/>
          </ac:spMkLst>
        </pc:spChg>
      </pc:sldChg>
      <pc:sldChg chg="delSp del mod">
        <pc:chgData name="Niclas Wiking" userId="c8c1d4d7-78db-43e9-9443-611372e30e43" providerId="ADAL" clId="{DC8E696F-6D1B-4ABE-84BE-38C23107F2B1}" dt="2023-03-13T12:34:17.676" v="1" actId="47"/>
        <pc:sldMkLst>
          <pc:docMk/>
          <pc:sldMk cId="2782065089" sldId="282"/>
        </pc:sldMkLst>
        <pc:picChg chg="del">
          <ac:chgData name="Niclas Wiking" userId="c8c1d4d7-78db-43e9-9443-611372e30e43" providerId="ADAL" clId="{DC8E696F-6D1B-4ABE-84BE-38C23107F2B1}" dt="2023-03-13T12:34:13.225" v="0" actId="478"/>
          <ac:picMkLst>
            <pc:docMk/>
            <pc:sldMk cId="2782065089" sldId="282"/>
            <ac:picMk id="4" creationId="{FDE7778E-9460-414A-88FD-86CF15F5AAC5}"/>
          </ac:picMkLst>
        </pc:picChg>
      </pc:sldChg>
      <pc:sldChg chg="addSp delSp modSp add mod ord">
        <pc:chgData name="Niclas Wiking" userId="c8c1d4d7-78db-43e9-9443-611372e30e43" providerId="ADAL" clId="{DC8E696F-6D1B-4ABE-84BE-38C23107F2B1}" dt="2023-03-15T10:47:49.146" v="2895" actId="1076"/>
        <pc:sldMkLst>
          <pc:docMk/>
          <pc:sldMk cId="2857196948" sldId="283"/>
        </pc:sldMkLst>
        <pc:spChg chg="add mod">
          <ac:chgData name="Niclas Wiking" userId="c8c1d4d7-78db-43e9-9443-611372e30e43" providerId="ADAL" clId="{DC8E696F-6D1B-4ABE-84BE-38C23107F2B1}" dt="2023-03-15T10:47:13.852" v="2891" actId="1076"/>
          <ac:spMkLst>
            <pc:docMk/>
            <pc:sldMk cId="2857196948" sldId="283"/>
            <ac:spMk id="2" creationId="{DCE07E09-12CF-7137-E16F-7FF7A18DC4EE}"/>
          </ac:spMkLst>
        </pc:spChg>
        <pc:spChg chg="add mod">
          <ac:chgData name="Niclas Wiking" userId="c8c1d4d7-78db-43e9-9443-611372e30e43" providerId="ADAL" clId="{DC8E696F-6D1B-4ABE-84BE-38C23107F2B1}" dt="2023-03-15T10:47:13.852" v="2891" actId="1076"/>
          <ac:spMkLst>
            <pc:docMk/>
            <pc:sldMk cId="2857196948" sldId="283"/>
            <ac:spMk id="3" creationId="{61B65813-E7BC-FD66-E748-EB69D4F95BE0}"/>
          </ac:spMkLst>
        </pc:spChg>
        <pc:spChg chg="add mod">
          <ac:chgData name="Niclas Wiking" userId="c8c1d4d7-78db-43e9-9443-611372e30e43" providerId="ADAL" clId="{DC8E696F-6D1B-4ABE-84BE-38C23107F2B1}" dt="2023-03-15T10:47:49.146" v="2895" actId="1076"/>
          <ac:spMkLst>
            <pc:docMk/>
            <pc:sldMk cId="2857196948" sldId="283"/>
            <ac:spMk id="4" creationId="{6CCC7678-71F6-E405-B7B0-7990C0D0BA94}"/>
          </ac:spMkLst>
        </pc:spChg>
        <pc:spChg chg="mod">
          <ac:chgData name="Niclas Wiking" userId="c8c1d4d7-78db-43e9-9443-611372e30e43" providerId="ADAL" clId="{DC8E696F-6D1B-4ABE-84BE-38C23107F2B1}" dt="2023-03-15T10:47:25.580" v="2893" actId="14100"/>
          <ac:spMkLst>
            <pc:docMk/>
            <pc:sldMk cId="2857196948" sldId="283"/>
            <ac:spMk id="5" creationId="{5690AA0C-9D81-45AD-A2C6-8B4E99AF07F1}"/>
          </ac:spMkLst>
        </pc:spChg>
        <pc:spChg chg="add mod">
          <ac:chgData name="Niclas Wiking" userId="c8c1d4d7-78db-43e9-9443-611372e30e43" providerId="ADAL" clId="{DC8E696F-6D1B-4ABE-84BE-38C23107F2B1}" dt="2023-03-15T10:47:49.146" v="2895" actId="1076"/>
          <ac:spMkLst>
            <pc:docMk/>
            <pc:sldMk cId="2857196948" sldId="283"/>
            <ac:spMk id="6" creationId="{C7D22B9E-13DA-7B65-4D7B-15A98293291D}"/>
          </ac:spMkLst>
        </pc:spChg>
        <pc:spChg chg="mod">
          <ac:chgData name="Niclas Wiking" userId="c8c1d4d7-78db-43e9-9443-611372e30e43" providerId="ADAL" clId="{DC8E696F-6D1B-4ABE-84BE-38C23107F2B1}" dt="2023-03-15T10:46:40.860" v="2889" actId="1076"/>
          <ac:spMkLst>
            <pc:docMk/>
            <pc:sldMk cId="2857196948" sldId="283"/>
            <ac:spMk id="7" creationId="{B006B8D3-608F-FB79-8DD5-14C69D54CEE1}"/>
          </ac:spMkLst>
        </pc:spChg>
        <pc:spChg chg="del">
          <ac:chgData name="Niclas Wiking" userId="c8c1d4d7-78db-43e9-9443-611372e30e43" providerId="ADAL" clId="{DC8E696F-6D1B-4ABE-84BE-38C23107F2B1}" dt="2023-03-15T10:46:21.209" v="2885" actId="478"/>
          <ac:spMkLst>
            <pc:docMk/>
            <pc:sldMk cId="2857196948" sldId="283"/>
            <ac:spMk id="9" creationId="{45EC7364-90A8-36CD-BFA9-974DBBFFA66E}"/>
          </ac:spMkLst>
        </pc:spChg>
        <pc:spChg chg="del">
          <ac:chgData name="Niclas Wiking" userId="c8c1d4d7-78db-43e9-9443-611372e30e43" providerId="ADAL" clId="{DC8E696F-6D1B-4ABE-84BE-38C23107F2B1}" dt="2023-03-15T10:46:10.191" v="2878" actId="478"/>
          <ac:spMkLst>
            <pc:docMk/>
            <pc:sldMk cId="2857196948" sldId="283"/>
            <ac:spMk id="10" creationId="{63005EE3-49D3-2B84-8E8D-FF136D1553D2}"/>
          </ac:spMkLst>
        </pc:spChg>
        <pc:spChg chg="del">
          <ac:chgData name="Niclas Wiking" userId="c8c1d4d7-78db-43e9-9443-611372e30e43" providerId="ADAL" clId="{DC8E696F-6D1B-4ABE-84BE-38C23107F2B1}" dt="2023-03-15T10:46:14.483" v="2881" actId="478"/>
          <ac:spMkLst>
            <pc:docMk/>
            <pc:sldMk cId="2857196948" sldId="283"/>
            <ac:spMk id="11" creationId="{B0D4C8B4-1BF0-D0C0-7830-445229A193AA}"/>
          </ac:spMkLst>
        </pc:spChg>
        <pc:spChg chg="del mod">
          <ac:chgData name="Niclas Wiking" userId="c8c1d4d7-78db-43e9-9443-611372e30e43" providerId="ADAL" clId="{DC8E696F-6D1B-4ABE-84BE-38C23107F2B1}" dt="2023-03-15T10:46:18.485" v="2883" actId="478"/>
          <ac:spMkLst>
            <pc:docMk/>
            <pc:sldMk cId="2857196948" sldId="283"/>
            <ac:spMk id="13" creationId="{C21DCC8D-0441-DB1F-898B-C10713443671}"/>
          </ac:spMkLst>
        </pc:spChg>
        <pc:spChg chg="del">
          <ac:chgData name="Niclas Wiking" userId="c8c1d4d7-78db-43e9-9443-611372e30e43" providerId="ADAL" clId="{DC8E696F-6D1B-4ABE-84BE-38C23107F2B1}" dt="2023-03-15T10:46:11.266" v="2879" actId="478"/>
          <ac:spMkLst>
            <pc:docMk/>
            <pc:sldMk cId="2857196948" sldId="283"/>
            <ac:spMk id="16" creationId="{38AAEE92-888E-4AB5-5B2F-51922ED06C7C}"/>
          </ac:spMkLst>
        </pc:spChg>
        <pc:spChg chg="del">
          <ac:chgData name="Niclas Wiking" userId="c8c1d4d7-78db-43e9-9443-611372e30e43" providerId="ADAL" clId="{DC8E696F-6D1B-4ABE-84BE-38C23107F2B1}" dt="2023-03-15T10:46:12.663" v="2880" actId="478"/>
          <ac:spMkLst>
            <pc:docMk/>
            <pc:sldMk cId="2857196948" sldId="283"/>
            <ac:spMk id="17" creationId="{CF4768B6-D5F8-0DC6-F817-2B221EE756D4}"/>
          </ac:spMkLst>
        </pc:spChg>
        <pc:spChg chg="mod">
          <ac:chgData name="Niclas Wiking" userId="c8c1d4d7-78db-43e9-9443-611372e30e43" providerId="ADAL" clId="{DC8E696F-6D1B-4ABE-84BE-38C23107F2B1}" dt="2023-03-15T10:46:27.347" v="2886" actId="1076"/>
          <ac:spMkLst>
            <pc:docMk/>
            <pc:sldMk cId="2857196948" sldId="283"/>
            <ac:spMk id="18" creationId="{BB43AB96-9C8A-C878-720F-5ED787540BEE}"/>
          </ac:spMkLst>
        </pc:spChg>
        <pc:spChg chg="mod">
          <ac:chgData name="Niclas Wiking" userId="c8c1d4d7-78db-43e9-9443-611372e30e43" providerId="ADAL" clId="{DC8E696F-6D1B-4ABE-84BE-38C23107F2B1}" dt="2023-03-15T10:46:33.347" v="2887" actId="1076"/>
          <ac:spMkLst>
            <pc:docMk/>
            <pc:sldMk cId="2857196948" sldId="283"/>
            <ac:spMk id="20" creationId="{23C1C41B-3516-0C25-BAC1-AD897BD90FE4}"/>
          </ac:spMkLst>
        </pc:spChg>
        <pc:spChg chg="del">
          <ac:chgData name="Niclas Wiking" userId="c8c1d4d7-78db-43e9-9443-611372e30e43" providerId="ADAL" clId="{DC8E696F-6D1B-4ABE-84BE-38C23107F2B1}" dt="2023-03-15T10:46:08.300" v="2877" actId="478"/>
          <ac:spMkLst>
            <pc:docMk/>
            <pc:sldMk cId="2857196948" sldId="283"/>
            <ac:spMk id="21" creationId="{FADED2DF-EA7D-F64C-80C4-B7F92861719F}"/>
          </ac:spMkLst>
        </pc:spChg>
        <pc:spChg chg="mod">
          <ac:chgData name="Niclas Wiking" userId="c8c1d4d7-78db-43e9-9443-611372e30e43" providerId="ADAL" clId="{DC8E696F-6D1B-4ABE-84BE-38C23107F2B1}" dt="2023-03-15T10:46:40.860" v="2889" actId="1076"/>
          <ac:spMkLst>
            <pc:docMk/>
            <pc:sldMk cId="2857196948" sldId="283"/>
            <ac:spMk id="30" creationId="{0D5C7AF5-AAD8-6BAC-A2DE-29C87C4618D6}"/>
          </ac:spMkLst>
        </pc:spChg>
        <pc:spChg chg="mod">
          <ac:chgData name="Niclas Wiking" userId="c8c1d4d7-78db-43e9-9443-611372e30e43" providerId="ADAL" clId="{DC8E696F-6D1B-4ABE-84BE-38C23107F2B1}" dt="2023-03-15T10:46:33.347" v="2887" actId="1076"/>
          <ac:spMkLst>
            <pc:docMk/>
            <pc:sldMk cId="2857196948" sldId="283"/>
            <ac:spMk id="32" creationId="{988B4A43-10BB-2383-3C52-5841191BF905}"/>
          </ac:spMkLst>
        </pc:spChg>
        <pc:spChg chg="mod">
          <ac:chgData name="Niclas Wiking" userId="c8c1d4d7-78db-43e9-9443-611372e30e43" providerId="ADAL" clId="{DC8E696F-6D1B-4ABE-84BE-38C23107F2B1}" dt="2023-03-15T10:46:27.347" v="2886" actId="1076"/>
          <ac:spMkLst>
            <pc:docMk/>
            <pc:sldMk cId="2857196948" sldId="283"/>
            <ac:spMk id="33" creationId="{D908F75B-CA97-B79F-58E3-83DABF91FEDB}"/>
          </ac:spMkLst>
        </pc:spChg>
        <pc:spChg chg="del">
          <ac:chgData name="Niclas Wiking" userId="c8c1d4d7-78db-43e9-9443-611372e30e43" providerId="ADAL" clId="{DC8E696F-6D1B-4ABE-84BE-38C23107F2B1}" dt="2023-03-15T10:46:19.581" v="2884" actId="478"/>
          <ac:spMkLst>
            <pc:docMk/>
            <pc:sldMk cId="2857196948" sldId="283"/>
            <ac:spMk id="36" creationId="{F0DE438A-29FE-57E1-0587-7342CC325E8D}"/>
          </ac:spMkLst>
        </pc:spChg>
      </pc:sldChg>
      <pc:sldChg chg="delSp add del mod">
        <pc:chgData name="Niclas Wiking" userId="c8c1d4d7-78db-43e9-9443-611372e30e43" providerId="ADAL" clId="{DC8E696F-6D1B-4ABE-84BE-38C23107F2B1}" dt="2023-03-15T10:45:55.406" v="2873" actId="47"/>
        <pc:sldMkLst>
          <pc:docMk/>
          <pc:sldMk cId="3538211843" sldId="283"/>
        </pc:sldMkLst>
        <pc:spChg chg="del">
          <ac:chgData name="Niclas Wiking" userId="c8c1d4d7-78db-43e9-9443-611372e30e43" providerId="ADAL" clId="{DC8E696F-6D1B-4ABE-84BE-38C23107F2B1}" dt="2023-03-15T10:45:47.565" v="2872" actId="478"/>
          <ac:spMkLst>
            <pc:docMk/>
            <pc:sldMk cId="3538211843" sldId="283"/>
            <ac:spMk id="20" creationId="{23C1C41B-3516-0C25-BAC1-AD897BD90FE4}"/>
          </ac:spMkLst>
        </pc:spChg>
        <pc:spChg chg="del">
          <ac:chgData name="Niclas Wiking" userId="c8c1d4d7-78db-43e9-9443-611372e30e43" providerId="ADAL" clId="{DC8E696F-6D1B-4ABE-84BE-38C23107F2B1}" dt="2023-03-15T10:45:47.565" v="2872" actId="478"/>
          <ac:spMkLst>
            <pc:docMk/>
            <pc:sldMk cId="3538211843" sldId="283"/>
            <ac:spMk id="32" creationId="{988B4A43-10BB-2383-3C52-5841191BF90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270CE-A924-4D5E-9C95-164EA7C82391}" type="datetimeFigureOut">
              <a:rPr lang="sv-SE" smtClean="0"/>
              <a:t>2023-05-03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D9C9D-9536-492F-9035-64835CAB2A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926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D9C9D-9536-492F-9035-64835CAB2AA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9574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D9C9D-9536-492F-9035-64835CAB2AA7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7968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D9C9D-9536-492F-9035-64835CAB2AA7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0399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D9C9D-9536-492F-9035-64835CAB2AA7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4614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D9C9D-9536-492F-9035-64835CAB2AA7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3768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D9C9D-9536-492F-9035-64835CAB2AA7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7696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D9C9D-9536-492F-9035-64835CAB2AA7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9704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D9C9D-9536-492F-9035-64835CAB2AA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225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D9C9D-9536-492F-9035-64835CAB2AA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2917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D9C9D-9536-492F-9035-64835CAB2AA7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1306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D9C9D-9536-492F-9035-64835CAB2AA7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3181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D9C9D-9536-492F-9035-64835CAB2AA7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0886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D9C9D-9536-492F-9035-64835CAB2AA7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8218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D9C9D-9536-492F-9035-64835CAB2AA7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7687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D9C9D-9536-492F-9035-64835CAB2AA7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131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6486F6-71FD-4F8C-B4A9-B3B8328FD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103E97D-B8A7-40D2-884B-21AC19EA8C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179902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3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09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Anmälan Städ &amp; Fixardag">
            <a:extLst>
              <a:ext uri="{FF2B5EF4-FFF2-40B4-BE49-F238E27FC236}">
                <a16:creationId xmlns:a16="http://schemas.microsoft.com/office/drawing/2014/main" id="{7EF4A1D3-14EC-AF35-698A-20679BF25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86" y="3889052"/>
            <a:ext cx="12238172" cy="305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Anmälan Städ &amp; Fixardag">
            <a:extLst>
              <a:ext uri="{FF2B5EF4-FFF2-40B4-BE49-F238E27FC236}">
                <a16:creationId xmlns:a16="http://schemas.microsoft.com/office/drawing/2014/main" id="{304A434F-1994-1115-E006-C81C9E37D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5359"/>
            <a:ext cx="12238172" cy="305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Anmälan Städ &amp; Fixardag">
            <a:extLst>
              <a:ext uri="{FF2B5EF4-FFF2-40B4-BE49-F238E27FC236}">
                <a16:creationId xmlns:a16="http://schemas.microsoft.com/office/drawing/2014/main" id="{7EFA6925-77E2-4F71-7BE0-786C6FE90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673"/>
            <a:ext cx="12238172" cy="305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8B5FCD5E-0674-4E48-B101-155A85D316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8" b="96994" l="3797" r="97651">
                        <a14:foregroundMark x1="6938" y1="23074" x2="6938" y2="23074"/>
                        <a14:foregroundMark x1="6200" y1="17866" x2="6200" y2="17866"/>
                        <a14:foregroundMark x1="3824" y1="10838" x2="3824" y2="10838"/>
                        <a14:foregroundMark x1="4370" y1="3937" x2="4370" y2="3937"/>
                        <a14:foregroundMark x1="50833" y1="29975" x2="50833" y2="29975"/>
                        <a14:foregroundMark x1="49741" y1="10119" x2="49741" y2="10119"/>
                        <a14:foregroundMark x1="49194" y1="15876" x2="49194" y2="15876"/>
                        <a14:foregroundMark x1="43649" y1="12108" x2="43649" y2="12108"/>
                        <a14:foregroundMark x1="44551" y1="6308" x2="44551" y2="6308"/>
                        <a14:foregroundMark x1="47009" y1="3514" x2="47009" y2="3514"/>
                        <a14:foregroundMark x1="57471" y1="15749" x2="57471" y2="15749"/>
                        <a14:foregroundMark x1="58754" y1="8848" x2="58754" y2="8848"/>
                        <a14:foregroundMark x1="62196" y1="16892" x2="62196" y2="16892"/>
                        <a14:foregroundMark x1="70008" y1="23793" x2="70008" y2="23793"/>
                        <a14:foregroundMark x1="95001" y1="18163" x2="95001" y2="18163"/>
                        <a14:foregroundMark x1="95275" y1="12108" x2="95275" y2="12108"/>
                        <a14:foregroundMark x1="29391" y1="24640" x2="29391" y2="24640"/>
                        <a14:foregroundMark x1="30292" y1="23370" x2="30292" y2="23370"/>
                        <a14:foregroundMark x1="34116" y1="74936" x2="34116" y2="74936"/>
                        <a14:foregroundMark x1="46654" y1="79170" x2="46654" y2="79170"/>
                        <a14:foregroundMark x1="49276" y1="82261" x2="49276" y2="82261"/>
                        <a14:foregroundMark x1="53838" y1="77477" x2="53838" y2="77477"/>
                        <a14:foregroundMark x1="59547" y1="71677" x2="59547" y2="71677"/>
                        <a14:foregroundMark x1="50833" y1="63929" x2="50833" y2="63929"/>
                        <a14:foregroundMark x1="97651" y1="10246" x2="97651" y2="10246"/>
                        <a14:foregroundMark x1="69844" y1="27011" x2="69844" y2="27011"/>
                        <a14:foregroundMark x1="31112" y1="75064" x2="31112" y2="75064"/>
                        <a14:foregroundMark x1="63016" y1="80440" x2="63016" y2="80440"/>
                        <a14:foregroundMark x1="60639" y1="93946" x2="60639" y2="93946"/>
                        <a14:foregroundMark x1="45206" y1="96909" x2="45206" y2="96909"/>
                        <a14:foregroundMark x1="37558" y1="81287" x2="37558" y2="81287"/>
                        <a14:foregroundMark x1="39006" y1="84632" x2="39006" y2="84632"/>
                        <a14:foregroundMark x1="49467" y1="97036" x2="49467" y2="97036"/>
                        <a14:foregroundMark x1="54111" y1="96486" x2="54111" y2="96486"/>
                        <a14:foregroundMark x1="63016" y1="80271" x2="63016" y2="80271"/>
                        <a14:foregroundMark x1="63562" y1="77307" x2="63562" y2="77307"/>
                        <a14:foregroundMark x1="62551" y1="73666" x2="62551" y2="73666"/>
                        <a14:foregroundMark x1="64190" y1="68882" x2="64190" y2="68882"/>
                        <a14:foregroundMark x1="69107" y1="76884" x2="69107" y2="76884"/>
                        <a14:foregroundMark x1="59547" y1="77900" x2="59547" y2="77900"/>
                        <a14:foregroundMark x1="55203" y1="76884" x2="55203" y2="76884"/>
                        <a14:foregroundMark x1="55914" y1="72269" x2="55914" y2="72269"/>
                        <a14:foregroundMark x1="50287" y1="68290" x2="50287" y2="68290"/>
                        <a14:foregroundMark x1="37831" y1="70576" x2="37831" y2="70576"/>
                        <a14:foregroundMark x1="29282" y1="71973" x2="29282" y2="71973"/>
                        <a14:foregroundMark x1="95848" y1="3218" x2="95848" y2="3218"/>
                        <a14:backgroundMark x1="78148" y1="70025" x2="78148" y2="70025"/>
                        <a14:backgroundMark x1="1694" y1="10923" x2="1694" y2="10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950" y="66395"/>
            <a:ext cx="1995537" cy="1203147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5690AA0C-9D81-45AD-A2C6-8B4E99AF07F1}"/>
              </a:ext>
            </a:extLst>
          </p:cNvPr>
          <p:cNvSpPr txBox="1">
            <a:spLocks/>
          </p:cNvSpPr>
          <p:nvPr/>
        </p:nvSpPr>
        <p:spPr>
          <a:xfrm>
            <a:off x="1048836" y="1419760"/>
            <a:ext cx="10140502" cy="204120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FI" sz="8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HOVÅS HC:s Fixardag </a:t>
            </a:r>
          </a:p>
          <a:p>
            <a:r>
              <a:rPr lang="sv-FI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Söndagen 2023-05-14 </a:t>
            </a:r>
            <a:r>
              <a:rPr lang="sv-FI" sz="4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kl</a:t>
            </a:r>
            <a:r>
              <a:rPr lang="sv-FI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10:00 – 14:00</a:t>
            </a:r>
            <a:endParaRPr lang="sv-SE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8" name="Rubrik 1">
            <a:extLst>
              <a:ext uri="{FF2B5EF4-FFF2-40B4-BE49-F238E27FC236}">
                <a16:creationId xmlns:a16="http://schemas.microsoft.com/office/drawing/2014/main" id="{E397B12D-CBA1-892E-F370-77F5B0444D71}"/>
              </a:ext>
            </a:extLst>
          </p:cNvPr>
          <p:cNvSpPr txBox="1">
            <a:spLocks/>
          </p:cNvSpPr>
          <p:nvPr/>
        </p:nvSpPr>
        <p:spPr>
          <a:xfrm>
            <a:off x="1048836" y="4530378"/>
            <a:ext cx="10140501" cy="115072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FI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Anmäl ditt intresse till din lagledare senaste 1/5, ALLA är välkomna att hjälpa till</a:t>
            </a:r>
            <a:endParaRPr lang="sv-SE" sz="1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9" name="Rubrik 1">
            <a:extLst>
              <a:ext uri="{FF2B5EF4-FFF2-40B4-BE49-F238E27FC236}">
                <a16:creationId xmlns:a16="http://schemas.microsoft.com/office/drawing/2014/main" id="{D4A8E534-E7D3-45B1-8FB4-3C78E1E8E4CA}"/>
              </a:ext>
            </a:extLst>
          </p:cNvPr>
          <p:cNvSpPr txBox="1">
            <a:spLocks/>
          </p:cNvSpPr>
          <p:nvPr/>
        </p:nvSpPr>
        <p:spPr>
          <a:xfrm>
            <a:off x="1048837" y="3562855"/>
            <a:ext cx="10140501" cy="77370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FI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Ingen kan göra allt men alla kan göra lite</a:t>
            </a:r>
            <a:endParaRPr lang="sv-SE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3799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8B5FCD5E-0674-4E48-B101-155A85D31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8" b="96994" l="3797" r="97651">
                        <a14:foregroundMark x1="6938" y1="23074" x2="6938" y2="23074"/>
                        <a14:foregroundMark x1="6200" y1="17866" x2="6200" y2="17866"/>
                        <a14:foregroundMark x1="3824" y1="10838" x2="3824" y2="10838"/>
                        <a14:foregroundMark x1="4370" y1="3937" x2="4370" y2="3937"/>
                        <a14:foregroundMark x1="50833" y1="29975" x2="50833" y2="29975"/>
                        <a14:foregroundMark x1="49741" y1="10119" x2="49741" y2="10119"/>
                        <a14:foregroundMark x1="49194" y1="15876" x2="49194" y2="15876"/>
                        <a14:foregroundMark x1="43649" y1="12108" x2="43649" y2="12108"/>
                        <a14:foregroundMark x1="44551" y1="6308" x2="44551" y2="6308"/>
                        <a14:foregroundMark x1="47009" y1="3514" x2="47009" y2="3514"/>
                        <a14:foregroundMark x1="57471" y1="15749" x2="57471" y2="15749"/>
                        <a14:foregroundMark x1="58754" y1="8848" x2="58754" y2="8848"/>
                        <a14:foregroundMark x1="62196" y1="16892" x2="62196" y2="16892"/>
                        <a14:foregroundMark x1="70008" y1="23793" x2="70008" y2="23793"/>
                        <a14:foregroundMark x1="95001" y1="18163" x2="95001" y2="18163"/>
                        <a14:foregroundMark x1="95275" y1="12108" x2="95275" y2="12108"/>
                        <a14:foregroundMark x1="29391" y1="24640" x2="29391" y2="24640"/>
                        <a14:foregroundMark x1="30292" y1="23370" x2="30292" y2="23370"/>
                        <a14:foregroundMark x1="34116" y1="74936" x2="34116" y2="74936"/>
                        <a14:foregroundMark x1="46654" y1="79170" x2="46654" y2="79170"/>
                        <a14:foregroundMark x1="49276" y1="82261" x2="49276" y2="82261"/>
                        <a14:foregroundMark x1="53838" y1="77477" x2="53838" y2="77477"/>
                        <a14:foregroundMark x1="59547" y1="71677" x2="59547" y2="71677"/>
                        <a14:foregroundMark x1="50833" y1="63929" x2="50833" y2="63929"/>
                        <a14:foregroundMark x1="97651" y1="10246" x2="97651" y2="10246"/>
                        <a14:foregroundMark x1="69844" y1="27011" x2="69844" y2="27011"/>
                        <a14:foregroundMark x1="31112" y1="75064" x2="31112" y2="75064"/>
                        <a14:foregroundMark x1="63016" y1="80440" x2="63016" y2="80440"/>
                        <a14:foregroundMark x1="60639" y1="93946" x2="60639" y2="93946"/>
                        <a14:foregroundMark x1="45206" y1="96909" x2="45206" y2="96909"/>
                        <a14:foregroundMark x1="37558" y1="81287" x2="37558" y2="81287"/>
                        <a14:foregroundMark x1="39006" y1="84632" x2="39006" y2="84632"/>
                        <a14:foregroundMark x1="49467" y1="97036" x2="49467" y2="97036"/>
                        <a14:foregroundMark x1="54111" y1="96486" x2="54111" y2="96486"/>
                        <a14:foregroundMark x1="63016" y1="80271" x2="63016" y2="80271"/>
                        <a14:foregroundMark x1="63562" y1="77307" x2="63562" y2="77307"/>
                        <a14:foregroundMark x1="62551" y1="73666" x2="62551" y2="73666"/>
                        <a14:foregroundMark x1="64190" y1="68882" x2="64190" y2="68882"/>
                        <a14:foregroundMark x1="69107" y1="76884" x2="69107" y2="76884"/>
                        <a14:foregroundMark x1="59547" y1="77900" x2="59547" y2="77900"/>
                        <a14:foregroundMark x1="55203" y1="76884" x2="55203" y2="76884"/>
                        <a14:foregroundMark x1="55914" y1="72269" x2="55914" y2="72269"/>
                        <a14:foregroundMark x1="50287" y1="68290" x2="50287" y2="68290"/>
                        <a14:foregroundMark x1="37831" y1="70576" x2="37831" y2="70576"/>
                        <a14:foregroundMark x1="29282" y1="71973" x2="29282" y2="71973"/>
                        <a14:foregroundMark x1="95848" y1="3218" x2="95848" y2="3218"/>
                        <a14:backgroundMark x1="78148" y1="70025" x2="78148" y2="70025"/>
                        <a14:backgroundMark x1="1694" y1="10923" x2="1694" y2="10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950" y="66395"/>
            <a:ext cx="1995537" cy="1203147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5690AA0C-9D81-45AD-A2C6-8B4E99AF07F1}"/>
              </a:ext>
            </a:extLst>
          </p:cNvPr>
          <p:cNvSpPr txBox="1">
            <a:spLocks/>
          </p:cNvSpPr>
          <p:nvPr/>
        </p:nvSpPr>
        <p:spPr>
          <a:xfrm>
            <a:off x="3507714" y="48421"/>
            <a:ext cx="6392354" cy="12123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FI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HOVÅS HC:s Fixardag </a:t>
            </a:r>
          </a:p>
          <a:p>
            <a:r>
              <a:rPr lang="sv-FI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Söndagen 2023-05-14 </a:t>
            </a:r>
            <a:r>
              <a:rPr lang="sv-FI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kl</a:t>
            </a:r>
            <a:r>
              <a:rPr lang="sv-FI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10:00 – 14:00</a:t>
            </a:r>
            <a:endParaRPr lang="sv-SE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69C780FE-F699-43CD-548F-E8ED386CA50E}"/>
              </a:ext>
            </a:extLst>
          </p:cNvPr>
          <p:cNvSpPr/>
          <p:nvPr/>
        </p:nvSpPr>
        <p:spPr>
          <a:xfrm>
            <a:off x="3409155" y="1352991"/>
            <a:ext cx="8675332" cy="5419552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dirty="0">
              <a:solidFill>
                <a:schemeClr val="tx1"/>
              </a:solidFill>
            </a:endParaRPr>
          </a:p>
          <a:p>
            <a:pPr algn="ctr"/>
            <a:endParaRPr lang="sv-FI" dirty="0">
              <a:solidFill>
                <a:schemeClr val="tx1"/>
              </a:solidFill>
            </a:endParaRPr>
          </a:p>
          <a:p>
            <a:pPr algn="ctr"/>
            <a:endParaRPr lang="sv-FI" dirty="0">
              <a:solidFill>
                <a:schemeClr val="tx1"/>
              </a:solidFill>
            </a:endParaRPr>
          </a:p>
          <a:p>
            <a:pPr algn="ctr"/>
            <a:endParaRPr lang="sv-FI" dirty="0">
              <a:solidFill>
                <a:schemeClr val="tx1"/>
              </a:solidFill>
            </a:endParaRPr>
          </a:p>
          <a:p>
            <a:pPr algn="ctr"/>
            <a:endParaRPr lang="sv-FI" dirty="0">
              <a:solidFill>
                <a:schemeClr val="tx1"/>
              </a:solidFill>
            </a:endParaRPr>
          </a:p>
          <a:p>
            <a:pPr algn="ctr"/>
            <a:endParaRPr lang="sv-FI" dirty="0">
              <a:solidFill>
                <a:schemeClr val="tx1"/>
              </a:solidFill>
            </a:endParaRPr>
          </a:p>
          <a:p>
            <a:pPr algn="ctr"/>
            <a:endParaRPr lang="sv-FI" dirty="0">
              <a:solidFill>
                <a:schemeClr val="tx1"/>
              </a:solidFill>
            </a:endParaRPr>
          </a:p>
          <a:p>
            <a:pPr algn="ctr"/>
            <a:endParaRPr lang="sv-FI" dirty="0">
              <a:solidFill>
                <a:schemeClr val="tx1"/>
              </a:solidFill>
            </a:endParaRPr>
          </a:p>
          <a:p>
            <a:pPr algn="ctr"/>
            <a:endParaRPr lang="sv-FI" dirty="0">
              <a:solidFill>
                <a:schemeClr val="tx1"/>
              </a:solidFill>
            </a:endParaRPr>
          </a:p>
          <a:p>
            <a:pPr algn="ctr"/>
            <a:endParaRPr lang="sv-FI" dirty="0">
              <a:solidFill>
                <a:schemeClr val="tx1"/>
              </a:solidFill>
            </a:endParaRPr>
          </a:p>
          <a:p>
            <a:pPr algn="ctr"/>
            <a:endParaRPr lang="sv-FI" dirty="0">
              <a:solidFill>
                <a:schemeClr val="tx1"/>
              </a:solidFill>
            </a:endParaRPr>
          </a:p>
          <a:p>
            <a:pPr algn="ctr"/>
            <a:endParaRPr lang="sv-FI" dirty="0">
              <a:solidFill>
                <a:schemeClr val="tx1"/>
              </a:solidFill>
            </a:endParaRPr>
          </a:p>
          <a:p>
            <a:pPr algn="ctr"/>
            <a:endParaRPr lang="sv-FI" dirty="0">
              <a:solidFill>
                <a:schemeClr val="tx1"/>
              </a:solidFill>
            </a:endParaRPr>
          </a:p>
          <a:p>
            <a:pPr algn="ctr"/>
            <a:endParaRPr lang="sv-FI" dirty="0">
              <a:solidFill>
                <a:schemeClr val="tx1"/>
              </a:solidFill>
            </a:endParaRPr>
          </a:p>
          <a:p>
            <a:pPr algn="ctr"/>
            <a:r>
              <a:rPr lang="sv-FI" dirty="0">
                <a:solidFill>
                  <a:schemeClr val="tx1"/>
                </a:solidFill>
              </a:rPr>
              <a:t>Skriv här ner era idéer, tankar och förslag till förbättringar inför nästa säsong</a:t>
            </a:r>
          </a:p>
          <a:p>
            <a:endParaRPr lang="sv-FI" sz="1600" dirty="0">
              <a:solidFill>
                <a:schemeClr val="tx1"/>
              </a:solidFill>
            </a:endParaRPr>
          </a:p>
          <a:p>
            <a:endParaRPr lang="sv-FI" sz="1600" dirty="0">
              <a:solidFill>
                <a:schemeClr val="tx1"/>
              </a:solidFill>
            </a:endParaRPr>
          </a:p>
          <a:p>
            <a:endParaRPr lang="sv-FI" sz="1600" dirty="0">
              <a:solidFill>
                <a:schemeClr val="tx1"/>
              </a:solidFill>
            </a:endParaRPr>
          </a:p>
          <a:p>
            <a:endParaRPr lang="sv-FI" sz="1600" dirty="0">
              <a:solidFill>
                <a:schemeClr val="tx1"/>
              </a:solidFill>
            </a:endParaRPr>
          </a:p>
          <a:p>
            <a:pPr algn="ctr"/>
            <a:endParaRPr lang="sv-FI" sz="1600" dirty="0">
              <a:solidFill>
                <a:schemeClr val="tx1"/>
              </a:solidFill>
            </a:endParaRPr>
          </a:p>
          <a:p>
            <a:pPr algn="ctr"/>
            <a:endParaRPr lang="sv-FI" sz="1600" dirty="0">
              <a:solidFill>
                <a:schemeClr val="tx1"/>
              </a:solidFill>
            </a:endParaRPr>
          </a:p>
          <a:p>
            <a:pPr algn="ctr"/>
            <a:endParaRPr lang="sv-FI" sz="1600" dirty="0">
              <a:solidFill>
                <a:schemeClr val="tx1"/>
              </a:solidFill>
            </a:endParaRPr>
          </a:p>
          <a:p>
            <a:pPr algn="ctr"/>
            <a:endParaRPr lang="sv-FI" sz="1600" dirty="0">
              <a:solidFill>
                <a:schemeClr val="tx1"/>
              </a:solidFill>
            </a:endParaRPr>
          </a:p>
          <a:p>
            <a:pPr algn="ctr"/>
            <a:endParaRPr lang="sv-FI" sz="1600" dirty="0">
              <a:solidFill>
                <a:schemeClr val="tx1"/>
              </a:solidFill>
            </a:endParaRPr>
          </a:p>
          <a:p>
            <a:pPr algn="ctr"/>
            <a:endParaRPr lang="sv-FI" sz="1600" dirty="0">
              <a:solidFill>
                <a:schemeClr val="tx1"/>
              </a:solidFill>
            </a:endParaRPr>
          </a:p>
          <a:p>
            <a:pPr algn="ctr"/>
            <a:endParaRPr lang="sv-FI" sz="1600" dirty="0">
              <a:solidFill>
                <a:schemeClr val="tx1"/>
              </a:solidFill>
            </a:endParaRPr>
          </a:p>
          <a:p>
            <a:pPr algn="ctr"/>
            <a:endParaRPr lang="sv-FI" sz="1600" dirty="0">
              <a:solidFill>
                <a:schemeClr val="tx1"/>
              </a:solidFill>
            </a:endParaRPr>
          </a:p>
          <a:p>
            <a:pPr algn="ctr"/>
            <a:endParaRPr lang="sv-FI" sz="1600" dirty="0">
              <a:solidFill>
                <a:schemeClr val="tx1"/>
              </a:solidFill>
            </a:endParaRPr>
          </a:p>
          <a:p>
            <a:pPr algn="ctr"/>
            <a:endParaRPr lang="sv-FI" sz="1600" dirty="0">
              <a:solidFill>
                <a:schemeClr val="tx1"/>
              </a:solidFill>
            </a:endParaRPr>
          </a:p>
          <a:p>
            <a:pPr algn="ctr"/>
            <a:endParaRPr lang="sv-FI" sz="1600" dirty="0">
              <a:solidFill>
                <a:schemeClr val="tx1"/>
              </a:solidFill>
            </a:endParaRPr>
          </a:p>
          <a:p>
            <a:pPr algn="ctr"/>
            <a:endParaRPr lang="sv-FI" sz="1600" dirty="0">
              <a:solidFill>
                <a:schemeClr val="tx1"/>
              </a:solidFill>
            </a:endParaRPr>
          </a:p>
          <a:p>
            <a:pPr algn="ctr"/>
            <a:endParaRPr lang="sv-FI" sz="1600" dirty="0">
              <a:solidFill>
                <a:schemeClr val="tx1"/>
              </a:solidFill>
            </a:endParaRPr>
          </a:p>
          <a:p>
            <a:pPr algn="ctr"/>
            <a:endParaRPr lang="sv-FI" sz="1600" dirty="0">
              <a:solidFill>
                <a:schemeClr val="tx1"/>
              </a:solidFill>
            </a:endParaRPr>
          </a:p>
          <a:p>
            <a:pPr algn="ctr"/>
            <a:endParaRPr lang="sv-FI" sz="1600" dirty="0">
              <a:solidFill>
                <a:schemeClr val="tx1"/>
              </a:solidFill>
            </a:endParaRPr>
          </a:p>
          <a:p>
            <a:pPr algn="ctr"/>
            <a:r>
              <a:rPr lang="sv-FI" sz="1600" dirty="0">
                <a:solidFill>
                  <a:schemeClr val="tx1"/>
                </a:solidFill>
              </a:rPr>
              <a:t>Lämnas sedan åter till Niclas Wiking</a:t>
            </a:r>
          </a:p>
          <a:p>
            <a:endParaRPr lang="sv-FI" sz="1600" dirty="0">
              <a:solidFill>
                <a:schemeClr val="tx1"/>
              </a:solidFill>
            </a:endParaRPr>
          </a:p>
          <a:p>
            <a:endParaRPr lang="sv-FI" sz="1600" dirty="0">
              <a:solidFill>
                <a:schemeClr val="tx1"/>
              </a:solidFill>
            </a:endParaRPr>
          </a:p>
          <a:p>
            <a:endParaRPr lang="sv-FI" sz="1600" dirty="0">
              <a:solidFill>
                <a:schemeClr val="tx1"/>
              </a:solidFill>
            </a:endParaRPr>
          </a:p>
          <a:p>
            <a:endParaRPr lang="sv-FI" sz="1600" dirty="0">
              <a:solidFill>
                <a:schemeClr val="tx1"/>
              </a:solidFill>
            </a:endParaRPr>
          </a:p>
          <a:p>
            <a:endParaRPr lang="sv-FI" sz="1600" dirty="0">
              <a:solidFill>
                <a:schemeClr val="tx1"/>
              </a:solidFill>
            </a:endParaRPr>
          </a:p>
          <a:p>
            <a:endParaRPr lang="sv-FI" sz="1600" dirty="0">
              <a:solidFill>
                <a:schemeClr val="tx1"/>
              </a:solidFill>
            </a:endParaRPr>
          </a:p>
          <a:p>
            <a:endParaRPr lang="sv-FI" sz="1600" dirty="0">
              <a:solidFill>
                <a:schemeClr val="tx1"/>
              </a:solidFill>
            </a:endParaRPr>
          </a:p>
          <a:p>
            <a:endParaRPr lang="sv-FI" sz="1600" dirty="0">
              <a:solidFill>
                <a:schemeClr val="tx1"/>
              </a:solidFill>
            </a:endParaRPr>
          </a:p>
          <a:p>
            <a:endParaRPr lang="sv-FI" sz="1600" dirty="0">
              <a:solidFill>
                <a:schemeClr val="tx1"/>
              </a:solidFill>
            </a:endParaRPr>
          </a:p>
          <a:p>
            <a:endParaRPr lang="sv-FI" sz="1600" dirty="0">
              <a:solidFill>
                <a:schemeClr val="tx1"/>
              </a:solidFill>
            </a:endParaRPr>
          </a:p>
          <a:p>
            <a:endParaRPr lang="sv-FI" sz="1600" dirty="0">
              <a:solidFill>
                <a:schemeClr val="tx1"/>
              </a:solidFill>
            </a:endParaRPr>
          </a:p>
          <a:p>
            <a:endParaRPr lang="sv-FI" sz="1600" dirty="0">
              <a:solidFill>
                <a:schemeClr val="tx1"/>
              </a:solidFill>
            </a:endParaRPr>
          </a:p>
          <a:p>
            <a:endParaRPr lang="sv-FI" sz="1600" dirty="0">
              <a:solidFill>
                <a:schemeClr val="tx1"/>
              </a:solidFill>
            </a:endParaRPr>
          </a:p>
          <a:p>
            <a:endParaRPr lang="sv-FI" sz="1600" dirty="0">
              <a:solidFill>
                <a:schemeClr val="tx1"/>
              </a:solidFill>
            </a:endParaRPr>
          </a:p>
          <a:p>
            <a:endParaRPr lang="sv-FI" sz="1600" dirty="0">
              <a:solidFill>
                <a:schemeClr val="tx1"/>
              </a:solidFill>
            </a:endParaRPr>
          </a:p>
          <a:p>
            <a:endParaRPr lang="sv-FI" sz="1600" dirty="0">
              <a:solidFill>
                <a:schemeClr val="tx1"/>
              </a:solidFill>
            </a:endParaRPr>
          </a:p>
        </p:txBody>
      </p:sp>
      <p:pic>
        <p:nvPicPr>
          <p:cNvPr id="3" name="Picture 2" descr="Tid Som Tänker Hjälpmedel Reflekterar Omkring, Och Reflektera Stock  Illustrationer - Illustration av planen, idé: 44992435">
            <a:extLst>
              <a:ext uri="{FF2B5EF4-FFF2-40B4-BE49-F238E27FC236}">
                <a16:creationId xmlns:a16="http://schemas.microsoft.com/office/drawing/2014/main" id="{31367090-4AE5-C6FB-6E2B-20BB6A76A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47" y="4062767"/>
            <a:ext cx="2900782" cy="263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657DD8FA-7454-AED2-7394-8AC1D669B6AC}"/>
              </a:ext>
            </a:extLst>
          </p:cNvPr>
          <p:cNvSpPr/>
          <p:nvPr/>
        </p:nvSpPr>
        <p:spPr>
          <a:xfrm>
            <a:off x="340893" y="215154"/>
            <a:ext cx="2859534" cy="1591243"/>
          </a:xfrm>
          <a:prstGeom prst="roundRect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/>
              <a:t>KANSLIT</a:t>
            </a:r>
          </a:p>
          <a:p>
            <a:pPr algn="ctr"/>
            <a:r>
              <a:rPr lang="sv-FI" b="1" dirty="0"/>
              <a:t>Ansvarig: Alla kassörerna</a:t>
            </a:r>
          </a:p>
          <a:p>
            <a:pPr algn="ctr"/>
            <a:r>
              <a:rPr lang="sv-FI" dirty="0"/>
              <a:t>Städa, rensa ur, snygga till och skapa rutiner för en trevlig miljö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9854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A9FAC445-7BFF-388E-7F38-D1119A8893E2}"/>
              </a:ext>
            </a:extLst>
          </p:cNvPr>
          <p:cNvSpPr/>
          <p:nvPr/>
        </p:nvSpPr>
        <p:spPr>
          <a:xfrm>
            <a:off x="0" y="5958897"/>
            <a:ext cx="12192000" cy="669636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B5FCD5E-0674-4E48-B101-155A85D31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8" b="96994" l="3797" r="97651">
                        <a14:foregroundMark x1="6938" y1="23074" x2="6938" y2="23074"/>
                        <a14:foregroundMark x1="6200" y1="17866" x2="6200" y2="17866"/>
                        <a14:foregroundMark x1="3824" y1="10838" x2="3824" y2="10838"/>
                        <a14:foregroundMark x1="4370" y1="3937" x2="4370" y2="3937"/>
                        <a14:foregroundMark x1="50833" y1="29975" x2="50833" y2="29975"/>
                        <a14:foregroundMark x1="49741" y1="10119" x2="49741" y2="10119"/>
                        <a14:foregroundMark x1="49194" y1="15876" x2="49194" y2="15876"/>
                        <a14:foregroundMark x1="43649" y1="12108" x2="43649" y2="12108"/>
                        <a14:foregroundMark x1="44551" y1="6308" x2="44551" y2="6308"/>
                        <a14:foregroundMark x1="47009" y1="3514" x2="47009" y2="3514"/>
                        <a14:foregroundMark x1="57471" y1="15749" x2="57471" y2="15749"/>
                        <a14:foregroundMark x1="58754" y1="8848" x2="58754" y2="8848"/>
                        <a14:foregroundMark x1="62196" y1="16892" x2="62196" y2="16892"/>
                        <a14:foregroundMark x1="70008" y1="23793" x2="70008" y2="23793"/>
                        <a14:foregroundMark x1="95001" y1="18163" x2="95001" y2="18163"/>
                        <a14:foregroundMark x1="95275" y1="12108" x2="95275" y2="12108"/>
                        <a14:foregroundMark x1="29391" y1="24640" x2="29391" y2="24640"/>
                        <a14:foregroundMark x1="30292" y1="23370" x2="30292" y2="23370"/>
                        <a14:foregroundMark x1="34116" y1="74936" x2="34116" y2="74936"/>
                        <a14:foregroundMark x1="46654" y1="79170" x2="46654" y2="79170"/>
                        <a14:foregroundMark x1="49276" y1="82261" x2="49276" y2="82261"/>
                        <a14:foregroundMark x1="53838" y1="77477" x2="53838" y2="77477"/>
                        <a14:foregroundMark x1="59547" y1="71677" x2="59547" y2="71677"/>
                        <a14:foregroundMark x1="50833" y1="63929" x2="50833" y2="63929"/>
                        <a14:foregroundMark x1="97651" y1="10246" x2="97651" y2="10246"/>
                        <a14:foregroundMark x1="69844" y1="27011" x2="69844" y2="27011"/>
                        <a14:foregroundMark x1="31112" y1="75064" x2="31112" y2="75064"/>
                        <a14:foregroundMark x1="63016" y1="80440" x2="63016" y2="80440"/>
                        <a14:foregroundMark x1="60639" y1="93946" x2="60639" y2="93946"/>
                        <a14:foregroundMark x1="45206" y1="96909" x2="45206" y2="96909"/>
                        <a14:foregroundMark x1="37558" y1="81287" x2="37558" y2="81287"/>
                        <a14:foregroundMark x1="39006" y1="84632" x2="39006" y2="84632"/>
                        <a14:foregroundMark x1="49467" y1="97036" x2="49467" y2="97036"/>
                        <a14:foregroundMark x1="54111" y1="96486" x2="54111" y2="96486"/>
                        <a14:foregroundMark x1="63016" y1="80271" x2="63016" y2="80271"/>
                        <a14:foregroundMark x1="63562" y1="77307" x2="63562" y2="77307"/>
                        <a14:foregroundMark x1="62551" y1="73666" x2="62551" y2="73666"/>
                        <a14:foregroundMark x1="64190" y1="68882" x2="64190" y2="68882"/>
                        <a14:foregroundMark x1="69107" y1="76884" x2="69107" y2="76884"/>
                        <a14:foregroundMark x1="59547" y1="77900" x2="59547" y2="77900"/>
                        <a14:foregroundMark x1="55203" y1="76884" x2="55203" y2="76884"/>
                        <a14:foregroundMark x1="55914" y1="72269" x2="55914" y2="72269"/>
                        <a14:foregroundMark x1="50287" y1="68290" x2="50287" y2="68290"/>
                        <a14:foregroundMark x1="37831" y1="70576" x2="37831" y2="70576"/>
                        <a14:foregroundMark x1="29282" y1="71973" x2="29282" y2="71973"/>
                        <a14:foregroundMark x1="95848" y1="3218" x2="95848" y2="3218"/>
                        <a14:backgroundMark x1="78148" y1="70025" x2="78148" y2="70025"/>
                        <a14:backgroundMark x1="1694" y1="10923" x2="1694" y2="10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112" y="346361"/>
            <a:ext cx="2268720" cy="1367854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140B9CA6-ABE6-4E5D-B28A-93394C37D10B}"/>
              </a:ext>
            </a:extLst>
          </p:cNvPr>
          <p:cNvSpPr txBox="1">
            <a:spLocks/>
          </p:cNvSpPr>
          <p:nvPr/>
        </p:nvSpPr>
        <p:spPr>
          <a:xfrm>
            <a:off x="646002" y="1030288"/>
            <a:ext cx="3125812" cy="419013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FI" sz="4800" b="1" dirty="0">
                <a:solidFill>
                  <a:schemeClr val="bg1"/>
                </a:solidFill>
                <a:latin typeface="Amasis MT Pro Black" panose="02040A04050005020304" pitchFamily="18" charset="0"/>
                <a:cs typeface="Aharoni" panose="02010803020104030203" pitchFamily="2" charset="-79"/>
              </a:rPr>
              <a:t>PERFEKT </a:t>
            </a:r>
          </a:p>
          <a:p>
            <a:endParaRPr lang="sv-FI" sz="4800" b="1" dirty="0">
              <a:solidFill>
                <a:schemeClr val="bg1"/>
              </a:solidFill>
              <a:latin typeface="Amasis MT Pro Black" panose="02040A04050005020304" pitchFamily="18" charset="0"/>
              <a:cs typeface="Aharoni" panose="02010803020104030203" pitchFamily="2" charset="-79"/>
            </a:endParaRPr>
          </a:p>
          <a:p>
            <a:r>
              <a:rPr lang="sv-FI" sz="4800" b="1" dirty="0">
                <a:solidFill>
                  <a:schemeClr val="bg1"/>
                </a:solidFill>
                <a:latin typeface="Amasis MT Pro Black" panose="02040A04050005020304" pitchFamily="18" charset="0"/>
                <a:cs typeface="Aharoni" panose="02010803020104030203" pitchFamily="2" charset="-79"/>
              </a:rPr>
              <a:t>SÅHÄR SKALL DET SE UT</a:t>
            </a:r>
            <a:endParaRPr lang="sv-SE" sz="4800" b="1" dirty="0">
              <a:solidFill>
                <a:schemeClr val="bg1"/>
              </a:solidFill>
              <a:latin typeface="Amasis MT Pro Black" panose="02040A04050005020304" pitchFamily="18" charset="0"/>
              <a:cs typeface="Aharoni" panose="02010803020104030203" pitchFamily="2" charset="-79"/>
            </a:endParaRPr>
          </a:p>
        </p:txBody>
      </p:sp>
      <p:sp>
        <p:nvSpPr>
          <p:cNvPr id="2" name="Underrubrik 2">
            <a:extLst>
              <a:ext uri="{FF2B5EF4-FFF2-40B4-BE49-F238E27FC236}">
                <a16:creationId xmlns:a16="http://schemas.microsoft.com/office/drawing/2014/main" id="{C3F9E623-A719-C538-48EF-E4C08E1A8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0"/>
            <a:ext cx="12191998" cy="6857999"/>
          </a:xfrm>
          <a:noFill/>
          <a:ln w="57150">
            <a:solidFill>
              <a:srgbClr val="FF0000"/>
            </a:solidFill>
          </a:ln>
        </p:spPr>
        <p:txBody>
          <a:bodyPr/>
          <a:lstStyle/>
          <a:p>
            <a:pPr algn="l"/>
            <a:endParaRPr lang="sv-FI" sz="1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  <a:p>
            <a:pPr algn="l"/>
            <a:r>
              <a:rPr lang="sv-FI" sz="4400" b="1" dirty="0">
                <a:solidFill>
                  <a:schemeClr val="bg1"/>
                </a:solidFill>
                <a:latin typeface="Amasis MT Pro Black" panose="02040A04050005020304" pitchFamily="18" charset="0"/>
              </a:rPr>
              <a:t>		</a:t>
            </a:r>
          </a:p>
          <a:p>
            <a:pPr algn="l"/>
            <a:r>
              <a:rPr lang="sv-FI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	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B3C91D36-320D-0660-DB8E-52134075E0EB}"/>
              </a:ext>
            </a:extLst>
          </p:cNvPr>
          <p:cNvSpPr/>
          <p:nvPr/>
        </p:nvSpPr>
        <p:spPr>
          <a:xfrm>
            <a:off x="4050666" y="763154"/>
            <a:ext cx="5457181" cy="472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/>
              <a:t>BILD</a:t>
            </a:r>
            <a:endParaRPr lang="sv-SE" dirty="0"/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39953D29-99B3-BDBA-6A81-065234CA9A2B}"/>
              </a:ext>
            </a:extLst>
          </p:cNvPr>
          <p:cNvSpPr txBox="1">
            <a:spLocks/>
          </p:cNvSpPr>
          <p:nvPr/>
        </p:nvSpPr>
        <p:spPr>
          <a:xfrm rot="1280596">
            <a:off x="3537001" y="1680911"/>
            <a:ext cx="6919685" cy="50622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FI" sz="2000" b="1" i="1" dirty="0">
                <a:solidFill>
                  <a:schemeClr val="bg1"/>
                </a:solidFill>
                <a:latin typeface="Amasis MT Pro Black" panose="02040A04050005020304" pitchFamily="18" charset="0"/>
                <a:cs typeface="Aharoni" panose="02010803020104030203" pitchFamily="2" charset="-79"/>
              </a:rPr>
              <a:t>DOKUMENT STANDARD ISHALL</a:t>
            </a:r>
            <a:endParaRPr lang="sv-SE" sz="2000" b="1" i="1" dirty="0">
              <a:solidFill>
                <a:schemeClr val="bg1"/>
              </a:solidFill>
              <a:latin typeface="Amasis MT Pro Black" panose="02040A04050005020304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82752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: rundade hörn 1">
            <a:extLst>
              <a:ext uri="{FF2B5EF4-FFF2-40B4-BE49-F238E27FC236}">
                <a16:creationId xmlns:a16="http://schemas.microsoft.com/office/drawing/2014/main" id="{754E67D2-0AB4-5544-E928-B45D24272C9B}"/>
              </a:ext>
            </a:extLst>
          </p:cNvPr>
          <p:cNvSpPr/>
          <p:nvPr/>
        </p:nvSpPr>
        <p:spPr>
          <a:xfrm>
            <a:off x="0" y="215154"/>
            <a:ext cx="3598588" cy="1710218"/>
          </a:xfrm>
          <a:prstGeom prst="roundRect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/>
              <a:t>Väggar ISHALLEN</a:t>
            </a:r>
          </a:p>
          <a:p>
            <a:pPr algn="ctr"/>
            <a:r>
              <a:rPr lang="sv-FI" b="1" dirty="0"/>
              <a:t>Ansvarig: Alla i s</a:t>
            </a:r>
            <a:r>
              <a:rPr lang="sv-FI" sz="1600" b="1" dirty="0"/>
              <a:t>ponsorgruppen</a:t>
            </a:r>
          </a:p>
          <a:p>
            <a:pPr algn="ctr"/>
            <a:r>
              <a:rPr lang="sv-FI" dirty="0"/>
              <a:t>Ta bort ALLT från väggarna inne i ishallen och ta fram ett förslag hur det skall se ut till nästa säsong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B5FCD5E-0674-4E48-B101-155A85D31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8" b="96994" l="3797" r="97651">
                        <a14:foregroundMark x1="6938" y1="23074" x2="6938" y2="23074"/>
                        <a14:foregroundMark x1="6200" y1="17866" x2="6200" y2="17866"/>
                        <a14:foregroundMark x1="3824" y1="10838" x2="3824" y2="10838"/>
                        <a14:foregroundMark x1="4370" y1="3937" x2="4370" y2="3937"/>
                        <a14:foregroundMark x1="50833" y1="29975" x2="50833" y2="29975"/>
                        <a14:foregroundMark x1="49741" y1="10119" x2="49741" y2="10119"/>
                        <a14:foregroundMark x1="49194" y1="15876" x2="49194" y2="15876"/>
                        <a14:foregroundMark x1="43649" y1="12108" x2="43649" y2="12108"/>
                        <a14:foregroundMark x1="44551" y1="6308" x2="44551" y2="6308"/>
                        <a14:foregroundMark x1="47009" y1="3514" x2="47009" y2="3514"/>
                        <a14:foregroundMark x1="57471" y1="15749" x2="57471" y2="15749"/>
                        <a14:foregroundMark x1="58754" y1="8848" x2="58754" y2="8848"/>
                        <a14:foregroundMark x1="62196" y1="16892" x2="62196" y2="16892"/>
                        <a14:foregroundMark x1="70008" y1="23793" x2="70008" y2="23793"/>
                        <a14:foregroundMark x1="95001" y1="18163" x2="95001" y2="18163"/>
                        <a14:foregroundMark x1="95275" y1="12108" x2="95275" y2="12108"/>
                        <a14:foregroundMark x1="29391" y1="24640" x2="29391" y2="24640"/>
                        <a14:foregroundMark x1="30292" y1="23370" x2="30292" y2="23370"/>
                        <a14:foregroundMark x1="34116" y1="74936" x2="34116" y2="74936"/>
                        <a14:foregroundMark x1="46654" y1="79170" x2="46654" y2="79170"/>
                        <a14:foregroundMark x1="49276" y1="82261" x2="49276" y2="82261"/>
                        <a14:foregroundMark x1="53838" y1="77477" x2="53838" y2="77477"/>
                        <a14:foregroundMark x1="59547" y1="71677" x2="59547" y2="71677"/>
                        <a14:foregroundMark x1="50833" y1="63929" x2="50833" y2="63929"/>
                        <a14:foregroundMark x1="97651" y1="10246" x2="97651" y2="10246"/>
                        <a14:foregroundMark x1="69844" y1="27011" x2="69844" y2="27011"/>
                        <a14:foregroundMark x1="31112" y1="75064" x2="31112" y2="75064"/>
                        <a14:foregroundMark x1="63016" y1="80440" x2="63016" y2="80440"/>
                        <a14:foregroundMark x1="60639" y1="93946" x2="60639" y2="93946"/>
                        <a14:foregroundMark x1="45206" y1="96909" x2="45206" y2="96909"/>
                        <a14:foregroundMark x1="37558" y1="81287" x2="37558" y2="81287"/>
                        <a14:foregroundMark x1="39006" y1="84632" x2="39006" y2="84632"/>
                        <a14:foregroundMark x1="49467" y1="97036" x2="49467" y2="97036"/>
                        <a14:foregroundMark x1="54111" y1="96486" x2="54111" y2="96486"/>
                        <a14:foregroundMark x1="63016" y1="80271" x2="63016" y2="80271"/>
                        <a14:foregroundMark x1="63562" y1="77307" x2="63562" y2="77307"/>
                        <a14:foregroundMark x1="62551" y1="73666" x2="62551" y2="73666"/>
                        <a14:foregroundMark x1="64190" y1="68882" x2="64190" y2="68882"/>
                        <a14:foregroundMark x1="69107" y1="76884" x2="69107" y2="76884"/>
                        <a14:foregroundMark x1="59547" y1="77900" x2="59547" y2="77900"/>
                        <a14:foregroundMark x1="55203" y1="76884" x2="55203" y2="76884"/>
                        <a14:foregroundMark x1="55914" y1="72269" x2="55914" y2="72269"/>
                        <a14:foregroundMark x1="50287" y1="68290" x2="50287" y2="68290"/>
                        <a14:foregroundMark x1="37831" y1="70576" x2="37831" y2="70576"/>
                        <a14:foregroundMark x1="29282" y1="71973" x2="29282" y2="71973"/>
                        <a14:foregroundMark x1="95848" y1="3218" x2="95848" y2="3218"/>
                        <a14:backgroundMark x1="78148" y1="70025" x2="78148" y2="70025"/>
                        <a14:backgroundMark x1="1694" y1="10923" x2="1694" y2="10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950" y="66395"/>
            <a:ext cx="1995537" cy="1203147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5690AA0C-9D81-45AD-A2C6-8B4E99AF07F1}"/>
              </a:ext>
            </a:extLst>
          </p:cNvPr>
          <p:cNvSpPr txBox="1">
            <a:spLocks/>
          </p:cNvSpPr>
          <p:nvPr/>
        </p:nvSpPr>
        <p:spPr>
          <a:xfrm>
            <a:off x="3507714" y="48421"/>
            <a:ext cx="6392354" cy="12123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FI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HOVÅS HC:s Fixardag </a:t>
            </a:r>
          </a:p>
          <a:p>
            <a:r>
              <a:rPr lang="sv-FI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Söndagen 2023-05-14 </a:t>
            </a:r>
            <a:r>
              <a:rPr lang="sv-FI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kl</a:t>
            </a:r>
            <a:r>
              <a:rPr lang="sv-FI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10:00 – 14:00</a:t>
            </a:r>
            <a:endParaRPr lang="sv-SE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9" name="Rubrik 1">
            <a:extLst>
              <a:ext uri="{FF2B5EF4-FFF2-40B4-BE49-F238E27FC236}">
                <a16:creationId xmlns:a16="http://schemas.microsoft.com/office/drawing/2014/main" id="{D4A8E534-E7D3-45B1-8FB4-3C78E1E8E4CA}"/>
              </a:ext>
            </a:extLst>
          </p:cNvPr>
          <p:cNvSpPr txBox="1">
            <a:spLocks/>
          </p:cNvSpPr>
          <p:nvPr/>
        </p:nvSpPr>
        <p:spPr>
          <a:xfrm>
            <a:off x="165147" y="5540188"/>
            <a:ext cx="2107406" cy="110265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F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Ingen kan göra allt men alla kan göra lite</a:t>
            </a:r>
            <a:endParaRPr lang="sv-SE" sz="1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69C780FE-F699-43CD-548F-E8ED386CA50E}"/>
              </a:ext>
            </a:extLst>
          </p:cNvPr>
          <p:cNvSpPr/>
          <p:nvPr/>
        </p:nvSpPr>
        <p:spPr>
          <a:xfrm>
            <a:off x="3507715" y="1365976"/>
            <a:ext cx="5210306" cy="5419552"/>
          </a:xfrm>
          <a:prstGeom prst="roundRect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FI" dirty="0"/>
          </a:p>
          <a:p>
            <a:r>
              <a:rPr lang="sv-FI" b="1" dirty="0" err="1"/>
              <a:t>Demonterna</a:t>
            </a:r>
            <a:r>
              <a:rPr lang="sv-FI" b="1" dirty="0"/>
              <a:t> ner alla bilder, planscher, sponsorskyltar på väggarna i ishallen.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dirty="0"/>
              <a:t>Rulla ihop och ställ allt snyggt i huset i hörnet  i hallen, släng ingenting.</a:t>
            </a:r>
          </a:p>
          <a:p>
            <a:r>
              <a:rPr lang="sv-FI" dirty="0"/>
              <a:t>Montera upp de tre flaggorna vi har på kortsidan, Hovås HC, Svenska och GTK flaggan, de skall hängas upp snyggt i nocken på ishallen så man ser dem direkt när man kommer in i hallen. </a:t>
            </a:r>
            <a:r>
              <a:rPr lang="sv-FI" b="1" dirty="0"/>
              <a:t>Montera upp det så det går att hissa ner igen vid behov</a:t>
            </a:r>
            <a:r>
              <a:rPr lang="sv-FI" dirty="0"/>
              <a:t>, se befintlig konstruktion på flaggorna.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dirty="0"/>
              <a:t>Skylift kommer finnas på plats men övrig utröstning såsom stigar, skruvdragare </a:t>
            </a:r>
            <a:r>
              <a:rPr lang="sv-FI" dirty="0" err="1"/>
              <a:t>etc</a:t>
            </a:r>
            <a:r>
              <a:rPr lang="sv-FI" dirty="0"/>
              <a:t> får ni själva förbereda och se till att det finns på plats.</a:t>
            </a:r>
          </a:p>
          <a:p>
            <a:pPr algn="ctr"/>
            <a:endParaRPr lang="sv-FI" dirty="0"/>
          </a:p>
        </p:txBody>
      </p:sp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34C828CC-F91F-5ECE-90CA-A21618E6FB47}"/>
              </a:ext>
            </a:extLst>
          </p:cNvPr>
          <p:cNvSpPr/>
          <p:nvPr/>
        </p:nvSpPr>
        <p:spPr>
          <a:xfrm>
            <a:off x="8722244" y="1365976"/>
            <a:ext cx="3362243" cy="5419552"/>
          </a:xfrm>
          <a:prstGeom prst="roundRect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/>
              <a:t>Extra uppgifter: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dirty="0"/>
              <a:t>Prata ihop er kring hur ni tycker sponsor arbetet funkat denna säsong och vad ni tycker bör görs inför nästa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r>
              <a:rPr lang="sv-SE" sz="1600" dirty="0"/>
              <a:t>Fyll gärna i era reflektioner och tankar i nästa dokument</a:t>
            </a:r>
            <a:endParaRPr lang="sv-FI" sz="1600" dirty="0"/>
          </a:p>
        </p:txBody>
      </p:sp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E8BC7B6C-404C-F298-2007-4F6994A7A531}"/>
              </a:ext>
            </a:extLst>
          </p:cNvPr>
          <p:cNvSpPr/>
          <p:nvPr/>
        </p:nvSpPr>
        <p:spPr>
          <a:xfrm>
            <a:off x="107512" y="2092106"/>
            <a:ext cx="3317641" cy="3320722"/>
          </a:xfrm>
          <a:prstGeom prst="roundRect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/>
              <a:t>Utrustning att säkerställa </a:t>
            </a:r>
            <a:r>
              <a:rPr lang="sv-FI" b="1" u="sng" dirty="0"/>
              <a:t>innan</a:t>
            </a:r>
            <a:r>
              <a:rPr lang="sv-FI" b="1" dirty="0"/>
              <a:t> fixardagen startar:</a:t>
            </a:r>
          </a:p>
          <a:p>
            <a:pPr algn="ctr"/>
            <a:r>
              <a:rPr lang="sv-FI" dirty="0"/>
              <a:t>- Ni kommer behöva en hel del skruvdragare så ta med det och bits</a:t>
            </a:r>
          </a:p>
          <a:p>
            <a:pPr marL="285750" indent="-285750" algn="ctr">
              <a:buFontTx/>
              <a:buChar char="-"/>
            </a:pPr>
            <a:r>
              <a:rPr lang="sv-FI" dirty="0"/>
              <a:t>Det kommer behövas stege för att nå alla skyltar så säkerställ att det finns</a:t>
            </a:r>
          </a:p>
          <a:p>
            <a:pPr marL="285750" indent="-285750" algn="ctr">
              <a:buFontTx/>
              <a:buChar char="-"/>
            </a:pPr>
            <a:r>
              <a:rPr lang="sv-FI" dirty="0"/>
              <a:t>- Skylift kommer finnas på plats så det är redan ordnat</a:t>
            </a:r>
          </a:p>
        </p:txBody>
      </p:sp>
    </p:spTree>
    <p:extLst>
      <p:ext uri="{BB962C8B-B14F-4D97-AF65-F5344CB8AC3E}">
        <p14:creationId xmlns:p14="http://schemas.microsoft.com/office/powerpoint/2010/main" val="42694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8B5FCD5E-0674-4E48-B101-155A85D31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8" b="96994" l="3797" r="97651">
                        <a14:foregroundMark x1="6938" y1="23074" x2="6938" y2="23074"/>
                        <a14:foregroundMark x1="6200" y1="17866" x2="6200" y2="17866"/>
                        <a14:foregroundMark x1="3824" y1="10838" x2="3824" y2="10838"/>
                        <a14:foregroundMark x1="4370" y1="3937" x2="4370" y2="3937"/>
                        <a14:foregroundMark x1="50833" y1="29975" x2="50833" y2="29975"/>
                        <a14:foregroundMark x1="49741" y1="10119" x2="49741" y2="10119"/>
                        <a14:foregroundMark x1="49194" y1="15876" x2="49194" y2="15876"/>
                        <a14:foregroundMark x1="43649" y1="12108" x2="43649" y2="12108"/>
                        <a14:foregroundMark x1="44551" y1="6308" x2="44551" y2="6308"/>
                        <a14:foregroundMark x1="47009" y1="3514" x2="47009" y2="3514"/>
                        <a14:foregroundMark x1="57471" y1="15749" x2="57471" y2="15749"/>
                        <a14:foregroundMark x1="58754" y1="8848" x2="58754" y2="8848"/>
                        <a14:foregroundMark x1="62196" y1="16892" x2="62196" y2="16892"/>
                        <a14:foregroundMark x1="70008" y1="23793" x2="70008" y2="23793"/>
                        <a14:foregroundMark x1="95001" y1="18163" x2="95001" y2="18163"/>
                        <a14:foregroundMark x1="95275" y1="12108" x2="95275" y2="12108"/>
                        <a14:foregroundMark x1="29391" y1="24640" x2="29391" y2="24640"/>
                        <a14:foregroundMark x1="30292" y1="23370" x2="30292" y2="23370"/>
                        <a14:foregroundMark x1="34116" y1="74936" x2="34116" y2="74936"/>
                        <a14:foregroundMark x1="46654" y1="79170" x2="46654" y2="79170"/>
                        <a14:foregroundMark x1="49276" y1="82261" x2="49276" y2="82261"/>
                        <a14:foregroundMark x1="53838" y1="77477" x2="53838" y2="77477"/>
                        <a14:foregroundMark x1="59547" y1="71677" x2="59547" y2="71677"/>
                        <a14:foregroundMark x1="50833" y1="63929" x2="50833" y2="63929"/>
                        <a14:foregroundMark x1="97651" y1="10246" x2="97651" y2="10246"/>
                        <a14:foregroundMark x1="69844" y1="27011" x2="69844" y2="27011"/>
                        <a14:foregroundMark x1="31112" y1="75064" x2="31112" y2="75064"/>
                        <a14:foregroundMark x1="63016" y1="80440" x2="63016" y2="80440"/>
                        <a14:foregroundMark x1="60639" y1="93946" x2="60639" y2="93946"/>
                        <a14:foregroundMark x1="45206" y1="96909" x2="45206" y2="96909"/>
                        <a14:foregroundMark x1="37558" y1="81287" x2="37558" y2="81287"/>
                        <a14:foregroundMark x1="39006" y1="84632" x2="39006" y2="84632"/>
                        <a14:foregroundMark x1="49467" y1="97036" x2="49467" y2="97036"/>
                        <a14:foregroundMark x1="54111" y1="96486" x2="54111" y2="96486"/>
                        <a14:foregroundMark x1="63016" y1="80271" x2="63016" y2="80271"/>
                        <a14:foregroundMark x1="63562" y1="77307" x2="63562" y2="77307"/>
                        <a14:foregroundMark x1="62551" y1="73666" x2="62551" y2="73666"/>
                        <a14:foregroundMark x1="64190" y1="68882" x2="64190" y2="68882"/>
                        <a14:foregroundMark x1="69107" y1="76884" x2="69107" y2="76884"/>
                        <a14:foregroundMark x1="59547" y1="77900" x2="59547" y2="77900"/>
                        <a14:foregroundMark x1="55203" y1="76884" x2="55203" y2="76884"/>
                        <a14:foregroundMark x1="55914" y1="72269" x2="55914" y2="72269"/>
                        <a14:foregroundMark x1="50287" y1="68290" x2="50287" y2="68290"/>
                        <a14:foregroundMark x1="37831" y1="70576" x2="37831" y2="70576"/>
                        <a14:foregroundMark x1="29282" y1="71973" x2="29282" y2="71973"/>
                        <a14:foregroundMark x1="95848" y1="3218" x2="95848" y2="3218"/>
                        <a14:backgroundMark x1="78148" y1="70025" x2="78148" y2="70025"/>
                        <a14:backgroundMark x1="1694" y1="10923" x2="1694" y2="10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950" y="66395"/>
            <a:ext cx="1995537" cy="1203147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5690AA0C-9D81-45AD-A2C6-8B4E99AF07F1}"/>
              </a:ext>
            </a:extLst>
          </p:cNvPr>
          <p:cNvSpPr txBox="1">
            <a:spLocks/>
          </p:cNvSpPr>
          <p:nvPr/>
        </p:nvSpPr>
        <p:spPr>
          <a:xfrm>
            <a:off x="3507714" y="48421"/>
            <a:ext cx="6392354" cy="12123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FI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HOVÅS HC:s Fixardag </a:t>
            </a:r>
          </a:p>
          <a:p>
            <a:r>
              <a:rPr lang="sv-FI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Söndagen 2023-05-14 </a:t>
            </a:r>
            <a:r>
              <a:rPr lang="sv-FI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kl</a:t>
            </a:r>
            <a:r>
              <a:rPr lang="sv-FI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10:00 – 14:00</a:t>
            </a:r>
            <a:endParaRPr lang="sv-SE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69C780FE-F699-43CD-548F-E8ED386CA50E}"/>
              </a:ext>
            </a:extLst>
          </p:cNvPr>
          <p:cNvSpPr/>
          <p:nvPr/>
        </p:nvSpPr>
        <p:spPr>
          <a:xfrm>
            <a:off x="3409155" y="1352991"/>
            <a:ext cx="8675332" cy="5419552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dirty="0">
              <a:solidFill>
                <a:schemeClr val="tx1"/>
              </a:solidFill>
            </a:endParaRPr>
          </a:p>
          <a:p>
            <a:pPr algn="ctr"/>
            <a:endParaRPr lang="sv-FI" dirty="0">
              <a:solidFill>
                <a:schemeClr val="tx1"/>
              </a:solidFill>
            </a:endParaRPr>
          </a:p>
          <a:p>
            <a:pPr algn="ctr"/>
            <a:endParaRPr lang="sv-FI" dirty="0">
              <a:solidFill>
                <a:schemeClr val="tx1"/>
              </a:solidFill>
            </a:endParaRPr>
          </a:p>
          <a:p>
            <a:pPr algn="ctr"/>
            <a:endParaRPr lang="sv-FI" dirty="0">
              <a:solidFill>
                <a:schemeClr val="tx1"/>
              </a:solidFill>
            </a:endParaRPr>
          </a:p>
          <a:p>
            <a:pPr algn="ctr"/>
            <a:endParaRPr lang="sv-FI" dirty="0">
              <a:solidFill>
                <a:schemeClr val="tx1"/>
              </a:solidFill>
            </a:endParaRPr>
          </a:p>
          <a:p>
            <a:pPr algn="ctr"/>
            <a:endParaRPr lang="sv-FI" dirty="0">
              <a:solidFill>
                <a:schemeClr val="tx1"/>
              </a:solidFill>
            </a:endParaRPr>
          </a:p>
          <a:p>
            <a:pPr algn="ctr"/>
            <a:endParaRPr lang="sv-FI" dirty="0">
              <a:solidFill>
                <a:schemeClr val="tx1"/>
              </a:solidFill>
            </a:endParaRPr>
          </a:p>
          <a:p>
            <a:pPr algn="ctr"/>
            <a:endParaRPr lang="sv-FI" dirty="0">
              <a:solidFill>
                <a:schemeClr val="tx1"/>
              </a:solidFill>
            </a:endParaRPr>
          </a:p>
          <a:p>
            <a:pPr algn="ctr"/>
            <a:endParaRPr lang="sv-FI" dirty="0">
              <a:solidFill>
                <a:schemeClr val="tx1"/>
              </a:solidFill>
            </a:endParaRPr>
          </a:p>
          <a:p>
            <a:pPr algn="ctr"/>
            <a:endParaRPr lang="sv-FI" dirty="0">
              <a:solidFill>
                <a:schemeClr val="tx1"/>
              </a:solidFill>
            </a:endParaRPr>
          </a:p>
          <a:p>
            <a:pPr algn="ctr"/>
            <a:endParaRPr lang="sv-FI" dirty="0">
              <a:solidFill>
                <a:schemeClr val="tx1"/>
              </a:solidFill>
            </a:endParaRPr>
          </a:p>
          <a:p>
            <a:pPr algn="ctr"/>
            <a:endParaRPr lang="sv-FI" dirty="0">
              <a:solidFill>
                <a:schemeClr val="tx1"/>
              </a:solidFill>
            </a:endParaRPr>
          </a:p>
          <a:p>
            <a:pPr algn="ctr"/>
            <a:endParaRPr lang="sv-FI" dirty="0">
              <a:solidFill>
                <a:schemeClr val="tx1"/>
              </a:solidFill>
            </a:endParaRPr>
          </a:p>
          <a:p>
            <a:pPr algn="ctr"/>
            <a:endParaRPr lang="sv-FI" dirty="0">
              <a:solidFill>
                <a:schemeClr val="tx1"/>
              </a:solidFill>
            </a:endParaRPr>
          </a:p>
          <a:p>
            <a:pPr algn="ctr"/>
            <a:r>
              <a:rPr lang="sv-FI" dirty="0">
                <a:solidFill>
                  <a:schemeClr val="tx1"/>
                </a:solidFill>
              </a:rPr>
              <a:t>Skriv här ner era idéer, tankar och förslag till förbättringar inför nästa säsong</a:t>
            </a:r>
          </a:p>
          <a:p>
            <a:endParaRPr lang="sv-FI" sz="1600" dirty="0">
              <a:solidFill>
                <a:schemeClr val="tx1"/>
              </a:solidFill>
            </a:endParaRPr>
          </a:p>
          <a:p>
            <a:endParaRPr lang="sv-FI" sz="1600" dirty="0">
              <a:solidFill>
                <a:schemeClr val="tx1"/>
              </a:solidFill>
            </a:endParaRPr>
          </a:p>
          <a:p>
            <a:endParaRPr lang="sv-FI" sz="1600" dirty="0">
              <a:solidFill>
                <a:schemeClr val="tx1"/>
              </a:solidFill>
            </a:endParaRPr>
          </a:p>
          <a:p>
            <a:endParaRPr lang="sv-FI" sz="1600" dirty="0">
              <a:solidFill>
                <a:schemeClr val="tx1"/>
              </a:solidFill>
            </a:endParaRPr>
          </a:p>
          <a:p>
            <a:pPr algn="ctr"/>
            <a:endParaRPr lang="sv-FI" sz="1600" dirty="0">
              <a:solidFill>
                <a:schemeClr val="tx1"/>
              </a:solidFill>
            </a:endParaRPr>
          </a:p>
          <a:p>
            <a:pPr algn="ctr"/>
            <a:endParaRPr lang="sv-FI" sz="1600" dirty="0">
              <a:solidFill>
                <a:schemeClr val="tx1"/>
              </a:solidFill>
            </a:endParaRPr>
          </a:p>
          <a:p>
            <a:pPr algn="ctr"/>
            <a:endParaRPr lang="sv-FI" sz="1600" dirty="0">
              <a:solidFill>
                <a:schemeClr val="tx1"/>
              </a:solidFill>
            </a:endParaRPr>
          </a:p>
          <a:p>
            <a:pPr algn="ctr"/>
            <a:endParaRPr lang="sv-FI" sz="1600" dirty="0">
              <a:solidFill>
                <a:schemeClr val="tx1"/>
              </a:solidFill>
            </a:endParaRPr>
          </a:p>
          <a:p>
            <a:pPr algn="ctr"/>
            <a:endParaRPr lang="sv-FI" sz="1600" dirty="0">
              <a:solidFill>
                <a:schemeClr val="tx1"/>
              </a:solidFill>
            </a:endParaRPr>
          </a:p>
          <a:p>
            <a:pPr algn="ctr"/>
            <a:endParaRPr lang="sv-FI" sz="1600" dirty="0">
              <a:solidFill>
                <a:schemeClr val="tx1"/>
              </a:solidFill>
            </a:endParaRPr>
          </a:p>
          <a:p>
            <a:pPr algn="ctr"/>
            <a:endParaRPr lang="sv-FI" sz="1600" dirty="0">
              <a:solidFill>
                <a:schemeClr val="tx1"/>
              </a:solidFill>
            </a:endParaRPr>
          </a:p>
          <a:p>
            <a:pPr algn="ctr"/>
            <a:endParaRPr lang="sv-FI" sz="1600" dirty="0">
              <a:solidFill>
                <a:schemeClr val="tx1"/>
              </a:solidFill>
            </a:endParaRPr>
          </a:p>
          <a:p>
            <a:pPr algn="ctr"/>
            <a:endParaRPr lang="sv-FI" sz="1600" dirty="0">
              <a:solidFill>
                <a:schemeClr val="tx1"/>
              </a:solidFill>
            </a:endParaRPr>
          </a:p>
          <a:p>
            <a:pPr algn="ctr"/>
            <a:endParaRPr lang="sv-FI" sz="1600" dirty="0">
              <a:solidFill>
                <a:schemeClr val="tx1"/>
              </a:solidFill>
            </a:endParaRPr>
          </a:p>
          <a:p>
            <a:pPr algn="ctr"/>
            <a:endParaRPr lang="sv-FI" sz="1600" dirty="0">
              <a:solidFill>
                <a:schemeClr val="tx1"/>
              </a:solidFill>
            </a:endParaRPr>
          </a:p>
          <a:p>
            <a:pPr algn="ctr"/>
            <a:endParaRPr lang="sv-FI" sz="1600" dirty="0">
              <a:solidFill>
                <a:schemeClr val="tx1"/>
              </a:solidFill>
            </a:endParaRPr>
          </a:p>
          <a:p>
            <a:pPr algn="ctr"/>
            <a:endParaRPr lang="sv-FI" sz="1600" dirty="0">
              <a:solidFill>
                <a:schemeClr val="tx1"/>
              </a:solidFill>
            </a:endParaRPr>
          </a:p>
          <a:p>
            <a:pPr algn="ctr"/>
            <a:endParaRPr lang="sv-FI" sz="1600" dirty="0">
              <a:solidFill>
                <a:schemeClr val="tx1"/>
              </a:solidFill>
            </a:endParaRPr>
          </a:p>
          <a:p>
            <a:pPr algn="ctr"/>
            <a:endParaRPr lang="sv-FI" sz="1600" dirty="0">
              <a:solidFill>
                <a:schemeClr val="tx1"/>
              </a:solidFill>
            </a:endParaRPr>
          </a:p>
          <a:p>
            <a:endParaRPr lang="sv-FI" sz="1600" dirty="0">
              <a:solidFill>
                <a:schemeClr val="tx1"/>
              </a:solidFill>
            </a:endParaRPr>
          </a:p>
          <a:p>
            <a:endParaRPr lang="sv-FI" sz="1600" dirty="0">
              <a:solidFill>
                <a:schemeClr val="tx1"/>
              </a:solidFill>
            </a:endParaRPr>
          </a:p>
          <a:p>
            <a:endParaRPr lang="sv-FI" sz="1600" dirty="0">
              <a:solidFill>
                <a:schemeClr val="tx1"/>
              </a:solidFill>
            </a:endParaRPr>
          </a:p>
          <a:p>
            <a:endParaRPr lang="sv-FI" sz="1600" dirty="0">
              <a:solidFill>
                <a:schemeClr val="tx1"/>
              </a:solidFill>
            </a:endParaRPr>
          </a:p>
          <a:p>
            <a:endParaRPr lang="sv-FI" sz="1600" dirty="0">
              <a:solidFill>
                <a:schemeClr val="tx1"/>
              </a:solidFill>
            </a:endParaRPr>
          </a:p>
          <a:p>
            <a:endParaRPr lang="sv-FI" sz="1600" dirty="0">
              <a:solidFill>
                <a:schemeClr val="tx1"/>
              </a:solidFill>
            </a:endParaRPr>
          </a:p>
          <a:p>
            <a:endParaRPr lang="sv-FI" sz="1600" dirty="0">
              <a:solidFill>
                <a:schemeClr val="tx1"/>
              </a:solidFill>
            </a:endParaRPr>
          </a:p>
          <a:p>
            <a:endParaRPr lang="sv-FI" sz="1600" dirty="0">
              <a:solidFill>
                <a:schemeClr val="tx1"/>
              </a:solidFill>
            </a:endParaRPr>
          </a:p>
          <a:p>
            <a:endParaRPr lang="sv-FI" sz="1600" dirty="0">
              <a:solidFill>
                <a:schemeClr val="tx1"/>
              </a:solidFill>
            </a:endParaRPr>
          </a:p>
          <a:p>
            <a:endParaRPr lang="sv-FI" sz="1600" dirty="0">
              <a:solidFill>
                <a:schemeClr val="tx1"/>
              </a:solidFill>
            </a:endParaRPr>
          </a:p>
          <a:p>
            <a:endParaRPr lang="sv-FI" sz="1600" dirty="0">
              <a:solidFill>
                <a:schemeClr val="tx1"/>
              </a:solidFill>
            </a:endParaRPr>
          </a:p>
          <a:p>
            <a:endParaRPr lang="sv-FI" sz="1600" dirty="0">
              <a:solidFill>
                <a:schemeClr val="tx1"/>
              </a:solidFill>
            </a:endParaRPr>
          </a:p>
          <a:p>
            <a:endParaRPr lang="sv-FI" sz="1600" dirty="0">
              <a:solidFill>
                <a:schemeClr val="tx1"/>
              </a:solidFill>
            </a:endParaRPr>
          </a:p>
          <a:p>
            <a:endParaRPr lang="sv-FI" sz="1600" dirty="0">
              <a:solidFill>
                <a:schemeClr val="tx1"/>
              </a:solidFill>
            </a:endParaRPr>
          </a:p>
          <a:p>
            <a:endParaRPr lang="sv-FI" sz="1600" dirty="0">
              <a:solidFill>
                <a:schemeClr val="tx1"/>
              </a:solidFill>
            </a:endParaRPr>
          </a:p>
          <a:p>
            <a:endParaRPr lang="sv-FI" sz="1600" dirty="0">
              <a:solidFill>
                <a:schemeClr val="tx1"/>
              </a:solidFill>
            </a:endParaRPr>
          </a:p>
        </p:txBody>
      </p:sp>
      <p:pic>
        <p:nvPicPr>
          <p:cNvPr id="3" name="Picture 2" descr="Tid Som Tänker Hjälpmedel Reflekterar Omkring, Och Reflektera Stock  Illustrationer - Illustration av planen, idé: 44992435">
            <a:extLst>
              <a:ext uri="{FF2B5EF4-FFF2-40B4-BE49-F238E27FC236}">
                <a16:creationId xmlns:a16="http://schemas.microsoft.com/office/drawing/2014/main" id="{31367090-4AE5-C6FB-6E2B-20BB6A76A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47" y="4062767"/>
            <a:ext cx="2900782" cy="263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: rundade hörn 1">
            <a:extLst>
              <a:ext uri="{FF2B5EF4-FFF2-40B4-BE49-F238E27FC236}">
                <a16:creationId xmlns:a16="http://schemas.microsoft.com/office/drawing/2014/main" id="{0B1AC978-9929-51BF-C08A-F28D52A9F908}"/>
              </a:ext>
            </a:extLst>
          </p:cNvPr>
          <p:cNvSpPr/>
          <p:nvPr/>
        </p:nvSpPr>
        <p:spPr>
          <a:xfrm>
            <a:off x="193000" y="159267"/>
            <a:ext cx="3220273" cy="1710218"/>
          </a:xfrm>
          <a:prstGeom prst="roundRect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/>
              <a:t>Väggar ISHALLEN</a:t>
            </a:r>
          </a:p>
          <a:p>
            <a:pPr algn="ctr"/>
            <a:r>
              <a:rPr lang="sv-FI" b="1" dirty="0"/>
              <a:t>Ansvarig: Alla i s</a:t>
            </a:r>
            <a:r>
              <a:rPr lang="sv-FI" sz="1600" b="1" dirty="0"/>
              <a:t>ponsorgruppen</a:t>
            </a:r>
          </a:p>
          <a:p>
            <a:pPr algn="ctr"/>
            <a:r>
              <a:rPr lang="sv-FI" dirty="0"/>
              <a:t>Ta bort ALLT från väggarna inne i ishallen och ta fram ett förslag hur det skall se ut till nästa säsong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2787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8B5FCD5E-0674-4E48-B101-155A85D31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8" b="96994" l="3797" r="97651">
                        <a14:foregroundMark x1="6938" y1="23074" x2="6938" y2="23074"/>
                        <a14:foregroundMark x1="6200" y1="17866" x2="6200" y2="17866"/>
                        <a14:foregroundMark x1="3824" y1="10838" x2="3824" y2="10838"/>
                        <a14:foregroundMark x1="4370" y1="3937" x2="4370" y2="3937"/>
                        <a14:foregroundMark x1="50833" y1="29975" x2="50833" y2="29975"/>
                        <a14:foregroundMark x1="49741" y1="10119" x2="49741" y2="10119"/>
                        <a14:foregroundMark x1="49194" y1="15876" x2="49194" y2="15876"/>
                        <a14:foregroundMark x1="43649" y1="12108" x2="43649" y2="12108"/>
                        <a14:foregroundMark x1="44551" y1="6308" x2="44551" y2="6308"/>
                        <a14:foregroundMark x1="47009" y1="3514" x2="47009" y2="3514"/>
                        <a14:foregroundMark x1="57471" y1="15749" x2="57471" y2="15749"/>
                        <a14:foregroundMark x1="58754" y1="8848" x2="58754" y2="8848"/>
                        <a14:foregroundMark x1="62196" y1="16892" x2="62196" y2="16892"/>
                        <a14:foregroundMark x1="70008" y1="23793" x2="70008" y2="23793"/>
                        <a14:foregroundMark x1="95001" y1="18163" x2="95001" y2="18163"/>
                        <a14:foregroundMark x1="95275" y1="12108" x2="95275" y2="12108"/>
                        <a14:foregroundMark x1="29391" y1="24640" x2="29391" y2="24640"/>
                        <a14:foregroundMark x1="30292" y1="23370" x2="30292" y2="23370"/>
                        <a14:foregroundMark x1="34116" y1="74936" x2="34116" y2="74936"/>
                        <a14:foregroundMark x1="46654" y1="79170" x2="46654" y2="79170"/>
                        <a14:foregroundMark x1="49276" y1="82261" x2="49276" y2="82261"/>
                        <a14:foregroundMark x1="53838" y1="77477" x2="53838" y2="77477"/>
                        <a14:foregroundMark x1="59547" y1="71677" x2="59547" y2="71677"/>
                        <a14:foregroundMark x1="50833" y1="63929" x2="50833" y2="63929"/>
                        <a14:foregroundMark x1="97651" y1="10246" x2="97651" y2="10246"/>
                        <a14:foregroundMark x1="69844" y1="27011" x2="69844" y2="27011"/>
                        <a14:foregroundMark x1="31112" y1="75064" x2="31112" y2="75064"/>
                        <a14:foregroundMark x1="63016" y1="80440" x2="63016" y2="80440"/>
                        <a14:foregroundMark x1="60639" y1="93946" x2="60639" y2="93946"/>
                        <a14:foregroundMark x1="45206" y1="96909" x2="45206" y2="96909"/>
                        <a14:foregroundMark x1="37558" y1="81287" x2="37558" y2="81287"/>
                        <a14:foregroundMark x1="39006" y1="84632" x2="39006" y2="84632"/>
                        <a14:foregroundMark x1="49467" y1="97036" x2="49467" y2="97036"/>
                        <a14:foregroundMark x1="54111" y1="96486" x2="54111" y2="96486"/>
                        <a14:foregroundMark x1="63016" y1="80271" x2="63016" y2="80271"/>
                        <a14:foregroundMark x1="63562" y1="77307" x2="63562" y2="77307"/>
                        <a14:foregroundMark x1="62551" y1="73666" x2="62551" y2="73666"/>
                        <a14:foregroundMark x1="64190" y1="68882" x2="64190" y2="68882"/>
                        <a14:foregroundMark x1="69107" y1="76884" x2="69107" y2="76884"/>
                        <a14:foregroundMark x1="59547" y1="77900" x2="59547" y2="77900"/>
                        <a14:foregroundMark x1="55203" y1="76884" x2="55203" y2="76884"/>
                        <a14:foregroundMark x1="55914" y1="72269" x2="55914" y2="72269"/>
                        <a14:foregroundMark x1="50287" y1="68290" x2="50287" y2="68290"/>
                        <a14:foregroundMark x1="37831" y1="70576" x2="37831" y2="70576"/>
                        <a14:foregroundMark x1="29282" y1="71973" x2="29282" y2="71973"/>
                        <a14:foregroundMark x1="95848" y1="3218" x2="95848" y2="3218"/>
                        <a14:backgroundMark x1="78148" y1="70025" x2="78148" y2="70025"/>
                        <a14:backgroundMark x1="1694" y1="10923" x2="1694" y2="10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950" y="66395"/>
            <a:ext cx="1995537" cy="1203147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5690AA0C-9D81-45AD-A2C6-8B4E99AF07F1}"/>
              </a:ext>
            </a:extLst>
          </p:cNvPr>
          <p:cNvSpPr txBox="1">
            <a:spLocks/>
          </p:cNvSpPr>
          <p:nvPr/>
        </p:nvSpPr>
        <p:spPr>
          <a:xfrm>
            <a:off x="3507714" y="48421"/>
            <a:ext cx="6392354" cy="12123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FI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HOVÅS HC:s Fixardag </a:t>
            </a:r>
          </a:p>
          <a:p>
            <a:r>
              <a:rPr lang="sv-FI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Söndagen 2023-05-14 </a:t>
            </a:r>
            <a:r>
              <a:rPr lang="sv-FI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kl</a:t>
            </a:r>
            <a:r>
              <a:rPr lang="sv-FI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10:00 – 14:00</a:t>
            </a:r>
            <a:endParaRPr lang="sv-SE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9" name="Rubrik 1">
            <a:extLst>
              <a:ext uri="{FF2B5EF4-FFF2-40B4-BE49-F238E27FC236}">
                <a16:creationId xmlns:a16="http://schemas.microsoft.com/office/drawing/2014/main" id="{D4A8E534-E7D3-45B1-8FB4-3C78E1E8E4CA}"/>
              </a:ext>
            </a:extLst>
          </p:cNvPr>
          <p:cNvSpPr txBox="1">
            <a:spLocks/>
          </p:cNvSpPr>
          <p:nvPr/>
        </p:nvSpPr>
        <p:spPr>
          <a:xfrm>
            <a:off x="165147" y="5540188"/>
            <a:ext cx="2107406" cy="110265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F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Ingen kan göra allt men alla kan göra lite</a:t>
            </a:r>
            <a:endParaRPr lang="sv-SE" sz="1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34C828CC-F91F-5ECE-90CA-A21618E6FB47}"/>
              </a:ext>
            </a:extLst>
          </p:cNvPr>
          <p:cNvSpPr/>
          <p:nvPr/>
        </p:nvSpPr>
        <p:spPr>
          <a:xfrm>
            <a:off x="4061012" y="1926284"/>
            <a:ext cx="3899801" cy="3613904"/>
          </a:xfrm>
          <a:prstGeom prst="roundRect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2800" b="1" dirty="0"/>
              <a:t>Extra uppgifter:</a:t>
            </a:r>
          </a:p>
          <a:p>
            <a:pPr algn="ctr"/>
            <a:r>
              <a:rPr lang="sv-FI" sz="2800" b="1" dirty="0"/>
              <a:t>Ni kommer jobba med värdegrunderna parallellt, Ted kommer på plats guida er genom detta</a:t>
            </a:r>
            <a:endParaRPr lang="sv-FI" sz="2400" b="1" dirty="0"/>
          </a:p>
        </p:txBody>
      </p:sp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8C3137E0-7851-71EB-68C2-966296EEBA3F}"/>
              </a:ext>
            </a:extLst>
          </p:cNvPr>
          <p:cNvSpPr/>
          <p:nvPr/>
        </p:nvSpPr>
        <p:spPr>
          <a:xfrm>
            <a:off x="165147" y="66395"/>
            <a:ext cx="2724678" cy="1859889"/>
          </a:xfrm>
          <a:prstGeom prst="roundRect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/>
              <a:t>GYMMET</a:t>
            </a:r>
          </a:p>
          <a:p>
            <a:pPr algn="ctr"/>
            <a:r>
              <a:rPr lang="sv-FI" b="1" dirty="0"/>
              <a:t>Ansvarig: Istränare/grupp</a:t>
            </a:r>
          </a:p>
          <a:p>
            <a:pPr algn="ctr"/>
            <a:r>
              <a:rPr lang="sv-FI" dirty="0"/>
              <a:t>Städa, rensa ur, snygga till och skapa rutiner för en trevlig miljö</a:t>
            </a:r>
            <a:endParaRPr lang="sv-SE" dirty="0"/>
          </a:p>
        </p:txBody>
      </p:sp>
      <p:sp>
        <p:nvSpPr>
          <p:cNvPr id="2" name="Rektangel: rundade hörn 1">
            <a:extLst>
              <a:ext uri="{FF2B5EF4-FFF2-40B4-BE49-F238E27FC236}">
                <a16:creationId xmlns:a16="http://schemas.microsoft.com/office/drawing/2014/main" id="{29B124A1-8F46-D107-8AB1-0C8E0E7B6C86}"/>
              </a:ext>
            </a:extLst>
          </p:cNvPr>
          <p:cNvSpPr/>
          <p:nvPr/>
        </p:nvSpPr>
        <p:spPr>
          <a:xfrm>
            <a:off x="107512" y="2092106"/>
            <a:ext cx="3317641" cy="3320722"/>
          </a:xfrm>
          <a:prstGeom prst="roundRect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/>
              <a:t>Utrustning att säkerställa </a:t>
            </a:r>
            <a:r>
              <a:rPr lang="sv-FI" b="1" u="sng" dirty="0"/>
              <a:t>innan</a:t>
            </a:r>
            <a:r>
              <a:rPr lang="sv-FI" b="1" dirty="0"/>
              <a:t> fixardagen startar:</a:t>
            </a:r>
          </a:p>
          <a:p>
            <a:pPr marL="285750" indent="-285750" algn="ctr">
              <a:buFontTx/>
              <a:buChar char="-"/>
            </a:pPr>
            <a:r>
              <a:rPr lang="sv-FI" dirty="0"/>
              <a:t>Ni kommer eventuellt behöva en skruvdragare</a:t>
            </a:r>
          </a:p>
          <a:p>
            <a:pPr marL="285750" indent="-285750" algn="ctr">
              <a:buFontTx/>
              <a:buChar char="-"/>
            </a:pPr>
            <a:r>
              <a:rPr lang="sv-FI" dirty="0"/>
              <a:t>Kolla om cyklarna eller annan utrustning behöver kompletteras</a:t>
            </a:r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AE466974-1A89-7834-9EFD-00A66C0E6294}"/>
              </a:ext>
            </a:extLst>
          </p:cNvPr>
          <p:cNvSpPr/>
          <p:nvPr/>
        </p:nvSpPr>
        <p:spPr>
          <a:xfrm>
            <a:off x="8592670" y="1506071"/>
            <a:ext cx="3468737" cy="5136775"/>
          </a:xfrm>
          <a:prstGeom prst="roundRect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dirty="0"/>
          </a:p>
          <a:p>
            <a:pPr algn="l" rtl="0" fontAlgn="base"/>
            <a:r>
              <a:rPr lang="sv-SE" sz="14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Sortera</a:t>
            </a:r>
            <a:r>
              <a:rPr lang="sv-SE" sz="1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  </a:t>
            </a:r>
          </a:p>
          <a:p>
            <a:pPr algn="l" rtl="0" fontAlgn="base"/>
            <a:r>
              <a:rPr lang="sv-SE" sz="1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Ta bort &amp; släng utrustning/material som ej används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fontAlgn="base"/>
            <a:r>
              <a:rPr lang="sv-SE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r>
              <a:rPr lang="sv-SE" sz="1400" b="1" dirty="0">
                <a:solidFill>
                  <a:srgbClr val="002060"/>
                </a:solidFill>
                <a:latin typeface="Arial" panose="020B0604020202020204" pitchFamily="34" charset="0"/>
              </a:rPr>
              <a:t>Städa</a:t>
            </a:r>
            <a:r>
              <a:rPr lang="sv-SE" sz="1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fontAlgn="base"/>
            <a:r>
              <a:rPr lang="sv-SE" sz="1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Rengör genom dammsugning och tvätta av alla ytor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400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sv-SE" sz="1400" b="1" dirty="0">
                <a:solidFill>
                  <a:srgbClr val="002060"/>
                </a:solidFill>
                <a:latin typeface="Arial" panose="020B0604020202020204" pitchFamily="34" charset="0"/>
              </a:rPr>
              <a:t>Strukturera</a:t>
            </a:r>
          </a:p>
          <a:p>
            <a:pPr algn="l" rtl="0" fontAlgn="base"/>
            <a:r>
              <a:rPr lang="sv-SE" sz="1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Placera kvarvarande utrustning och material på </a:t>
            </a:r>
            <a:r>
              <a:rPr lang="sv-SE" sz="14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lämpligtplats</a:t>
            </a:r>
            <a:r>
              <a:rPr lang="sv-SE" sz="1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Det som används mest - närmast. 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400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sv-SE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r>
              <a:rPr lang="sv-SE" sz="1400" b="1" dirty="0">
                <a:solidFill>
                  <a:srgbClr val="002060"/>
                </a:solidFill>
                <a:latin typeface="Arial" panose="020B0604020202020204" pitchFamily="34" charset="0"/>
              </a:rPr>
              <a:t>Standardisera</a:t>
            </a:r>
            <a:r>
              <a:rPr lang="sv-SE" sz="1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 rtl="0" fontAlgn="base"/>
            <a:r>
              <a:rPr lang="sv-SE" sz="1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Upprätta en arbetsinstruktion (bild eller liknande) som beskriver hur arbetsplatsen ska se ut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​,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häng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upp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så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det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syns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tydligt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se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bifogad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mall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på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dokument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för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detta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</a:t>
            </a:r>
            <a:endParaRPr lang="en-US" sz="1400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sv-SE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r>
              <a:rPr lang="sv-SE" sz="1400" b="1" dirty="0">
                <a:solidFill>
                  <a:srgbClr val="002060"/>
                </a:solidFill>
                <a:latin typeface="Arial" panose="020B0604020202020204" pitchFamily="34" charset="0"/>
              </a:rPr>
              <a:t>Skapa vana </a:t>
            </a:r>
          </a:p>
          <a:p>
            <a:pPr algn="l" rtl="0" fontAlgn="base"/>
            <a:r>
              <a:rPr lang="sv-SE" sz="1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Säkerställ rutiner som gör att ordningen upprätthålls</a:t>
            </a:r>
            <a:endParaRPr lang="en-US" sz="1400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ctr"/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05341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A9FAC445-7BFF-388E-7F38-D1119A8893E2}"/>
              </a:ext>
            </a:extLst>
          </p:cNvPr>
          <p:cNvSpPr/>
          <p:nvPr/>
        </p:nvSpPr>
        <p:spPr>
          <a:xfrm>
            <a:off x="0" y="5958897"/>
            <a:ext cx="12192000" cy="669636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B5FCD5E-0674-4E48-B101-155A85D31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8" b="96994" l="3797" r="97651">
                        <a14:foregroundMark x1="6938" y1="23074" x2="6938" y2="23074"/>
                        <a14:foregroundMark x1="6200" y1="17866" x2="6200" y2="17866"/>
                        <a14:foregroundMark x1="3824" y1="10838" x2="3824" y2="10838"/>
                        <a14:foregroundMark x1="4370" y1="3937" x2="4370" y2="3937"/>
                        <a14:foregroundMark x1="50833" y1="29975" x2="50833" y2="29975"/>
                        <a14:foregroundMark x1="49741" y1="10119" x2="49741" y2="10119"/>
                        <a14:foregroundMark x1="49194" y1="15876" x2="49194" y2="15876"/>
                        <a14:foregroundMark x1="43649" y1="12108" x2="43649" y2="12108"/>
                        <a14:foregroundMark x1="44551" y1="6308" x2="44551" y2="6308"/>
                        <a14:foregroundMark x1="47009" y1="3514" x2="47009" y2="3514"/>
                        <a14:foregroundMark x1="57471" y1="15749" x2="57471" y2="15749"/>
                        <a14:foregroundMark x1="58754" y1="8848" x2="58754" y2="8848"/>
                        <a14:foregroundMark x1="62196" y1="16892" x2="62196" y2="16892"/>
                        <a14:foregroundMark x1="70008" y1="23793" x2="70008" y2="23793"/>
                        <a14:foregroundMark x1="95001" y1="18163" x2="95001" y2="18163"/>
                        <a14:foregroundMark x1="95275" y1="12108" x2="95275" y2="12108"/>
                        <a14:foregroundMark x1="29391" y1="24640" x2="29391" y2="24640"/>
                        <a14:foregroundMark x1="30292" y1="23370" x2="30292" y2="23370"/>
                        <a14:foregroundMark x1="34116" y1="74936" x2="34116" y2="74936"/>
                        <a14:foregroundMark x1="46654" y1="79170" x2="46654" y2="79170"/>
                        <a14:foregroundMark x1="49276" y1="82261" x2="49276" y2="82261"/>
                        <a14:foregroundMark x1="53838" y1="77477" x2="53838" y2="77477"/>
                        <a14:foregroundMark x1="59547" y1="71677" x2="59547" y2="71677"/>
                        <a14:foregroundMark x1="50833" y1="63929" x2="50833" y2="63929"/>
                        <a14:foregroundMark x1="97651" y1="10246" x2="97651" y2="10246"/>
                        <a14:foregroundMark x1="69844" y1="27011" x2="69844" y2="27011"/>
                        <a14:foregroundMark x1="31112" y1="75064" x2="31112" y2="75064"/>
                        <a14:foregroundMark x1="63016" y1="80440" x2="63016" y2="80440"/>
                        <a14:foregroundMark x1="60639" y1="93946" x2="60639" y2="93946"/>
                        <a14:foregroundMark x1="45206" y1="96909" x2="45206" y2="96909"/>
                        <a14:foregroundMark x1="37558" y1="81287" x2="37558" y2="81287"/>
                        <a14:foregroundMark x1="39006" y1="84632" x2="39006" y2="84632"/>
                        <a14:foregroundMark x1="49467" y1="97036" x2="49467" y2="97036"/>
                        <a14:foregroundMark x1="54111" y1="96486" x2="54111" y2="96486"/>
                        <a14:foregroundMark x1="63016" y1="80271" x2="63016" y2="80271"/>
                        <a14:foregroundMark x1="63562" y1="77307" x2="63562" y2="77307"/>
                        <a14:foregroundMark x1="62551" y1="73666" x2="62551" y2="73666"/>
                        <a14:foregroundMark x1="64190" y1="68882" x2="64190" y2="68882"/>
                        <a14:foregroundMark x1="69107" y1="76884" x2="69107" y2="76884"/>
                        <a14:foregroundMark x1="59547" y1="77900" x2="59547" y2="77900"/>
                        <a14:foregroundMark x1="55203" y1="76884" x2="55203" y2="76884"/>
                        <a14:foregroundMark x1="55914" y1="72269" x2="55914" y2="72269"/>
                        <a14:foregroundMark x1="50287" y1="68290" x2="50287" y2="68290"/>
                        <a14:foregroundMark x1="37831" y1="70576" x2="37831" y2="70576"/>
                        <a14:foregroundMark x1="29282" y1="71973" x2="29282" y2="71973"/>
                        <a14:foregroundMark x1="95848" y1="3218" x2="95848" y2="3218"/>
                        <a14:backgroundMark x1="78148" y1="70025" x2="78148" y2="70025"/>
                        <a14:backgroundMark x1="1694" y1="10923" x2="1694" y2="10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112" y="346361"/>
            <a:ext cx="2268720" cy="1367854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140B9CA6-ABE6-4E5D-B28A-93394C37D10B}"/>
              </a:ext>
            </a:extLst>
          </p:cNvPr>
          <p:cNvSpPr txBox="1">
            <a:spLocks/>
          </p:cNvSpPr>
          <p:nvPr/>
        </p:nvSpPr>
        <p:spPr>
          <a:xfrm>
            <a:off x="646002" y="1030288"/>
            <a:ext cx="3125812" cy="419013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FI" sz="4800" b="1" dirty="0">
                <a:solidFill>
                  <a:schemeClr val="bg1"/>
                </a:solidFill>
                <a:latin typeface="Amasis MT Pro Black" panose="02040A04050005020304" pitchFamily="18" charset="0"/>
                <a:cs typeface="Aharoni" panose="02010803020104030203" pitchFamily="2" charset="-79"/>
              </a:rPr>
              <a:t>PERFEKT </a:t>
            </a:r>
          </a:p>
          <a:p>
            <a:endParaRPr lang="sv-FI" sz="4800" b="1" dirty="0">
              <a:solidFill>
                <a:schemeClr val="bg1"/>
              </a:solidFill>
              <a:latin typeface="Amasis MT Pro Black" panose="02040A04050005020304" pitchFamily="18" charset="0"/>
              <a:cs typeface="Aharoni" panose="02010803020104030203" pitchFamily="2" charset="-79"/>
            </a:endParaRPr>
          </a:p>
          <a:p>
            <a:r>
              <a:rPr lang="sv-FI" sz="4800" b="1" dirty="0">
                <a:solidFill>
                  <a:schemeClr val="bg1"/>
                </a:solidFill>
                <a:latin typeface="Amasis MT Pro Black" panose="02040A04050005020304" pitchFamily="18" charset="0"/>
                <a:cs typeface="Aharoni" panose="02010803020104030203" pitchFamily="2" charset="-79"/>
              </a:rPr>
              <a:t>SÅHÄR SKALL DET SE UT</a:t>
            </a:r>
            <a:endParaRPr lang="sv-SE" sz="4800" b="1" dirty="0">
              <a:solidFill>
                <a:schemeClr val="bg1"/>
              </a:solidFill>
              <a:latin typeface="Amasis MT Pro Black" panose="02040A04050005020304" pitchFamily="18" charset="0"/>
              <a:cs typeface="Aharoni" panose="02010803020104030203" pitchFamily="2" charset="-79"/>
            </a:endParaRPr>
          </a:p>
        </p:txBody>
      </p:sp>
      <p:sp>
        <p:nvSpPr>
          <p:cNvPr id="2" name="Underrubrik 2">
            <a:extLst>
              <a:ext uri="{FF2B5EF4-FFF2-40B4-BE49-F238E27FC236}">
                <a16:creationId xmlns:a16="http://schemas.microsoft.com/office/drawing/2014/main" id="{C3F9E623-A719-C538-48EF-E4C08E1A8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0"/>
            <a:ext cx="12191998" cy="6857999"/>
          </a:xfrm>
          <a:noFill/>
          <a:ln w="57150">
            <a:solidFill>
              <a:srgbClr val="FF0000"/>
            </a:solidFill>
          </a:ln>
        </p:spPr>
        <p:txBody>
          <a:bodyPr/>
          <a:lstStyle/>
          <a:p>
            <a:pPr algn="l"/>
            <a:endParaRPr lang="sv-FI" sz="1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  <a:p>
            <a:pPr algn="l"/>
            <a:r>
              <a:rPr lang="sv-FI" sz="4400" b="1" dirty="0">
                <a:solidFill>
                  <a:schemeClr val="bg1"/>
                </a:solidFill>
                <a:latin typeface="Amasis MT Pro Black" panose="02040A04050005020304" pitchFamily="18" charset="0"/>
              </a:rPr>
              <a:t>		</a:t>
            </a:r>
          </a:p>
          <a:p>
            <a:pPr algn="l"/>
            <a:r>
              <a:rPr lang="sv-FI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	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B3C91D36-320D-0660-DB8E-52134075E0EB}"/>
              </a:ext>
            </a:extLst>
          </p:cNvPr>
          <p:cNvSpPr/>
          <p:nvPr/>
        </p:nvSpPr>
        <p:spPr>
          <a:xfrm>
            <a:off x="4050666" y="763154"/>
            <a:ext cx="5457181" cy="472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/>
              <a:t>BILD</a:t>
            </a:r>
            <a:endParaRPr lang="sv-SE" dirty="0"/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B0113344-DBF7-763C-6624-43A08F0D42F9}"/>
              </a:ext>
            </a:extLst>
          </p:cNvPr>
          <p:cNvSpPr txBox="1">
            <a:spLocks/>
          </p:cNvSpPr>
          <p:nvPr/>
        </p:nvSpPr>
        <p:spPr>
          <a:xfrm rot="1280596">
            <a:off x="3537001" y="1680911"/>
            <a:ext cx="6919685" cy="50622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FI" sz="2000" b="1" i="1" dirty="0">
                <a:solidFill>
                  <a:schemeClr val="bg1"/>
                </a:solidFill>
                <a:latin typeface="Amasis MT Pro Black" panose="02040A04050005020304" pitchFamily="18" charset="0"/>
                <a:cs typeface="Aharoni" panose="02010803020104030203" pitchFamily="2" charset="-79"/>
              </a:rPr>
              <a:t>DOKUMENT STANDARD ISHALL</a:t>
            </a:r>
            <a:endParaRPr lang="sv-SE" sz="2000" b="1" i="1" dirty="0">
              <a:solidFill>
                <a:schemeClr val="bg1"/>
              </a:solidFill>
              <a:latin typeface="Amasis MT Pro Black" panose="02040A04050005020304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04059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Anmälan Städ &amp; Fixardag">
            <a:extLst>
              <a:ext uri="{FF2B5EF4-FFF2-40B4-BE49-F238E27FC236}">
                <a16:creationId xmlns:a16="http://schemas.microsoft.com/office/drawing/2014/main" id="{7EF4A1D3-14EC-AF35-698A-20679BF25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86" y="3889052"/>
            <a:ext cx="12238172" cy="305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Anmälan Städ &amp; Fixardag">
            <a:extLst>
              <a:ext uri="{FF2B5EF4-FFF2-40B4-BE49-F238E27FC236}">
                <a16:creationId xmlns:a16="http://schemas.microsoft.com/office/drawing/2014/main" id="{304A434F-1994-1115-E006-C81C9E37D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5359"/>
            <a:ext cx="12238172" cy="305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Anmälan Städ &amp; Fixardag">
            <a:extLst>
              <a:ext uri="{FF2B5EF4-FFF2-40B4-BE49-F238E27FC236}">
                <a16:creationId xmlns:a16="http://schemas.microsoft.com/office/drawing/2014/main" id="{7EFA6925-77E2-4F71-7BE0-786C6FE90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673"/>
            <a:ext cx="12238172" cy="305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8B5FCD5E-0674-4E48-B101-155A85D316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8" b="96994" l="3797" r="97651">
                        <a14:foregroundMark x1="6938" y1="23074" x2="6938" y2="23074"/>
                        <a14:foregroundMark x1="6200" y1="17866" x2="6200" y2="17866"/>
                        <a14:foregroundMark x1="3824" y1="10838" x2="3824" y2="10838"/>
                        <a14:foregroundMark x1="4370" y1="3937" x2="4370" y2="3937"/>
                        <a14:foregroundMark x1="50833" y1="29975" x2="50833" y2="29975"/>
                        <a14:foregroundMark x1="49741" y1="10119" x2="49741" y2="10119"/>
                        <a14:foregroundMark x1="49194" y1="15876" x2="49194" y2="15876"/>
                        <a14:foregroundMark x1="43649" y1="12108" x2="43649" y2="12108"/>
                        <a14:foregroundMark x1="44551" y1="6308" x2="44551" y2="6308"/>
                        <a14:foregroundMark x1="47009" y1="3514" x2="47009" y2="3514"/>
                        <a14:foregroundMark x1="57471" y1="15749" x2="57471" y2="15749"/>
                        <a14:foregroundMark x1="58754" y1="8848" x2="58754" y2="8848"/>
                        <a14:foregroundMark x1="62196" y1="16892" x2="62196" y2="16892"/>
                        <a14:foregroundMark x1="70008" y1="23793" x2="70008" y2="23793"/>
                        <a14:foregroundMark x1="95001" y1="18163" x2="95001" y2="18163"/>
                        <a14:foregroundMark x1="95275" y1="12108" x2="95275" y2="12108"/>
                        <a14:foregroundMark x1="29391" y1="24640" x2="29391" y2="24640"/>
                        <a14:foregroundMark x1="30292" y1="23370" x2="30292" y2="23370"/>
                        <a14:foregroundMark x1="34116" y1="74936" x2="34116" y2="74936"/>
                        <a14:foregroundMark x1="46654" y1="79170" x2="46654" y2="79170"/>
                        <a14:foregroundMark x1="49276" y1="82261" x2="49276" y2="82261"/>
                        <a14:foregroundMark x1="53838" y1="77477" x2="53838" y2="77477"/>
                        <a14:foregroundMark x1="59547" y1="71677" x2="59547" y2="71677"/>
                        <a14:foregroundMark x1="50833" y1="63929" x2="50833" y2="63929"/>
                        <a14:foregroundMark x1="97651" y1="10246" x2="97651" y2="10246"/>
                        <a14:foregroundMark x1="69844" y1="27011" x2="69844" y2="27011"/>
                        <a14:foregroundMark x1="31112" y1="75064" x2="31112" y2="75064"/>
                        <a14:foregroundMark x1="63016" y1="80440" x2="63016" y2="80440"/>
                        <a14:foregroundMark x1="60639" y1="93946" x2="60639" y2="93946"/>
                        <a14:foregroundMark x1="45206" y1="96909" x2="45206" y2="96909"/>
                        <a14:foregroundMark x1="37558" y1="81287" x2="37558" y2="81287"/>
                        <a14:foregroundMark x1="39006" y1="84632" x2="39006" y2="84632"/>
                        <a14:foregroundMark x1="49467" y1="97036" x2="49467" y2="97036"/>
                        <a14:foregroundMark x1="54111" y1="96486" x2="54111" y2="96486"/>
                        <a14:foregroundMark x1="63016" y1="80271" x2="63016" y2="80271"/>
                        <a14:foregroundMark x1="63562" y1="77307" x2="63562" y2="77307"/>
                        <a14:foregroundMark x1="62551" y1="73666" x2="62551" y2="73666"/>
                        <a14:foregroundMark x1="64190" y1="68882" x2="64190" y2="68882"/>
                        <a14:foregroundMark x1="69107" y1="76884" x2="69107" y2="76884"/>
                        <a14:foregroundMark x1="59547" y1="77900" x2="59547" y2="77900"/>
                        <a14:foregroundMark x1="55203" y1="76884" x2="55203" y2="76884"/>
                        <a14:foregroundMark x1="55914" y1="72269" x2="55914" y2="72269"/>
                        <a14:foregroundMark x1="50287" y1="68290" x2="50287" y2="68290"/>
                        <a14:foregroundMark x1="37831" y1="70576" x2="37831" y2="70576"/>
                        <a14:foregroundMark x1="29282" y1="71973" x2="29282" y2="71973"/>
                        <a14:foregroundMark x1="95848" y1="3218" x2="95848" y2="3218"/>
                        <a14:backgroundMark x1="78148" y1="70025" x2="78148" y2="70025"/>
                        <a14:backgroundMark x1="1694" y1="10923" x2="1694" y2="10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950" y="66395"/>
            <a:ext cx="1995537" cy="1203147"/>
          </a:xfrm>
          <a:prstGeom prst="rect">
            <a:avLst/>
          </a:prstGeom>
        </p:spPr>
      </p:pic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63005EE3-49D3-2B84-8E8D-FF136D1553D2}"/>
              </a:ext>
            </a:extLst>
          </p:cNvPr>
          <p:cNvSpPr/>
          <p:nvPr/>
        </p:nvSpPr>
        <p:spPr>
          <a:xfrm>
            <a:off x="5769686" y="1364411"/>
            <a:ext cx="3552384" cy="1441394"/>
          </a:xfrm>
          <a:prstGeom prst="roundRect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/>
              <a:t>A-lag LEDARRUM/OMKLÄDNINGSRUM</a:t>
            </a:r>
          </a:p>
          <a:p>
            <a:pPr algn="ctr"/>
            <a:r>
              <a:rPr lang="sv-FI" b="1" dirty="0"/>
              <a:t>Ansvarig: A-lagen</a:t>
            </a:r>
          </a:p>
          <a:p>
            <a:pPr algn="ctr"/>
            <a:r>
              <a:rPr lang="sv-FI" dirty="0"/>
              <a:t>Städa upp, snygga till och skapa en trevlig miljö</a:t>
            </a:r>
            <a:endParaRPr lang="sv-SE" dirty="0"/>
          </a:p>
        </p:txBody>
      </p: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B0D4C8B4-1BF0-D0C0-7830-445229A193AA}"/>
              </a:ext>
            </a:extLst>
          </p:cNvPr>
          <p:cNvSpPr/>
          <p:nvPr/>
        </p:nvSpPr>
        <p:spPr>
          <a:xfrm>
            <a:off x="3282503" y="4559621"/>
            <a:ext cx="3598588" cy="1710218"/>
          </a:xfrm>
          <a:prstGeom prst="roundRect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/>
              <a:t>Väggar ISHALLEN</a:t>
            </a:r>
          </a:p>
          <a:p>
            <a:pPr algn="ctr"/>
            <a:r>
              <a:rPr lang="sv-FI" b="1" dirty="0"/>
              <a:t>Ansvarig: Alla i s</a:t>
            </a:r>
            <a:r>
              <a:rPr lang="sv-FI" sz="1600" b="1" dirty="0"/>
              <a:t>ponsorgruppen</a:t>
            </a:r>
          </a:p>
          <a:p>
            <a:pPr algn="ctr"/>
            <a:r>
              <a:rPr lang="sv-FI" dirty="0"/>
              <a:t>Ta bort ALLT från väggarna inne i ishallen och ta fram ett förslag hur det skall se ut till nästa säsong</a:t>
            </a:r>
            <a:endParaRPr lang="sv-SE" dirty="0"/>
          </a:p>
        </p:txBody>
      </p:sp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C21DCC8D-0441-DB1F-898B-C10713443671}"/>
              </a:ext>
            </a:extLst>
          </p:cNvPr>
          <p:cNvSpPr/>
          <p:nvPr/>
        </p:nvSpPr>
        <p:spPr>
          <a:xfrm>
            <a:off x="8735834" y="4519909"/>
            <a:ext cx="3285454" cy="1627817"/>
          </a:xfrm>
          <a:prstGeom prst="roundRect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/>
              <a:t>MATERIALRUMMEN</a:t>
            </a:r>
          </a:p>
          <a:p>
            <a:pPr algn="ctr"/>
            <a:r>
              <a:rPr lang="sv-FI" b="1" dirty="0"/>
              <a:t>Ansvarig: </a:t>
            </a:r>
            <a:r>
              <a:rPr lang="sv-FI" b="1" dirty="0" err="1"/>
              <a:t>Materialare</a:t>
            </a:r>
            <a:endParaRPr lang="sv-FI" b="1" dirty="0"/>
          </a:p>
          <a:p>
            <a:pPr algn="ctr"/>
            <a:r>
              <a:rPr lang="sv-FI" dirty="0"/>
              <a:t>Städa, rensa ur, snygga till och skapa rutiner för en trevlig miljö + inventering</a:t>
            </a:r>
            <a:endParaRPr lang="sv-SE" dirty="0"/>
          </a:p>
        </p:txBody>
      </p:sp>
      <p:sp>
        <p:nvSpPr>
          <p:cNvPr id="16" name="Rektangel: rundade hörn 15">
            <a:extLst>
              <a:ext uri="{FF2B5EF4-FFF2-40B4-BE49-F238E27FC236}">
                <a16:creationId xmlns:a16="http://schemas.microsoft.com/office/drawing/2014/main" id="{38AAEE92-888E-4AB5-5B2F-51922ED06C7C}"/>
              </a:ext>
            </a:extLst>
          </p:cNvPr>
          <p:cNvSpPr/>
          <p:nvPr/>
        </p:nvSpPr>
        <p:spPr>
          <a:xfrm>
            <a:off x="4513147" y="2893109"/>
            <a:ext cx="3977414" cy="1591243"/>
          </a:xfrm>
          <a:prstGeom prst="roundRect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/>
              <a:t>JR/U16 LEDARRUM/ OMKLÄDNINGSRUM</a:t>
            </a:r>
          </a:p>
          <a:p>
            <a:pPr algn="ctr"/>
            <a:r>
              <a:rPr lang="sv-FI" b="1" dirty="0"/>
              <a:t>Ansvarig: JR/U16 </a:t>
            </a:r>
          </a:p>
          <a:p>
            <a:pPr algn="ctr"/>
            <a:r>
              <a:rPr lang="sv-FI" dirty="0"/>
              <a:t>Städa upp, snygga till och skapa en trevlig miljö</a:t>
            </a:r>
            <a:endParaRPr lang="sv-SE" dirty="0"/>
          </a:p>
        </p:txBody>
      </p:sp>
      <p:sp>
        <p:nvSpPr>
          <p:cNvPr id="21" name="Rektangel: rundade hörn 20">
            <a:extLst>
              <a:ext uri="{FF2B5EF4-FFF2-40B4-BE49-F238E27FC236}">
                <a16:creationId xmlns:a16="http://schemas.microsoft.com/office/drawing/2014/main" id="{FADED2DF-EA7D-F64C-80C4-B7F92861719F}"/>
              </a:ext>
            </a:extLst>
          </p:cNvPr>
          <p:cNvSpPr/>
          <p:nvPr/>
        </p:nvSpPr>
        <p:spPr>
          <a:xfrm>
            <a:off x="3362168" y="1335901"/>
            <a:ext cx="2301959" cy="872154"/>
          </a:xfrm>
          <a:prstGeom prst="roundRect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/>
              <a:t>GRILL</a:t>
            </a:r>
          </a:p>
          <a:p>
            <a:pPr algn="ctr"/>
            <a:r>
              <a:rPr lang="sv-FI" dirty="0"/>
              <a:t>Fixa mat till 14:00</a:t>
            </a:r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5690AA0C-9D81-45AD-A2C6-8B4E99AF07F1}"/>
              </a:ext>
            </a:extLst>
          </p:cNvPr>
          <p:cNvSpPr txBox="1">
            <a:spLocks/>
          </p:cNvSpPr>
          <p:nvPr/>
        </p:nvSpPr>
        <p:spPr>
          <a:xfrm>
            <a:off x="3507714" y="48421"/>
            <a:ext cx="6392354" cy="12123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FI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HOVÅS HC:s Fixardag </a:t>
            </a:r>
          </a:p>
          <a:p>
            <a:r>
              <a:rPr lang="sv-FI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Söndagen 2023-05-14 </a:t>
            </a:r>
            <a:r>
              <a:rPr lang="sv-FI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kl</a:t>
            </a:r>
            <a:r>
              <a:rPr lang="sv-FI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10:00 – 14:00</a:t>
            </a:r>
            <a:endParaRPr lang="sv-SE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8" name="Rubrik 1">
            <a:extLst>
              <a:ext uri="{FF2B5EF4-FFF2-40B4-BE49-F238E27FC236}">
                <a16:creationId xmlns:a16="http://schemas.microsoft.com/office/drawing/2014/main" id="{E397B12D-CBA1-892E-F370-77F5B0444D71}"/>
              </a:ext>
            </a:extLst>
          </p:cNvPr>
          <p:cNvSpPr txBox="1">
            <a:spLocks/>
          </p:cNvSpPr>
          <p:nvPr/>
        </p:nvSpPr>
        <p:spPr>
          <a:xfrm>
            <a:off x="3214255" y="6389454"/>
            <a:ext cx="8867927" cy="46854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FI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Anmäl ditt intresse till din lagledare, ALLA är välkomna att hjälpa till</a:t>
            </a:r>
            <a:endParaRPr lang="sv-SE" sz="11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9" name="Rubrik 1">
            <a:extLst>
              <a:ext uri="{FF2B5EF4-FFF2-40B4-BE49-F238E27FC236}">
                <a16:creationId xmlns:a16="http://schemas.microsoft.com/office/drawing/2014/main" id="{D4A8E534-E7D3-45B1-8FB4-3C78E1E8E4CA}"/>
              </a:ext>
            </a:extLst>
          </p:cNvPr>
          <p:cNvSpPr txBox="1">
            <a:spLocks/>
          </p:cNvSpPr>
          <p:nvPr/>
        </p:nvSpPr>
        <p:spPr>
          <a:xfrm>
            <a:off x="269143" y="4578182"/>
            <a:ext cx="2868564" cy="212741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FI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Ingen kan göra allt men alla kan göra lite</a:t>
            </a:r>
            <a:endParaRPr lang="sv-SE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ktangel: rundade hörn 1">
            <a:extLst>
              <a:ext uri="{FF2B5EF4-FFF2-40B4-BE49-F238E27FC236}">
                <a16:creationId xmlns:a16="http://schemas.microsoft.com/office/drawing/2014/main" id="{1DF58254-7E68-678A-BD97-F2E1885B3AD0}"/>
              </a:ext>
            </a:extLst>
          </p:cNvPr>
          <p:cNvSpPr/>
          <p:nvPr/>
        </p:nvSpPr>
        <p:spPr>
          <a:xfrm>
            <a:off x="80931" y="74873"/>
            <a:ext cx="3201572" cy="2611316"/>
          </a:xfrm>
          <a:prstGeom prst="roundRect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/>
              <a:t>CAFÉT+MATFÖRRÅD   </a:t>
            </a:r>
          </a:p>
          <a:p>
            <a:pPr algn="ctr"/>
            <a:r>
              <a:rPr lang="sv-FI" b="1" dirty="0"/>
              <a:t>Ansvarig: Alla caféansvariga</a:t>
            </a:r>
          </a:p>
          <a:p>
            <a:pPr algn="ctr"/>
            <a:r>
              <a:rPr lang="sv-FI" dirty="0"/>
              <a:t>Städa, rensa, strukturera upp vart allt skall stå och hur driften nästa säsong skall fungera, förser med kaffe till alla under fixardagen</a:t>
            </a:r>
            <a:endParaRPr lang="sv-SE" dirty="0"/>
          </a:p>
        </p:txBody>
      </p:sp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A94E4BE8-3676-4670-73D9-4A6688829F17}"/>
              </a:ext>
            </a:extLst>
          </p:cNvPr>
          <p:cNvSpPr/>
          <p:nvPr/>
        </p:nvSpPr>
        <p:spPr>
          <a:xfrm>
            <a:off x="9394747" y="1453714"/>
            <a:ext cx="2724678" cy="2286411"/>
          </a:xfrm>
          <a:prstGeom prst="roundRect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/>
              <a:t>GYMMET &amp; VÄRDEGRUNDSARBETE</a:t>
            </a:r>
          </a:p>
          <a:p>
            <a:pPr algn="ctr"/>
            <a:r>
              <a:rPr lang="sv-FI" b="1" dirty="0"/>
              <a:t>Ansvarig: Istränare/grupp</a:t>
            </a:r>
          </a:p>
          <a:p>
            <a:pPr algn="ctr"/>
            <a:r>
              <a:rPr lang="sv-FI" dirty="0"/>
              <a:t>Städa, rensa ur, snygga till och skapa rutiner för en trevlig miljö</a:t>
            </a:r>
            <a:endParaRPr lang="sv-SE" dirty="0"/>
          </a:p>
        </p:txBody>
      </p:sp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8D5EFD1C-F72A-26A8-300F-27CEDDD4C784}"/>
              </a:ext>
            </a:extLst>
          </p:cNvPr>
          <p:cNvSpPr/>
          <p:nvPr/>
        </p:nvSpPr>
        <p:spPr>
          <a:xfrm>
            <a:off x="273658" y="2805804"/>
            <a:ext cx="2859534" cy="1591243"/>
          </a:xfrm>
          <a:prstGeom prst="roundRect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/>
              <a:t>KANSLIT</a:t>
            </a:r>
          </a:p>
          <a:p>
            <a:pPr algn="ctr"/>
            <a:r>
              <a:rPr lang="sv-FI" b="1" dirty="0"/>
              <a:t>Ansvarig: Alla kassörerna</a:t>
            </a:r>
          </a:p>
          <a:p>
            <a:pPr algn="ctr"/>
            <a:r>
              <a:rPr lang="sv-FI" dirty="0"/>
              <a:t>Städa, rensa ur, snygga till och skapa rutiner för en trevlig miljö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8280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Anmälan Städ &amp; Fixardag">
            <a:extLst>
              <a:ext uri="{FF2B5EF4-FFF2-40B4-BE49-F238E27FC236}">
                <a16:creationId xmlns:a16="http://schemas.microsoft.com/office/drawing/2014/main" id="{7EF4A1D3-14EC-AF35-698A-20679BF25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86" y="3889052"/>
            <a:ext cx="12238172" cy="305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Anmälan Städ &amp; Fixardag">
            <a:extLst>
              <a:ext uri="{FF2B5EF4-FFF2-40B4-BE49-F238E27FC236}">
                <a16:creationId xmlns:a16="http://schemas.microsoft.com/office/drawing/2014/main" id="{304A434F-1994-1115-E006-C81C9E37D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5263"/>
            <a:ext cx="12238172" cy="305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Anmälan Städ &amp; Fixardag">
            <a:extLst>
              <a:ext uri="{FF2B5EF4-FFF2-40B4-BE49-F238E27FC236}">
                <a16:creationId xmlns:a16="http://schemas.microsoft.com/office/drawing/2014/main" id="{7EFA6925-77E2-4F71-7BE0-786C6FE90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673"/>
            <a:ext cx="12238172" cy="305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8B5FCD5E-0674-4E48-B101-155A85D316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8" b="96994" l="3797" r="97651">
                        <a14:foregroundMark x1="6938" y1="23074" x2="6938" y2="23074"/>
                        <a14:foregroundMark x1="6200" y1="17866" x2="6200" y2="17866"/>
                        <a14:foregroundMark x1="3824" y1="10838" x2="3824" y2="10838"/>
                        <a14:foregroundMark x1="4370" y1="3937" x2="4370" y2="3937"/>
                        <a14:foregroundMark x1="50833" y1="29975" x2="50833" y2="29975"/>
                        <a14:foregroundMark x1="49741" y1="10119" x2="49741" y2="10119"/>
                        <a14:foregroundMark x1="49194" y1="15876" x2="49194" y2="15876"/>
                        <a14:foregroundMark x1="43649" y1="12108" x2="43649" y2="12108"/>
                        <a14:foregroundMark x1="44551" y1="6308" x2="44551" y2="6308"/>
                        <a14:foregroundMark x1="47009" y1="3514" x2="47009" y2="3514"/>
                        <a14:foregroundMark x1="57471" y1="15749" x2="57471" y2="15749"/>
                        <a14:foregroundMark x1="58754" y1="8848" x2="58754" y2="8848"/>
                        <a14:foregroundMark x1="62196" y1="16892" x2="62196" y2="16892"/>
                        <a14:foregroundMark x1="70008" y1="23793" x2="70008" y2="23793"/>
                        <a14:foregroundMark x1="95001" y1="18163" x2="95001" y2="18163"/>
                        <a14:foregroundMark x1="95275" y1="12108" x2="95275" y2="12108"/>
                        <a14:foregroundMark x1="29391" y1="24640" x2="29391" y2="24640"/>
                        <a14:foregroundMark x1="30292" y1="23370" x2="30292" y2="23370"/>
                        <a14:foregroundMark x1="34116" y1="74936" x2="34116" y2="74936"/>
                        <a14:foregroundMark x1="46654" y1="79170" x2="46654" y2="79170"/>
                        <a14:foregroundMark x1="49276" y1="82261" x2="49276" y2="82261"/>
                        <a14:foregroundMark x1="53838" y1="77477" x2="53838" y2="77477"/>
                        <a14:foregroundMark x1="59547" y1="71677" x2="59547" y2="71677"/>
                        <a14:foregroundMark x1="50833" y1="63929" x2="50833" y2="63929"/>
                        <a14:foregroundMark x1="97651" y1="10246" x2="97651" y2="10246"/>
                        <a14:foregroundMark x1="69844" y1="27011" x2="69844" y2="27011"/>
                        <a14:foregroundMark x1="31112" y1="75064" x2="31112" y2="75064"/>
                        <a14:foregroundMark x1="63016" y1="80440" x2="63016" y2="80440"/>
                        <a14:foregroundMark x1="60639" y1="93946" x2="60639" y2="93946"/>
                        <a14:foregroundMark x1="45206" y1="96909" x2="45206" y2="96909"/>
                        <a14:foregroundMark x1="37558" y1="81287" x2="37558" y2="81287"/>
                        <a14:foregroundMark x1="39006" y1="84632" x2="39006" y2="84632"/>
                        <a14:foregroundMark x1="49467" y1="97036" x2="49467" y2="97036"/>
                        <a14:foregroundMark x1="54111" y1="96486" x2="54111" y2="96486"/>
                        <a14:foregroundMark x1="63016" y1="80271" x2="63016" y2="80271"/>
                        <a14:foregroundMark x1="63562" y1="77307" x2="63562" y2="77307"/>
                        <a14:foregroundMark x1="62551" y1="73666" x2="62551" y2="73666"/>
                        <a14:foregroundMark x1="64190" y1="68882" x2="64190" y2="68882"/>
                        <a14:foregroundMark x1="69107" y1="76884" x2="69107" y2="76884"/>
                        <a14:foregroundMark x1="59547" y1="77900" x2="59547" y2="77900"/>
                        <a14:foregroundMark x1="55203" y1="76884" x2="55203" y2="76884"/>
                        <a14:foregroundMark x1="55914" y1="72269" x2="55914" y2="72269"/>
                        <a14:foregroundMark x1="50287" y1="68290" x2="50287" y2="68290"/>
                        <a14:foregroundMark x1="37831" y1="70576" x2="37831" y2="70576"/>
                        <a14:foregroundMark x1="29282" y1="71973" x2="29282" y2="71973"/>
                        <a14:foregroundMark x1="95848" y1="3218" x2="95848" y2="3218"/>
                        <a14:backgroundMark x1="78148" y1="70025" x2="78148" y2="70025"/>
                        <a14:backgroundMark x1="1694" y1="10923" x2="1694" y2="10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950" y="66395"/>
            <a:ext cx="1995537" cy="1203147"/>
          </a:xfrm>
          <a:prstGeom prst="rect">
            <a:avLst/>
          </a:prstGeom>
        </p:spPr>
      </p:pic>
      <p:sp>
        <p:nvSpPr>
          <p:cNvPr id="20" name="Rektangel: rundade hörn 19">
            <a:extLst>
              <a:ext uri="{FF2B5EF4-FFF2-40B4-BE49-F238E27FC236}">
                <a16:creationId xmlns:a16="http://schemas.microsoft.com/office/drawing/2014/main" id="{23C1C41B-3516-0C25-BAC1-AD897BD90FE4}"/>
              </a:ext>
            </a:extLst>
          </p:cNvPr>
          <p:cNvSpPr/>
          <p:nvPr/>
        </p:nvSpPr>
        <p:spPr>
          <a:xfrm>
            <a:off x="127251" y="317038"/>
            <a:ext cx="3226778" cy="1840753"/>
          </a:xfrm>
          <a:prstGeom prst="roundRect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/>
              <a:t>BYGGA IN SEKET</a:t>
            </a:r>
          </a:p>
          <a:p>
            <a:pPr algn="ctr"/>
            <a:r>
              <a:rPr lang="sv-FI" b="1" dirty="0"/>
              <a:t>Ansvarig: </a:t>
            </a:r>
          </a:p>
          <a:p>
            <a:pPr algn="ctr"/>
            <a:r>
              <a:rPr lang="sv-FI" dirty="0"/>
              <a:t>Bygga in </a:t>
            </a:r>
            <a:r>
              <a:rPr lang="sv-FI" dirty="0" err="1"/>
              <a:t>seket</a:t>
            </a:r>
            <a:r>
              <a:rPr lang="sv-FI" dirty="0"/>
              <a:t> så man kan hålla värmen bättre för de som jobbar där under matcherna</a:t>
            </a:r>
          </a:p>
        </p:txBody>
      </p:sp>
      <p:sp>
        <p:nvSpPr>
          <p:cNvPr id="37" name="Rektangel: rundade hörn 36">
            <a:extLst>
              <a:ext uri="{FF2B5EF4-FFF2-40B4-BE49-F238E27FC236}">
                <a16:creationId xmlns:a16="http://schemas.microsoft.com/office/drawing/2014/main" id="{CD821530-DF77-C1BA-979B-098A517AEACF}"/>
              </a:ext>
            </a:extLst>
          </p:cNvPr>
          <p:cNvSpPr/>
          <p:nvPr/>
        </p:nvSpPr>
        <p:spPr>
          <a:xfrm>
            <a:off x="9104952" y="4402433"/>
            <a:ext cx="2724678" cy="1627817"/>
          </a:xfrm>
          <a:prstGeom prst="roundRect">
            <a:avLst/>
          </a:prstGeom>
          <a:solidFill>
            <a:srgbClr val="66FF66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/>
              <a:t>UTRUSTNING GYMMET</a:t>
            </a:r>
          </a:p>
          <a:p>
            <a:pPr algn="ctr"/>
            <a:r>
              <a:rPr lang="sv-FI" b="1" dirty="0"/>
              <a:t>Ansvarig: </a:t>
            </a:r>
            <a:r>
              <a:rPr lang="sv-FI" b="1" dirty="0" err="1"/>
              <a:t>Ung.ansv</a:t>
            </a:r>
            <a:endParaRPr lang="sv-FI" b="1" dirty="0"/>
          </a:p>
          <a:p>
            <a:pPr algn="ctr"/>
            <a:r>
              <a:rPr lang="sv-FI" dirty="0"/>
              <a:t>Kabelmaskin, cyklar</a:t>
            </a:r>
            <a:endParaRPr lang="sv-SE" dirty="0"/>
          </a:p>
        </p:txBody>
      </p:sp>
      <p:sp>
        <p:nvSpPr>
          <p:cNvPr id="41" name="Rubrik 1">
            <a:extLst>
              <a:ext uri="{FF2B5EF4-FFF2-40B4-BE49-F238E27FC236}">
                <a16:creationId xmlns:a16="http://schemas.microsoft.com/office/drawing/2014/main" id="{52F80096-1DE4-4C01-6C01-254C8D3FA5F3}"/>
              </a:ext>
            </a:extLst>
          </p:cNvPr>
          <p:cNvSpPr txBox="1">
            <a:spLocks/>
          </p:cNvSpPr>
          <p:nvPr/>
        </p:nvSpPr>
        <p:spPr>
          <a:xfrm>
            <a:off x="197709" y="4713233"/>
            <a:ext cx="2868564" cy="212741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FI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Ingen kan göra allt men alla kan göra lite</a:t>
            </a:r>
            <a:endParaRPr lang="sv-SE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2" name="Rubrik 1">
            <a:extLst>
              <a:ext uri="{FF2B5EF4-FFF2-40B4-BE49-F238E27FC236}">
                <a16:creationId xmlns:a16="http://schemas.microsoft.com/office/drawing/2014/main" id="{A0377D3C-67C0-C881-6E86-E1F5D337D7D9}"/>
              </a:ext>
            </a:extLst>
          </p:cNvPr>
          <p:cNvSpPr txBox="1">
            <a:spLocks/>
          </p:cNvSpPr>
          <p:nvPr/>
        </p:nvSpPr>
        <p:spPr>
          <a:xfrm>
            <a:off x="3214255" y="6389454"/>
            <a:ext cx="8867927" cy="46854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FI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Anmäl ditt intresse till din lagledare, ALLA är välkomna att hjälpa till</a:t>
            </a:r>
            <a:endParaRPr lang="sv-SE" sz="11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EA9CBD3D-7AC1-BB19-5C91-2C6584A8A85A}"/>
              </a:ext>
            </a:extLst>
          </p:cNvPr>
          <p:cNvSpPr/>
          <p:nvPr/>
        </p:nvSpPr>
        <p:spPr>
          <a:xfrm>
            <a:off x="4142999" y="2044567"/>
            <a:ext cx="3226778" cy="2101194"/>
          </a:xfrm>
          <a:prstGeom prst="roundRect">
            <a:avLst/>
          </a:prstGeom>
          <a:solidFill>
            <a:srgbClr val="66FF66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/>
              <a:t>FIXA ETT LÅSBART SKÅP FÖR BEGAGNAD UTRUSTNING</a:t>
            </a:r>
          </a:p>
          <a:p>
            <a:pPr algn="ctr"/>
            <a:r>
              <a:rPr lang="sv-FI" b="1" dirty="0"/>
              <a:t>Ansvarig: </a:t>
            </a:r>
          </a:p>
          <a:p>
            <a:pPr algn="ctr"/>
            <a:r>
              <a:rPr lang="sv-FI" b="1" dirty="0"/>
              <a:t>Bygga skåpet på kortsidan i hallen cirka 40cm djupt, 4m brett och 2m högt med låsbara </a:t>
            </a:r>
            <a:r>
              <a:rPr lang="sv-FI" b="1" dirty="0" err="1"/>
              <a:t>plexidörrar</a:t>
            </a:r>
            <a:endParaRPr lang="sv-FI" b="1" dirty="0"/>
          </a:p>
        </p:txBody>
      </p:sp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7374F0D0-8ACB-A5CA-1FC9-2AE2EB97C858}"/>
              </a:ext>
            </a:extLst>
          </p:cNvPr>
          <p:cNvSpPr/>
          <p:nvPr/>
        </p:nvSpPr>
        <p:spPr>
          <a:xfrm>
            <a:off x="4690318" y="4241251"/>
            <a:ext cx="3285453" cy="1785992"/>
          </a:xfrm>
          <a:prstGeom prst="roundRect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/>
              <a:t>LILLA HUSET</a:t>
            </a:r>
          </a:p>
          <a:p>
            <a:pPr algn="ctr"/>
            <a:r>
              <a:rPr lang="sv-FI" b="1" dirty="0"/>
              <a:t>Ansvarig: </a:t>
            </a:r>
            <a:r>
              <a:rPr lang="sv-FI" b="1" dirty="0" err="1"/>
              <a:t>Materialare</a:t>
            </a:r>
            <a:r>
              <a:rPr lang="sv-FI" b="1" dirty="0"/>
              <a:t> Jr</a:t>
            </a:r>
          </a:p>
          <a:p>
            <a:pPr algn="ctr"/>
            <a:r>
              <a:rPr lang="sv-FI" dirty="0"/>
              <a:t>Låsbart utrymme skall skapas för klubbens material, resterande utrymme skall användas till cupmaterial</a:t>
            </a:r>
            <a:endParaRPr lang="sv-SE" dirty="0"/>
          </a:p>
        </p:txBody>
      </p: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ACA5936B-A8C8-BDCF-F4E2-E0D48F1DB197}"/>
              </a:ext>
            </a:extLst>
          </p:cNvPr>
          <p:cNvSpPr/>
          <p:nvPr/>
        </p:nvSpPr>
        <p:spPr>
          <a:xfrm>
            <a:off x="8164654" y="1646297"/>
            <a:ext cx="2738679" cy="1454154"/>
          </a:xfrm>
          <a:prstGeom prst="roundRect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/>
              <a:t>Utomhus RINKEN</a:t>
            </a:r>
          </a:p>
          <a:p>
            <a:pPr algn="ctr"/>
            <a:r>
              <a:rPr lang="sv-FI" b="1" dirty="0"/>
              <a:t>Ansvarig: </a:t>
            </a:r>
          </a:p>
          <a:p>
            <a:pPr algn="ctr"/>
            <a:r>
              <a:rPr lang="sv-FI" dirty="0"/>
              <a:t>Byta ut </a:t>
            </a:r>
            <a:r>
              <a:rPr lang="sv-FI" dirty="0" err="1"/>
              <a:t>plexit</a:t>
            </a:r>
            <a:r>
              <a:rPr lang="sv-FI" dirty="0"/>
              <a:t> till nät, </a:t>
            </a:r>
            <a:r>
              <a:rPr lang="sv-FI" dirty="0" err="1"/>
              <a:t>efterdra</a:t>
            </a:r>
            <a:r>
              <a:rPr lang="sv-FI" dirty="0"/>
              <a:t> skruvar, tvätta av och snygga till</a:t>
            </a:r>
            <a:endParaRPr lang="sv-SE" dirty="0"/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B7A2320D-3B98-5CFF-9FDF-C3414A49B415}"/>
              </a:ext>
            </a:extLst>
          </p:cNvPr>
          <p:cNvSpPr/>
          <p:nvPr/>
        </p:nvSpPr>
        <p:spPr>
          <a:xfrm rot="2373799">
            <a:off x="7188186" y="4176890"/>
            <a:ext cx="941752" cy="44772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/>
              <a:t>40.000</a:t>
            </a:r>
            <a:endParaRPr lang="sv-SE" dirty="0"/>
          </a:p>
        </p:txBody>
      </p:sp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B3032488-BAA0-5EDD-F185-C3970EC0FB27}"/>
              </a:ext>
            </a:extLst>
          </p:cNvPr>
          <p:cNvSpPr/>
          <p:nvPr/>
        </p:nvSpPr>
        <p:spPr>
          <a:xfrm rot="2373799">
            <a:off x="10319702" y="1953467"/>
            <a:ext cx="941752" cy="44772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/>
              <a:t>10.000</a:t>
            </a:r>
            <a:endParaRPr lang="sv-SE" dirty="0"/>
          </a:p>
        </p:txBody>
      </p:sp>
      <p:sp>
        <p:nvSpPr>
          <p:cNvPr id="15" name="Rektangel: rundade hörn 14">
            <a:extLst>
              <a:ext uri="{FF2B5EF4-FFF2-40B4-BE49-F238E27FC236}">
                <a16:creationId xmlns:a16="http://schemas.microsoft.com/office/drawing/2014/main" id="{E7FCEFEF-9844-41B2-929D-34B4D6D86110}"/>
              </a:ext>
            </a:extLst>
          </p:cNvPr>
          <p:cNvSpPr/>
          <p:nvPr/>
        </p:nvSpPr>
        <p:spPr>
          <a:xfrm>
            <a:off x="280936" y="2314511"/>
            <a:ext cx="3226778" cy="2101194"/>
          </a:xfrm>
          <a:prstGeom prst="roundRect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/>
              <a:t>Byta ut tvättmaskinerna </a:t>
            </a:r>
          </a:p>
          <a:p>
            <a:pPr algn="ctr"/>
            <a:r>
              <a:rPr lang="sv-FI" b="1" dirty="0"/>
              <a:t>Ansvarig: </a:t>
            </a:r>
          </a:p>
          <a:p>
            <a:pPr algn="ctr"/>
            <a:r>
              <a:rPr lang="sv-FI" dirty="0"/>
              <a:t>Byta ut tvättmaskinerna på övervåningen som ungdomsverksamheten använder och göra snyggt</a:t>
            </a:r>
          </a:p>
        </p:txBody>
      </p:sp>
      <p:sp>
        <p:nvSpPr>
          <p:cNvPr id="16" name="Rektangel: rundade hörn 15">
            <a:extLst>
              <a:ext uri="{FF2B5EF4-FFF2-40B4-BE49-F238E27FC236}">
                <a16:creationId xmlns:a16="http://schemas.microsoft.com/office/drawing/2014/main" id="{0EDB4E6C-B84D-5364-49C5-3B870733E03A}"/>
              </a:ext>
            </a:extLst>
          </p:cNvPr>
          <p:cNvSpPr/>
          <p:nvPr/>
        </p:nvSpPr>
        <p:spPr>
          <a:xfrm rot="2373799">
            <a:off x="3008544" y="2489302"/>
            <a:ext cx="941752" cy="44772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/>
              <a:t>15.000</a:t>
            </a:r>
            <a:endParaRPr lang="sv-SE" dirty="0"/>
          </a:p>
        </p:txBody>
      </p:sp>
      <p:pic>
        <p:nvPicPr>
          <p:cNvPr id="1028" name="Picture 4" descr="Thank You Thanks Expressing Gratitude Note On A Sign Stock Illustration -  Download Image Now - iStock">
            <a:extLst>
              <a:ext uri="{FF2B5EF4-FFF2-40B4-BE49-F238E27FC236}">
                <a16:creationId xmlns:a16="http://schemas.microsoft.com/office/drawing/2014/main" id="{FD091D5B-9C72-8622-A8AF-FBBA461AC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595" y="3162124"/>
            <a:ext cx="1090491" cy="109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23555DAF-F51F-E928-2E64-C0909C19C976}"/>
              </a:ext>
            </a:extLst>
          </p:cNvPr>
          <p:cNvSpPr txBox="1"/>
          <p:nvPr/>
        </p:nvSpPr>
        <p:spPr>
          <a:xfrm rot="20656655">
            <a:off x="8425264" y="3766818"/>
            <a:ext cx="2752488" cy="762247"/>
          </a:xfrm>
          <a:prstGeom prst="rect">
            <a:avLst/>
          </a:prstGeom>
          <a:solidFill>
            <a:srgbClr val="66FF66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algn="ctr"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sv-FI" dirty="0">
                <a:solidFill>
                  <a:schemeClr val="tx1"/>
                </a:solidFill>
              </a:rPr>
              <a:t>Hovås </a:t>
            </a:r>
            <a:r>
              <a:rPr lang="sv-FI" dirty="0" err="1">
                <a:solidFill>
                  <a:schemeClr val="tx1"/>
                </a:solidFill>
              </a:rPr>
              <a:t>Cooperation</a:t>
            </a:r>
            <a:r>
              <a:rPr lang="sv-FI" dirty="0">
                <a:solidFill>
                  <a:schemeClr val="tx1"/>
                </a:solidFill>
              </a:rPr>
              <a:t> har sponsrat denna aktivitet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8" name="Rektangel: rundade hörn 37">
            <a:extLst>
              <a:ext uri="{FF2B5EF4-FFF2-40B4-BE49-F238E27FC236}">
                <a16:creationId xmlns:a16="http://schemas.microsoft.com/office/drawing/2014/main" id="{05DC192A-8BBA-C10A-49B0-9EFF0AB61166}"/>
              </a:ext>
            </a:extLst>
          </p:cNvPr>
          <p:cNvSpPr/>
          <p:nvPr/>
        </p:nvSpPr>
        <p:spPr>
          <a:xfrm rot="2373799">
            <a:off x="11215916" y="4291863"/>
            <a:ext cx="941752" cy="447721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/>
              <a:t>30.000</a:t>
            </a:r>
            <a:endParaRPr lang="sv-SE" dirty="0"/>
          </a:p>
        </p:txBody>
      </p:sp>
      <p:sp>
        <p:nvSpPr>
          <p:cNvPr id="17" name="Rubrik 1">
            <a:extLst>
              <a:ext uri="{FF2B5EF4-FFF2-40B4-BE49-F238E27FC236}">
                <a16:creationId xmlns:a16="http://schemas.microsoft.com/office/drawing/2014/main" id="{F5C48C1B-507D-3019-9943-6F7C814326C2}"/>
              </a:ext>
            </a:extLst>
          </p:cNvPr>
          <p:cNvSpPr txBox="1">
            <a:spLocks/>
          </p:cNvSpPr>
          <p:nvPr/>
        </p:nvSpPr>
        <p:spPr>
          <a:xfrm>
            <a:off x="3507714" y="48421"/>
            <a:ext cx="6392354" cy="12123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FI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HOVÅS HC:s Fixardag </a:t>
            </a:r>
          </a:p>
          <a:p>
            <a:r>
              <a:rPr lang="sv-FI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Söndagen 2023-05-14 </a:t>
            </a:r>
            <a:r>
              <a:rPr lang="sv-FI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kl</a:t>
            </a:r>
            <a:r>
              <a:rPr lang="sv-FI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10:00 – 14:00</a:t>
            </a:r>
            <a:endParaRPr lang="sv-SE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2" name="Rektangel: rundade hörn 31">
            <a:extLst>
              <a:ext uri="{FF2B5EF4-FFF2-40B4-BE49-F238E27FC236}">
                <a16:creationId xmlns:a16="http://schemas.microsoft.com/office/drawing/2014/main" id="{988B4A43-10BB-2383-3C52-5841191BF905}"/>
              </a:ext>
            </a:extLst>
          </p:cNvPr>
          <p:cNvSpPr/>
          <p:nvPr/>
        </p:nvSpPr>
        <p:spPr>
          <a:xfrm rot="2373799">
            <a:off x="2959996" y="889477"/>
            <a:ext cx="941752" cy="44772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/>
              <a:t>30.000</a:t>
            </a:r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D39D2915-15EB-DC93-1271-2F311EEA5D39}"/>
              </a:ext>
            </a:extLst>
          </p:cNvPr>
          <p:cNvSpPr txBox="1"/>
          <p:nvPr/>
        </p:nvSpPr>
        <p:spPr>
          <a:xfrm rot="20656655">
            <a:off x="3425592" y="1301438"/>
            <a:ext cx="2752488" cy="702593"/>
          </a:xfrm>
          <a:prstGeom prst="rect">
            <a:avLst/>
          </a:prstGeom>
          <a:solidFill>
            <a:srgbClr val="66FF66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algn="ctr"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sv-FI" dirty="0">
                <a:solidFill>
                  <a:schemeClr val="tx1"/>
                </a:solidFill>
              </a:rPr>
              <a:t>Motionshockeyn har sponsrat denna aktivitet</a:t>
            </a:r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3" name="Picture 4" descr="Thank You Thanks Expressing Gratitude Note On A Sign Stock Illustration -  Download Image Now - iStock">
            <a:extLst>
              <a:ext uri="{FF2B5EF4-FFF2-40B4-BE49-F238E27FC236}">
                <a16:creationId xmlns:a16="http://schemas.microsoft.com/office/drawing/2014/main" id="{1751ABBD-1164-624B-BA8C-80BBD33F9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53" y="828710"/>
            <a:ext cx="1090491" cy="109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B43027F3-F2D4-A27D-8D6D-7DF24FB647BF}"/>
              </a:ext>
            </a:extLst>
          </p:cNvPr>
          <p:cNvSpPr/>
          <p:nvPr/>
        </p:nvSpPr>
        <p:spPr>
          <a:xfrm rot="2373799">
            <a:off x="6993556" y="1967599"/>
            <a:ext cx="941752" cy="447721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/>
              <a:t>10.000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9712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Anmälan Städ &amp; Fixardag">
            <a:extLst>
              <a:ext uri="{FF2B5EF4-FFF2-40B4-BE49-F238E27FC236}">
                <a16:creationId xmlns:a16="http://schemas.microsoft.com/office/drawing/2014/main" id="{7EF4A1D3-14EC-AF35-698A-20679BF25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86" y="3889052"/>
            <a:ext cx="12238172" cy="305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Anmälan Städ &amp; Fixardag">
            <a:extLst>
              <a:ext uri="{FF2B5EF4-FFF2-40B4-BE49-F238E27FC236}">
                <a16:creationId xmlns:a16="http://schemas.microsoft.com/office/drawing/2014/main" id="{304A434F-1994-1115-E006-C81C9E37D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5359"/>
            <a:ext cx="12238172" cy="305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Anmälan Städ &amp; Fixardag">
            <a:extLst>
              <a:ext uri="{FF2B5EF4-FFF2-40B4-BE49-F238E27FC236}">
                <a16:creationId xmlns:a16="http://schemas.microsoft.com/office/drawing/2014/main" id="{7EFA6925-77E2-4F71-7BE0-786C6FE90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673"/>
            <a:ext cx="12238172" cy="305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8B5FCD5E-0674-4E48-B101-155A85D316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8" b="96994" l="3797" r="97651">
                        <a14:foregroundMark x1="6938" y1="23074" x2="6938" y2="23074"/>
                        <a14:foregroundMark x1="6200" y1="17866" x2="6200" y2="17866"/>
                        <a14:foregroundMark x1="3824" y1="10838" x2="3824" y2="10838"/>
                        <a14:foregroundMark x1="4370" y1="3937" x2="4370" y2="3937"/>
                        <a14:foregroundMark x1="50833" y1="29975" x2="50833" y2="29975"/>
                        <a14:foregroundMark x1="49741" y1="10119" x2="49741" y2="10119"/>
                        <a14:foregroundMark x1="49194" y1="15876" x2="49194" y2="15876"/>
                        <a14:foregroundMark x1="43649" y1="12108" x2="43649" y2="12108"/>
                        <a14:foregroundMark x1="44551" y1="6308" x2="44551" y2="6308"/>
                        <a14:foregroundMark x1="47009" y1="3514" x2="47009" y2="3514"/>
                        <a14:foregroundMark x1="57471" y1="15749" x2="57471" y2="15749"/>
                        <a14:foregroundMark x1="58754" y1="8848" x2="58754" y2="8848"/>
                        <a14:foregroundMark x1="62196" y1="16892" x2="62196" y2="16892"/>
                        <a14:foregroundMark x1="70008" y1="23793" x2="70008" y2="23793"/>
                        <a14:foregroundMark x1="95001" y1="18163" x2="95001" y2="18163"/>
                        <a14:foregroundMark x1="95275" y1="12108" x2="95275" y2="12108"/>
                        <a14:foregroundMark x1="29391" y1="24640" x2="29391" y2="24640"/>
                        <a14:foregroundMark x1="30292" y1="23370" x2="30292" y2="23370"/>
                        <a14:foregroundMark x1="34116" y1="74936" x2="34116" y2="74936"/>
                        <a14:foregroundMark x1="46654" y1="79170" x2="46654" y2="79170"/>
                        <a14:foregroundMark x1="49276" y1="82261" x2="49276" y2="82261"/>
                        <a14:foregroundMark x1="53838" y1="77477" x2="53838" y2="77477"/>
                        <a14:foregroundMark x1="59547" y1="71677" x2="59547" y2="71677"/>
                        <a14:foregroundMark x1="50833" y1="63929" x2="50833" y2="63929"/>
                        <a14:foregroundMark x1="97651" y1="10246" x2="97651" y2="10246"/>
                        <a14:foregroundMark x1="69844" y1="27011" x2="69844" y2="27011"/>
                        <a14:foregroundMark x1="31112" y1="75064" x2="31112" y2="75064"/>
                        <a14:foregroundMark x1="63016" y1="80440" x2="63016" y2="80440"/>
                        <a14:foregroundMark x1="60639" y1="93946" x2="60639" y2="93946"/>
                        <a14:foregroundMark x1="45206" y1="96909" x2="45206" y2="96909"/>
                        <a14:foregroundMark x1="37558" y1="81287" x2="37558" y2="81287"/>
                        <a14:foregroundMark x1="39006" y1="84632" x2="39006" y2="84632"/>
                        <a14:foregroundMark x1="49467" y1="97036" x2="49467" y2="97036"/>
                        <a14:foregroundMark x1="54111" y1="96486" x2="54111" y2="96486"/>
                        <a14:foregroundMark x1="63016" y1="80271" x2="63016" y2="80271"/>
                        <a14:foregroundMark x1="63562" y1="77307" x2="63562" y2="77307"/>
                        <a14:foregroundMark x1="62551" y1="73666" x2="62551" y2="73666"/>
                        <a14:foregroundMark x1="64190" y1="68882" x2="64190" y2="68882"/>
                        <a14:foregroundMark x1="69107" y1="76884" x2="69107" y2="76884"/>
                        <a14:foregroundMark x1="59547" y1="77900" x2="59547" y2="77900"/>
                        <a14:foregroundMark x1="55203" y1="76884" x2="55203" y2="76884"/>
                        <a14:foregroundMark x1="55914" y1="72269" x2="55914" y2="72269"/>
                        <a14:foregroundMark x1="50287" y1="68290" x2="50287" y2="68290"/>
                        <a14:foregroundMark x1="37831" y1="70576" x2="37831" y2="70576"/>
                        <a14:foregroundMark x1="29282" y1="71973" x2="29282" y2="71973"/>
                        <a14:foregroundMark x1="95848" y1="3218" x2="95848" y2="3218"/>
                        <a14:backgroundMark x1="78148" y1="70025" x2="78148" y2="70025"/>
                        <a14:backgroundMark x1="1694" y1="10923" x2="1694" y2="10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950" y="66395"/>
            <a:ext cx="1995537" cy="1203147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5690AA0C-9D81-45AD-A2C6-8B4E99AF07F1}"/>
              </a:ext>
            </a:extLst>
          </p:cNvPr>
          <p:cNvSpPr txBox="1">
            <a:spLocks/>
          </p:cNvSpPr>
          <p:nvPr/>
        </p:nvSpPr>
        <p:spPr>
          <a:xfrm>
            <a:off x="3507714" y="48421"/>
            <a:ext cx="6392354" cy="12123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FI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HOVÅS HC:s Fixardag </a:t>
            </a:r>
          </a:p>
          <a:p>
            <a:r>
              <a:rPr lang="sv-FI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Söndagen 2023-05-14 </a:t>
            </a:r>
            <a:r>
              <a:rPr lang="sv-FI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kl</a:t>
            </a:r>
            <a:r>
              <a:rPr lang="sv-FI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10:00 – 14:00</a:t>
            </a:r>
            <a:endParaRPr lang="sv-SE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8" name="Rubrik 1">
            <a:extLst>
              <a:ext uri="{FF2B5EF4-FFF2-40B4-BE49-F238E27FC236}">
                <a16:creationId xmlns:a16="http://schemas.microsoft.com/office/drawing/2014/main" id="{E397B12D-CBA1-892E-F370-77F5B0444D71}"/>
              </a:ext>
            </a:extLst>
          </p:cNvPr>
          <p:cNvSpPr txBox="1">
            <a:spLocks/>
          </p:cNvSpPr>
          <p:nvPr/>
        </p:nvSpPr>
        <p:spPr>
          <a:xfrm>
            <a:off x="3214255" y="6389454"/>
            <a:ext cx="8867927" cy="46854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FI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Anmäl ditt intresse till din lagledare, ALLA är välkomna att hjälpa till</a:t>
            </a:r>
            <a:endParaRPr lang="sv-SE" sz="11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9" name="Rubrik 1">
            <a:extLst>
              <a:ext uri="{FF2B5EF4-FFF2-40B4-BE49-F238E27FC236}">
                <a16:creationId xmlns:a16="http://schemas.microsoft.com/office/drawing/2014/main" id="{D4A8E534-E7D3-45B1-8FB4-3C78E1E8E4CA}"/>
              </a:ext>
            </a:extLst>
          </p:cNvPr>
          <p:cNvSpPr txBox="1">
            <a:spLocks/>
          </p:cNvSpPr>
          <p:nvPr/>
        </p:nvSpPr>
        <p:spPr>
          <a:xfrm>
            <a:off x="269143" y="4578182"/>
            <a:ext cx="2868564" cy="212741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FI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Ingen kan göra allt men alla kan göra lite</a:t>
            </a:r>
            <a:endParaRPr lang="sv-SE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2833F736-9029-0562-C7ED-E31BB31A2ADD}"/>
              </a:ext>
            </a:extLst>
          </p:cNvPr>
          <p:cNvSpPr/>
          <p:nvPr/>
        </p:nvSpPr>
        <p:spPr>
          <a:xfrm>
            <a:off x="269143" y="285535"/>
            <a:ext cx="2767448" cy="1871114"/>
          </a:xfrm>
          <a:prstGeom prst="roundRect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2800" b="1" dirty="0"/>
              <a:t>Tvätta alla fönster på övervåningen</a:t>
            </a:r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315D165A-7879-EB58-0E3F-B4F7876EC078}"/>
              </a:ext>
            </a:extLst>
          </p:cNvPr>
          <p:cNvSpPr/>
          <p:nvPr/>
        </p:nvSpPr>
        <p:spPr>
          <a:xfrm>
            <a:off x="3154505" y="1523846"/>
            <a:ext cx="2588286" cy="1467851"/>
          </a:xfrm>
          <a:prstGeom prst="roundRect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2800" b="1" dirty="0"/>
              <a:t>Tvätta alla lister på övervåningen</a:t>
            </a:r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D73081B9-A853-25E4-39F1-5DE1BCDD610F}"/>
              </a:ext>
            </a:extLst>
          </p:cNvPr>
          <p:cNvSpPr/>
          <p:nvPr/>
        </p:nvSpPr>
        <p:spPr>
          <a:xfrm>
            <a:off x="345691" y="2029939"/>
            <a:ext cx="2868564" cy="1752845"/>
          </a:xfrm>
          <a:prstGeom prst="roundRect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2800" b="1" dirty="0"/>
              <a:t>Göra rent soffor med textilrent</a:t>
            </a:r>
          </a:p>
        </p:txBody>
      </p:sp>
      <p:sp>
        <p:nvSpPr>
          <p:cNvPr id="14" name="Rektangel: rundade hörn 13">
            <a:extLst>
              <a:ext uri="{FF2B5EF4-FFF2-40B4-BE49-F238E27FC236}">
                <a16:creationId xmlns:a16="http://schemas.microsoft.com/office/drawing/2014/main" id="{9390FAC7-E4C6-09EC-82DE-33474220F602}"/>
              </a:ext>
            </a:extLst>
          </p:cNvPr>
          <p:cNvSpPr/>
          <p:nvPr/>
        </p:nvSpPr>
        <p:spPr>
          <a:xfrm>
            <a:off x="8987094" y="2118307"/>
            <a:ext cx="2588286" cy="1572483"/>
          </a:xfrm>
          <a:prstGeom prst="roundRect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2800" b="1" dirty="0"/>
              <a:t>Montera upp begagnat skåpet</a:t>
            </a:r>
          </a:p>
        </p:txBody>
      </p:sp>
      <p:sp>
        <p:nvSpPr>
          <p:cNvPr id="18" name="Rektangel: rundade hörn 17">
            <a:extLst>
              <a:ext uri="{FF2B5EF4-FFF2-40B4-BE49-F238E27FC236}">
                <a16:creationId xmlns:a16="http://schemas.microsoft.com/office/drawing/2014/main" id="{0FD7AF57-23CF-2F5D-1568-2A95429CEC9E}"/>
              </a:ext>
            </a:extLst>
          </p:cNvPr>
          <p:cNvSpPr/>
          <p:nvPr/>
        </p:nvSpPr>
        <p:spPr>
          <a:xfrm>
            <a:off x="5860705" y="1474626"/>
            <a:ext cx="2889521" cy="1823664"/>
          </a:xfrm>
          <a:prstGeom prst="roundRect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2800" b="1" dirty="0"/>
              <a:t>Göra rent alla dörrar och handtag på övervåningen</a:t>
            </a:r>
          </a:p>
        </p:txBody>
      </p:sp>
      <p:sp>
        <p:nvSpPr>
          <p:cNvPr id="20" name="Rektangel: rundade hörn 19">
            <a:extLst>
              <a:ext uri="{FF2B5EF4-FFF2-40B4-BE49-F238E27FC236}">
                <a16:creationId xmlns:a16="http://schemas.microsoft.com/office/drawing/2014/main" id="{8582C307-6CAB-C803-274D-097F9363EF49}"/>
              </a:ext>
            </a:extLst>
          </p:cNvPr>
          <p:cNvSpPr/>
          <p:nvPr/>
        </p:nvSpPr>
        <p:spPr>
          <a:xfrm>
            <a:off x="4550205" y="4440076"/>
            <a:ext cx="2737220" cy="1927022"/>
          </a:xfrm>
          <a:prstGeom prst="roundRect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2800" b="1" dirty="0"/>
              <a:t>Snygga till uterinken</a:t>
            </a:r>
          </a:p>
        </p:txBody>
      </p:sp>
      <p:sp>
        <p:nvSpPr>
          <p:cNvPr id="19" name="Rektangel: rundade hörn 18">
            <a:extLst>
              <a:ext uri="{FF2B5EF4-FFF2-40B4-BE49-F238E27FC236}">
                <a16:creationId xmlns:a16="http://schemas.microsoft.com/office/drawing/2014/main" id="{4D0B461F-86D4-0FF6-A56A-975E407D3987}"/>
              </a:ext>
            </a:extLst>
          </p:cNvPr>
          <p:cNvSpPr/>
          <p:nvPr/>
        </p:nvSpPr>
        <p:spPr>
          <a:xfrm>
            <a:off x="8862285" y="4364913"/>
            <a:ext cx="3193596" cy="1628018"/>
          </a:xfrm>
          <a:prstGeom prst="roundRect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2800" b="1" dirty="0"/>
              <a:t>COACHES rum</a:t>
            </a:r>
          </a:p>
          <a:p>
            <a:pPr algn="ctr"/>
            <a:r>
              <a:rPr lang="sv-FI" sz="2800" dirty="0"/>
              <a:t>Göra en hylla &amp; städa</a:t>
            </a:r>
            <a:endParaRPr lang="sv-SE" sz="2800" dirty="0"/>
          </a:p>
        </p:txBody>
      </p:sp>
      <p:sp>
        <p:nvSpPr>
          <p:cNvPr id="15" name="Rektangel: rundade hörn 14">
            <a:extLst>
              <a:ext uri="{FF2B5EF4-FFF2-40B4-BE49-F238E27FC236}">
                <a16:creationId xmlns:a16="http://schemas.microsoft.com/office/drawing/2014/main" id="{1FD3E237-93F4-9043-CEB0-29B157F4AF6D}"/>
              </a:ext>
            </a:extLst>
          </p:cNvPr>
          <p:cNvSpPr/>
          <p:nvPr/>
        </p:nvSpPr>
        <p:spPr>
          <a:xfrm>
            <a:off x="6415844" y="3330546"/>
            <a:ext cx="2737220" cy="1517711"/>
          </a:xfrm>
          <a:prstGeom prst="roundRect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2800" b="1" dirty="0"/>
              <a:t>Göra rent tvättstugan på övervåningen</a:t>
            </a:r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C323DF62-C8E6-CA5A-B002-93DAE887E586}"/>
              </a:ext>
            </a:extLst>
          </p:cNvPr>
          <p:cNvSpPr/>
          <p:nvPr/>
        </p:nvSpPr>
        <p:spPr>
          <a:xfrm>
            <a:off x="2882687" y="3204140"/>
            <a:ext cx="2676335" cy="1688128"/>
          </a:xfrm>
          <a:prstGeom prst="roundRect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2800" b="1" dirty="0"/>
              <a:t>Göra rent loungen och toaletter</a:t>
            </a:r>
          </a:p>
        </p:txBody>
      </p:sp>
    </p:spTree>
    <p:extLst>
      <p:ext uri="{BB962C8B-B14F-4D97-AF65-F5344CB8AC3E}">
        <p14:creationId xmlns:p14="http://schemas.microsoft.com/office/powerpoint/2010/main" val="2210600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8B5FCD5E-0674-4E48-B101-155A85D31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8" b="96994" l="3797" r="97651">
                        <a14:foregroundMark x1="6938" y1="23074" x2="6938" y2="23074"/>
                        <a14:foregroundMark x1="6200" y1="17866" x2="6200" y2="17866"/>
                        <a14:foregroundMark x1="3824" y1="10838" x2="3824" y2="10838"/>
                        <a14:foregroundMark x1="4370" y1="3937" x2="4370" y2="3937"/>
                        <a14:foregroundMark x1="50833" y1="29975" x2="50833" y2="29975"/>
                        <a14:foregroundMark x1="49741" y1="10119" x2="49741" y2="10119"/>
                        <a14:foregroundMark x1="49194" y1="15876" x2="49194" y2="15876"/>
                        <a14:foregroundMark x1="43649" y1="12108" x2="43649" y2="12108"/>
                        <a14:foregroundMark x1="44551" y1="6308" x2="44551" y2="6308"/>
                        <a14:foregroundMark x1="47009" y1="3514" x2="47009" y2="3514"/>
                        <a14:foregroundMark x1="57471" y1="15749" x2="57471" y2="15749"/>
                        <a14:foregroundMark x1="58754" y1="8848" x2="58754" y2="8848"/>
                        <a14:foregroundMark x1="62196" y1="16892" x2="62196" y2="16892"/>
                        <a14:foregroundMark x1="70008" y1="23793" x2="70008" y2="23793"/>
                        <a14:foregroundMark x1="95001" y1="18163" x2="95001" y2="18163"/>
                        <a14:foregroundMark x1="95275" y1="12108" x2="95275" y2="12108"/>
                        <a14:foregroundMark x1="29391" y1="24640" x2="29391" y2="24640"/>
                        <a14:foregroundMark x1="30292" y1="23370" x2="30292" y2="23370"/>
                        <a14:foregroundMark x1="34116" y1="74936" x2="34116" y2="74936"/>
                        <a14:foregroundMark x1="46654" y1="79170" x2="46654" y2="79170"/>
                        <a14:foregroundMark x1="49276" y1="82261" x2="49276" y2="82261"/>
                        <a14:foregroundMark x1="53838" y1="77477" x2="53838" y2="77477"/>
                        <a14:foregroundMark x1="59547" y1="71677" x2="59547" y2="71677"/>
                        <a14:foregroundMark x1="50833" y1="63929" x2="50833" y2="63929"/>
                        <a14:foregroundMark x1="97651" y1="10246" x2="97651" y2="10246"/>
                        <a14:foregroundMark x1="69844" y1="27011" x2="69844" y2="27011"/>
                        <a14:foregroundMark x1="31112" y1="75064" x2="31112" y2="75064"/>
                        <a14:foregroundMark x1="63016" y1="80440" x2="63016" y2="80440"/>
                        <a14:foregroundMark x1="60639" y1="93946" x2="60639" y2="93946"/>
                        <a14:foregroundMark x1="45206" y1="96909" x2="45206" y2="96909"/>
                        <a14:foregroundMark x1="37558" y1="81287" x2="37558" y2="81287"/>
                        <a14:foregroundMark x1="39006" y1="84632" x2="39006" y2="84632"/>
                        <a14:foregroundMark x1="49467" y1="97036" x2="49467" y2="97036"/>
                        <a14:foregroundMark x1="54111" y1="96486" x2="54111" y2="96486"/>
                        <a14:foregroundMark x1="63016" y1="80271" x2="63016" y2="80271"/>
                        <a14:foregroundMark x1="63562" y1="77307" x2="63562" y2="77307"/>
                        <a14:foregroundMark x1="62551" y1="73666" x2="62551" y2="73666"/>
                        <a14:foregroundMark x1="64190" y1="68882" x2="64190" y2="68882"/>
                        <a14:foregroundMark x1="69107" y1="76884" x2="69107" y2="76884"/>
                        <a14:foregroundMark x1="59547" y1="77900" x2="59547" y2="77900"/>
                        <a14:foregroundMark x1="55203" y1="76884" x2="55203" y2="76884"/>
                        <a14:foregroundMark x1="55914" y1="72269" x2="55914" y2="72269"/>
                        <a14:foregroundMark x1="50287" y1="68290" x2="50287" y2="68290"/>
                        <a14:foregroundMark x1="37831" y1="70576" x2="37831" y2="70576"/>
                        <a14:foregroundMark x1="29282" y1="71973" x2="29282" y2="71973"/>
                        <a14:foregroundMark x1="95848" y1="3218" x2="95848" y2="3218"/>
                        <a14:backgroundMark x1="78148" y1="70025" x2="78148" y2="70025"/>
                        <a14:backgroundMark x1="1694" y1="10923" x2="1694" y2="10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950" y="66395"/>
            <a:ext cx="1995537" cy="1203147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5690AA0C-9D81-45AD-A2C6-8B4E99AF07F1}"/>
              </a:ext>
            </a:extLst>
          </p:cNvPr>
          <p:cNvSpPr txBox="1">
            <a:spLocks/>
          </p:cNvSpPr>
          <p:nvPr/>
        </p:nvSpPr>
        <p:spPr>
          <a:xfrm>
            <a:off x="3507714" y="48421"/>
            <a:ext cx="6392354" cy="12123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FI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HOVÅS HC:s Fixardag </a:t>
            </a:r>
          </a:p>
          <a:p>
            <a:r>
              <a:rPr lang="sv-FI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Söndagen 2023-05-14 </a:t>
            </a:r>
            <a:r>
              <a:rPr lang="sv-FI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kl</a:t>
            </a:r>
            <a:r>
              <a:rPr lang="sv-FI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10:00 – 14:00</a:t>
            </a:r>
            <a:endParaRPr lang="sv-SE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9" name="Rubrik 1">
            <a:extLst>
              <a:ext uri="{FF2B5EF4-FFF2-40B4-BE49-F238E27FC236}">
                <a16:creationId xmlns:a16="http://schemas.microsoft.com/office/drawing/2014/main" id="{D4A8E534-E7D3-45B1-8FB4-3C78E1E8E4CA}"/>
              </a:ext>
            </a:extLst>
          </p:cNvPr>
          <p:cNvSpPr txBox="1">
            <a:spLocks/>
          </p:cNvSpPr>
          <p:nvPr/>
        </p:nvSpPr>
        <p:spPr>
          <a:xfrm>
            <a:off x="165147" y="5540188"/>
            <a:ext cx="2107406" cy="110265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F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Ingen kan göra allt men alla kan göra lite</a:t>
            </a:r>
            <a:endParaRPr lang="sv-SE" sz="1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ktangel: rundade hörn 1">
            <a:extLst>
              <a:ext uri="{FF2B5EF4-FFF2-40B4-BE49-F238E27FC236}">
                <a16:creationId xmlns:a16="http://schemas.microsoft.com/office/drawing/2014/main" id="{1DF58254-7E68-678A-BD97-F2E1885B3AD0}"/>
              </a:ext>
            </a:extLst>
          </p:cNvPr>
          <p:cNvSpPr/>
          <p:nvPr/>
        </p:nvSpPr>
        <p:spPr>
          <a:xfrm>
            <a:off x="48483" y="66395"/>
            <a:ext cx="3107131" cy="2112207"/>
          </a:xfrm>
          <a:prstGeom prst="roundRect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/>
              <a:t>Område: CAFÉT+MATFÖRRÅD   </a:t>
            </a:r>
          </a:p>
          <a:p>
            <a:pPr algn="ctr"/>
            <a:r>
              <a:rPr lang="sv-FI" b="1" dirty="0"/>
              <a:t>Ansvarig: Alla caféansvariga</a:t>
            </a:r>
          </a:p>
          <a:p>
            <a:pPr algn="ctr"/>
            <a:endParaRPr lang="sv-FI" b="1" dirty="0"/>
          </a:p>
          <a:p>
            <a:pPr algn="ctr"/>
            <a:r>
              <a:rPr lang="sv-FI" b="1" dirty="0"/>
              <a:t>Fönster, lister och soffor behöver </a:t>
            </a:r>
            <a:r>
              <a:rPr lang="sv-FI" b="1" u="sng" dirty="0"/>
              <a:t>inte göras </a:t>
            </a:r>
            <a:r>
              <a:rPr lang="sv-FI" b="1" dirty="0"/>
              <a:t>av denna grupp</a:t>
            </a:r>
          </a:p>
        </p:txBody>
      </p:sp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34C828CC-F91F-5ECE-90CA-A21618E6FB47}"/>
              </a:ext>
            </a:extLst>
          </p:cNvPr>
          <p:cNvSpPr/>
          <p:nvPr/>
        </p:nvSpPr>
        <p:spPr>
          <a:xfrm>
            <a:off x="363071" y="4047189"/>
            <a:ext cx="7890267" cy="1414781"/>
          </a:xfrm>
          <a:prstGeom prst="roundRect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/>
              <a:t>Extra uppgifter: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dirty="0"/>
              <a:t>Förse alla med kaffe under fixardagen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dirty="0"/>
              <a:t>Prata ihop er kring hur ni tycker bemanningen av </a:t>
            </a:r>
            <a:r>
              <a:rPr lang="sv-FI" dirty="0" err="1"/>
              <a:t>cafet</a:t>
            </a:r>
            <a:r>
              <a:rPr lang="sv-FI" dirty="0"/>
              <a:t> funkat denna säsong</a:t>
            </a:r>
          </a:p>
          <a:p>
            <a:endParaRPr lang="sv-SE" sz="1600" dirty="0"/>
          </a:p>
          <a:p>
            <a:r>
              <a:rPr lang="sv-SE" sz="1600" dirty="0"/>
              <a:t>Fyll sedan i era reflektioner och tankar i nästa dokument och lämna åter till Niclas Wiking</a:t>
            </a:r>
            <a:endParaRPr lang="sv-FI" sz="1600" dirty="0"/>
          </a:p>
        </p:txBody>
      </p:sp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5D80856F-AF73-EE7B-2B6C-70655032E69A}"/>
              </a:ext>
            </a:extLst>
          </p:cNvPr>
          <p:cNvSpPr/>
          <p:nvPr/>
        </p:nvSpPr>
        <p:spPr>
          <a:xfrm>
            <a:off x="1388203" y="2339124"/>
            <a:ext cx="6865135" cy="1580539"/>
          </a:xfrm>
          <a:prstGeom prst="roundRect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/>
              <a:t>Utrustning att säkerställa </a:t>
            </a:r>
            <a:r>
              <a:rPr lang="sv-FI" b="1" u="sng" dirty="0"/>
              <a:t>innan</a:t>
            </a:r>
            <a:r>
              <a:rPr lang="sv-FI" b="1" dirty="0"/>
              <a:t> fixardagen startar:</a:t>
            </a:r>
          </a:p>
          <a:p>
            <a:pPr algn="ctr"/>
            <a:r>
              <a:rPr lang="sv-FI" dirty="0"/>
              <a:t>Kolla så ni har det ni behöver i städförrådet i </a:t>
            </a:r>
            <a:r>
              <a:rPr lang="sv-FI" dirty="0" err="1"/>
              <a:t>cafet</a:t>
            </a:r>
            <a:r>
              <a:rPr lang="sv-FI" dirty="0"/>
              <a:t>.</a:t>
            </a:r>
          </a:p>
          <a:p>
            <a:pPr algn="ctr"/>
            <a:r>
              <a:rPr lang="sv-FI" dirty="0"/>
              <a:t>Behöver ni skriva ut och laminera, kolla med (Kassör) Petra eller Johan With så ni kommer åt dator och skrivare i </a:t>
            </a:r>
            <a:r>
              <a:rPr lang="sv-FI" dirty="0" err="1"/>
              <a:t>kanslit</a:t>
            </a:r>
            <a:r>
              <a:rPr lang="sv-FI" dirty="0"/>
              <a:t>.</a:t>
            </a:r>
          </a:p>
          <a:p>
            <a:pPr algn="ctr"/>
            <a:r>
              <a:rPr lang="sv-FI" dirty="0"/>
              <a:t>Behövs bättre förvaring i </a:t>
            </a:r>
            <a:r>
              <a:rPr lang="sv-FI" dirty="0" err="1"/>
              <a:t>cafér</a:t>
            </a:r>
            <a:r>
              <a:rPr lang="sv-FI" dirty="0"/>
              <a:t>, kolla vad som behövs till det</a:t>
            </a:r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B91C36BB-C49B-43D9-0BC5-315ABBDA34B0}"/>
              </a:ext>
            </a:extLst>
          </p:cNvPr>
          <p:cNvSpPr/>
          <p:nvPr/>
        </p:nvSpPr>
        <p:spPr>
          <a:xfrm>
            <a:off x="8592670" y="1506071"/>
            <a:ext cx="3468737" cy="5136775"/>
          </a:xfrm>
          <a:prstGeom prst="roundRect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dirty="0"/>
          </a:p>
          <a:p>
            <a:pPr algn="l" rtl="0" fontAlgn="base"/>
            <a:r>
              <a:rPr lang="sv-SE" sz="14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Sortera</a:t>
            </a:r>
            <a:r>
              <a:rPr lang="sv-SE" sz="1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  </a:t>
            </a:r>
          </a:p>
          <a:p>
            <a:pPr algn="l" rtl="0" fontAlgn="base"/>
            <a:r>
              <a:rPr lang="sv-SE" sz="1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Ta bort &amp; släng utrustning/material som ej används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Petra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har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koll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på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vad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som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behövs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och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inte</a:t>
            </a:r>
            <a:endParaRPr lang="en-US" sz="1400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fontAlgn="base"/>
            <a:r>
              <a:rPr lang="sv-SE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r>
              <a:rPr lang="sv-SE" sz="1400" b="1" dirty="0">
                <a:solidFill>
                  <a:srgbClr val="002060"/>
                </a:solidFill>
                <a:latin typeface="Arial" panose="020B0604020202020204" pitchFamily="34" charset="0"/>
              </a:rPr>
              <a:t>Städa</a:t>
            </a:r>
            <a:r>
              <a:rPr lang="sv-SE" sz="1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fontAlgn="base"/>
            <a:r>
              <a:rPr lang="sv-SE" sz="1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Rengör genom dammsugning och tvätta av alla ytor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400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sv-SE" sz="1400" b="1" dirty="0">
                <a:solidFill>
                  <a:srgbClr val="002060"/>
                </a:solidFill>
                <a:latin typeface="Arial" panose="020B0604020202020204" pitchFamily="34" charset="0"/>
              </a:rPr>
              <a:t>Strukturera</a:t>
            </a:r>
          </a:p>
          <a:p>
            <a:pPr algn="l" rtl="0" fontAlgn="base"/>
            <a:r>
              <a:rPr lang="sv-SE" sz="1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Placera kvarvarande utrustning och material på </a:t>
            </a:r>
            <a:r>
              <a:rPr lang="sv-SE" sz="14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lämpligtplats</a:t>
            </a:r>
            <a:r>
              <a:rPr lang="sv-SE" sz="1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Det som används mest - närmast. 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400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sv-SE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r>
              <a:rPr lang="sv-SE" sz="1400" b="1" dirty="0">
                <a:solidFill>
                  <a:srgbClr val="002060"/>
                </a:solidFill>
                <a:latin typeface="Arial" panose="020B0604020202020204" pitchFamily="34" charset="0"/>
              </a:rPr>
              <a:t>Standardisera</a:t>
            </a:r>
            <a:r>
              <a:rPr lang="sv-SE" sz="1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 rtl="0" fontAlgn="base"/>
            <a:r>
              <a:rPr lang="sv-SE" sz="1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Upprätta en arbetsinstruktion (bild eller liknande) som beskriver hur arbetsplatsen ska se ut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​,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häng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upp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så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det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syns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tydligt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se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bifogad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mall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på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dokument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för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detta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</a:t>
            </a:r>
            <a:endParaRPr lang="en-US" sz="1400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sv-SE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r>
              <a:rPr lang="sv-SE" sz="1400" b="1" dirty="0">
                <a:solidFill>
                  <a:srgbClr val="002060"/>
                </a:solidFill>
                <a:latin typeface="Arial" panose="020B0604020202020204" pitchFamily="34" charset="0"/>
              </a:rPr>
              <a:t>Skapa vana </a:t>
            </a:r>
          </a:p>
          <a:p>
            <a:pPr algn="l" rtl="0" fontAlgn="base"/>
            <a:r>
              <a:rPr lang="sv-SE" sz="1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Säkerställ rutiner som gör att ordningen upprätthålls</a:t>
            </a:r>
            <a:endParaRPr lang="en-US" sz="1400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ctr"/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273375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8B5FCD5E-0674-4E48-B101-155A85D31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8" b="96994" l="3797" r="97651">
                        <a14:foregroundMark x1="6938" y1="23074" x2="6938" y2="23074"/>
                        <a14:foregroundMark x1="6200" y1="17866" x2="6200" y2="17866"/>
                        <a14:foregroundMark x1="3824" y1="10838" x2="3824" y2="10838"/>
                        <a14:foregroundMark x1="4370" y1="3937" x2="4370" y2="3937"/>
                        <a14:foregroundMark x1="50833" y1="29975" x2="50833" y2="29975"/>
                        <a14:foregroundMark x1="49741" y1="10119" x2="49741" y2="10119"/>
                        <a14:foregroundMark x1="49194" y1="15876" x2="49194" y2="15876"/>
                        <a14:foregroundMark x1="43649" y1="12108" x2="43649" y2="12108"/>
                        <a14:foregroundMark x1="44551" y1="6308" x2="44551" y2="6308"/>
                        <a14:foregroundMark x1="47009" y1="3514" x2="47009" y2="3514"/>
                        <a14:foregroundMark x1="57471" y1="15749" x2="57471" y2="15749"/>
                        <a14:foregroundMark x1="58754" y1="8848" x2="58754" y2="8848"/>
                        <a14:foregroundMark x1="62196" y1="16892" x2="62196" y2="16892"/>
                        <a14:foregroundMark x1="70008" y1="23793" x2="70008" y2="23793"/>
                        <a14:foregroundMark x1="95001" y1="18163" x2="95001" y2="18163"/>
                        <a14:foregroundMark x1="95275" y1="12108" x2="95275" y2="12108"/>
                        <a14:foregroundMark x1="29391" y1="24640" x2="29391" y2="24640"/>
                        <a14:foregroundMark x1="30292" y1="23370" x2="30292" y2="23370"/>
                        <a14:foregroundMark x1="34116" y1="74936" x2="34116" y2="74936"/>
                        <a14:foregroundMark x1="46654" y1="79170" x2="46654" y2="79170"/>
                        <a14:foregroundMark x1="49276" y1="82261" x2="49276" y2="82261"/>
                        <a14:foregroundMark x1="53838" y1="77477" x2="53838" y2="77477"/>
                        <a14:foregroundMark x1="59547" y1="71677" x2="59547" y2="71677"/>
                        <a14:foregroundMark x1="50833" y1="63929" x2="50833" y2="63929"/>
                        <a14:foregroundMark x1="97651" y1="10246" x2="97651" y2="10246"/>
                        <a14:foregroundMark x1="69844" y1="27011" x2="69844" y2="27011"/>
                        <a14:foregroundMark x1="31112" y1="75064" x2="31112" y2="75064"/>
                        <a14:foregroundMark x1="63016" y1="80440" x2="63016" y2="80440"/>
                        <a14:foregroundMark x1="60639" y1="93946" x2="60639" y2="93946"/>
                        <a14:foregroundMark x1="45206" y1="96909" x2="45206" y2="96909"/>
                        <a14:foregroundMark x1="37558" y1="81287" x2="37558" y2="81287"/>
                        <a14:foregroundMark x1="39006" y1="84632" x2="39006" y2="84632"/>
                        <a14:foregroundMark x1="49467" y1="97036" x2="49467" y2="97036"/>
                        <a14:foregroundMark x1="54111" y1="96486" x2="54111" y2="96486"/>
                        <a14:foregroundMark x1="63016" y1="80271" x2="63016" y2="80271"/>
                        <a14:foregroundMark x1="63562" y1="77307" x2="63562" y2="77307"/>
                        <a14:foregroundMark x1="62551" y1="73666" x2="62551" y2="73666"/>
                        <a14:foregroundMark x1="64190" y1="68882" x2="64190" y2="68882"/>
                        <a14:foregroundMark x1="69107" y1="76884" x2="69107" y2="76884"/>
                        <a14:foregroundMark x1="59547" y1="77900" x2="59547" y2="77900"/>
                        <a14:foregroundMark x1="55203" y1="76884" x2="55203" y2="76884"/>
                        <a14:foregroundMark x1="55914" y1="72269" x2="55914" y2="72269"/>
                        <a14:foregroundMark x1="50287" y1="68290" x2="50287" y2="68290"/>
                        <a14:foregroundMark x1="37831" y1="70576" x2="37831" y2="70576"/>
                        <a14:foregroundMark x1="29282" y1="71973" x2="29282" y2="71973"/>
                        <a14:foregroundMark x1="95848" y1="3218" x2="95848" y2="3218"/>
                        <a14:backgroundMark x1="78148" y1="70025" x2="78148" y2="70025"/>
                        <a14:backgroundMark x1="1694" y1="10923" x2="1694" y2="10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950" y="66395"/>
            <a:ext cx="1995537" cy="1203147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5690AA0C-9D81-45AD-A2C6-8B4E99AF07F1}"/>
              </a:ext>
            </a:extLst>
          </p:cNvPr>
          <p:cNvSpPr txBox="1">
            <a:spLocks/>
          </p:cNvSpPr>
          <p:nvPr/>
        </p:nvSpPr>
        <p:spPr>
          <a:xfrm>
            <a:off x="3507714" y="48421"/>
            <a:ext cx="6392354" cy="12123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FI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HOVÅS HC:s Fixardag </a:t>
            </a:r>
          </a:p>
          <a:p>
            <a:r>
              <a:rPr lang="sv-FI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Söndagen 2023-05-14 </a:t>
            </a:r>
            <a:r>
              <a:rPr lang="sv-FI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kl</a:t>
            </a:r>
            <a:r>
              <a:rPr lang="sv-FI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10:00 – 14:00</a:t>
            </a:r>
            <a:endParaRPr lang="sv-SE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ktangel: rundade hörn 1">
            <a:extLst>
              <a:ext uri="{FF2B5EF4-FFF2-40B4-BE49-F238E27FC236}">
                <a16:creationId xmlns:a16="http://schemas.microsoft.com/office/drawing/2014/main" id="{1DF58254-7E68-678A-BD97-F2E1885B3AD0}"/>
              </a:ext>
            </a:extLst>
          </p:cNvPr>
          <p:cNvSpPr/>
          <p:nvPr/>
        </p:nvSpPr>
        <p:spPr>
          <a:xfrm>
            <a:off x="165147" y="1372053"/>
            <a:ext cx="3107131" cy="1985968"/>
          </a:xfrm>
          <a:prstGeom prst="roundRect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/>
              <a:t>CAFÉT+MATFÖRRÅD   </a:t>
            </a:r>
          </a:p>
          <a:p>
            <a:pPr algn="ctr"/>
            <a:r>
              <a:rPr lang="sv-FI" b="1" dirty="0"/>
              <a:t>Ansvarig: Alla caféansvariga</a:t>
            </a: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69C780FE-F699-43CD-548F-E8ED386CA50E}"/>
              </a:ext>
            </a:extLst>
          </p:cNvPr>
          <p:cNvSpPr/>
          <p:nvPr/>
        </p:nvSpPr>
        <p:spPr>
          <a:xfrm>
            <a:off x="3409155" y="1352991"/>
            <a:ext cx="8675332" cy="5419552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dirty="0">
              <a:solidFill>
                <a:schemeClr val="tx1"/>
              </a:solidFill>
            </a:endParaRPr>
          </a:p>
          <a:p>
            <a:pPr algn="ctr"/>
            <a:endParaRPr lang="sv-FI" dirty="0">
              <a:solidFill>
                <a:schemeClr val="tx1"/>
              </a:solidFill>
            </a:endParaRPr>
          </a:p>
          <a:p>
            <a:pPr algn="ctr"/>
            <a:endParaRPr lang="sv-FI" dirty="0">
              <a:solidFill>
                <a:schemeClr val="tx1"/>
              </a:solidFill>
            </a:endParaRPr>
          </a:p>
          <a:p>
            <a:pPr algn="ctr"/>
            <a:endParaRPr lang="sv-FI" dirty="0">
              <a:solidFill>
                <a:schemeClr val="tx1"/>
              </a:solidFill>
            </a:endParaRPr>
          </a:p>
          <a:p>
            <a:pPr algn="ctr"/>
            <a:endParaRPr lang="sv-FI" dirty="0">
              <a:solidFill>
                <a:schemeClr val="tx1"/>
              </a:solidFill>
            </a:endParaRPr>
          </a:p>
          <a:p>
            <a:pPr algn="ctr"/>
            <a:endParaRPr lang="sv-FI" dirty="0">
              <a:solidFill>
                <a:schemeClr val="tx1"/>
              </a:solidFill>
            </a:endParaRPr>
          </a:p>
          <a:p>
            <a:pPr algn="ctr"/>
            <a:endParaRPr lang="sv-FI" dirty="0">
              <a:solidFill>
                <a:schemeClr val="tx1"/>
              </a:solidFill>
            </a:endParaRPr>
          </a:p>
          <a:p>
            <a:pPr algn="ctr"/>
            <a:endParaRPr lang="sv-FI" dirty="0">
              <a:solidFill>
                <a:schemeClr val="tx1"/>
              </a:solidFill>
            </a:endParaRPr>
          </a:p>
          <a:p>
            <a:pPr algn="ctr"/>
            <a:endParaRPr lang="sv-FI" dirty="0">
              <a:solidFill>
                <a:schemeClr val="tx1"/>
              </a:solidFill>
            </a:endParaRPr>
          </a:p>
          <a:p>
            <a:pPr algn="ctr"/>
            <a:endParaRPr lang="sv-FI" dirty="0">
              <a:solidFill>
                <a:schemeClr val="tx1"/>
              </a:solidFill>
            </a:endParaRPr>
          </a:p>
          <a:p>
            <a:pPr algn="ctr"/>
            <a:endParaRPr lang="sv-FI" dirty="0">
              <a:solidFill>
                <a:schemeClr val="tx1"/>
              </a:solidFill>
            </a:endParaRPr>
          </a:p>
          <a:p>
            <a:pPr algn="ctr"/>
            <a:endParaRPr lang="sv-FI" dirty="0">
              <a:solidFill>
                <a:schemeClr val="tx1"/>
              </a:solidFill>
            </a:endParaRPr>
          </a:p>
          <a:p>
            <a:pPr algn="ctr"/>
            <a:endParaRPr lang="sv-FI" dirty="0">
              <a:solidFill>
                <a:schemeClr val="tx1"/>
              </a:solidFill>
            </a:endParaRPr>
          </a:p>
          <a:p>
            <a:pPr algn="ctr"/>
            <a:endParaRPr lang="sv-FI" dirty="0">
              <a:solidFill>
                <a:schemeClr val="tx1"/>
              </a:solidFill>
            </a:endParaRPr>
          </a:p>
          <a:p>
            <a:pPr algn="ctr"/>
            <a:r>
              <a:rPr lang="sv-FI" dirty="0">
                <a:solidFill>
                  <a:schemeClr val="tx1"/>
                </a:solidFill>
              </a:rPr>
              <a:t>Skriv här ner era idéer, tankar och förslag till förbättringar inför nästa säsong</a:t>
            </a:r>
          </a:p>
          <a:p>
            <a:endParaRPr lang="sv-FI" sz="1600" dirty="0">
              <a:solidFill>
                <a:schemeClr val="tx1"/>
              </a:solidFill>
            </a:endParaRPr>
          </a:p>
          <a:p>
            <a:endParaRPr lang="sv-FI" sz="1600" dirty="0">
              <a:solidFill>
                <a:schemeClr val="tx1"/>
              </a:solidFill>
            </a:endParaRPr>
          </a:p>
          <a:p>
            <a:endParaRPr lang="sv-FI" sz="1600" dirty="0">
              <a:solidFill>
                <a:schemeClr val="tx1"/>
              </a:solidFill>
            </a:endParaRPr>
          </a:p>
          <a:p>
            <a:endParaRPr lang="sv-FI" sz="1600" dirty="0">
              <a:solidFill>
                <a:schemeClr val="tx1"/>
              </a:solidFill>
            </a:endParaRPr>
          </a:p>
          <a:p>
            <a:pPr algn="ctr"/>
            <a:endParaRPr lang="sv-FI" sz="1600" dirty="0">
              <a:solidFill>
                <a:schemeClr val="tx1"/>
              </a:solidFill>
            </a:endParaRPr>
          </a:p>
          <a:p>
            <a:pPr algn="ctr"/>
            <a:endParaRPr lang="sv-FI" sz="1600" dirty="0">
              <a:solidFill>
                <a:schemeClr val="tx1"/>
              </a:solidFill>
            </a:endParaRPr>
          </a:p>
          <a:p>
            <a:pPr algn="ctr"/>
            <a:endParaRPr lang="sv-FI" sz="1600" dirty="0">
              <a:solidFill>
                <a:schemeClr val="tx1"/>
              </a:solidFill>
            </a:endParaRPr>
          </a:p>
          <a:p>
            <a:pPr algn="ctr"/>
            <a:endParaRPr lang="sv-FI" sz="1600" dirty="0">
              <a:solidFill>
                <a:schemeClr val="tx1"/>
              </a:solidFill>
            </a:endParaRPr>
          </a:p>
          <a:p>
            <a:pPr algn="ctr"/>
            <a:endParaRPr lang="sv-FI" sz="1600" dirty="0">
              <a:solidFill>
                <a:schemeClr val="tx1"/>
              </a:solidFill>
            </a:endParaRPr>
          </a:p>
          <a:p>
            <a:pPr algn="ctr"/>
            <a:endParaRPr lang="sv-FI" sz="1600" dirty="0">
              <a:solidFill>
                <a:schemeClr val="tx1"/>
              </a:solidFill>
            </a:endParaRPr>
          </a:p>
          <a:p>
            <a:pPr algn="ctr"/>
            <a:endParaRPr lang="sv-FI" sz="1600" dirty="0">
              <a:solidFill>
                <a:schemeClr val="tx1"/>
              </a:solidFill>
            </a:endParaRPr>
          </a:p>
          <a:p>
            <a:pPr algn="ctr"/>
            <a:endParaRPr lang="sv-FI" sz="1600" dirty="0">
              <a:solidFill>
                <a:schemeClr val="tx1"/>
              </a:solidFill>
            </a:endParaRPr>
          </a:p>
          <a:p>
            <a:pPr algn="ctr"/>
            <a:endParaRPr lang="sv-FI" sz="1600" dirty="0">
              <a:solidFill>
                <a:schemeClr val="tx1"/>
              </a:solidFill>
            </a:endParaRPr>
          </a:p>
          <a:p>
            <a:pPr algn="ctr"/>
            <a:endParaRPr lang="sv-FI" sz="1600" dirty="0">
              <a:solidFill>
                <a:schemeClr val="tx1"/>
              </a:solidFill>
            </a:endParaRPr>
          </a:p>
          <a:p>
            <a:pPr algn="ctr"/>
            <a:endParaRPr lang="sv-FI" sz="1600" dirty="0">
              <a:solidFill>
                <a:schemeClr val="tx1"/>
              </a:solidFill>
            </a:endParaRPr>
          </a:p>
          <a:p>
            <a:pPr algn="ctr"/>
            <a:endParaRPr lang="sv-FI" sz="1600" dirty="0">
              <a:solidFill>
                <a:schemeClr val="tx1"/>
              </a:solidFill>
            </a:endParaRPr>
          </a:p>
          <a:p>
            <a:pPr algn="ctr"/>
            <a:endParaRPr lang="sv-FI" sz="1600" dirty="0">
              <a:solidFill>
                <a:schemeClr val="tx1"/>
              </a:solidFill>
            </a:endParaRPr>
          </a:p>
          <a:p>
            <a:pPr algn="ctr"/>
            <a:endParaRPr lang="sv-FI" sz="1600" dirty="0">
              <a:solidFill>
                <a:schemeClr val="tx1"/>
              </a:solidFill>
            </a:endParaRPr>
          </a:p>
          <a:p>
            <a:pPr algn="ctr"/>
            <a:endParaRPr lang="sv-FI" sz="1600" dirty="0">
              <a:solidFill>
                <a:schemeClr val="tx1"/>
              </a:solidFill>
            </a:endParaRPr>
          </a:p>
          <a:p>
            <a:pPr algn="ctr"/>
            <a:r>
              <a:rPr lang="sv-FI" sz="1600" dirty="0">
                <a:solidFill>
                  <a:schemeClr val="tx1"/>
                </a:solidFill>
              </a:rPr>
              <a:t>Lämnas sedan åter till Niclas Wiking</a:t>
            </a:r>
          </a:p>
          <a:p>
            <a:endParaRPr lang="sv-FI" sz="1600" dirty="0">
              <a:solidFill>
                <a:schemeClr val="tx1"/>
              </a:solidFill>
            </a:endParaRPr>
          </a:p>
          <a:p>
            <a:endParaRPr lang="sv-FI" sz="1600" dirty="0">
              <a:solidFill>
                <a:schemeClr val="tx1"/>
              </a:solidFill>
            </a:endParaRPr>
          </a:p>
          <a:p>
            <a:endParaRPr lang="sv-FI" sz="1600" dirty="0">
              <a:solidFill>
                <a:schemeClr val="tx1"/>
              </a:solidFill>
            </a:endParaRPr>
          </a:p>
          <a:p>
            <a:endParaRPr lang="sv-FI" sz="1600" dirty="0">
              <a:solidFill>
                <a:schemeClr val="tx1"/>
              </a:solidFill>
            </a:endParaRPr>
          </a:p>
          <a:p>
            <a:endParaRPr lang="sv-FI" sz="1600" dirty="0">
              <a:solidFill>
                <a:schemeClr val="tx1"/>
              </a:solidFill>
            </a:endParaRPr>
          </a:p>
          <a:p>
            <a:endParaRPr lang="sv-FI" sz="1600" dirty="0">
              <a:solidFill>
                <a:schemeClr val="tx1"/>
              </a:solidFill>
            </a:endParaRPr>
          </a:p>
          <a:p>
            <a:endParaRPr lang="sv-FI" sz="1600" dirty="0">
              <a:solidFill>
                <a:schemeClr val="tx1"/>
              </a:solidFill>
            </a:endParaRPr>
          </a:p>
          <a:p>
            <a:endParaRPr lang="sv-FI" sz="1600" dirty="0">
              <a:solidFill>
                <a:schemeClr val="tx1"/>
              </a:solidFill>
            </a:endParaRPr>
          </a:p>
          <a:p>
            <a:endParaRPr lang="sv-FI" sz="1600" dirty="0">
              <a:solidFill>
                <a:schemeClr val="tx1"/>
              </a:solidFill>
            </a:endParaRPr>
          </a:p>
          <a:p>
            <a:endParaRPr lang="sv-FI" sz="1600" dirty="0">
              <a:solidFill>
                <a:schemeClr val="tx1"/>
              </a:solidFill>
            </a:endParaRPr>
          </a:p>
          <a:p>
            <a:endParaRPr lang="sv-FI" sz="1600" dirty="0">
              <a:solidFill>
                <a:schemeClr val="tx1"/>
              </a:solidFill>
            </a:endParaRPr>
          </a:p>
          <a:p>
            <a:endParaRPr lang="sv-FI" sz="1600" dirty="0">
              <a:solidFill>
                <a:schemeClr val="tx1"/>
              </a:solidFill>
            </a:endParaRPr>
          </a:p>
          <a:p>
            <a:endParaRPr lang="sv-FI" sz="1600" dirty="0">
              <a:solidFill>
                <a:schemeClr val="tx1"/>
              </a:solidFill>
            </a:endParaRPr>
          </a:p>
          <a:p>
            <a:endParaRPr lang="sv-FI" sz="1600" dirty="0">
              <a:solidFill>
                <a:schemeClr val="tx1"/>
              </a:solidFill>
            </a:endParaRPr>
          </a:p>
          <a:p>
            <a:endParaRPr lang="sv-FI" sz="1600" dirty="0">
              <a:solidFill>
                <a:schemeClr val="tx1"/>
              </a:solidFill>
            </a:endParaRPr>
          </a:p>
          <a:p>
            <a:endParaRPr lang="sv-FI" sz="1600" dirty="0">
              <a:solidFill>
                <a:schemeClr val="tx1"/>
              </a:solidFill>
            </a:endParaRPr>
          </a:p>
        </p:txBody>
      </p:sp>
      <p:pic>
        <p:nvPicPr>
          <p:cNvPr id="3" name="Picture 2" descr="Tid Som Tänker Hjälpmedel Reflekterar Omkring, Och Reflektera Stock  Illustrationer - Illustration av planen, idé: 44992435">
            <a:extLst>
              <a:ext uri="{FF2B5EF4-FFF2-40B4-BE49-F238E27FC236}">
                <a16:creationId xmlns:a16="http://schemas.microsoft.com/office/drawing/2014/main" id="{31367090-4AE5-C6FB-6E2B-20BB6A76A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47" y="4062767"/>
            <a:ext cx="2900782" cy="263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376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Är Kaffe nyttigt eller onyttigt? | Magkliniken">
            <a:extLst>
              <a:ext uri="{FF2B5EF4-FFF2-40B4-BE49-F238E27FC236}">
                <a16:creationId xmlns:a16="http://schemas.microsoft.com/office/drawing/2014/main" id="{C9840607-9921-424F-BB7B-92A15F13F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192933"/>
            <a:ext cx="11730181" cy="646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6CD5DA95-ED75-4A04-874F-65A9F2FEC3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1999" cy="6858000"/>
          </a:xfrm>
          <a:noFill/>
          <a:ln w="57150">
            <a:solidFill>
              <a:srgbClr val="FF0000"/>
            </a:solidFill>
          </a:ln>
        </p:spPr>
        <p:txBody>
          <a:bodyPr/>
          <a:lstStyle/>
          <a:p>
            <a:pPr algn="l"/>
            <a:endParaRPr lang="sv-FI" sz="1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  <a:p>
            <a:pPr algn="l"/>
            <a:r>
              <a:rPr lang="sv-FI" sz="4400" b="1" dirty="0">
                <a:solidFill>
                  <a:schemeClr val="bg1"/>
                </a:solidFill>
                <a:latin typeface="Amasis MT Pro Black" panose="02040A04050005020304" pitchFamily="18" charset="0"/>
              </a:rPr>
              <a:t>		</a:t>
            </a:r>
          </a:p>
          <a:p>
            <a:pPr algn="l"/>
            <a:r>
              <a:rPr lang="sv-FI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	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D1825F52-DEA1-6951-0543-052EDC6727A0}"/>
              </a:ext>
            </a:extLst>
          </p:cNvPr>
          <p:cNvSpPr txBox="1">
            <a:spLocks/>
          </p:cNvSpPr>
          <p:nvPr/>
        </p:nvSpPr>
        <p:spPr>
          <a:xfrm>
            <a:off x="8111448" y="1048871"/>
            <a:ext cx="3125812" cy="419013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FI" sz="4800" b="1" dirty="0">
                <a:solidFill>
                  <a:schemeClr val="bg1"/>
                </a:solidFill>
                <a:latin typeface="Amasis MT Pro Black" panose="02040A04050005020304" pitchFamily="18" charset="0"/>
                <a:cs typeface="Aharoni" panose="02010803020104030203" pitchFamily="2" charset="-79"/>
              </a:rPr>
              <a:t>PERFEKT </a:t>
            </a:r>
          </a:p>
          <a:p>
            <a:endParaRPr lang="sv-FI" sz="4800" b="1" dirty="0">
              <a:solidFill>
                <a:schemeClr val="bg1"/>
              </a:solidFill>
              <a:latin typeface="Amasis MT Pro Black" panose="02040A04050005020304" pitchFamily="18" charset="0"/>
              <a:cs typeface="Aharoni" panose="02010803020104030203" pitchFamily="2" charset="-79"/>
            </a:endParaRPr>
          </a:p>
          <a:p>
            <a:r>
              <a:rPr lang="sv-FI" sz="4800" b="1" dirty="0">
                <a:solidFill>
                  <a:schemeClr val="bg1"/>
                </a:solidFill>
                <a:latin typeface="Amasis MT Pro Black" panose="02040A04050005020304" pitchFamily="18" charset="0"/>
                <a:cs typeface="Aharoni" panose="02010803020104030203" pitchFamily="2" charset="-79"/>
              </a:rPr>
              <a:t>SÅHÄR SKALL DET SE UT</a:t>
            </a:r>
            <a:endParaRPr lang="sv-SE" sz="4800" b="1" dirty="0">
              <a:solidFill>
                <a:schemeClr val="bg1"/>
              </a:solidFill>
              <a:latin typeface="Amasis MT Pro Black" panose="02040A04050005020304" pitchFamily="18" charset="0"/>
              <a:cs typeface="Aharoni" panose="02010803020104030203" pitchFamily="2" charset="-79"/>
            </a:endParaRP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C794D1DC-6C30-CA4A-B79C-F062197F5B16}"/>
              </a:ext>
            </a:extLst>
          </p:cNvPr>
          <p:cNvSpPr/>
          <p:nvPr/>
        </p:nvSpPr>
        <p:spPr>
          <a:xfrm>
            <a:off x="1113411" y="941295"/>
            <a:ext cx="6311152" cy="472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/>
              <a:t>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85B0D74-2FEF-AAE6-E830-ADD4210176C1}"/>
              </a:ext>
            </a:extLst>
          </p:cNvPr>
          <p:cNvSpPr txBox="1">
            <a:spLocks/>
          </p:cNvSpPr>
          <p:nvPr/>
        </p:nvSpPr>
        <p:spPr>
          <a:xfrm rot="1280596">
            <a:off x="1843103" y="1811910"/>
            <a:ext cx="6919685" cy="50622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FI" sz="2000" b="1" i="1" dirty="0">
                <a:solidFill>
                  <a:schemeClr val="bg1"/>
                </a:solidFill>
                <a:latin typeface="Amasis MT Pro Black" panose="02040A04050005020304" pitchFamily="18" charset="0"/>
                <a:cs typeface="Aharoni" panose="02010803020104030203" pitchFamily="2" charset="-79"/>
              </a:rPr>
              <a:t>DOKUMENT STANDARD CAFÉ</a:t>
            </a:r>
            <a:endParaRPr lang="sv-SE" sz="2000" b="1" i="1" dirty="0">
              <a:solidFill>
                <a:schemeClr val="bg1"/>
              </a:solidFill>
              <a:latin typeface="Amasis MT Pro Black" panose="02040A04050005020304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3917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A9FAC445-7BFF-388E-7F38-D1119A8893E2}"/>
              </a:ext>
            </a:extLst>
          </p:cNvPr>
          <p:cNvSpPr/>
          <p:nvPr/>
        </p:nvSpPr>
        <p:spPr>
          <a:xfrm>
            <a:off x="0" y="5958897"/>
            <a:ext cx="12192000" cy="669636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B5FCD5E-0674-4E48-B101-155A85D31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8" b="96994" l="3797" r="97651">
                        <a14:foregroundMark x1="6938" y1="23074" x2="6938" y2="23074"/>
                        <a14:foregroundMark x1="6200" y1="17866" x2="6200" y2="17866"/>
                        <a14:foregroundMark x1="3824" y1="10838" x2="3824" y2="10838"/>
                        <a14:foregroundMark x1="4370" y1="3937" x2="4370" y2="3937"/>
                        <a14:foregroundMark x1="50833" y1="29975" x2="50833" y2="29975"/>
                        <a14:foregroundMark x1="49741" y1="10119" x2="49741" y2="10119"/>
                        <a14:foregroundMark x1="49194" y1="15876" x2="49194" y2="15876"/>
                        <a14:foregroundMark x1="43649" y1="12108" x2="43649" y2="12108"/>
                        <a14:foregroundMark x1="44551" y1="6308" x2="44551" y2="6308"/>
                        <a14:foregroundMark x1="47009" y1="3514" x2="47009" y2="3514"/>
                        <a14:foregroundMark x1="57471" y1="15749" x2="57471" y2="15749"/>
                        <a14:foregroundMark x1="58754" y1="8848" x2="58754" y2="8848"/>
                        <a14:foregroundMark x1="62196" y1="16892" x2="62196" y2="16892"/>
                        <a14:foregroundMark x1="70008" y1="23793" x2="70008" y2="23793"/>
                        <a14:foregroundMark x1="95001" y1="18163" x2="95001" y2="18163"/>
                        <a14:foregroundMark x1="95275" y1="12108" x2="95275" y2="12108"/>
                        <a14:foregroundMark x1="29391" y1="24640" x2="29391" y2="24640"/>
                        <a14:foregroundMark x1="30292" y1="23370" x2="30292" y2="23370"/>
                        <a14:foregroundMark x1="34116" y1="74936" x2="34116" y2="74936"/>
                        <a14:foregroundMark x1="46654" y1="79170" x2="46654" y2="79170"/>
                        <a14:foregroundMark x1="49276" y1="82261" x2="49276" y2="82261"/>
                        <a14:foregroundMark x1="53838" y1="77477" x2="53838" y2="77477"/>
                        <a14:foregroundMark x1="59547" y1="71677" x2="59547" y2="71677"/>
                        <a14:foregroundMark x1="50833" y1="63929" x2="50833" y2="63929"/>
                        <a14:foregroundMark x1="97651" y1="10246" x2="97651" y2="10246"/>
                        <a14:foregroundMark x1="69844" y1="27011" x2="69844" y2="27011"/>
                        <a14:foregroundMark x1="31112" y1="75064" x2="31112" y2="75064"/>
                        <a14:foregroundMark x1="63016" y1="80440" x2="63016" y2="80440"/>
                        <a14:foregroundMark x1="60639" y1="93946" x2="60639" y2="93946"/>
                        <a14:foregroundMark x1="45206" y1="96909" x2="45206" y2="96909"/>
                        <a14:foregroundMark x1="37558" y1="81287" x2="37558" y2="81287"/>
                        <a14:foregroundMark x1="39006" y1="84632" x2="39006" y2="84632"/>
                        <a14:foregroundMark x1="49467" y1="97036" x2="49467" y2="97036"/>
                        <a14:foregroundMark x1="54111" y1="96486" x2="54111" y2="96486"/>
                        <a14:foregroundMark x1="63016" y1="80271" x2="63016" y2="80271"/>
                        <a14:foregroundMark x1="63562" y1="77307" x2="63562" y2="77307"/>
                        <a14:foregroundMark x1="62551" y1="73666" x2="62551" y2="73666"/>
                        <a14:foregroundMark x1="64190" y1="68882" x2="64190" y2="68882"/>
                        <a14:foregroundMark x1="69107" y1="76884" x2="69107" y2="76884"/>
                        <a14:foregroundMark x1="59547" y1="77900" x2="59547" y2="77900"/>
                        <a14:foregroundMark x1="55203" y1="76884" x2="55203" y2="76884"/>
                        <a14:foregroundMark x1="55914" y1="72269" x2="55914" y2="72269"/>
                        <a14:foregroundMark x1="50287" y1="68290" x2="50287" y2="68290"/>
                        <a14:foregroundMark x1="37831" y1="70576" x2="37831" y2="70576"/>
                        <a14:foregroundMark x1="29282" y1="71973" x2="29282" y2="71973"/>
                        <a14:foregroundMark x1="95848" y1="3218" x2="95848" y2="3218"/>
                        <a14:backgroundMark x1="78148" y1="70025" x2="78148" y2="70025"/>
                        <a14:backgroundMark x1="1694" y1="10923" x2="1694" y2="10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112" y="346361"/>
            <a:ext cx="2268720" cy="1367854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140B9CA6-ABE6-4E5D-B28A-93394C37D10B}"/>
              </a:ext>
            </a:extLst>
          </p:cNvPr>
          <p:cNvSpPr txBox="1">
            <a:spLocks/>
          </p:cNvSpPr>
          <p:nvPr/>
        </p:nvSpPr>
        <p:spPr>
          <a:xfrm>
            <a:off x="646002" y="1030288"/>
            <a:ext cx="3125812" cy="419013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FI" sz="4800" b="1" dirty="0">
                <a:solidFill>
                  <a:schemeClr val="bg1"/>
                </a:solidFill>
                <a:latin typeface="Amasis MT Pro Black" panose="02040A04050005020304" pitchFamily="18" charset="0"/>
                <a:cs typeface="Aharoni" panose="02010803020104030203" pitchFamily="2" charset="-79"/>
              </a:rPr>
              <a:t>PERFEKT </a:t>
            </a:r>
          </a:p>
          <a:p>
            <a:endParaRPr lang="sv-FI" sz="4800" b="1" dirty="0">
              <a:solidFill>
                <a:schemeClr val="bg1"/>
              </a:solidFill>
              <a:latin typeface="Amasis MT Pro Black" panose="02040A04050005020304" pitchFamily="18" charset="0"/>
              <a:cs typeface="Aharoni" panose="02010803020104030203" pitchFamily="2" charset="-79"/>
            </a:endParaRPr>
          </a:p>
          <a:p>
            <a:r>
              <a:rPr lang="sv-FI" sz="4800" b="1" dirty="0">
                <a:solidFill>
                  <a:schemeClr val="bg1"/>
                </a:solidFill>
                <a:latin typeface="Amasis MT Pro Black" panose="02040A04050005020304" pitchFamily="18" charset="0"/>
                <a:cs typeface="Aharoni" panose="02010803020104030203" pitchFamily="2" charset="-79"/>
              </a:rPr>
              <a:t>SÅHÄR SKALL DET SE UT</a:t>
            </a:r>
            <a:endParaRPr lang="sv-SE" sz="4800" b="1" dirty="0">
              <a:solidFill>
                <a:schemeClr val="bg1"/>
              </a:solidFill>
              <a:latin typeface="Amasis MT Pro Black" panose="02040A04050005020304" pitchFamily="18" charset="0"/>
              <a:cs typeface="Aharoni" panose="02010803020104030203" pitchFamily="2" charset="-79"/>
            </a:endParaRPr>
          </a:p>
        </p:txBody>
      </p:sp>
      <p:sp>
        <p:nvSpPr>
          <p:cNvPr id="2" name="Underrubrik 2">
            <a:extLst>
              <a:ext uri="{FF2B5EF4-FFF2-40B4-BE49-F238E27FC236}">
                <a16:creationId xmlns:a16="http://schemas.microsoft.com/office/drawing/2014/main" id="{C3F9E623-A719-C538-48EF-E4C08E1A8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0"/>
            <a:ext cx="12191998" cy="6857999"/>
          </a:xfrm>
          <a:noFill/>
          <a:ln w="57150">
            <a:solidFill>
              <a:srgbClr val="FF0000"/>
            </a:solidFill>
          </a:ln>
        </p:spPr>
        <p:txBody>
          <a:bodyPr/>
          <a:lstStyle/>
          <a:p>
            <a:pPr algn="l"/>
            <a:endParaRPr lang="sv-FI" sz="1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  <a:p>
            <a:pPr algn="l"/>
            <a:r>
              <a:rPr lang="sv-FI" sz="4400" b="1" dirty="0">
                <a:solidFill>
                  <a:schemeClr val="bg1"/>
                </a:solidFill>
                <a:latin typeface="Amasis MT Pro Black" panose="02040A04050005020304" pitchFamily="18" charset="0"/>
              </a:rPr>
              <a:t>		</a:t>
            </a:r>
          </a:p>
          <a:p>
            <a:pPr algn="l"/>
            <a:r>
              <a:rPr lang="sv-FI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	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B3C91D36-320D-0660-DB8E-52134075E0EB}"/>
              </a:ext>
            </a:extLst>
          </p:cNvPr>
          <p:cNvSpPr/>
          <p:nvPr/>
        </p:nvSpPr>
        <p:spPr>
          <a:xfrm>
            <a:off x="4050666" y="763154"/>
            <a:ext cx="5457181" cy="472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/>
              <a:t>BILD</a:t>
            </a:r>
            <a:endParaRPr lang="sv-SE" dirty="0"/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563E90EC-7E12-DE14-4A4C-3B939E82C2E3}"/>
              </a:ext>
            </a:extLst>
          </p:cNvPr>
          <p:cNvSpPr txBox="1">
            <a:spLocks/>
          </p:cNvSpPr>
          <p:nvPr/>
        </p:nvSpPr>
        <p:spPr>
          <a:xfrm rot="1280596">
            <a:off x="3537001" y="1680911"/>
            <a:ext cx="6919685" cy="50622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FI" sz="2000" b="1" i="1" dirty="0">
                <a:solidFill>
                  <a:schemeClr val="bg1"/>
                </a:solidFill>
                <a:latin typeface="Amasis MT Pro Black" panose="02040A04050005020304" pitchFamily="18" charset="0"/>
                <a:cs typeface="Aharoni" panose="02010803020104030203" pitchFamily="2" charset="-79"/>
              </a:rPr>
              <a:t>DOKUMENT STANDARD ISHALL</a:t>
            </a:r>
            <a:endParaRPr lang="sv-SE" sz="2000" b="1" i="1" dirty="0">
              <a:solidFill>
                <a:schemeClr val="bg1"/>
              </a:solidFill>
              <a:latin typeface="Amasis MT Pro Black" panose="02040A04050005020304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96817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43217721-2393-496E-AF00-E9303B9CBC47}"/>
              </a:ext>
            </a:extLst>
          </p:cNvPr>
          <p:cNvSpPr/>
          <p:nvPr/>
        </p:nvSpPr>
        <p:spPr>
          <a:xfrm>
            <a:off x="340893" y="215154"/>
            <a:ext cx="2859534" cy="1591243"/>
          </a:xfrm>
          <a:prstGeom prst="roundRect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/>
              <a:t>KANSLIT</a:t>
            </a:r>
          </a:p>
          <a:p>
            <a:pPr algn="ctr"/>
            <a:r>
              <a:rPr lang="sv-FI" b="1" dirty="0"/>
              <a:t>Ansvarig: Alla kassörerna</a:t>
            </a:r>
          </a:p>
          <a:p>
            <a:pPr algn="ctr"/>
            <a:r>
              <a:rPr lang="sv-FI" dirty="0"/>
              <a:t>Städa, rensa ur, snygga till och skapa rutiner för en trevlig miljö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B5FCD5E-0674-4E48-B101-155A85D31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8" b="96994" l="3797" r="97651">
                        <a14:foregroundMark x1="6938" y1="23074" x2="6938" y2="23074"/>
                        <a14:foregroundMark x1="6200" y1="17866" x2="6200" y2="17866"/>
                        <a14:foregroundMark x1="3824" y1="10838" x2="3824" y2="10838"/>
                        <a14:foregroundMark x1="4370" y1="3937" x2="4370" y2="3937"/>
                        <a14:foregroundMark x1="50833" y1="29975" x2="50833" y2="29975"/>
                        <a14:foregroundMark x1="49741" y1="10119" x2="49741" y2="10119"/>
                        <a14:foregroundMark x1="49194" y1="15876" x2="49194" y2="15876"/>
                        <a14:foregroundMark x1="43649" y1="12108" x2="43649" y2="12108"/>
                        <a14:foregroundMark x1="44551" y1="6308" x2="44551" y2="6308"/>
                        <a14:foregroundMark x1="47009" y1="3514" x2="47009" y2="3514"/>
                        <a14:foregroundMark x1="57471" y1="15749" x2="57471" y2="15749"/>
                        <a14:foregroundMark x1="58754" y1="8848" x2="58754" y2="8848"/>
                        <a14:foregroundMark x1="62196" y1="16892" x2="62196" y2="16892"/>
                        <a14:foregroundMark x1="70008" y1="23793" x2="70008" y2="23793"/>
                        <a14:foregroundMark x1="95001" y1="18163" x2="95001" y2="18163"/>
                        <a14:foregroundMark x1="95275" y1="12108" x2="95275" y2="12108"/>
                        <a14:foregroundMark x1="29391" y1="24640" x2="29391" y2="24640"/>
                        <a14:foregroundMark x1="30292" y1="23370" x2="30292" y2="23370"/>
                        <a14:foregroundMark x1="34116" y1="74936" x2="34116" y2="74936"/>
                        <a14:foregroundMark x1="46654" y1="79170" x2="46654" y2="79170"/>
                        <a14:foregroundMark x1="49276" y1="82261" x2="49276" y2="82261"/>
                        <a14:foregroundMark x1="53838" y1="77477" x2="53838" y2="77477"/>
                        <a14:foregroundMark x1="59547" y1="71677" x2="59547" y2="71677"/>
                        <a14:foregroundMark x1="50833" y1="63929" x2="50833" y2="63929"/>
                        <a14:foregroundMark x1="97651" y1="10246" x2="97651" y2="10246"/>
                        <a14:foregroundMark x1="69844" y1="27011" x2="69844" y2="27011"/>
                        <a14:foregroundMark x1="31112" y1="75064" x2="31112" y2="75064"/>
                        <a14:foregroundMark x1="63016" y1="80440" x2="63016" y2="80440"/>
                        <a14:foregroundMark x1="60639" y1="93946" x2="60639" y2="93946"/>
                        <a14:foregroundMark x1="45206" y1="96909" x2="45206" y2="96909"/>
                        <a14:foregroundMark x1="37558" y1="81287" x2="37558" y2="81287"/>
                        <a14:foregroundMark x1="39006" y1="84632" x2="39006" y2="84632"/>
                        <a14:foregroundMark x1="49467" y1="97036" x2="49467" y2="97036"/>
                        <a14:foregroundMark x1="54111" y1="96486" x2="54111" y2="96486"/>
                        <a14:foregroundMark x1="63016" y1="80271" x2="63016" y2="80271"/>
                        <a14:foregroundMark x1="63562" y1="77307" x2="63562" y2="77307"/>
                        <a14:foregroundMark x1="62551" y1="73666" x2="62551" y2="73666"/>
                        <a14:foregroundMark x1="64190" y1="68882" x2="64190" y2="68882"/>
                        <a14:foregroundMark x1="69107" y1="76884" x2="69107" y2="76884"/>
                        <a14:foregroundMark x1="59547" y1="77900" x2="59547" y2="77900"/>
                        <a14:foregroundMark x1="55203" y1="76884" x2="55203" y2="76884"/>
                        <a14:foregroundMark x1="55914" y1="72269" x2="55914" y2="72269"/>
                        <a14:foregroundMark x1="50287" y1="68290" x2="50287" y2="68290"/>
                        <a14:foregroundMark x1="37831" y1="70576" x2="37831" y2="70576"/>
                        <a14:foregroundMark x1="29282" y1="71973" x2="29282" y2="71973"/>
                        <a14:foregroundMark x1="95848" y1="3218" x2="95848" y2="3218"/>
                        <a14:backgroundMark x1="78148" y1="70025" x2="78148" y2="70025"/>
                        <a14:backgroundMark x1="1694" y1="10923" x2="1694" y2="10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950" y="66395"/>
            <a:ext cx="1995537" cy="1203147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5690AA0C-9D81-45AD-A2C6-8B4E99AF07F1}"/>
              </a:ext>
            </a:extLst>
          </p:cNvPr>
          <p:cNvSpPr txBox="1">
            <a:spLocks/>
          </p:cNvSpPr>
          <p:nvPr/>
        </p:nvSpPr>
        <p:spPr>
          <a:xfrm>
            <a:off x="3507714" y="48421"/>
            <a:ext cx="6392354" cy="12123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FI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HOVÅS HC:s Fixardag </a:t>
            </a:r>
          </a:p>
          <a:p>
            <a:r>
              <a:rPr lang="sv-FI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Söndagen 2023-05-14 </a:t>
            </a:r>
            <a:r>
              <a:rPr lang="sv-FI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kl</a:t>
            </a:r>
            <a:r>
              <a:rPr lang="sv-FI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10:00 – 14:00</a:t>
            </a:r>
            <a:endParaRPr lang="sv-SE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9" name="Rubrik 1">
            <a:extLst>
              <a:ext uri="{FF2B5EF4-FFF2-40B4-BE49-F238E27FC236}">
                <a16:creationId xmlns:a16="http://schemas.microsoft.com/office/drawing/2014/main" id="{D4A8E534-E7D3-45B1-8FB4-3C78E1E8E4CA}"/>
              </a:ext>
            </a:extLst>
          </p:cNvPr>
          <p:cNvSpPr txBox="1">
            <a:spLocks/>
          </p:cNvSpPr>
          <p:nvPr/>
        </p:nvSpPr>
        <p:spPr>
          <a:xfrm>
            <a:off x="165147" y="5540188"/>
            <a:ext cx="2107406" cy="110265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F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Ingen kan göra allt men alla kan göra lite</a:t>
            </a:r>
            <a:endParaRPr lang="sv-SE" sz="1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69C780FE-F699-43CD-548F-E8ED386CA50E}"/>
              </a:ext>
            </a:extLst>
          </p:cNvPr>
          <p:cNvSpPr/>
          <p:nvPr/>
        </p:nvSpPr>
        <p:spPr>
          <a:xfrm>
            <a:off x="8592670" y="1506071"/>
            <a:ext cx="3468737" cy="5136775"/>
          </a:xfrm>
          <a:prstGeom prst="roundRect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dirty="0"/>
          </a:p>
          <a:p>
            <a:pPr algn="l" rtl="0" fontAlgn="base"/>
            <a:r>
              <a:rPr lang="sv-SE" sz="14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Sortera</a:t>
            </a:r>
            <a:r>
              <a:rPr lang="sv-SE" sz="1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  </a:t>
            </a:r>
          </a:p>
          <a:p>
            <a:pPr algn="l" rtl="0" fontAlgn="base"/>
            <a:r>
              <a:rPr lang="sv-SE" sz="1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Ta bort &amp; släng utrustning/material som ej används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Petra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har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koll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på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vad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som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behövs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och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inte</a:t>
            </a:r>
            <a:endParaRPr lang="en-US" sz="1400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fontAlgn="base"/>
            <a:r>
              <a:rPr lang="sv-SE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r>
              <a:rPr lang="sv-SE" sz="1400" b="1" dirty="0">
                <a:solidFill>
                  <a:srgbClr val="002060"/>
                </a:solidFill>
                <a:latin typeface="Arial" panose="020B0604020202020204" pitchFamily="34" charset="0"/>
              </a:rPr>
              <a:t>Städa</a:t>
            </a:r>
            <a:r>
              <a:rPr lang="sv-SE" sz="1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fontAlgn="base"/>
            <a:r>
              <a:rPr lang="sv-SE" sz="1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Rengör genom dammsugning och tvätta av alla ytor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400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sv-SE" sz="1400" b="1" dirty="0">
                <a:solidFill>
                  <a:srgbClr val="002060"/>
                </a:solidFill>
                <a:latin typeface="Arial" panose="020B0604020202020204" pitchFamily="34" charset="0"/>
              </a:rPr>
              <a:t>Strukturera</a:t>
            </a:r>
          </a:p>
          <a:p>
            <a:pPr algn="l" rtl="0" fontAlgn="base"/>
            <a:r>
              <a:rPr lang="sv-SE" sz="1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Placera kvarvarande utrustning och material på </a:t>
            </a:r>
            <a:r>
              <a:rPr lang="sv-SE" sz="14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lämpligtplats</a:t>
            </a:r>
            <a:r>
              <a:rPr lang="sv-SE" sz="1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Det som används mest - närmast. 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400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sv-SE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r>
              <a:rPr lang="sv-SE" sz="1400" b="1" dirty="0">
                <a:solidFill>
                  <a:srgbClr val="002060"/>
                </a:solidFill>
                <a:latin typeface="Arial" panose="020B0604020202020204" pitchFamily="34" charset="0"/>
              </a:rPr>
              <a:t>Standardisera</a:t>
            </a:r>
            <a:r>
              <a:rPr lang="sv-SE" sz="1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 rtl="0" fontAlgn="base"/>
            <a:r>
              <a:rPr lang="sv-SE" sz="1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Upprätta en arbetsinstruktion (bild eller liknande) som beskriver hur arbetsplatsen ska se ut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​,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häng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upp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så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det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syns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tydligt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se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bifogad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mall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på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dokument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för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detta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</a:t>
            </a:r>
            <a:endParaRPr lang="en-US" sz="1400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sv-SE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r>
              <a:rPr lang="sv-SE" sz="1400" b="1" dirty="0">
                <a:solidFill>
                  <a:srgbClr val="002060"/>
                </a:solidFill>
                <a:latin typeface="Arial" panose="020B0604020202020204" pitchFamily="34" charset="0"/>
              </a:rPr>
              <a:t>Skapa vana </a:t>
            </a:r>
          </a:p>
          <a:p>
            <a:pPr algn="l" rtl="0" fontAlgn="base"/>
            <a:r>
              <a:rPr lang="sv-SE" sz="1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Säkerställ rutiner som gör att ordningen upprätthålls</a:t>
            </a:r>
            <a:endParaRPr lang="en-US" sz="1400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ctr"/>
            <a:endParaRPr lang="sv-FI" dirty="0"/>
          </a:p>
        </p:txBody>
      </p:sp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34C828CC-F91F-5ECE-90CA-A21618E6FB47}"/>
              </a:ext>
            </a:extLst>
          </p:cNvPr>
          <p:cNvSpPr/>
          <p:nvPr/>
        </p:nvSpPr>
        <p:spPr>
          <a:xfrm>
            <a:off x="4530285" y="2736705"/>
            <a:ext cx="3941362" cy="3153105"/>
          </a:xfrm>
          <a:prstGeom prst="roundRect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/>
              <a:t>Extra uppgifter: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dirty="0"/>
              <a:t>Montera fast projektorn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dirty="0"/>
              <a:t>Prata ihop er kring hur ni tycker kassör uppgifterna funkat denna säsong</a:t>
            </a:r>
          </a:p>
          <a:p>
            <a:endParaRPr lang="sv-SE" sz="1600" dirty="0"/>
          </a:p>
          <a:p>
            <a:r>
              <a:rPr lang="sv-SE" sz="1600" dirty="0"/>
              <a:t>Fyll sedan i era reflektioner och tankar i nästa dokument och lämna åter till Niclas Wiking</a:t>
            </a:r>
            <a:endParaRPr lang="sv-FI" sz="1600" dirty="0"/>
          </a:p>
        </p:txBody>
      </p:sp>
      <p:sp>
        <p:nvSpPr>
          <p:cNvPr id="2" name="Rektangel: rundade hörn 1">
            <a:extLst>
              <a:ext uri="{FF2B5EF4-FFF2-40B4-BE49-F238E27FC236}">
                <a16:creationId xmlns:a16="http://schemas.microsoft.com/office/drawing/2014/main" id="{FAFE9616-4187-78D2-ED24-BAFE4030E32E}"/>
              </a:ext>
            </a:extLst>
          </p:cNvPr>
          <p:cNvSpPr/>
          <p:nvPr/>
        </p:nvSpPr>
        <p:spPr>
          <a:xfrm>
            <a:off x="276470" y="2228193"/>
            <a:ext cx="4047629" cy="3153104"/>
          </a:xfrm>
          <a:prstGeom prst="roundRect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/>
              <a:t>Utrustning att säkerställa </a:t>
            </a:r>
            <a:r>
              <a:rPr lang="sv-FI" b="1" u="sng" dirty="0"/>
              <a:t>innan</a:t>
            </a:r>
            <a:r>
              <a:rPr lang="sv-FI" b="1" dirty="0"/>
              <a:t> fixardagen startar:</a:t>
            </a:r>
          </a:p>
          <a:p>
            <a:pPr algn="ctr"/>
            <a:r>
              <a:rPr lang="sv-FI" dirty="0"/>
              <a:t>Ta med städutrustning.</a:t>
            </a:r>
          </a:p>
          <a:p>
            <a:pPr algn="ctr"/>
            <a:r>
              <a:rPr lang="sv-FI" dirty="0"/>
              <a:t>Se om det behövs komplettera med någon form av förvaring för att få bra struktur på </a:t>
            </a:r>
            <a:r>
              <a:rPr lang="sv-FI" dirty="0" err="1"/>
              <a:t>kanslit</a:t>
            </a:r>
            <a:endParaRPr lang="sv-FI" dirty="0"/>
          </a:p>
          <a:p>
            <a:pPr algn="ctr"/>
            <a:r>
              <a:rPr lang="sv-FI" dirty="0"/>
              <a:t>Skruvdragare och material för att montera fast projektor</a:t>
            </a:r>
          </a:p>
        </p:txBody>
      </p:sp>
    </p:spTree>
    <p:extLst>
      <p:ext uri="{BB962C8B-B14F-4D97-AF65-F5344CB8AC3E}">
        <p14:creationId xmlns:p14="http://schemas.microsoft.com/office/powerpoint/2010/main" val="2355063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ebc3e520-ef61-404c-9884-8037d87292c9}" enabled="0" method="" siteId="{ebc3e520-ef61-404c-9884-8037d87292c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49587</TotalTime>
  <Words>1515</Words>
  <Application>Microsoft Office PowerPoint</Application>
  <PresentationFormat>Bredbild</PresentationFormat>
  <Paragraphs>378</Paragraphs>
  <Slides>15</Slides>
  <Notes>15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1" baseType="lpstr">
      <vt:lpstr>Amasis MT Pro Black</vt:lpstr>
      <vt:lpstr>Arial</vt:lpstr>
      <vt:lpstr>Calibri</vt:lpstr>
      <vt:lpstr>Calibri Light</vt:lpstr>
      <vt:lpstr>Segoe UI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Niclas Wiking</dc:creator>
  <cp:lastModifiedBy>Niclas Wiking</cp:lastModifiedBy>
  <cp:revision>8</cp:revision>
  <cp:lastPrinted>2023-03-28T07:20:54Z</cp:lastPrinted>
  <dcterms:created xsi:type="dcterms:W3CDTF">2022-03-24T16:39:28Z</dcterms:created>
  <dcterms:modified xsi:type="dcterms:W3CDTF">2023-05-10T09:19:57Z</dcterms:modified>
</cp:coreProperties>
</file>