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8" r:id="rId2"/>
    <p:sldId id="297" r:id="rId3"/>
    <p:sldId id="299" r:id="rId4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949"/>
    <a:srgbClr val="004388"/>
    <a:srgbClr val="FF0000"/>
    <a:srgbClr val="0070C0"/>
    <a:srgbClr val="66FF66"/>
    <a:srgbClr val="2F3445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70590-29FF-4FEF-81DA-026B8AE2B375}" v="15" dt="2024-10-15T13:24:03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las Wiking" userId="c8c1d4d7-78db-43e9-9443-611372e30e43" providerId="ADAL" clId="{AD670590-29FF-4FEF-81DA-026B8AE2B375}"/>
    <pc:docChg chg="custSel addSld delSld modSld sldOrd">
      <pc:chgData name="Niclas Wiking" userId="c8c1d4d7-78db-43e9-9443-611372e30e43" providerId="ADAL" clId="{AD670590-29FF-4FEF-81DA-026B8AE2B375}" dt="2024-10-15T13:30:41.244" v="800" actId="1038"/>
      <pc:docMkLst>
        <pc:docMk/>
      </pc:docMkLst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1866187132" sldId="286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2909053893" sldId="287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143031243" sldId="288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2228234896" sldId="289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3148712645" sldId="290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3732247052" sldId="291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629861638" sldId="292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3469560870" sldId="293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2519965231" sldId="294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1640928445" sldId="295"/>
        </pc:sldMkLst>
      </pc:sldChg>
      <pc:sldChg chg="del">
        <pc:chgData name="Niclas Wiking" userId="c8c1d4d7-78db-43e9-9443-611372e30e43" providerId="ADAL" clId="{AD670590-29FF-4FEF-81DA-026B8AE2B375}" dt="2024-10-15T13:26:05.972" v="786" actId="47"/>
        <pc:sldMkLst>
          <pc:docMk/>
          <pc:sldMk cId="1191962932" sldId="296"/>
        </pc:sldMkLst>
      </pc:sldChg>
      <pc:sldChg chg="addSp delSp modSp mod">
        <pc:chgData name="Niclas Wiking" userId="c8c1d4d7-78db-43e9-9443-611372e30e43" providerId="ADAL" clId="{AD670590-29FF-4FEF-81DA-026B8AE2B375}" dt="2024-10-15T13:19:54.277" v="459" actId="478"/>
        <pc:sldMkLst>
          <pc:docMk/>
          <pc:sldMk cId="3508289806" sldId="297"/>
        </pc:sldMkLst>
        <pc:spChg chg="mod">
          <ac:chgData name="Niclas Wiking" userId="c8c1d4d7-78db-43e9-9443-611372e30e43" providerId="ADAL" clId="{AD670590-29FF-4FEF-81DA-026B8AE2B375}" dt="2024-10-15T13:19:13.903" v="429" actId="20577"/>
          <ac:spMkLst>
            <pc:docMk/>
            <pc:sldMk cId="3508289806" sldId="297"/>
            <ac:spMk id="9" creationId="{3DF144E2-3198-C7CD-7BF5-F02E2D0FCE37}"/>
          </ac:spMkLst>
        </pc:spChg>
        <pc:spChg chg="mod">
          <ac:chgData name="Niclas Wiking" userId="c8c1d4d7-78db-43e9-9443-611372e30e43" providerId="ADAL" clId="{AD670590-29FF-4FEF-81DA-026B8AE2B375}" dt="2024-10-15T13:19:26.092" v="449" actId="20577"/>
          <ac:spMkLst>
            <pc:docMk/>
            <pc:sldMk cId="3508289806" sldId="297"/>
            <ac:spMk id="11" creationId="{20075ED3-D678-B923-0AF3-8D100378EA18}"/>
          </ac:spMkLst>
        </pc:spChg>
        <pc:spChg chg="mod">
          <ac:chgData name="Niclas Wiking" userId="c8c1d4d7-78db-43e9-9443-611372e30e43" providerId="ADAL" clId="{AD670590-29FF-4FEF-81DA-026B8AE2B375}" dt="2024-10-15T13:19:36.522" v="452" actId="6549"/>
          <ac:spMkLst>
            <pc:docMk/>
            <pc:sldMk cId="3508289806" sldId="297"/>
            <ac:spMk id="13" creationId="{DE5B4F58-2E76-F52F-3C98-A87657EBB62B}"/>
          </ac:spMkLst>
        </pc:spChg>
        <pc:spChg chg="mod">
          <ac:chgData name="Niclas Wiking" userId="c8c1d4d7-78db-43e9-9443-611372e30e43" providerId="ADAL" clId="{AD670590-29FF-4FEF-81DA-026B8AE2B375}" dt="2024-10-15T13:19:39.458" v="453" actId="6549"/>
          <ac:spMkLst>
            <pc:docMk/>
            <pc:sldMk cId="3508289806" sldId="297"/>
            <ac:spMk id="15" creationId="{92B65062-E12D-3064-F7C0-1CE71166C158}"/>
          </ac:spMkLst>
        </pc:spChg>
        <pc:spChg chg="mod">
          <ac:chgData name="Niclas Wiking" userId="c8c1d4d7-78db-43e9-9443-611372e30e43" providerId="ADAL" clId="{AD670590-29FF-4FEF-81DA-026B8AE2B375}" dt="2024-10-15T13:19:43.223" v="454" actId="6549"/>
          <ac:spMkLst>
            <pc:docMk/>
            <pc:sldMk cId="3508289806" sldId="297"/>
            <ac:spMk id="17" creationId="{6D814C98-ACEA-F63D-2A96-E131FFBE2D0A}"/>
          </ac:spMkLst>
        </pc:spChg>
        <pc:spChg chg="mod">
          <ac:chgData name="Niclas Wiking" userId="c8c1d4d7-78db-43e9-9443-611372e30e43" providerId="ADAL" clId="{AD670590-29FF-4FEF-81DA-026B8AE2B375}" dt="2024-10-15T13:19:46.087" v="455" actId="6549"/>
          <ac:spMkLst>
            <pc:docMk/>
            <pc:sldMk cId="3508289806" sldId="297"/>
            <ac:spMk id="19" creationId="{4F8236FE-64E7-3BD2-EF34-535D4F1349EE}"/>
          </ac:spMkLst>
        </pc:spChg>
        <pc:spChg chg="mod">
          <ac:chgData name="Niclas Wiking" userId="c8c1d4d7-78db-43e9-9443-611372e30e43" providerId="ADAL" clId="{AD670590-29FF-4FEF-81DA-026B8AE2B375}" dt="2024-10-15T13:19:49.514" v="456" actId="6549"/>
          <ac:spMkLst>
            <pc:docMk/>
            <pc:sldMk cId="3508289806" sldId="297"/>
            <ac:spMk id="21" creationId="{3EFA3BAF-27D5-AEA1-D27D-C98FA1EBB4CF}"/>
          </ac:spMkLst>
        </pc:spChg>
        <pc:picChg chg="add del mod">
          <ac:chgData name="Niclas Wiking" userId="c8c1d4d7-78db-43e9-9443-611372e30e43" providerId="ADAL" clId="{AD670590-29FF-4FEF-81DA-026B8AE2B375}" dt="2024-10-15T13:18:56.514" v="412" actId="478"/>
          <ac:picMkLst>
            <pc:docMk/>
            <pc:sldMk cId="3508289806" sldId="297"/>
            <ac:picMk id="27" creationId="{1324CB67-3434-5D31-63AE-9831D9E21F60}"/>
          </ac:picMkLst>
        </pc:picChg>
        <pc:picChg chg="add del mod">
          <ac:chgData name="Niclas Wiking" userId="c8c1d4d7-78db-43e9-9443-611372e30e43" providerId="ADAL" clId="{AD670590-29FF-4FEF-81DA-026B8AE2B375}" dt="2024-10-15T13:19:30.066" v="450" actId="478"/>
          <ac:picMkLst>
            <pc:docMk/>
            <pc:sldMk cId="3508289806" sldId="297"/>
            <ac:picMk id="28" creationId="{DD0A6102-FAB8-E331-1316-D44556EAFEDE}"/>
          </ac:picMkLst>
        </pc:picChg>
        <pc:picChg chg="add del mod">
          <ac:chgData name="Niclas Wiking" userId="c8c1d4d7-78db-43e9-9443-611372e30e43" providerId="ADAL" clId="{AD670590-29FF-4FEF-81DA-026B8AE2B375}" dt="2024-10-15T13:19:32.023" v="451" actId="478"/>
          <ac:picMkLst>
            <pc:docMk/>
            <pc:sldMk cId="3508289806" sldId="297"/>
            <ac:picMk id="29" creationId="{CA2DE98C-CBB1-5189-0674-057BD33BBD41}"/>
          </ac:picMkLst>
        </pc:picChg>
        <pc:picChg chg="add del mod">
          <ac:chgData name="Niclas Wiking" userId="c8c1d4d7-78db-43e9-9443-611372e30e43" providerId="ADAL" clId="{AD670590-29FF-4FEF-81DA-026B8AE2B375}" dt="2024-10-15T13:19:54.277" v="459" actId="478"/>
          <ac:picMkLst>
            <pc:docMk/>
            <pc:sldMk cId="3508289806" sldId="297"/>
            <ac:picMk id="30" creationId="{554CC83B-EAC9-F73E-D7C1-7391A465B042}"/>
          </ac:picMkLst>
        </pc:picChg>
        <pc:picChg chg="add del mod">
          <ac:chgData name="Niclas Wiking" userId="c8c1d4d7-78db-43e9-9443-611372e30e43" providerId="ADAL" clId="{AD670590-29FF-4FEF-81DA-026B8AE2B375}" dt="2024-10-15T13:19:52.484" v="458" actId="478"/>
          <ac:picMkLst>
            <pc:docMk/>
            <pc:sldMk cId="3508289806" sldId="297"/>
            <ac:picMk id="31" creationId="{BE8E33CB-7077-F4D6-C29B-5FCFA26E873A}"/>
          </ac:picMkLst>
        </pc:picChg>
        <pc:picChg chg="add del mod">
          <ac:chgData name="Niclas Wiking" userId="c8c1d4d7-78db-43e9-9443-611372e30e43" providerId="ADAL" clId="{AD670590-29FF-4FEF-81DA-026B8AE2B375}" dt="2024-10-15T13:19:50.986" v="457" actId="478"/>
          <ac:picMkLst>
            <pc:docMk/>
            <pc:sldMk cId="3508289806" sldId="297"/>
            <ac:picMk id="32" creationId="{682838AB-70A6-7B2D-F724-E82B6DEA26F6}"/>
          </ac:picMkLst>
        </pc:picChg>
      </pc:sldChg>
      <pc:sldChg chg="add del">
        <pc:chgData name="Niclas Wiking" userId="c8c1d4d7-78db-43e9-9443-611372e30e43" providerId="ADAL" clId="{AD670590-29FF-4FEF-81DA-026B8AE2B375}" dt="2024-10-15T13:08:54.892" v="1" actId="47"/>
        <pc:sldMkLst>
          <pc:docMk/>
          <pc:sldMk cId="963169068" sldId="298"/>
        </pc:sldMkLst>
      </pc:sldChg>
      <pc:sldChg chg="addSp delSp modSp add mod ord">
        <pc:chgData name="Niclas Wiking" userId="c8c1d4d7-78db-43e9-9443-611372e30e43" providerId="ADAL" clId="{AD670590-29FF-4FEF-81DA-026B8AE2B375}" dt="2024-10-15T13:25:25.631" v="785" actId="14100"/>
        <pc:sldMkLst>
          <pc:docMk/>
          <pc:sldMk cId="3299747566" sldId="298"/>
        </pc:sldMkLst>
        <pc:spChg chg="add mod">
          <ac:chgData name="Niclas Wiking" userId="c8c1d4d7-78db-43e9-9443-611372e30e43" providerId="ADAL" clId="{AD670590-29FF-4FEF-81DA-026B8AE2B375}" dt="2024-10-15T13:12:02.368" v="107" actId="1076"/>
          <ac:spMkLst>
            <pc:docMk/>
            <pc:sldMk cId="3299747566" sldId="298"/>
            <ac:spMk id="3" creationId="{192653E7-05EA-CE66-BF96-65B5883AB1C7}"/>
          </ac:spMkLst>
        </pc:spChg>
        <pc:spChg chg="del">
          <ac:chgData name="Niclas Wiking" userId="c8c1d4d7-78db-43e9-9443-611372e30e43" providerId="ADAL" clId="{AD670590-29FF-4FEF-81DA-026B8AE2B375}" dt="2024-10-15T13:09:07.515" v="5" actId="478"/>
          <ac:spMkLst>
            <pc:docMk/>
            <pc:sldMk cId="3299747566" sldId="298"/>
            <ac:spMk id="6" creationId="{140B9CA6-ABE6-4E5D-B28A-93394C37D10B}"/>
          </ac:spMkLst>
        </pc:spChg>
        <pc:spChg chg="add mod">
          <ac:chgData name="Niclas Wiking" userId="c8c1d4d7-78db-43e9-9443-611372e30e43" providerId="ADAL" clId="{AD670590-29FF-4FEF-81DA-026B8AE2B375}" dt="2024-10-15T13:25:25.631" v="785" actId="14100"/>
          <ac:spMkLst>
            <pc:docMk/>
            <pc:sldMk cId="3299747566" sldId="298"/>
            <ac:spMk id="11" creationId="{3A04BD1F-D2DE-479E-36E5-EBF7EEA20119}"/>
          </ac:spMkLst>
        </pc:spChg>
        <pc:picChg chg="add mod modCrop">
          <ac:chgData name="Niclas Wiking" userId="c8c1d4d7-78db-43e9-9443-611372e30e43" providerId="ADAL" clId="{AD670590-29FF-4FEF-81DA-026B8AE2B375}" dt="2024-10-15T13:12:44.155" v="113" actId="1076"/>
          <ac:picMkLst>
            <pc:docMk/>
            <pc:sldMk cId="3299747566" sldId="298"/>
            <ac:picMk id="7" creationId="{3905784C-AD09-D861-46BD-69DCC78B176D}"/>
          </ac:picMkLst>
        </pc:picChg>
        <pc:cxnChg chg="add mod">
          <ac:chgData name="Niclas Wiking" userId="c8c1d4d7-78db-43e9-9443-611372e30e43" providerId="ADAL" clId="{AD670590-29FF-4FEF-81DA-026B8AE2B375}" dt="2024-10-15T13:13:23.712" v="135" actId="692"/>
          <ac:cxnSpMkLst>
            <pc:docMk/>
            <pc:sldMk cId="3299747566" sldId="298"/>
            <ac:cxnSpMk id="10" creationId="{4C0DFF21-96A9-DC11-56F2-6C54B7A1E8C3}"/>
          </ac:cxnSpMkLst>
        </pc:cxnChg>
      </pc:sldChg>
      <pc:sldChg chg="addSp delSp modSp add mod ord">
        <pc:chgData name="Niclas Wiking" userId="c8c1d4d7-78db-43e9-9443-611372e30e43" providerId="ADAL" clId="{AD670590-29FF-4FEF-81DA-026B8AE2B375}" dt="2024-10-15T13:30:41.244" v="800" actId="1038"/>
        <pc:sldMkLst>
          <pc:docMk/>
          <pc:sldMk cId="2711126125" sldId="299"/>
        </pc:sldMkLst>
        <pc:spChg chg="add mod">
          <ac:chgData name="Niclas Wiking" userId="c8c1d4d7-78db-43e9-9443-611372e30e43" providerId="ADAL" clId="{AD670590-29FF-4FEF-81DA-026B8AE2B375}" dt="2024-10-15T13:23:34.558" v="690" actId="20577"/>
          <ac:spMkLst>
            <pc:docMk/>
            <pc:sldMk cId="2711126125" sldId="299"/>
            <ac:spMk id="5" creationId="{FCAF6AE7-6EDD-39EF-697E-5B05B0E4088E}"/>
          </ac:spMkLst>
        </pc:spChg>
        <pc:spChg chg="del">
          <ac:chgData name="Niclas Wiking" userId="c8c1d4d7-78db-43e9-9443-611372e30e43" providerId="ADAL" clId="{AD670590-29FF-4FEF-81DA-026B8AE2B375}" dt="2024-10-15T13:15:05.960" v="219" actId="478"/>
          <ac:spMkLst>
            <pc:docMk/>
            <pc:sldMk cId="2711126125" sldId="299"/>
            <ac:spMk id="6" creationId="{140B9CA6-ABE6-4E5D-B28A-93394C37D10B}"/>
          </ac:spMkLst>
        </pc:spChg>
        <pc:spChg chg="add mod">
          <ac:chgData name="Niclas Wiking" userId="c8c1d4d7-78db-43e9-9443-611372e30e43" providerId="ADAL" clId="{AD670590-29FF-4FEF-81DA-026B8AE2B375}" dt="2024-10-15T13:27:32.268" v="787" actId="20577"/>
          <ac:spMkLst>
            <pc:docMk/>
            <pc:sldMk cId="2711126125" sldId="299"/>
            <ac:spMk id="13" creationId="{70E794CF-D733-8439-F416-108F6AED86AD}"/>
          </ac:spMkLst>
        </pc:spChg>
        <pc:spChg chg="add mod ord">
          <ac:chgData name="Niclas Wiking" userId="c8c1d4d7-78db-43e9-9443-611372e30e43" providerId="ADAL" clId="{AD670590-29FF-4FEF-81DA-026B8AE2B375}" dt="2024-10-15T13:30:41.244" v="800" actId="1038"/>
          <ac:spMkLst>
            <pc:docMk/>
            <pc:sldMk cId="2711126125" sldId="299"/>
            <ac:spMk id="14" creationId="{AEEACADD-419E-F809-7E2D-E9B455E2CF98}"/>
          </ac:spMkLst>
        </pc:spChg>
        <pc:picChg chg="add del mod">
          <ac:chgData name="Niclas Wiking" userId="c8c1d4d7-78db-43e9-9443-611372e30e43" providerId="ADAL" clId="{AD670590-29FF-4FEF-81DA-026B8AE2B375}" dt="2024-10-15T13:15:42.006" v="223" actId="478"/>
          <ac:picMkLst>
            <pc:docMk/>
            <pc:sldMk cId="2711126125" sldId="299"/>
            <ac:picMk id="3" creationId="{BF7ABF74-3BDD-F361-0FA7-A45BE5417296}"/>
          </ac:picMkLst>
        </pc:picChg>
        <pc:picChg chg="add mod modCrop">
          <ac:chgData name="Niclas Wiking" userId="c8c1d4d7-78db-43e9-9443-611372e30e43" providerId="ADAL" clId="{AD670590-29FF-4FEF-81DA-026B8AE2B375}" dt="2024-10-15T13:22:23.482" v="684" actId="1076"/>
          <ac:picMkLst>
            <pc:docMk/>
            <pc:sldMk cId="2711126125" sldId="299"/>
            <ac:picMk id="9" creationId="{B184DC84-C1CF-3B73-9C2E-EFD5586980F9}"/>
          </ac:picMkLst>
        </pc:picChg>
        <pc:picChg chg="add mod modCrop">
          <ac:chgData name="Niclas Wiking" userId="c8c1d4d7-78db-43e9-9443-611372e30e43" providerId="ADAL" clId="{AD670590-29FF-4FEF-81DA-026B8AE2B375}" dt="2024-10-15T13:22:23.482" v="684" actId="1076"/>
          <ac:picMkLst>
            <pc:docMk/>
            <pc:sldMk cId="2711126125" sldId="299"/>
            <ac:picMk id="11" creationId="{ADC845A9-55EF-DEC6-7FB7-894A471B16A1}"/>
          </ac:picMkLst>
        </pc:picChg>
        <pc:cxnChg chg="add mod">
          <ac:chgData name="Niclas Wiking" userId="c8c1d4d7-78db-43e9-9443-611372e30e43" providerId="ADAL" clId="{AD670590-29FF-4FEF-81DA-026B8AE2B375}" dt="2024-10-15T13:23:53.256" v="692" actId="1076"/>
          <ac:cxnSpMkLst>
            <pc:docMk/>
            <pc:sldMk cId="2711126125" sldId="299"/>
            <ac:cxnSpMk id="12" creationId="{4E38B916-8593-2F2E-0DBD-FB1C3001AB2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70CE-A924-4D5E-9C95-164EA7C82391}" type="datetimeFigureOut">
              <a:rPr lang="sv-SE" smtClean="0"/>
              <a:t>2024-10-15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D9C9D-9536-492F-9035-64835CAB2A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9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27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610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D9C9D-9536-492F-9035-64835CAB2AA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0063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6486F6-71FD-4F8C-B4A9-B3B8328F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103E97D-B8A7-40D2-884B-21AC19EA8C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79902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09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9FAC445-7BFF-388E-7F38-D1119A8893E2}"/>
              </a:ext>
            </a:extLst>
          </p:cNvPr>
          <p:cNvSpPr/>
          <p:nvPr/>
        </p:nvSpPr>
        <p:spPr>
          <a:xfrm>
            <a:off x="0" y="5958897"/>
            <a:ext cx="12192000" cy="669636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12" y="346361"/>
            <a:ext cx="2268720" cy="1367854"/>
          </a:xfrm>
          <a:prstGeom prst="rect">
            <a:avLst/>
          </a:prstGeom>
        </p:spPr>
      </p:pic>
      <p:sp>
        <p:nvSpPr>
          <p:cNvPr id="2" name="Underrubrik 2">
            <a:extLst>
              <a:ext uri="{FF2B5EF4-FFF2-40B4-BE49-F238E27FC236}">
                <a16:creationId xmlns:a16="http://schemas.microsoft.com/office/drawing/2014/main" id="{C3F9E623-A719-C538-48EF-E4C08E1A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8" cy="6857999"/>
          </a:xfrm>
          <a:noFill/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endParaRPr lang="sv-FI" sz="1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sv-FI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		</a:t>
            </a:r>
          </a:p>
          <a:p>
            <a:pPr algn="l"/>
            <a:r>
              <a:rPr lang="sv-FI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92653E7-05EA-CE66-BF96-65B5883AB1C7}"/>
              </a:ext>
            </a:extLst>
          </p:cNvPr>
          <p:cNvSpPr txBox="1">
            <a:spLocks/>
          </p:cNvSpPr>
          <p:nvPr/>
        </p:nvSpPr>
        <p:spPr>
          <a:xfrm>
            <a:off x="149673" y="-748787"/>
            <a:ext cx="11845159" cy="458534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FI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Instruktion ledarfoto</a:t>
            </a:r>
          </a:p>
          <a:p>
            <a:pPr algn="l"/>
            <a:endParaRPr lang="sv-FI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  <a:p>
            <a:pPr algn="l"/>
            <a:r>
              <a:rPr lang="sv-FI" sz="36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Montera foto och skriv namn och funktion enligt mallen</a:t>
            </a:r>
          </a:p>
          <a:p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905784C-AD09-D861-46BD-69DCC78B17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97" t="23295" r="12156" b="15249"/>
          <a:stretch/>
        </p:blipFill>
        <p:spPr>
          <a:xfrm>
            <a:off x="4204139" y="3060621"/>
            <a:ext cx="4035972" cy="2289145"/>
          </a:xfrm>
          <a:prstGeom prst="rect">
            <a:avLst/>
          </a:prstGeom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4C0DFF21-96A9-DC11-56F2-6C54B7A1E8C3}"/>
              </a:ext>
            </a:extLst>
          </p:cNvPr>
          <p:cNvCxnSpPr/>
          <p:nvPr/>
        </p:nvCxnSpPr>
        <p:spPr>
          <a:xfrm>
            <a:off x="2070538" y="2953407"/>
            <a:ext cx="1933903" cy="47559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3A04BD1F-D2DE-479E-36E5-EBF7EEA20119}"/>
              </a:ext>
            </a:extLst>
          </p:cNvPr>
          <p:cNvSpPr txBox="1">
            <a:spLocks/>
          </p:cNvSpPr>
          <p:nvPr/>
        </p:nvSpPr>
        <p:spPr>
          <a:xfrm>
            <a:off x="149673" y="6239370"/>
            <a:ext cx="10781086" cy="103554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FI" sz="36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Mallen finns bifoga  nedan, bara att fylla i </a:t>
            </a:r>
          </a:p>
          <a:p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974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12" y="346361"/>
            <a:ext cx="2268720" cy="1367854"/>
          </a:xfrm>
          <a:prstGeom prst="rect">
            <a:avLst/>
          </a:prstGeom>
        </p:spPr>
      </p:pic>
      <p:sp>
        <p:nvSpPr>
          <p:cNvPr id="2" name="Underrubrik 2">
            <a:extLst>
              <a:ext uri="{FF2B5EF4-FFF2-40B4-BE49-F238E27FC236}">
                <a16:creationId xmlns:a16="http://schemas.microsoft.com/office/drawing/2014/main" id="{C3F9E623-A719-C538-48EF-E4C08E1A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8" cy="6857999"/>
          </a:xfrm>
          <a:noFill/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endParaRPr lang="sv-FI" sz="1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sv-FI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		</a:t>
            </a:r>
          </a:p>
          <a:p>
            <a:pPr algn="l"/>
            <a:r>
              <a:rPr lang="sv-FI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532E408A-5EF6-EF45-6C2B-B1DDCFF005C0}"/>
              </a:ext>
            </a:extLst>
          </p:cNvPr>
          <p:cNvSpPr/>
          <p:nvPr/>
        </p:nvSpPr>
        <p:spPr>
          <a:xfrm>
            <a:off x="143159" y="193013"/>
            <a:ext cx="2268720" cy="2554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/>
              <a:t>Foto</a:t>
            </a:r>
          </a:p>
          <a:p>
            <a:pPr algn="ctr"/>
            <a:endParaRPr lang="sv-FI" dirty="0"/>
          </a:p>
          <a:p>
            <a:pPr algn="ctr"/>
            <a:r>
              <a:rPr lang="sv-FI" dirty="0"/>
              <a:t>Exempel </a:t>
            </a:r>
            <a:r>
              <a:rPr lang="sv-FI" dirty="0">
                <a:sym typeface="Wingdings" panose="05000000000000000000" pitchFamily="2" charset="2"/>
              </a:rPr>
              <a:t></a:t>
            </a:r>
            <a:endParaRPr lang="sv-SE" dirty="0"/>
          </a:p>
        </p:txBody>
      </p:sp>
      <p:sp>
        <p:nvSpPr>
          <p:cNvPr id="9" name="Rektangel: rundade hörn 8">
            <a:extLst>
              <a:ext uri="{FF2B5EF4-FFF2-40B4-BE49-F238E27FC236}">
                <a16:creationId xmlns:a16="http://schemas.microsoft.com/office/drawing/2014/main" id="{3DF144E2-3198-C7CD-7BF5-F02E2D0FCE37}"/>
              </a:ext>
            </a:extLst>
          </p:cNvPr>
          <p:cNvSpPr/>
          <p:nvPr/>
        </p:nvSpPr>
        <p:spPr>
          <a:xfrm>
            <a:off x="143159" y="2695680"/>
            <a:ext cx="2268720" cy="65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>
                <a:solidFill>
                  <a:schemeClr val="tx1"/>
                </a:solidFill>
              </a:rPr>
              <a:t>Namn</a:t>
            </a:r>
          </a:p>
          <a:p>
            <a:pPr algn="ctr"/>
            <a:r>
              <a:rPr lang="sv-FI" dirty="0">
                <a:solidFill>
                  <a:schemeClr val="tx1"/>
                </a:solidFill>
              </a:rPr>
              <a:t>Funktion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80E3B8A-8B41-B2A7-8DC8-464578F03F69}"/>
              </a:ext>
            </a:extLst>
          </p:cNvPr>
          <p:cNvSpPr/>
          <p:nvPr/>
        </p:nvSpPr>
        <p:spPr>
          <a:xfrm>
            <a:off x="2513241" y="193013"/>
            <a:ext cx="2268720" cy="2554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20075ED3-D678-B923-0AF3-8D100378EA18}"/>
              </a:ext>
            </a:extLst>
          </p:cNvPr>
          <p:cNvSpPr/>
          <p:nvPr/>
        </p:nvSpPr>
        <p:spPr>
          <a:xfrm>
            <a:off x="2513241" y="2695680"/>
            <a:ext cx="2268720" cy="65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>
                <a:solidFill>
                  <a:schemeClr val="tx1"/>
                </a:solidFill>
              </a:rPr>
              <a:t>Niclas Wiking</a:t>
            </a:r>
          </a:p>
          <a:p>
            <a:pPr algn="ctr"/>
            <a:r>
              <a:rPr lang="sv-SE" dirty="0" err="1">
                <a:solidFill>
                  <a:schemeClr val="tx1"/>
                </a:solidFill>
              </a:rPr>
              <a:t>Materialare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E82DD636-35DB-9210-9566-7BAB884DECDD}"/>
              </a:ext>
            </a:extLst>
          </p:cNvPr>
          <p:cNvSpPr/>
          <p:nvPr/>
        </p:nvSpPr>
        <p:spPr>
          <a:xfrm>
            <a:off x="4883323" y="168165"/>
            <a:ext cx="2268720" cy="2554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: rundade hörn 12">
            <a:extLst>
              <a:ext uri="{FF2B5EF4-FFF2-40B4-BE49-F238E27FC236}">
                <a16:creationId xmlns:a16="http://schemas.microsoft.com/office/drawing/2014/main" id="{DE5B4F58-2E76-F52F-3C98-A87657EBB62B}"/>
              </a:ext>
            </a:extLst>
          </p:cNvPr>
          <p:cNvSpPr/>
          <p:nvPr/>
        </p:nvSpPr>
        <p:spPr>
          <a:xfrm>
            <a:off x="4883323" y="2670832"/>
            <a:ext cx="2268720" cy="65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BB0441FD-8BD0-DC84-70B6-78A56CE2923C}"/>
              </a:ext>
            </a:extLst>
          </p:cNvPr>
          <p:cNvSpPr/>
          <p:nvPr/>
        </p:nvSpPr>
        <p:spPr>
          <a:xfrm>
            <a:off x="7253405" y="168165"/>
            <a:ext cx="2268720" cy="2554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: rundade hörn 14">
            <a:extLst>
              <a:ext uri="{FF2B5EF4-FFF2-40B4-BE49-F238E27FC236}">
                <a16:creationId xmlns:a16="http://schemas.microsoft.com/office/drawing/2014/main" id="{92B65062-E12D-3064-F7C0-1CE71166C158}"/>
              </a:ext>
            </a:extLst>
          </p:cNvPr>
          <p:cNvSpPr/>
          <p:nvPr/>
        </p:nvSpPr>
        <p:spPr>
          <a:xfrm>
            <a:off x="7253405" y="2670832"/>
            <a:ext cx="2268720" cy="65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6" name="Rektangel: rundade hörn 15">
            <a:extLst>
              <a:ext uri="{FF2B5EF4-FFF2-40B4-BE49-F238E27FC236}">
                <a16:creationId xmlns:a16="http://schemas.microsoft.com/office/drawing/2014/main" id="{D1F8793D-DD3E-3F46-B350-B46A63499CEF}"/>
              </a:ext>
            </a:extLst>
          </p:cNvPr>
          <p:cNvSpPr/>
          <p:nvPr/>
        </p:nvSpPr>
        <p:spPr>
          <a:xfrm>
            <a:off x="143158" y="3476476"/>
            <a:ext cx="2268720" cy="2554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: rundade hörn 16">
            <a:extLst>
              <a:ext uri="{FF2B5EF4-FFF2-40B4-BE49-F238E27FC236}">
                <a16:creationId xmlns:a16="http://schemas.microsoft.com/office/drawing/2014/main" id="{6D814C98-ACEA-F63D-2A96-E131FFBE2D0A}"/>
              </a:ext>
            </a:extLst>
          </p:cNvPr>
          <p:cNvSpPr/>
          <p:nvPr/>
        </p:nvSpPr>
        <p:spPr>
          <a:xfrm>
            <a:off x="143158" y="5979143"/>
            <a:ext cx="2268720" cy="65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8" name="Rektangel: rundade hörn 17">
            <a:extLst>
              <a:ext uri="{FF2B5EF4-FFF2-40B4-BE49-F238E27FC236}">
                <a16:creationId xmlns:a16="http://schemas.microsoft.com/office/drawing/2014/main" id="{44658965-C959-676F-3C58-25FB9F7D1590}"/>
              </a:ext>
            </a:extLst>
          </p:cNvPr>
          <p:cNvSpPr/>
          <p:nvPr/>
        </p:nvSpPr>
        <p:spPr>
          <a:xfrm>
            <a:off x="2513240" y="3476476"/>
            <a:ext cx="2268720" cy="2554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: rundade hörn 18">
            <a:extLst>
              <a:ext uri="{FF2B5EF4-FFF2-40B4-BE49-F238E27FC236}">
                <a16:creationId xmlns:a16="http://schemas.microsoft.com/office/drawing/2014/main" id="{4F8236FE-64E7-3BD2-EF34-535D4F1349EE}"/>
              </a:ext>
            </a:extLst>
          </p:cNvPr>
          <p:cNvSpPr/>
          <p:nvPr/>
        </p:nvSpPr>
        <p:spPr>
          <a:xfrm>
            <a:off x="2513240" y="5979143"/>
            <a:ext cx="2268720" cy="65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A49CABF1-36ED-9B55-A935-0D8643713EB1}"/>
              </a:ext>
            </a:extLst>
          </p:cNvPr>
          <p:cNvSpPr/>
          <p:nvPr/>
        </p:nvSpPr>
        <p:spPr>
          <a:xfrm>
            <a:off x="4883322" y="3451628"/>
            <a:ext cx="2268720" cy="25540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3EFA3BAF-27D5-AEA1-D27D-C98FA1EBB4CF}"/>
              </a:ext>
            </a:extLst>
          </p:cNvPr>
          <p:cNvSpPr/>
          <p:nvPr/>
        </p:nvSpPr>
        <p:spPr>
          <a:xfrm>
            <a:off x="4883322" y="5954295"/>
            <a:ext cx="2268720" cy="6556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4" name="Rubrik 1">
            <a:extLst>
              <a:ext uri="{FF2B5EF4-FFF2-40B4-BE49-F238E27FC236}">
                <a16:creationId xmlns:a16="http://schemas.microsoft.com/office/drawing/2014/main" id="{392C6CF1-0BB0-B283-409C-5DBBED5EAB25}"/>
              </a:ext>
            </a:extLst>
          </p:cNvPr>
          <p:cNvSpPr txBox="1">
            <a:spLocks/>
          </p:cNvSpPr>
          <p:nvPr/>
        </p:nvSpPr>
        <p:spPr>
          <a:xfrm>
            <a:off x="7569565" y="4448820"/>
            <a:ext cx="4204911" cy="1690495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FI" sz="66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Ledarna</a:t>
            </a:r>
          </a:p>
          <a:p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0B808BEB-D4AA-8050-0D82-86518BAB6D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420" t="50000" r="41256" b="32997"/>
          <a:stretch/>
        </p:blipFill>
        <p:spPr>
          <a:xfrm>
            <a:off x="2753710" y="386910"/>
            <a:ext cx="1925626" cy="221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8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9FAC445-7BFF-388E-7F38-D1119A8893E2}"/>
              </a:ext>
            </a:extLst>
          </p:cNvPr>
          <p:cNvSpPr/>
          <p:nvPr/>
        </p:nvSpPr>
        <p:spPr>
          <a:xfrm>
            <a:off x="0" y="5958897"/>
            <a:ext cx="12192000" cy="669636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: rundade hörn 13">
            <a:extLst>
              <a:ext uri="{FF2B5EF4-FFF2-40B4-BE49-F238E27FC236}">
                <a16:creationId xmlns:a16="http://schemas.microsoft.com/office/drawing/2014/main" id="{AEEACADD-419E-F809-7E2D-E9B455E2CF98}"/>
              </a:ext>
            </a:extLst>
          </p:cNvPr>
          <p:cNvSpPr/>
          <p:nvPr/>
        </p:nvSpPr>
        <p:spPr>
          <a:xfrm>
            <a:off x="8772435" y="2201330"/>
            <a:ext cx="3340123" cy="4477407"/>
          </a:xfrm>
          <a:prstGeom prst="roundRect">
            <a:avLst>
              <a:gd name="adj" fmla="val 5968"/>
            </a:avLst>
          </a:prstGeom>
          <a:solidFill>
            <a:srgbClr val="BF49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8B5FCD5E-0674-4E48-B101-155A85D3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8" b="96994" l="3797" r="97651">
                        <a14:foregroundMark x1="6938" y1="23074" x2="6938" y2="23074"/>
                        <a14:foregroundMark x1="6200" y1="17866" x2="6200" y2="17866"/>
                        <a14:foregroundMark x1="3824" y1="10838" x2="3824" y2="10838"/>
                        <a14:foregroundMark x1="4370" y1="3937" x2="4370" y2="3937"/>
                        <a14:foregroundMark x1="50833" y1="29975" x2="50833" y2="29975"/>
                        <a14:foregroundMark x1="49741" y1="10119" x2="49741" y2="10119"/>
                        <a14:foregroundMark x1="49194" y1="15876" x2="49194" y2="15876"/>
                        <a14:foregroundMark x1="43649" y1="12108" x2="43649" y2="12108"/>
                        <a14:foregroundMark x1="44551" y1="6308" x2="44551" y2="6308"/>
                        <a14:foregroundMark x1="47009" y1="3514" x2="47009" y2="3514"/>
                        <a14:foregroundMark x1="57471" y1="15749" x2="57471" y2="15749"/>
                        <a14:foregroundMark x1="58754" y1="8848" x2="58754" y2="8848"/>
                        <a14:foregroundMark x1="62196" y1="16892" x2="62196" y2="16892"/>
                        <a14:foregroundMark x1="70008" y1="23793" x2="70008" y2="23793"/>
                        <a14:foregroundMark x1="95001" y1="18163" x2="95001" y2="18163"/>
                        <a14:foregroundMark x1="95275" y1="12108" x2="95275" y2="12108"/>
                        <a14:foregroundMark x1="29391" y1="24640" x2="29391" y2="24640"/>
                        <a14:foregroundMark x1="30292" y1="23370" x2="30292" y2="23370"/>
                        <a14:foregroundMark x1="34116" y1="74936" x2="34116" y2="74936"/>
                        <a14:foregroundMark x1="46654" y1="79170" x2="46654" y2="79170"/>
                        <a14:foregroundMark x1="49276" y1="82261" x2="49276" y2="82261"/>
                        <a14:foregroundMark x1="53838" y1="77477" x2="53838" y2="77477"/>
                        <a14:foregroundMark x1="59547" y1="71677" x2="59547" y2="71677"/>
                        <a14:foregroundMark x1="50833" y1="63929" x2="50833" y2="63929"/>
                        <a14:foregroundMark x1="97651" y1="10246" x2="97651" y2="10246"/>
                        <a14:foregroundMark x1="69844" y1="27011" x2="69844" y2="27011"/>
                        <a14:foregroundMark x1="31112" y1="75064" x2="31112" y2="75064"/>
                        <a14:foregroundMark x1="63016" y1="80440" x2="63016" y2="80440"/>
                        <a14:foregroundMark x1="60639" y1="93946" x2="60639" y2="93946"/>
                        <a14:foregroundMark x1="45206" y1="96909" x2="45206" y2="96909"/>
                        <a14:foregroundMark x1="37558" y1="81287" x2="37558" y2="81287"/>
                        <a14:foregroundMark x1="39006" y1="84632" x2="39006" y2="84632"/>
                        <a14:foregroundMark x1="49467" y1="97036" x2="49467" y2="97036"/>
                        <a14:foregroundMark x1="54111" y1="96486" x2="54111" y2="96486"/>
                        <a14:foregroundMark x1="63016" y1="80271" x2="63016" y2="80271"/>
                        <a14:foregroundMark x1="63562" y1="77307" x2="63562" y2="77307"/>
                        <a14:foregroundMark x1="62551" y1="73666" x2="62551" y2="73666"/>
                        <a14:foregroundMark x1="64190" y1="68882" x2="64190" y2="68882"/>
                        <a14:foregroundMark x1="69107" y1="76884" x2="69107" y2="76884"/>
                        <a14:foregroundMark x1="59547" y1="77900" x2="59547" y2="77900"/>
                        <a14:foregroundMark x1="55203" y1="76884" x2="55203" y2="76884"/>
                        <a14:foregroundMark x1="55914" y1="72269" x2="55914" y2="72269"/>
                        <a14:foregroundMark x1="50287" y1="68290" x2="50287" y2="68290"/>
                        <a14:foregroundMark x1="37831" y1="70576" x2="37831" y2="70576"/>
                        <a14:foregroundMark x1="29282" y1="71973" x2="29282" y2="71973"/>
                        <a14:foregroundMark x1="95848" y1="3218" x2="95848" y2="3218"/>
                        <a14:backgroundMark x1="78148" y1="70025" x2="78148" y2="70025"/>
                        <a14:backgroundMark x1="1694" y1="10923" x2="1694" y2="10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112" y="346361"/>
            <a:ext cx="2268720" cy="1367854"/>
          </a:xfrm>
          <a:prstGeom prst="rect">
            <a:avLst/>
          </a:prstGeom>
        </p:spPr>
      </p:pic>
      <p:sp>
        <p:nvSpPr>
          <p:cNvPr id="2" name="Underrubrik 2">
            <a:extLst>
              <a:ext uri="{FF2B5EF4-FFF2-40B4-BE49-F238E27FC236}">
                <a16:creationId xmlns:a16="http://schemas.microsoft.com/office/drawing/2014/main" id="{C3F9E623-A719-C538-48EF-E4C08E1A8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8" cy="6857999"/>
          </a:xfrm>
          <a:noFill/>
          <a:ln w="57150">
            <a:solidFill>
              <a:srgbClr val="FF0000"/>
            </a:solidFill>
          </a:ln>
        </p:spPr>
        <p:txBody>
          <a:bodyPr/>
          <a:lstStyle/>
          <a:p>
            <a:pPr algn="l"/>
            <a:endParaRPr lang="sv-FI" sz="1800" dirty="0">
              <a:solidFill>
                <a:schemeClr val="bg1"/>
              </a:solidFill>
              <a:latin typeface="Amasis MT Pro Black" panose="02040A04050005020304" pitchFamily="18" charset="0"/>
            </a:endParaRPr>
          </a:p>
          <a:p>
            <a:pPr algn="l"/>
            <a:r>
              <a:rPr lang="sv-FI" sz="44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		</a:t>
            </a:r>
          </a:p>
          <a:p>
            <a:pPr algn="l"/>
            <a:r>
              <a:rPr lang="sv-FI" sz="4800" dirty="0">
                <a:solidFill>
                  <a:schemeClr val="bg1"/>
                </a:solidFill>
                <a:latin typeface="Amasis MT Pro Black" panose="02040A04050005020304" pitchFamily="18" charset="0"/>
              </a:rPr>
              <a:t>	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CAF6AE7-6EDD-39EF-697E-5B05B0E4088E}"/>
              </a:ext>
            </a:extLst>
          </p:cNvPr>
          <p:cNvSpPr txBox="1">
            <a:spLocks/>
          </p:cNvSpPr>
          <p:nvPr/>
        </p:nvSpPr>
        <p:spPr>
          <a:xfrm>
            <a:off x="369776" y="940169"/>
            <a:ext cx="9819389" cy="28963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FI" sz="36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När ni fått alla bilder på plats och fyllt i namn och funktion, skriv ut, plasta in och montera upp på </a:t>
            </a:r>
            <a:r>
              <a:rPr lang="sv-FI" sz="3600" b="1" dirty="0" err="1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materialrums</a:t>
            </a:r>
            <a:r>
              <a:rPr lang="sv-FI" sz="36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 dörren under eran lagbetäckning</a:t>
            </a:r>
          </a:p>
          <a:p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184DC84-C1CF-3B73-9C2E-EFD5586980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93" t="22988" r="25086" b="15096"/>
          <a:stretch/>
        </p:blipFill>
        <p:spPr>
          <a:xfrm>
            <a:off x="8893285" y="4510005"/>
            <a:ext cx="3101547" cy="176731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DC845A9-55EF-DEC6-7FB7-894A471B16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621" t="22988" r="25165" b="15096"/>
          <a:stretch/>
        </p:blipFill>
        <p:spPr>
          <a:xfrm>
            <a:off x="8893285" y="2675445"/>
            <a:ext cx="3101547" cy="1764589"/>
          </a:xfrm>
          <a:prstGeom prst="rect">
            <a:avLst/>
          </a:prstGeom>
        </p:spPr>
      </p:pic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4E38B916-8593-2F2E-0DBD-FB1C3001AB2F}"/>
              </a:ext>
            </a:extLst>
          </p:cNvPr>
          <p:cNvCxnSpPr/>
          <p:nvPr/>
        </p:nvCxnSpPr>
        <p:spPr>
          <a:xfrm>
            <a:off x="6369269" y="3237901"/>
            <a:ext cx="1933903" cy="475592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ubrik 1">
            <a:extLst>
              <a:ext uri="{FF2B5EF4-FFF2-40B4-BE49-F238E27FC236}">
                <a16:creationId xmlns:a16="http://schemas.microsoft.com/office/drawing/2014/main" id="{70E794CF-D733-8439-F416-108F6AED86AD}"/>
              </a:ext>
            </a:extLst>
          </p:cNvPr>
          <p:cNvSpPr txBox="1">
            <a:spLocks/>
          </p:cNvSpPr>
          <p:nvPr/>
        </p:nvSpPr>
        <p:spPr>
          <a:xfrm>
            <a:off x="247824" y="3581851"/>
            <a:ext cx="8498950" cy="28963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FI" sz="3600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PS Justera antal utrymmen för foton vid behov då vi är olika många ledare i varje grupp</a:t>
            </a:r>
          </a:p>
          <a:p>
            <a:endParaRPr lang="sv-SE" sz="4800" b="1" dirty="0">
              <a:solidFill>
                <a:schemeClr val="bg1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1126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bc3e520-ef61-404c-9884-8037d87292c9}" enabled="0" method="" siteId="{ebc3e520-ef61-404c-9884-8037d87292c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30830</TotalTime>
  <Words>86</Words>
  <Application>Microsoft Office PowerPoint</Application>
  <PresentationFormat>Bredbild</PresentationFormat>
  <Paragraphs>26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Amasis MT Pro Black</vt:lpstr>
      <vt:lpstr>Arial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Niclas Wiking</dc:creator>
  <cp:lastModifiedBy>Niclas Wiking</cp:lastModifiedBy>
  <cp:revision>10</cp:revision>
  <cp:lastPrinted>2023-03-28T07:20:54Z</cp:lastPrinted>
  <dcterms:created xsi:type="dcterms:W3CDTF">2022-03-24T16:39:28Z</dcterms:created>
  <dcterms:modified xsi:type="dcterms:W3CDTF">2024-10-15T13:30:48Z</dcterms:modified>
</cp:coreProperties>
</file>