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2" r:id="rId3"/>
    <p:sldId id="271" r:id="rId4"/>
    <p:sldId id="270" r:id="rId5"/>
    <p:sldId id="265" r:id="rId6"/>
    <p:sldId id="266" r:id="rId7"/>
    <p:sldId id="267" r:id="rId8"/>
    <p:sldId id="268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83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FRYDÉN" userId="35d27b6f-64a6-4c76-a177-bc110e8d48c3" providerId="ADAL" clId="{822D8C8D-65BA-440A-B8A1-E5331F95FDBD}"/>
    <pc:docChg chg="undo custSel addSld delSld modSld">
      <pc:chgData name="Alexander FRYDÉN" userId="35d27b6f-64a6-4c76-a177-bc110e8d48c3" providerId="ADAL" clId="{822D8C8D-65BA-440A-B8A1-E5331F95FDBD}" dt="2025-03-24T08:56:56.588" v="2032" actId="20577"/>
      <pc:docMkLst>
        <pc:docMk/>
      </pc:docMkLst>
      <pc:sldChg chg="del">
        <pc:chgData name="Alexander FRYDÉN" userId="35d27b6f-64a6-4c76-a177-bc110e8d48c3" providerId="ADAL" clId="{822D8C8D-65BA-440A-B8A1-E5331F95FDBD}" dt="2025-03-21T16:06:09.158" v="1841" actId="47"/>
        <pc:sldMkLst>
          <pc:docMk/>
          <pc:sldMk cId="2678870110" sldId="257"/>
        </pc:sldMkLst>
      </pc:sldChg>
      <pc:sldChg chg="add del">
        <pc:chgData name="Alexander FRYDÉN" userId="35d27b6f-64a6-4c76-a177-bc110e8d48c3" providerId="ADAL" clId="{822D8C8D-65BA-440A-B8A1-E5331F95FDBD}" dt="2025-03-21T16:06:14.645" v="1844" actId="47"/>
        <pc:sldMkLst>
          <pc:docMk/>
          <pc:sldMk cId="530055196" sldId="258"/>
        </pc:sldMkLst>
      </pc:sldChg>
      <pc:sldChg chg="del">
        <pc:chgData name="Alexander FRYDÉN" userId="35d27b6f-64a6-4c76-a177-bc110e8d48c3" providerId="ADAL" clId="{822D8C8D-65BA-440A-B8A1-E5331F95FDBD}" dt="2025-03-21T16:06:15.508" v="1845" actId="47"/>
        <pc:sldMkLst>
          <pc:docMk/>
          <pc:sldMk cId="835672008" sldId="259"/>
        </pc:sldMkLst>
      </pc:sldChg>
      <pc:sldChg chg="del">
        <pc:chgData name="Alexander FRYDÉN" userId="35d27b6f-64a6-4c76-a177-bc110e8d48c3" providerId="ADAL" clId="{822D8C8D-65BA-440A-B8A1-E5331F95FDBD}" dt="2025-03-21T16:06:18.856" v="1847" actId="47"/>
        <pc:sldMkLst>
          <pc:docMk/>
          <pc:sldMk cId="1735824597" sldId="260"/>
        </pc:sldMkLst>
      </pc:sldChg>
      <pc:sldChg chg="del">
        <pc:chgData name="Alexander FRYDÉN" userId="35d27b6f-64a6-4c76-a177-bc110e8d48c3" providerId="ADAL" clId="{822D8C8D-65BA-440A-B8A1-E5331F95FDBD}" dt="2025-03-21T16:06:16.741" v="1846" actId="47"/>
        <pc:sldMkLst>
          <pc:docMk/>
          <pc:sldMk cId="3615328099" sldId="261"/>
        </pc:sldMkLst>
      </pc:sldChg>
      <pc:sldChg chg="addSp delSp modSp new mod">
        <pc:chgData name="Alexander FRYDÉN" userId="35d27b6f-64a6-4c76-a177-bc110e8d48c3" providerId="ADAL" clId="{822D8C8D-65BA-440A-B8A1-E5331F95FDBD}" dt="2025-03-21T14:50:41.786" v="246" actId="313"/>
        <pc:sldMkLst>
          <pc:docMk/>
          <pc:sldMk cId="2187878671" sldId="262"/>
        </pc:sldMkLst>
        <pc:spChg chg="mod">
          <ac:chgData name="Alexander FRYDÉN" userId="35d27b6f-64a6-4c76-a177-bc110e8d48c3" providerId="ADAL" clId="{822D8C8D-65BA-440A-B8A1-E5331F95FDBD}" dt="2025-03-21T14:46:09.434" v="60" actId="20577"/>
          <ac:spMkLst>
            <pc:docMk/>
            <pc:sldMk cId="2187878671" sldId="262"/>
            <ac:spMk id="2" creationId="{B2AAC778-D433-48EC-D5ED-C1DFD0467842}"/>
          </ac:spMkLst>
        </pc:spChg>
        <pc:spChg chg="mod">
          <ac:chgData name="Alexander FRYDÉN" userId="35d27b6f-64a6-4c76-a177-bc110e8d48c3" providerId="ADAL" clId="{822D8C8D-65BA-440A-B8A1-E5331F95FDBD}" dt="2025-03-21T14:50:41.786" v="246" actId="313"/>
          <ac:spMkLst>
            <pc:docMk/>
            <pc:sldMk cId="2187878671" sldId="262"/>
            <ac:spMk id="3" creationId="{D403FDDB-62B6-64E9-841C-F4A063EF311D}"/>
          </ac:spMkLst>
        </pc:spChg>
      </pc:sldChg>
      <pc:sldChg chg="modSp new del mod">
        <pc:chgData name="Alexander FRYDÉN" userId="35d27b6f-64a6-4c76-a177-bc110e8d48c3" providerId="ADAL" clId="{822D8C8D-65BA-440A-B8A1-E5331F95FDBD}" dt="2025-03-21T16:05:57.361" v="1840" actId="2696"/>
        <pc:sldMkLst>
          <pc:docMk/>
          <pc:sldMk cId="579328772" sldId="263"/>
        </pc:sldMkLst>
      </pc:sldChg>
      <pc:sldChg chg="new del">
        <pc:chgData name="Alexander FRYDÉN" userId="35d27b6f-64a6-4c76-a177-bc110e8d48c3" providerId="ADAL" clId="{822D8C8D-65BA-440A-B8A1-E5331F95FDBD}" dt="2025-03-21T14:44:29.912" v="47" actId="680"/>
        <pc:sldMkLst>
          <pc:docMk/>
          <pc:sldMk cId="3472727965" sldId="264"/>
        </pc:sldMkLst>
      </pc:sldChg>
      <pc:sldChg chg="add del">
        <pc:chgData name="Alexander FRYDÉN" userId="35d27b6f-64a6-4c76-a177-bc110e8d48c3" providerId="ADAL" clId="{822D8C8D-65BA-440A-B8A1-E5331F95FDBD}" dt="2025-03-21T16:05:52.311" v="1839" actId="2696"/>
        <pc:sldMkLst>
          <pc:docMk/>
          <pc:sldMk cId="3808517984" sldId="264"/>
        </pc:sldMkLst>
      </pc:sldChg>
      <pc:sldChg chg="modSp new mod">
        <pc:chgData name="Alexander FRYDÉN" userId="35d27b6f-64a6-4c76-a177-bc110e8d48c3" providerId="ADAL" clId="{822D8C8D-65BA-440A-B8A1-E5331F95FDBD}" dt="2025-03-24T08:55:34.432" v="1881" actId="20577"/>
        <pc:sldMkLst>
          <pc:docMk/>
          <pc:sldMk cId="777325035" sldId="265"/>
        </pc:sldMkLst>
        <pc:spChg chg="mod">
          <ac:chgData name="Alexander FRYDÉN" userId="35d27b6f-64a6-4c76-a177-bc110e8d48c3" providerId="ADAL" clId="{822D8C8D-65BA-440A-B8A1-E5331F95FDBD}" dt="2025-03-21T14:50:54.560" v="257" actId="20577"/>
          <ac:spMkLst>
            <pc:docMk/>
            <pc:sldMk cId="777325035" sldId="265"/>
            <ac:spMk id="2" creationId="{0DD0C7BD-1EB9-3B81-FEDF-52FABF5E7F3C}"/>
          </ac:spMkLst>
        </pc:spChg>
        <pc:spChg chg="mod">
          <ac:chgData name="Alexander FRYDÉN" userId="35d27b6f-64a6-4c76-a177-bc110e8d48c3" providerId="ADAL" clId="{822D8C8D-65BA-440A-B8A1-E5331F95FDBD}" dt="2025-03-24T08:55:34.432" v="1881" actId="20577"/>
          <ac:spMkLst>
            <pc:docMk/>
            <pc:sldMk cId="777325035" sldId="265"/>
            <ac:spMk id="3" creationId="{2845A910-F7BC-749B-4AFE-0375EA344ED8}"/>
          </ac:spMkLst>
        </pc:spChg>
      </pc:sldChg>
      <pc:sldChg chg="modSp new mod">
        <pc:chgData name="Alexander FRYDÉN" userId="35d27b6f-64a6-4c76-a177-bc110e8d48c3" providerId="ADAL" clId="{822D8C8D-65BA-440A-B8A1-E5331F95FDBD}" dt="2025-03-24T08:55:58.309" v="1893" actId="207"/>
        <pc:sldMkLst>
          <pc:docMk/>
          <pc:sldMk cId="2436125435" sldId="266"/>
        </pc:sldMkLst>
        <pc:spChg chg="mod">
          <ac:chgData name="Alexander FRYDÉN" userId="35d27b6f-64a6-4c76-a177-bc110e8d48c3" providerId="ADAL" clId="{822D8C8D-65BA-440A-B8A1-E5331F95FDBD}" dt="2025-03-21T14:58:52.699" v="641" actId="20577"/>
          <ac:spMkLst>
            <pc:docMk/>
            <pc:sldMk cId="2436125435" sldId="266"/>
            <ac:spMk id="2" creationId="{2EE280B0-8F29-CAD9-0CB0-9A362E20764E}"/>
          </ac:spMkLst>
        </pc:spChg>
        <pc:spChg chg="mod">
          <ac:chgData name="Alexander FRYDÉN" userId="35d27b6f-64a6-4c76-a177-bc110e8d48c3" providerId="ADAL" clId="{822D8C8D-65BA-440A-B8A1-E5331F95FDBD}" dt="2025-03-24T08:55:58.309" v="1893" actId="207"/>
          <ac:spMkLst>
            <pc:docMk/>
            <pc:sldMk cId="2436125435" sldId="266"/>
            <ac:spMk id="3" creationId="{491673B4-0D2E-8655-7972-53D3A326E450}"/>
          </ac:spMkLst>
        </pc:spChg>
      </pc:sldChg>
      <pc:sldChg chg="modSp add mod">
        <pc:chgData name="Alexander FRYDÉN" userId="35d27b6f-64a6-4c76-a177-bc110e8d48c3" providerId="ADAL" clId="{822D8C8D-65BA-440A-B8A1-E5331F95FDBD}" dt="2025-03-24T08:56:45.987" v="2015" actId="20577"/>
        <pc:sldMkLst>
          <pc:docMk/>
          <pc:sldMk cId="3113487822" sldId="267"/>
        </pc:sldMkLst>
        <pc:spChg chg="mod">
          <ac:chgData name="Alexander FRYDÉN" userId="35d27b6f-64a6-4c76-a177-bc110e8d48c3" providerId="ADAL" clId="{822D8C8D-65BA-440A-B8A1-E5331F95FDBD}" dt="2025-03-21T15:04:50.292" v="834" actId="20577"/>
          <ac:spMkLst>
            <pc:docMk/>
            <pc:sldMk cId="3113487822" sldId="267"/>
            <ac:spMk id="2" creationId="{72933A98-7391-98EA-C26F-B447797847AB}"/>
          </ac:spMkLst>
        </pc:spChg>
        <pc:spChg chg="mod">
          <ac:chgData name="Alexander FRYDÉN" userId="35d27b6f-64a6-4c76-a177-bc110e8d48c3" providerId="ADAL" clId="{822D8C8D-65BA-440A-B8A1-E5331F95FDBD}" dt="2025-03-24T08:56:45.987" v="2015" actId="20577"/>
          <ac:spMkLst>
            <pc:docMk/>
            <pc:sldMk cId="3113487822" sldId="267"/>
            <ac:spMk id="3" creationId="{9165EB48-1A98-A2D5-D9A5-7E494B49C018}"/>
          </ac:spMkLst>
        </pc:spChg>
      </pc:sldChg>
      <pc:sldChg chg="modSp add mod">
        <pc:chgData name="Alexander FRYDÉN" userId="35d27b6f-64a6-4c76-a177-bc110e8d48c3" providerId="ADAL" clId="{822D8C8D-65BA-440A-B8A1-E5331F95FDBD}" dt="2025-03-24T08:56:56.588" v="2032" actId="20577"/>
        <pc:sldMkLst>
          <pc:docMk/>
          <pc:sldMk cId="1082569115" sldId="268"/>
        </pc:sldMkLst>
        <pc:spChg chg="mod">
          <ac:chgData name="Alexander FRYDÉN" userId="35d27b6f-64a6-4c76-a177-bc110e8d48c3" providerId="ADAL" clId="{822D8C8D-65BA-440A-B8A1-E5331F95FDBD}" dt="2025-03-21T15:06:58.105" v="859" actId="20577"/>
          <ac:spMkLst>
            <pc:docMk/>
            <pc:sldMk cId="1082569115" sldId="268"/>
            <ac:spMk id="2" creationId="{0A82E612-953E-F4CD-A501-296BA15A3D1B}"/>
          </ac:spMkLst>
        </pc:spChg>
        <pc:spChg chg="mod">
          <ac:chgData name="Alexander FRYDÉN" userId="35d27b6f-64a6-4c76-a177-bc110e8d48c3" providerId="ADAL" clId="{822D8C8D-65BA-440A-B8A1-E5331F95FDBD}" dt="2025-03-24T08:56:56.588" v="2032" actId="20577"/>
          <ac:spMkLst>
            <pc:docMk/>
            <pc:sldMk cId="1082569115" sldId="268"/>
            <ac:spMk id="3" creationId="{4E19402D-FFCD-E235-2AAC-A766BB8FBCC6}"/>
          </ac:spMkLst>
        </pc:spChg>
      </pc:sldChg>
      <pc:sldChg chg="modSp add mod">
        <pc:chgData name="Alexander FRYDÉN" userId="35d27b6f-64a6-4c76-a177-bc110e8d48c3" providerId="ADAL" clId="{822D8C8D-65BA-440A-B8A1-E5331F95FDBD}" dt="2025-03-21T15:33:53.851" v="1658" actId="20577"/>
        <pc:sldMkLst>
          <pc:docMk/>
          <pc:sldMk cId="4228553828" sldId="269"/>
        </pc:sldMkLst>
        <pc:spChg chg="mod">
          <ac:chgData name="Alexander FRYDÉN" userId="35d27b6f-64a6-4c76-a177-bc110e8d48c3" providerId="ADAL" clId="{822D8C8D-65BA-440A-B8A1-E5331F95FDBD}" dt="2025-03-21T15:13:31.879" v="1134" actId="20577"/>
          <ac:spMkLst>
            <pc:docMk/>
            <pc:sldMk cId="4228553828" sldId="269"/>
            <ac:spMk id="2" creationId="{6C6DBFA0-D732-DFCA-B65B-FF55F5C27435}"/>
          </ac:spMkLst>
        </pc:spChg>
        <pc:spChg chg="mod">
          <ac:chgData name="Alexander FRYDÉN" userId="35d27b6f-64a6-4c76-a177-bc110e8d48c3" providerId="ADAL" clId="{822D8C8D-65BA-440A-B8A1-E5331F95FDBD}" dt="2025-03-21T15:33:53.851" v="1658" actId="20577"/>
          <ac:spMkLst>
            <pc:docMk/>
            <pc:sldMk cId="4228553828" sldId="269"/>
            <ac:spMk id="3" creationId="{DF6B50E5-A9E1-B3E3-8D49-296AB5D0182C}"/>
          </ac:spMkLst>
        </pc:spChg>
      </pc:sldChg>
      <pc:sldChg chg="addSp modSp add mod">
        <pc:chgData name="Alexander FRYDÉN" userId="35d27b6f-64a6-4c76-a177-bc110e8d48c3" providerId="ADAL" clId="{822D8C8D-65BA-440A-B8A1-E5331F95FDBD}" dt="2025-03-21T15:43:05.057" v="1838" actId="20577"/>
        <pc:sldMkLst>
          <pc:docMk/>
          <pc:sldMk cId="3792638174" sldId="270"/>
        </pc:sldMkLst>
        <pc:spChg chg="mod">
          <ac:chgData name="Alexander FRYDÉN" userId="35d27b6f-64a6-4c76-a177-bc110e8d48c3" providerId="ADAL" clId="{822D8C8D-65BA-440A-B8A1-E5331F95FDBD}" dt="2025-03-21T15:34:34.352" v="1670" actId="20577"/>
          <ac:spMkLst>
            <pc:docMk/>
            <pc:sldMk cId="3792638174" sldId="270"/>
            <ac:spMk id="2" creationId="{39C3773D-8D82-E6F3-944B-79C34AC7664F}"/>
          </ac:spMkLst>
        </pc:spChg>
        <pc:spChg chg="mod">
          <ac:chgData name="Alexander FRYDÉN" userId="35d27b6f-64a6-4c76-a177-bc110e8d48c3" providerId="ADAL" clId="{822D8C8D-65BA-440A-B8A1-E5331F95FDBD}" dt="2025-03-21T15:43:05.057" v="1838" actId="20577"/>
          <ac:spMkLst>
            <pc:docMk/>
            <pc:sldMk cId="3792638174" sldId="270"/>
            <ac:spMk id="3" creationId="{5E430E20-E76D-01CA-7895-7EEF0F17DE27}"/>
          </ac:spMkLst>
        </pc:spChg>
        <pc:picChg chg="add mod">
          <ac:chgData name="Alexander FRYDÉN" userId="35d27b6f-64a6-4c76-a177-bc110e8d48c3" providerId="ADAL" clId="{822D8C8D-65BA-440A-B8A1-E5331F95FDBD}" dt="2025-03-21T15:36:11.493" v="1713" actId="1076"/>
          <ac:picMkLst>
            <pc:docMk/>
            <pc:sldMk cId="3792638174" sldId="270"/>
            <ac:picMk id="5" creationId="{3CE1A330-1A7A-7A69-3856-81B9FE091776}"/>
          </ac:picMkLst>
        </pc:picChg>
      </pc:sldChg>
      <pc:sldChg chg="addSp modSp new mod">
        <pc:chgData name="Alexander FRYDÉN" userId="35d27b6f-64a6-4c76-a177-bc110e8d48c3" providerId="ADAL" clId="{822D8C8D-65BA-440A-B8A1-E5331F95FDBD}" dt="2025-03-21T15:42:20.348" v="1801" actId="1076"/>
        <pc:sldMkLst>
          <pc:docMk/>
          <pc:sldMk cId="1083654621" sldId="271"/>
        </pc:sldMkLst>
        <pc:spChg chg="mod">
          <ac:chgData name="Alexander FRYDÉN" userId="35d27b6f-64a6-4c76-a177-bc110e8d48c3" providerId="ADAL" clId="{822D8C8D-65BA-440A-B8A1-E5331F95FDBD}" dt="2025-03-21T15:41:35.452" v="1797" actId="20577"/>
          <ac:spMkLst>
            <pc:docMk/>
            <pc:sldMk cId="1083654621" sldId="271"/>
            <ac:spMk id="2" creationId="{A1DA36F5-62DC-DF27-D26D-FA6FDBD10D4D}"/>
          </ac:spMkLst>
        </pc:spChg>
        <pc:picChg chg="add mod">
          <ac:chgData name="Alexander FRYDÉN" userId="35d27b6f-64a6-4c76-a177-bc110e8d48c3" providerId="ADAL" clId="{822D8C8D-65BA-440A-B8A1-E5331F95FDBD}" dt="2025-03-21T15:42:20.348" v="1801" actId="1076"/>
          <ac:picMkLst>
            <pc:docMk/>
            <pc:sldMk cId="1083654621" sldId="271"/>
            <ac:picMk id="5" creationId="{82177F03-31F0-8CFD-8D25-C37D6B0CA58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1EC9C-15B5-489C-8076-0AE2922EDA48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01B732-1ED0-454F-8A50-B9F32483B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231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6812D-C75E-6435-FC26-E8BF2F6605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004086-209F-10A2-2C73-3FE8538C62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8F2DAB-B6A4-9389-911D-0910B4413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EB186-02F5-40FF-B1DB-D7839415AC20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61B2F-F620-D4E8-E415-2696C5461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82D0E7-EE44-2465-5733-CA0EBC29D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D1170-8508-4C7E-8930-717A02A3B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13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D116F-5988-E8D3-5110-0E4F9D85A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A9960-5923-9D56-98F8-6703714279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CB2A1D-5526-82CF-CB3B-D96B4AAB2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EB186-02F5-40FF-B1DB-D7839415AC20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0D2D3-057B-3B36-BC5D-0DF2B0264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3C7357-919D-0BD1-87D3-3DBD2FE3A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D1170-8508-4C7E-8930-717A02A3B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261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3677B7-637D-1812-2622-9F1231FBEB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A5D610-BFF4-28AD-1C43-7B73183402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D0781-8329-6FB6-5951-C41CA5058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EB186-02F5-40FF-B1DB-D7839415AC20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ADCC51-C118-0795-9208-CDDD6B44A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80D38B-9143-A193-F237-4386B9C48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D1170-8508-4C7E-8930-717A02A3B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672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E4FE7-70E3-185B-ED3E-33C708139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BFDC5-2EFE-7C5B-C91E-92D20FDF4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B19BDB-F86E-CBB1-CC69-81B0C3535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EB186-02F5-40FF-B1DB-D7839415AC20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8E86AC-7B7E-4486-D2BB-66BB1DF42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2FD22-C18E-54EB-480F-AB58AAA98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D1170-8508-4C7E-8930-717A02A3B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606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4A7CF-A693-338F-01A9-B7CFA66D3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7F3E5-455A-BD3F-8F93-A3D7D0FC2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ADCBC7-D128-DC1D-DF32-C6471280D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EB186-02F5-40FF-B1DB-D7839415AC20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F51A4-AB13-88A7-F317-B78D4D6D3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D4C462-052B-8E88-8DD5-46016268A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D1170-8508-4C7E-8930-717A02A3B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569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67115-1226-4627-C2DD-15E20B843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435D7-C1E5-2135-15D1-63FFCA203B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3228C-B356-0C6C-FF91-E65D19B35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8AA898-E74E-139A-B76B-596515CED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EB186-02F5-40FF-B1DB-D7839415AC20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51A21B-DB90-39FF-9F46-550413A6B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003D42-74BC-F997-5A23-1136D7BAC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D1170-8508-4C7E-8930-717A02A3B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332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7549B-49A3-C953-AC3B-A52D98D9A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8A1FA3-063B-EA47-DAC8-99553B1A91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87151-EF4A-8786-495F-44B657B31B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65AE89-5D8D-2C34-D61D-C5FABA6E8A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C2CD11-A7F4-377B-F1E1-22C2505D62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6745DF-3FCB-3739-F74F-1BDC75618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EB186-02F5-40FF-B1DB-D7839415AC20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6FAC9E-03BF-07A8-D7B2-9E061BAB2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8A74AE-B2B5-FD63-6566-22F91DD24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D1170-8508-4C7E-8930-717A02A3B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003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70A41-C904-6B9D-9D15-5E900450D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445A8E-66F5-7432-FC81-5BC2BCA0D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EB186-02F5-40FF-B1DB-D7839415AC20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9FB7B8-8CFB-91E1-FD3E-DBBEDA906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DAE667-D95A-91DC-3D79-609364235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D1170-8508-4C7E-8930-717A02A3B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075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862014-2C55-9A75-C3B9-07B234631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EB186-02F5-40FF-B1DB-D7839415AC20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2014B7-472D-958C-3C19-A60C9447E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EE9780-F6D3-5B8C-BC8B-DEA9855DA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D1170-8508-4C7E-8930-717A02A3B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16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E773B-2B62-4576-C31F-A478E554E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AF0A7-9399-4243-8199-77CC9A34F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761C6-E159-D9A7-CDFB-A8B6E08CF0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448D40-AA14-BC61-A36B-1B2AE21AE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EB186-02F5-40FF-B1DB-D7839415AC20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9B3779-2B73-6CCC-E77C-2A2A8EB83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A030BA-EBB2-A71C-5741-50344864C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D1170-8508-4C7E-8930-717A02A3B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292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4F334-6E33-1A25-C4F3-6656EFB85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BC5B6B-F735-523A-FE8F-0B23A0A13B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194BB8-2C37-FB36-B982-6887E462BB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7B32B9-D8FF-A061-A772-5B039E822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EB186-02F5-40FF-B1DB-D7839415AC20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1C589F-5437-5502-90B8-162927D5E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AE8FA5-B468-CE47-DF73-5FCE3349A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D1170-8508-4C7E-8930-717A02A3B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199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F7B1ED-FBCB-A86F-1FB7-64F16BA54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AB9496-E1C9-EDE8-ABEC-30830AAC0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44D5D0-31F8-0B04-ED9F-C12B8CDBAC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1EB186-02F5-40FF-B1DB-D7839415AC20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0AE20D-E4A6-A7FD-02F5-C8998E2F44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22BE66-1BFF-DD80-FE81-E589838711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FD1170-8508-4C7E-8930-717A02A3B5A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81FD34-4F47-6344-F0DB-7907BC707295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933250" y="6672580"/>
            <a:ext cx="347662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2949223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CD2C0-F3B7-2934-7C2B-C3A2459883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1951" y="3485614"/>
            <a:ext cx="9144000" cy="903612"/>
          </a:xfrm>
        </p:spPr>
        <p:txBody>
          <a:bodyPr>
            <a:normAutofit fontScale="90000"/>
          </a:bodyPr>
          <a:lstStyle/>
          <a:p>
            <a:r>
              <a:rPr lang="sv-SE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Hörnebo SK F-17</a:t>
            </a:r>
            <a:endParaRPr lang="en-US" b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A3DDEAD-42B2-77AC-44D0-01BE18365FEA}"/>
              </a:ext>
            </a:extLst>
          </p:cNvPr>
          <p:cNvSpPr txBox="1">
            <a:spLocks/>
          </p:cNvSpPr>
          <p:nvPr/>
        </p:nvSpPr>
        <p:spPr>
          <a:xfrm>
            <a:off x="1691951" y="4183953"/>
            <a:ext cx="9144000" cy="5528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dirty="0">
                <a:solidFill>
                  <a:schemeClr val="bg1"/>
                </a:solidFill>
                <a:latin typeface="Avenir Next LT Pro" panose="020B0504020202020204" pitchFamily="34" charset="0"/>
              </a:rPr>
              <a:t>Föräldramöte</a:t>
            </a:r>
            <a:endParaRPr lang="en-US" sz="2800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9A80FD-F51A-19C5-5BDA-E3E2163828CB}"/>
              </a:ext>
            </a:extLst>
          </p:cNvPr>
          <p:cNvSpPr/>
          <p:nvPr/>
        </p:nvSpPr>
        <p:spPr>
          <a:xfrm>
            <a:off x="0" y="7010400"/>
            <a:ext cx="40644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D4CE4C-B2DD-F200-FBB6-11CCE596302D}"/>
              </a:ext>
            </a:extLst>
          </p:cNvPr>
          <p:cNvSpPr/>
          <p:nvPr/>
        </p:nvSpPr>
        <p:spPr>
          <a:xfrm>
            <a:off x="4063800" y="8920586"/>
            <a:ext cx="4064400" cy="6858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331985-A693-7F04-30B6-75F84A59DA50}"/>
              </a:ext>
            </a:extLst>
          </p:cNvPr>
          <p:cNvSpPr/>
          <p:nvPr/>
        </p:nvSpPr>
        <p:spPr>
          <a:xfrm>
            <a:off x="8127600" y="10925325"/>
            <a:ext cx="40644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7470995-0ECF-DD78-553F-6CBB3BC23726}"/>
              </a:ext>
            </a:extLst>
          </p:cNvPr>
          <p:cNvSpPr/>
          <p:nvPr/>
        </p:nvSpPr>
        <p:spPr>
          <a:xfrm>
            <a:off x="1581601" y="8115139"/>
            <a:ext cx="900000" cy="90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C515F81-AE49-0CA3-8AD6-EE43AB2C40B8}"/>
              </a:ext>
            </a:extLst>
          </p:cNvPr>
          <p:cNvSpPr/>
          <p:nvPr/>
        </p:nvSpPr>
        <p:spPr>
          <a:xfrm>
            <a:off x="5646599" y="10025325"/>
            <a:ext cx="900000" cy="90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927F4F3-449D-C65B-12D7-6F3B6DFC03F3}"/>
              </a:ext>
            </a:extLst>
          </p:cNvPr>
          <p:cNvSpPr/>
          <p:nvPr/>
        </p:nvSpPr>
        <p:spPr>
          <a:xfrm>
            <a:off x="9709201" y="12030064"/>
            <a:ext cx="900000" cy="90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 descr="Bullseye with solid fill">
            <a:extLst>
              <a:ext uri="{FF2B5EF4-FFF2-40B4-BE49-F238E27FC236}">
                <a16:creationId xmlns:a16="http://schemas.microsoft.com/office/drawing/2014/main" id="{C08E9471-A320-2AD5-B31A-E9BB0CAC09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76154" y="8209692"/>
            <a:ext cx="710894" cy="7108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EF360B8-7674-1692-5C3A-C2E0AA2E42F2}"/>
              </a:ext>
            </a:extLst>
          </p:cNvPr>
          <p:cNvSpPr txBox="1"/>
          <p:nvPr/>
        </p:nvSpPr>
        <p:spPr>
          <a:xfrm>
            <a:off x="892135" y="9144905"/>
            <a:ext cx="2273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Målsättning</a:t>
            </a:r>
            <a:endParaRPr lang="en-US" b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4E1F5A-2C14-385F-A56D-7CD55B312F52}"/>
              </a:ext>
            </a:extLst>
          </p:cNvPr>
          <p:cNvSpPr txBox="1"/>
          <p:nvPr/>
        </p:nvSpPr>
        <p:spPr>
          <a:xfrm>
            <a:off x="951657" y="9968021"/>
            <a:ext cx="2214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chemeClr val="bg1"/>
                </a:solidFill>
                <a:latin typeface="Avenir Next LT Pro" panose="020B0504020202020204" pitchFamily="34" charset="0"/>
              </a:rPr>
              <a:t>Ett lag som ska spela många år ihop</a:t>
            </a:r>
            <a:endParaRPr lang="en-US" sz="1600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pic>
        <p:nvPicPr>
          <p:cNvPr id="16" name="Graphic 15" descr="Soccer ball with solid fill">
            <a:extLst>
              <a:ext uri="{FF2B5EF4-FFF2-40B4-BE49-F238E27FC236}">
                <a16:creationId xmlns:a16="http://schemas.microsoft.com/office/drawing/2014/main" id="{537496E7-111E-62A6-E578-0EDCF5CC57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97887" y="10177212"/>
            <a:ext cx="596226" cy="59622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AD9868F-E31C-F520-5408-12425A502F82}"/>
              </a:ext>
            </a:extLst>
          </p:cNvPr>
          <p:cNvSpPr txBox="1"/>
          <p:nvPr/>
        </p:nvSpPr>
        <p:spPr>
          <a:xfrm>
            <a:off x="5127555" y="11057714"/>
            <a:ext cx="2273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Utbildning</a:t>
            </a:r>
            <a:endParaRPr lang="en-US" b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D7381F-67BF-C53D-A66F-4B43AD9D390D}"/>
              </a:ext>
            </a:extLst>
          </p:cNvPr>
          <p:cNvSpPr txBox="1"/>
          <p:nvPr/>
        </p:nvSpPr>
        <p:spPr>
          <a:xfrm>
            <a:off x="5286880" y="11878207"/>
            <a:ext cx="2214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chemeClr val="bg1"/>
                </a:solidFill>
                <a:latin typeface="Avenir Next LT Pro" panose="020B0504020202020204" pitchFamily="34" charset="0"/>
              </a:rPr>
              <a:t>Blanda lek med fotbollsaktioner</a:t>
            </a:r>
            <a:endParaRPr lang="en-US" sz="1600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0538D5-1061-1E2B-1FD2-A579B3115A37}"/>
              </a:ext>
            </a:extLst>
          </p:cNvPr>
          <p:cNvSpPr txBox="1"/>
          <p:nvPr/>
        </p:nvSpPr>
        <p:spPr>
          <a:xfrm>
            <a:off x="5286879" y="12462982"/>
            <a:ext cx="2214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chemeClr val="bg1"/>
                </a:solidFill>
                <a:latin typeface="Avenir Next LT Pro" panose="020B0504020202020204" pitchFamily="34" charset="0"/>
              </a:rPr>
              <a:t>Lita på att tiden jämnar ut nivån</a:t>
            </a:r>
            <a:endParaRPr lang="en-US" sz="1600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pic>
        <p:nvPicPr>
          <p:cNvPr id="21" name="Graphic 20" descr="Lightbulb and gear with solid fill">
            <a:extLst>
              <a:ext uri="{FF2B5EF4-FFF2-40B4-BE49-F238E27FC236}">
                <a16:creationId xmlns:a16="http://schemas.microsoft.com/office/drawing/2014/main" id="{68E548DA-FF49-6BB9-4216-F287AB6E58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63304" y="12186384"/>
            <a:ext cx="591793" cy="59179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80428B8-7C08-0D5C-FC46-B294946214A4}"/>
              </a:ext>
            </a:extLst>
          </p:cNvPr>
          <p:cNvSpPr txBox="1"/>
          <p:nvPr/>
        </p:nvSpPr>
        <p:spPr>
          <a:xfrm>
            <a:off x="9318103" y="13063464"/>
            <a:ext cx="2273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Feedback</a:t>
            </a:r>
            <a:endParaRPr lang="en-US" b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659106E-98F5-3A3B-E025-677E721A89AF}"/>
              </a:ext>
            </a:extLst>
          </p:cNvPr>
          <p:cNvSpPr txBox="1"/>
          <p:nvPr/>
        </p:nvSpPr>
        <p:spPr>
          <a:xfrm>
            <a:off x="9412284" y="13882945"/>
            <a:ext cx="2214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chemeClr val="bg1"/>
                </a:solidFill>
                <a:latin typeface="Avenir Next LT Pro" panose="020B0504020202020204" pitchFamily="34" charset="0"/>
              </a:rPr>
              <a:t>Transparens mellan spelare, ledare och vårdnadshavare</a:t>
            </a:r>
            <a:endParaRPr lang="en-US" sz="1600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2094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AC778-D433-48EC-D5ED-C1DFD0467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Hörnebo SK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3FDDB-62B6-64E9-841C-F4A063EF31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”Klädd i Grönt” Hörnebo </a:t>
            </a:r>
            <a:r>
              <a:rPr lang="sv-SE" dirty="0" err="1"/>
              <a:t>SK’s</a:t>
            </a:r>
            <a:r>
              <a:rPr lang="sv-SE" dirty="0"/>
              <a:t> policy och gröna tråd. </a:t>
            </a:r>
          </a:p>
          <a:p>
            <a:r>
              <a:rPr lang="sv-SE" dirty="0"/>
              <a:t>Laget.se </a:t>
            </a:r>
            <a:r>
              <a:rPr lang="sv-SE" dirty="0">
                <a:sym typeface="Wingdings" panose="05000000000000000000" pitchFamily="2" charset="2"/>
              </a:rPr>
              <a:t> dokument  Föräldrar</a:t>
            </a:r>
          </a:p>
          <a:p>
            <a:endParaRPr lang="sv-SE" dirty="0">
              <a:sym typeface="Wingdings" panose="05000000000000000000" pitchFamily="2" charset="2"/>
            </a:endParaRPr>
          </a:p>
          <a:p>
            <a:r>
              <a:rPr lang="sv-SE" dirty="0">
                <a:sym typeface="Wingdings" panose="05000000000000000000" pitchFamily="2" charset="2"/>
              </a:rPr>
              <a:t>Vision 16-16</a:t>
            </a:r>
          </a:p>
          <a:p>
            <a:pPr marL="0" indent="0">
              <a:buNone/>
            </a:pPr>
            <a:r>
              <a:rPr lang="sv-SE" dirty="0">
                <a:sym typeface="Wingdings" panose="05000000000000000000" pitchFamily="2" charset="2"/>
              </a:rPr>
              <a:t> ”16 tjejer ska spela fotboll det året de fyller 16”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878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A36F5-62DC-DF27-D26D-FA6FDBD1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Hörnebo SK avgift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2ECCB-2A7E-2F3B-482A-13086AC468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177F03-31F0-8CFD-8D25-C37D6B0CA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7939" y="1172352"/>
            <a:ext cx="7044061" cy="500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654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8F1B82-2825-C251-0D51-E476E05B4C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3773D-8D82-E6F3-944B-79C34AC76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Hörnebo SK uppgifter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30E20-E76D-01CA-7895-7EEF0F17DE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Säljuppdrag</a:t>
            </a:r>
          </a:p>
          <a:p>
            <a:r>
              <a:rPr lang="sv-SE" dirty="0"/>
              <a:t>Kiosk – 24/8</a:t>
            </a:r>
          </a:p>
          <a:p>
            <a:r>
              <a:rPr lang="sv-SE" dirty="0" err="1"/>
              <a:t>Bollfia</a:t>
            </a:r>
            <a:r>
              <a:rPr lang="sv-SE" dirty="0"/>
              <a:t> – 24/8</a:t>
            </a:r>
          </a:p>
          <a:p>
            <a:r>
              <a:rPr lang="sv-SE" dirty="0"/>
              <a:t>Städning – v.34-35</a:t>
            </a:r>
          </a:p>
          <a:p>
            <a:r>
              <a:rPr lang="sv-SE" dirty="0" err="1"/>
              <a:t>Ev</a:t>
            </a:r>
            <a:r>
              <a:rPr lang="sv-SE" dirty="0"/>
              <a:t> matchvärdar</a:t>
            </a:r>
          </a:p>
          <a:p>
            <a:r>
              <a:rPr lang="sv-SE" dirty="0"/>
              <a:t>Arbetsdagar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E1A330-1A7A-7A69-3856-81B9FE091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5328" y="1546798"/>
            <a:ext cx="6625139" cy="352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38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0C7BD-1EB9-3B81-FEDF-52FABF5E7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F-17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5A910-F7BC-749B-4AFE-0375EA344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Runt 14 spelare </a:t>
            </a:r>
            <a:r>
              <a:rPr lang="sv-SE" dirty="0">
                <a:sym typeface="Wingdings" panose="05000000000000000000" pitchFamily="2" charset="2"/>
              </a:rPr>
              <a:t> marknadsföring för att bli fler.</a:t>
            </a:r>
            <a:endParaRPr lang="sv-SE" dirty="0"/>
          </a:p>
          <a:p>
            <a:r>
              <a:rPr lang="sv-SE" dirty="0"/>
              <a:t>4st ledare, fler tjejer = fler ledare </a:t>
            </a:r>
          </a:p>
          <a:p>
            <a:pPr marL="0" indent="0">
              <a:buNone/>
            </a:pPr>
            <a:r>
              <a:rPr lang="sv-SE" dirty="0"/>
              <a:t>Alexander </a:t>
            </a:r>
            <a:r>
              <a:rPr lang="sv-SE" dirty="0" err="1"/>
              <a:t>Frydén</a:t>
            </a:r>
            <a:r>
              <a:rPr lang="sv-SE" dirty="0"/>
              <a:t> – Huvudtränare</a:t>
            </a:r>
          </a:p>
          <a:p>
            <a:pPr marL="0" indent="0">
              <a:buNone/>
            </a:pPr>
            <a:r>
              <a:rPr lang="sv-SE" dirty="0"/>
              <a:t>Sara Molin-Renström – Assisterande tränare</a:t>
            </a:r>
          </a:p>
          <a:p>
            <a:pPr marL="0" indent="0">
              <a:buNone/>
            </a:pPr>
            <a:r>
              <a:rPr lang="sv-SE" dirty="0"/>
              <a:t>Johanna Carlsson – Assisterande tränare &amp; Relationer</a:t>
            </a:r>
          </a:p>
          <a:p>
            <a:pPr marL="0" indent="0">
              <a:buNone/>
            </a:pPr>
            <a:r>
              <a:rPr lang="sv-SE" dirty="0"/>
              <a:t>Carl-Johan Larsson – Assisterande tränare &amp; Föreningslänk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325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280B0-8F29-CAD9-0CB0-9A362E207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F-17 behov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673B4-0D2E-8655-7972-53D3A326E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Hjälp vid försäljning - samordning</a:t>
            </a:r>
          </a:p>
          <a:p>
            <a:r>
              <a:rPr lang="sv-SE" dirty="0"/>
              <a:t>Hjälp vid arbetspass - samordning</a:t>
            </a:r>
          </a:p>
          <a:p>
            <a:r>
              <a:rPr lang="sv-SE" dirty="0"/>
              <a:t>2st till anläggningsgrupp – första 13-april kl10:00 </a:t>
            </a:r>
            <a:r>
              <a:rPr lang="sv-SE" dirty="0">
                <a:solidFill>
                  <a:srgbClr val="FF0000"/>
                </a:solidFill>
              </a:rPr>
              <a:t>(1st kvar)</a:t>
            </a:r>
          </a:p>
          <a:p>
            <a:r>
              <a:rPr lang="sv-SE" dirty="0"/>
              <a:t>Vid behov, stöttning på träning.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/>
              <a:t>= STAR-föräldrar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125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914A7B-EF8E-9710-91FC-9DADEADA78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33A98-7391-98EA-C26F-B44779784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F-17 kommunikation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5EB48-1A98-A2D5-D9A5-7E494B49C0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Laget.se</a:t>
            </a:r>
          </a:p>
          <a:p>
            <a:r>
              <a:rPr lang="sv-SE" dirty="0" err="1"/>
              <a:t>Supertext</a:t>
            </a:r>
            <a:endParaRPr lang="sv-SE" dirty="0"/>
          </a:p>
          <a:p>
            <a:r>
              <a:rPr lang="sv-SE" dirty="0"/>
              <a:t>”</a:t>
            </a:r>
            <a:r>
              <a:rPr lang="sv-SE" dirty="0" err="1"/>
              <a:t>Omkl.rums</a:t>
            </a:r>
            <a:r>
              <a:rPr lang="sv-SE" dirty="0"/>
              <a:t>-snack” – vi kanske ibland nyttjar </a:t>
            </a:r>
            <a:r>
              <a:rPr lang="sv-SE" dirty="0" err="1"/>
              <a:t>omkl.rum</a:t>
            </a:r>
            <a:r>
              <a:rPr lang="sv-SE" dirty="0"/>
              <a:t> för genomgångar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487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0E845D-6EB9-742F-875C-A4E8A846DD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2E612-953E-F4CD-A501-296BA15A3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F-17 2025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9402D-FFCD-E235-2AAC-A766BB8FB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5 vs 5 – inga fasta målvakter.</a:t>
            </a:r>
          </a:p>
          <a:p>
            <a:r>
              <a:rPr lang="sv-SE" dirty="0"/>
              <a:t>Matchsammandrag – 3st vår, 3st höst. (Inga datum ännu)</a:t>
            </a:r>
          </a:p>
          <a:p>
            <a:r>
              <a:rPr lang="sv-SE" dirty="0"/>
              <a:t>Junicupen, Ardala. 7-juni</a:t>
            </a:r>
          </a:p>
          <a:p>
            <a:r>
              <a:rPr lang="sv-SE" dirty="0"/>
              <a:t>Nabben Cup, Skultorp, 23-augusti</a:t>
            </a:r>
          </a:p>
          <a:p>
            <a:r>
              <a:rPr lang="sv-SE" dirty="0"/>
              <a:t>2st träningar i veckan. Tisdag 17:30-18:30, Lördag 09:00-10:00</a:t>
            </a:r>
          </a:p>
          <a:p>
            <a:pPr marL="0" indent="0">
              <a:buNone/>
            </a:pPr>
            <a:r>
              <a:rPr lang="sv-SE" dirty="0"/>
              <a:t>(Under april andra avvikande tider, se kalender).</a:t>
            </a:r>
          </a:p>
          <a:p>
            <a:endParaRPr lang="sv-SE" dirty="0"/>
          </a:p>
          <a:p>
            <a:r>
              <a:rPr lang="sv-SE" dirty="0"/>
              <a:t>Vi ska ha kul, lära oss fotboll och vara goda vänner.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569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BF685B-B503-ED02-1501-E594BE07F7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DBFA0-D732-DFCA-B65B-FF55F5C27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F-17 Regler/normer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B50E5-A9E1-B3E3-8D49-296AB5D018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Tofs</a:t>
            </a:r>
          </a:p>
          <a:p>
            <a:r>
              <a:rPr lang="sv-SE" dirty="0"/>
              <a:t>Rätt utrustning</a:t>
            </a:r>
          </a:p>
          <a:p>
            <a:r>
              <a:rPr lang="sv-SE" dirty="0"/>
              <a:t>Kom i tid</a:t>
            </a:r>
          </a:p>
          <a:p>
            <a:r>
              <a:rPr lang="sv-SE" dirty="0"/>
              <a:t>Rätt förutsättningar – energipåfyllda. </a:t>
            </a:r>
          </a:p>
          <a:p>
            <a:r>
              <a:rPr lang="sv-SE" dirty="0"/>
              <a:t>Samlingar – Fokus på tränare</a:t>
            </a:r>
          </a:p>
          <a:p>
            <a:r>
              <a:rPr lang="sv-SE" dirty="0"/>
              <a:t>Träning – Utför övningar efter bästa förmåga</a:t>
            </a:r>
          </a:p>
          <a:p>
            <a:r>
              <a:rPr lang="sv-SE" dirty="0"/>
              <a:t> Lagindelning sköter tränarna</a:t>
            </a:r>
          </a:p>
          <a:p>
            <a:r>
              <a:rPr lang="sv-SE" dirty="0"/>
              <a:t>Målvaktsönskning – rullar efter en lista.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553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3108</TotalTime>
  <Words>292</Words>
  <Application>Microsoft Office PowerPoint</Application>
  <PresentationFormat>Widescreen</PresentationFormat>
  <Paragraphs>59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Aptos</vt:lpstr>
      <vt:lpstr>Aptos Display</vt:lpstr>
      <vt:lpstr>Arial</vt:lpstr>
      <vt:lpstr>Avenir Next LT Pro</vt:lpstr>
      <vt:lpstr>Calibri</vt:lpstr>
      <vt:lpstr>Wingdings</vt:lpstr>
      <vt:lpstr>Office Theme</vt:lpstr>
      <vt:lpstr>Hörnebo SK F-17</vt:lpstr>
      <vt:lpstr>Hörnebo SK</vt:lpstr>
      <vt:lpstr>Hörnebo SK avgift</vt:lpstr>
      <vt:lpstr>Hörnebo SK uppgifter</vt:lpstr>
      <vt:lpstr>F-17</vt:lpstr>
      <vt:lpstr>F-17 behov</vt:lpstr>
      <vt:lpstr>F-17 kommunikation</vt:lpstr>
      <vt:lpstr>F-17 2025</vt:lpstr>
      <vt:lpstr>F-17 Regler/normer</vt:lpstr>
    </vt:vector>
  </TitlesOfParts>
  <Company>Aurobay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Hörnebo SK F-17</dc:title>
  <dc:creator>Alexander FRYDÉN</dc:creator>
  <cp:lastModifiedBy>Alexander FRYDÉN</cp:lastModifiedBy>
  <cp:revision>1</cp:revision>
  <dcterms:created xsi:type="dcterms:W3CDTF">2024-06-05T06:41:13Z</dcterms:created>
  <dcterms:modified xsi:type="dcterms:W3CDTF">2025-03-24T08:57:04Z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33c8485-9d69-4f73-ab1c-11ad4b9c4fd4_Enabled">
    <vt:lpwstr>true</vt:lpwstr>
  </property>
  <property fmtid="{D5CDD505-2E9C-101B-9397-08002B2CF9AE}" pid="3" name="MSIP_Label_f33c8485-9d69-4f73-ab1c-11ad4b9c4fd4_SetDate">
    <vt:lpwstr>2024-06-05T12:20:51Z</vt:lpwstr>
  </property>
  <property fmtid="{D5CDD505-2E9C-101B-9397-08002B2CF9AE}" pid="4" name="MSIP_Label_f33c8485-9d69-4f73-ab1c-11ad4b9c4fd4_Method">
    <vt:lpwstr>Standard</vt:lpwstr>
  </property>
  <property fmtid="{D5CDD505-2E9C-101B-9397-08002B2CF9AE}" pid="5" name="MSIP_Label_f33c8485-9d69-4f73-ab1c-11ad4b9c4fd4_Name">
    <vt:lpwstr>Internal - Unencrypted</vt:lpwstr>
  </property>
  <property fmtid="{D5CDD505-2E9C-101B-9397-08002B2CF9AE}" pid="6" name="MSIP_Label_f33c8485-9d69-4f73-ab1c-11ad4b9c4fd4_SiteId">
    <vt:lpwstr>b34b6385-5f3c-4b77-8b68-a7edda31c66c</vt:lpwstr>
  </property>
  <property fmtid="{D5CDD505-2E9C-101B-9397-08002B2CF9AE}" pid="7" name="MSIP_Label_f33c8485-9d69-4f73-ab1c-11ad4b9c4fd4_ActionId">
    <vt:lpwstr>cf6edcd8-1590-4b8e-840e-e71682d96e2c</vt:lpwstr>
  </property>
  <property fmtid="{D5CDD505-2E9C-101B-9397-08002B2CF9AE}" pid="8" name="MSIP_Label_f33c8485-9d69-4f73-ab1c-11ad4b9c4fd4_ContentBits">
    <vt:lpwstr>2</vt:lpwstr>
  </property>
  <property fmtid="{D5CDD505-2E9C-101B-9397-08002B2CF9AE}" pid="9" name="ClassificationContentMarkingFooterLocations">
    <vt:lpwstr>Office Theme:8</vt:lpwstr>
  </property>
  <property fmtid="{D5CDD505-2E9C-101B-9397-08002B2CF9AE}" pid="10" name="ClassificationContentMarkingFooterText">
    <vt:lpwstr>Internal</vt:lpwstr>
  </property>
</Properties>
</file>