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61" r:id="rId5"/>
    <p:sldId id="268" r:id="rId6"/>
    <p:sldId id="263" r:id="rId7"/>
    <p:sldId id="262" r:id="rId8"/>
    <p:sldId id="258" r:id="rId9"/>
    <p:sldId id="266" r:id="rId10"/>
    <p:sldId id="264" r:id="rId11"/>
    <p:sldId id="267"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58" autoAdjust="0"/>
    <p:restoredTop sz="94660"/>
  </p:normalViewPr>
  <p:slideViewPr>
    <p:cSldViewPr snapToGrid="0" snapToObjects="1">
      <p:cViewPr varScale="1">
        <p:scale>
          <a:sx n="70" d="100"/>
          <a:sy n="70" d="100"/>
        </p:scale>
        <p:origin x="656"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err="1"/>
              <a:t>Välkommen</a:t>
            </a:r>
            <a:br>
              <a:rPr lang="sv-SE" dirty="0"/>
            </a:br>
            <a:r>
              <a:rPr lang="sv-SE" dirty="0"/>
              <a:t>Säsong 2026</a:t>
            </a:r>
            <a:br>
              <a:rPr lang="sv-SE" dirty="0"/>
            </a:br>
            <a:r>
              <a:rPr lang="sv-SE" dirty="0"/>
              <a:t>HSK F16</a:t>
            </a:r>
            <a:endParaRPr dirty="0"/>
          </a:p>
        </p:txBody>
      </p:sp>
      <p:sp>
        <p:nvSpPr>
          <p:cNvPr id="3" name="Content Placeholder 2"/>
          <p:cNvSpPr>
            <a:spLocks noGrp="1"/>
          </p:cNvSpPr>
          <p:nvPr>
            <p:ph idx="1"/>
          </p:nvPr>
        </p:nvSpPr>
        <p:spPr/>
        <p:txBody>
          <a:bodyPr/>
          <a:lstStyle/>
          <a:p>
            <a:pPr marL="0" indent="0">
              <a:buNone/>
              <a:defRPr sz="2400"/>
            </a:pPr>
            <a:endParaRPr dirty="0"/>
          </a:p>
        </p:txBody>
      </p:sp>
      <p:pic>
        <p:nvPicPr>
          <p:cNvPr id="4" name="Picture 3" descr="8CDF22C5-876E-48BB-A2AC-9782DCD6A0C3.jpeg"/>
          <p:cNvPicPr>
            <a:picLocks noChangeAspect="1"/>
          </p:cNvPicPr>
          <p:nvPr/>
        </p:nvPicPr>
        <p:blipFill>
          <a:blip r:embed="rId2"/>
          <a:stretch>
            <a:fillRect/>
          </a:stretch>
        </p:blipFill>
        <p:spPr>
          <a:xfrm>
            <a:off x="1897380" y="2157984"/>
            <a:ext cx="5349240" cy="2743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Kommunikation</a:t>
            </a:r>
          </a:p>
        </p:txBody>
      </p:sp>
      <p:sp>
        <p:nvSpPr>
          <p:cNvPr id="3" name="Content Placeholder 2"/>
          <p:cNvSpPr>
            <a:spLocks noGrp="1"/>
          </p:cNvSpPr>
          <p:nvPr>
            <p:ph idx="1"/>
          </p:nvPr>
        </p:nvSpPr>
        <p:spPr/>
        <p:txBody>
          <a:bodyPr/>
          <a:lstStyle/>
          <a:p>
            <a:pPr>
              <a:defRPr sz="2400"/>
            </a:pPr>
            <a:r>
              <a:rPr lang="sv-SE" dirty="0"/>
              <a:t>Laget.se och supertext</a:t>
            </a:r>
            <a:endParaRPr dirty="0"/>
          </a:p>
          <a:p>
            <a:pPr>
              <a:defRPr sz="2400"/>
            </a:pPr>
            <a:r>
              <a:rPr dirty="0" err="1"/>
              <a:t>Kallelser</a:t>
            </a:r>
            <a:r>
              <a:rPr dirty="0"/>
              <a:t> till matcher</a:t>
            </a:r>
            <a:r>
              <a:rPr lang="sv-SE" dirty="0"/>
              <a:t> och träningar via Laget.se</a:t>
            </a:r>
            <a:endParaRPr dirty="0"/>
          </a:p>
          <a:p>
            <a:pPr>
              <a:defRPr sz="2400"/>
            </a:pPr>
            <a:r>
              <a:rPr dirty="0" err="1"/>
              <a:t>Snabb</a:t>
            </a:r>
            <a:r>
              <a:rPr dirty="0"/>
              <a:t> info </a:t>
            </a:r>
            <a:r>
              <a:rPr dirty="0" err="1"/>
              <a:t>från</a:t>
            </a:r>
            <a:r>
              <a:rPr dirty="0"/>
              <a:t> </a:t>
            </a:r>
            <a:r>
              <a:rPr dirty="0" err="1"/>
              <a:t>ledare</a:t>
            </a:r>
            <a:r>
              <a:rPr lang="sv-SE" dirty="0"/>
              <a:t> via supertext.</a:t>
            </a:r>
            <a:endParaRPr dirty="0"/>
          </a:p>
        </p:txBody>
      </p:sp>
      <p:pic>
        <p:nvPicPr>
          <p:cNvPr id="4" name="Picture 3" descr="8CDF22C5-876E-48BB-A2AC-9782DCD6A0C3.jpeg"/>
          <p:cNvPicPr>
            <a:picLocks noChangeAspect="1"/>
          </p:cNvPicPr>
          <p:nvPr/>
        </p:nvPicPr>
        <p:blipFill>
          <a:blip r:embed="rId2"/>
          <a:stretch>
            <a:fillRect/>
          </a:stretch>
        </p:blipFill>
        <p:spPr>
          <a:xfrm>
            <a:off x="6735149" y="180000"/>
            <a:ext cx="2228851" cy="1143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578E5-64E3-68AC-C59E-CED4FD1ED592}"/>
              </a:ext>
            </a:extLst>
          </p:cNvPr>
          <p:cNvSpPr>
            <a:spLocks noGrp="1"/>
          </p:cNvSpPr>
          <p:nvPr>
            <p:ph type="title"/>
          </p:nvPr>
        </p:nvSpPr>
        <p:spPr/>
        <p:txBody>
          <a:bodyPr/>
          <a:lstStyle/>
          <a:p>
            <a:endParaRPr lang="sv-SE" dirty="0"/>
          </a:p>
        </p:txBody>
      </p:sp>
      <p:pic>
        <p:nvPicPr>
          <p:cNvPr id="5" name="Content Placeholder 4">
            <a:extLst>
              <a:ext uri="{FF2B5EF4-FFF2-40B4-BE49-F238E27FC236}">
                <a16:creationId xmlns:a16="http://schemas.microsoft.com/office/drawing/2014/main" id="{2B427D83-78FC-B4F2-C187-9F74DF70C723}"/>
              </a:ext>
            </a:extLst>
          </p:cNvPr>
          <p:cNvPicPr>
            <a:picLocks noGrp="1" noChangeAspect="1"/>
          </p:cNvPicPr>
          <p:nvPr>
            <p:ph idx="1"/>
          </p:nvPr>
        </p:nvPicPr>
        <p:blipFill>
          <a:blip r:embed="rId2"/>
          <a:stretch>
            <a:fillRect/>
          </a:stretch>
        </p:blipFill>
        <p:spPr>
          <a:xfrm>
            <a:off x="1514729" y="1367402"/>
            <a:ext cx="5220420" cy="5215959"/>
          </a:xfrm>
          <a:prstGeom prst="rect">
            <a:avLst/>
          </a:prstGeom>
        </p:spPr>
      </p:pic>
      <p:pic>
        <p:nvPicPr>
          <p:cNvPr id="6" name="Picture 5" descr="8CDF22C5-876E-48BB-A2AC-9782DCD6A0C3.jpeg">
            <a:extLst>
              <a:ext uri="{FF2B5EF4-FFF2-40B4-BE49-F238E27FC236}">
                <a16:creationId xmlns:a16="http://schemas.microsoft.com/office/drawing/2014/main" id="{EDAF1BAF-47E4-56E2-F884-21F6502AB0BB}"/>
              </a:ext>
            </a:extLst>
          </p:cNvPr>
          <p:cNvPicPr>
            <a:picLocks noChangeAspect="1"/>
          </p:cNvPicPr>
          <p:nvPr/>
        </p:nvPicPr>
        <p:blipFill>
          <a:blip r:embed="rId3"/>
          <a:stretch>
            <a:fillRect/>
          </a:stretch>
        </p:blipFill>
        <p:spPr>
          <a:xfrm>
            <a:off x="6735149" y="180000"/>
            <a:ext cx="2228851" cy="1143000"/>
          </a:xfrm>
          <a:prstGeom prst="rect">
            <a:avLst/>
          </a:prstGeom>
        </p:spPr>
      </p:pic>
    </p:spTree>
    <p:extLst>
      <p:ext uri="{BB962C8B-B14F-4D97-AF65-F5344CB8AC3E}">
        <p14:creationId xmlns:p14="http://schemas.microsoft.com/office/powerpoint/2010/main" val="167191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Frågor &amp; </a:t>
            </a:r>
            <a:r>
              <a:rPr dirty="0" err="1"/>
              <a:t>Diskussion</a:t>
            </a:r>
            <a:endParaRPr dirty="0"/>
          </a:p>
        </p:txBody>
      </p:sp>
      <p:sp>
        <p:nvSpPr>
          <p:cNvPr id="3" name="Content Placeholder 2"/>
          <p:cNvSpPr>
            <a:spLocks noGrp="1"/>
          </p:cNvSpPr>
          <p:nvPr>
            <p:ph idx="1"/>
          </p:nvPr>
        </p:nvSpPr>
        <p:spPr/>
        <p:txBody>
          <a:bodyPr/>
          <a:lstStyle/>
          <a:p>
            <a:pPr>
              <a:defRPr sz="2400"/>
            </a:pPr>
            <a:r>
              <a:t>frågor</a:t>
            </a:r>
            <a:endParaRPr dirty="0"/>
          </a:p>
          <a:p>
            <a:pPr>
              <a:defRPr sz="2400"/>
            </a:pPr>
            <a:r>
              <a:rPr dirty="0" err="1"/>
              <a:t>Synpunkter</a:t>
            </a:r>
            <a:endParaRPr dirty="0"/>
          </a:p>
          <a:p>
            <a:pPr marL="0" indent="0">
              <a:buNone/>
              <a:defRPr sz="2400"/>
            </a:pPr>
            <a:endParaRPr dirty="0"/>
          </a:p>
        </p:txBody>
      </p:sp>
      <p:pic>
        <p:nvPicPr>
          <p:cNvPr id="4" name="Picture 3" descr="8CDF22C5-876E-48BB-A2AC-9782DCD6A0C3.jpeg"/>
          <p:cNvPicPr>
            <a:picLocks noChangeAspect="1"/>
          </p:cNvPicPr>
          <p:nvPr/>
        </p:nvPicPr>
        <p:blipFill>
          <a:blip r:embed="rId2"/>
          <a:stretch>
            <a:fillRect/>
          </a:stretch>
        </p:blipFill>
        <p:spPr>
          <a:xfrm>
            <a:off x="6844877" y="160337"/>
            <a:ext cx="2228851" cy="1143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Mål för säsongen</a:t>
            </a:r>
          </a:p>
        </p:txBody>
      </p:sp>
      <p:sp>
        <p:nvSpPr>
          <p:cNvPr id="3" name="Content Placeholder 2"/>
          <p:cNvSpPr>
            <a:spLocks noGrp="1"/>
          </p:cNvSpPr>
          <p:nvPr>
            <p:ph idx="1"/>
          </p:nvPr>
        </p:nvSpPr>
        <p:spPr/>
        <p:txBody>
          <a:bodyPr/>
          <a:lstStyle/>
          <a:p>
            <a:pPr>
              <a:defRPr sz="2400"/>
            </a:pPr>
            <a:r>
              <a:rPr dirty="0" err="1"/>
              <a:t>Utveckling</a:t>
            </a:r>
            <a:r>
              <a:rPr dirty="0"/>
              <a:t> </a:t>
            </a:r>
            <a:endParaRPr lang="sv-SE" dirty="0"/>
          </a:p>
          <a:p>
            <a:pPr>
              <a:defRPr sz="2400"/>
            </a:pPr>
            <a:r>
              <a:rPr dirty="0" err="1"/>
              <a:t>Lära</a:t>
            </a:r>
            <a:r>
              <a:rPr dirty="0"/>
              <a:t> sig </a:t>
            </a:r>
            <a:r>
              <a:rPr dirty="0" err="1"/>
              <a:t>spelet</a:t>
            </a:r>
            <a:r>
              <a:rPr lang="sv-SE" dirty="0"/>
              <a:t> 7mot7</a:t>
            </a:r>
          </a:p>
          <a:p>
            <a:pPr>
              <a:defRPr sz="2400"/>
            </a:pPr>
            <a:r>
              <a:rPr lang="sv-SE" dirty="0"/>
              <a:t>Glädje</a:t>
            </a:r>
            <a:endParaRPr dirty="0"/>
          </a:p>
        </p:txBody>
      </p:sp>
      <p:pic>
        <p:nvPicPr>
          <p:cNvPr id="4" name="Picture 3" descr="8CDF22C5-876E-48BB-A2AC-9782DCD6A0C3.jpeg"/>
          <p:cNvPicPr>
            <a:picLocks noChangeAspect="1"/>
          </p:cNvPicPr>
          <p:nvPr/>
        </p:nvPicPr>
        <p:blipFill>
          <a:blip r:embed="rId2"/>
          <a:stretch>
            <a:fillRect/>
          </a:stretch>
        </p:blipFill>
        <p:spPr>
          <a:xfrm>
            <a:off x="6735149" y="180000"/>
            <a:ext cx="2228851" cy="1143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Träningar</a:t>
            </a:r>
            <a:endParaRPr dirty="0"/>
          </a:p>
        </p:txBody>
      </p:sp>
      <p:sp>
        <p:nvSpPr>
          <p:cNvPr id="3" name="Content Placeholder 2"/>
          <p:cNvSpPr>
            <a:spLocks noGrp="1"/>
          </p:cNvSpPr>
          <p:nvPr>
            <p:ph idx="1"/>
          </p:nvPr>
        </p:nvSpPr>
        <p:spPr/>
        <p:txBody>
          <a:bodyPr>
            <a:normAutofit fontScale="70000" lnSpcReduction="20000"/>
          </a:bodyPr>
          <a:lstStyle/>
          <a:p>
            <a:pPr>
              <a:defRPr sz="2400"/>
            </a:pPr>
            <a:r>
              <a:rPr b="1" u="sng" dirty="0" err="1"/>
              <a:t>Träningstider</a:t>
            </a:r>
            <a:endParaRPr lang="sv-SE" b="1" u="sng" dirty="0"/>
          </a:p>
          <a:p>
            <a:pPr marL="0" indent="0">
              <a:buNone/>
              <a:defRPr sz="2400"/>
            </a:pPr>
            <a:r>
              <a:rPr lang="sv-SE" i="1" u="sng" dirty="0"/>
              <a:t>Konstgräs</a:t>
            </a:r>
            <a:r>
              <a:rPr lang="sv-SE" dirty="0"/>
              <a:t> </a:t>
            </a:r>
          </a:p>
          <a:p>
            <a:pPr marL="0" indent="0">
              <a:buNone/>
              <a:defRPr sz="2400"/>
            </a:pPr>
            <a:r>
              <a:rPr lang="sv-SE" dirty="0"/>
              <a:t>Lördagar med start 11:e april 10:30-12:00</a:t>
            </a:r>
          </a:p>
          <a:p>
            <a:pPr marL="0" indent="0">
              <a:buNone/>
              <a:defRPr sz="2400"/>
            </a:pPr>
            <a:r>
              <a:rPr lang="sv-SE" dirty="0"/>
              <a:t>Fys torsdagar från och med 16 april</a:t>
            </a:r>
          </a:p>
          <a:p>
            <a:pPr marL="0" indent="0">
              <a:buNone/>
              <a:defRPr sz="2400"/>
            </a:pPr>
            <a:r>
              <a:rPr lang="sv-SE" dirty="0"/>
              <a:t>17:00-17.45 (vid regn/dåligt väder så är vi inomhus)</a:t>
            </a:r>
          </a:p>
          <a:p>
            <a:pPr marL="0" indent="0">
              <a:buNone/>
              <a:defRPr sz="2400"/>
            </a:pPr>
            <a:endParaRPr lang="sv-SE" i="1" u="sng" dirty="0"/>
          </a:p>
          <a:p>
            <a:pPr marL="0" indent="0">
              <a:buNone/>
              <a:defRPr sz="2400"/>
            </a:pPr>
            <a:r>
              <a:rPr lang="sv-SE" i="1" u="sng"/>
              <a:t>Gräs</a:t>
            </a:r>
            <a:r>
              <a:rPr lang="sv-SE"/>
              <a:t> (någong gång i början på maj)</a:t>
            </a:r>
            <a:endParaRPr lang="sv-SE" dirty="0"/>
          </a:p>
          <a:p>
            <a:pPr marL="0" indent="0">
              <a:buNone/>
              <a:defRPr sz="2400"/>
            </a:pPr>
            <a:r>
              <a:rPr lang="sv-SE" dirty="0"/>
              <a:t>Tisdagar och Torsdagar 17:30-19:00  </a:t>
            </a:r>
          </a:p>
          <a:p>
            <a:pPr marL="0" indent="0">
              <a:buNone/>
              <a:defRPr sz="2400"/>
            </a:pPr>
            <a:r>
              <a:rPr lang="sv-SE" dirty="0"/>
              <a:t>Gemensam dusch efter.</a:t>
            </a:r>
          </a:p>
          <a:p>
            <a:pPr marL="0" indent="0">
              <a:buNone/>
              <a:defRPr sz="2400"/>
            </a:pPr>
            <a:endParaRPr lang="sv-SE" dirty="0"/>
          </a:p>
          <a:p>
            <a:pPr marL="0" indent="0">
              <a:buNone/>
              <a:defRPr sz="2400"/>
            </a:pPr>
            <a:r>
              <a:rPr lang="sv-SE" dirty="0"/>
              <a:t>Kommer finnas möjlighet att få träna med F15 (rekommenderar att testa)</a:t>
            </a:r>
          </a:p>
          <a:p>
            <a:pPr marL="0" indent="0">
              <a:buNone/>
              <a:defRPr sz="2400"/>
            </a:pPr>
            <a:endParaRPr lang="sv-SE" dirty="0"/>
          </a:p>
          <a:p>
            <a:pPr marL="0" indent="0">
              <a:buNone/>
              <a:defRPr sz="2400"/>
            </a:pPr>
            <a:r>
              <a:rPr lang="sv-SE" b="1" u="sng" dirty="0"/>
              <a:t>Viktigt</a:t>
            </a:r>
          </a:p>
          <a:p>
            <a:pPr marL="0" indent="0">
              <a:buNone/>
              <a:defRPr sz="2400"/>
            </a:pPr>
            <a:r>
              <a:rPr lang="sv-SE" dirty="0"/>
              <a:t>Träningsnärvaro!</a:t>
            </a:r>
          </a:p>
          <a:p>
            <a:pPr marL="0" indent="0">
              <a:buNone/>
              <a:defRPr sz="2400"/>
            </a:pPr>
            <a:r>
              <a:rPr lang="sv-SE" dirty="0"/>
              <a:t>Och vara i tid!</a:t>
            </a:r>
          </a:p>
          <a:p>
            <a:pPr marL="0" indent="0">
              <a:buNone/>
              <a:defRPr sz="2400"/>
            </a:pPr>
            <a:r>
              <a:rPr lang="sv-SE" dirty="0"/>
              <a:t>Om anmälan gått ut och man ej hunnit svara, meddela på supertext.</a:t>
            </a:r>
          </a:p>
          <a:p>
            <a:pPr marL="0" indent="0">
              <a:buNone/>
              <a:defRPr sz="2400"/>
            </a:pPr>
            <a:endParaRPr dirty="0"/>
          </a:p>
        </p:txBody>
      </p:sp>
      <p:pic>
        <p:nvPicPr>
          <p:cNvPr id="4" name="Picture 3" descr="8CDF22C5-876E-48BB-A2AC-9782DCD6A0C3.jpeg"/>
          <p:cNvPicPr>
            <a:picLocks noChangeAspect="1"/>
          </p:cNvPicPr>
          <p:nvPr/>
        </p:nvPicPr>
        <p:blipFill>
          <a:blip r:embed="rId2"/>
          <a:stretch>
            <a:fillRect/>
          </a:stretch>
        </p:blipFill>
        <p:spPr>
          <a:xfrm>
            <a:off x="6735149" y="180000"/>
            <a:ext cx="2228851" cy="1143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Matcher</a:t>
            </a:r>
          </a:p>
        </p:txBody>
      </p:sp>
      <p:sp>
        <p:nvSpPr>
          <p:cNvPr id="3" name="Content Placeholder 2"/>
          <p:cNvSpPr>
            <a:spLocks noGrp="1"/>
          </p:cNvSpPr>
          <p:nvPr>
            <p:ph idx="1"/>
          </p:nvPr>
        </p:nvSpPr>
        <p:spPr>
          <a:xfrm>
            <a:off x="457200" y="1600200"/>
            <a:ext cx="4553712" cy="4525963"/>
          </a:xfrm>
        </p:spPr>
        <p:txBody>
          <a:bodyPr>
            <a:normAutofit fontScale="92500" lnSpcReduction="20000"/>
          </a:bodyPr>
          <a:lstStyle/>
          <a:p>
            <a:pPr>
              <a:defRPr sz="2400"/>
            </a:pPr>
            <a:r>
              <a:rPr b="1" dirty="0" err="1"/>
              <a:t>Seriespel</a:t>
            </a:r>
            <a:r>
              <a:rPr lang="sv-SE" b="1" dirty="0"/>
              <a:t>  7mot7</a:t>
            </a:r>
          </a:p>
          <a:p>
            <a:pPr marL="0" indent="0">
              <a:buNone/>
              <a:defRPr sz="2400"/>
            </a:pPr>
            <a:r>
              <a:rPr lang="sv-SE" i="1" dirty="0"/>
              <a:t>Matcherna spelas 3x20min.</a:t>
            </a:r>
          </a:p>
          <a:p>
            <a:pPr marL="0" indent="0">
              <a:buNone/>
              <a:defRPr sz="2400"/>
            </a:pPr>
            <a:r>
              <a:rPr lang="sv-SE" i="1" dirty="0"/>
              <a:t>Max 13 spelare per match.</a:t>
            </a:r>
          </a:p>
          <a:p>
            <a:pPr marL="0" indent="0">
              <a:buNone/>
              <a:defRPr sz="2400"/>
            </a:pPr>
            <a:r>
              <a:rPr lang="sv-SE" i="1" dirty="0"/>
              <a:t>Hemmamatcher söndagar 15:00</a:t>
            </a:r>
          </a:p>
          <a:p>
            <a:pPr marL="0" indent="0">
              <a:buNone/>
              <a:defRPr sz="2400"/>
            </a:pPr>
            <a:r>
              <a:rPr lang="sv-SE" i="1" dirty="0"/>
              <a:t>Kommer anmälas ett till lag på halvserie.</a:t>
            </a:r>
            <a:endParaRPr i="1" dirty="0"/>
          </a:p>
          <a:p>
            <a:pPr>
              <a:defRPr sz="2400"/>
            </a:pPr>
            <a:r>
              <a:rPr b="1" dirty="0"/>
              <a:t>Cuper</a:t>
            </a:r>
            <a:endParaRPr lang="sv-SE" b="1" dirty="0"/>
          </a:p>
          <a:p>
            <a:pPr marL="0" indent="0">
              <a:buNone/>
              <a:defRPr sz="2400"/>
            </a:pPr>
            <a:r>
              <a:rPr lang="sv-SE" i="1" dirty="0"/>
              <a:t>Anmälda till Ulvacupen 12-14 juni</a:t>
            </a:r>
          </a:p>
          <a:p>
            <a:pPr marL="0" indent="0">
              <a:buNone/>
              <a:defRPr sz="2400"/>
            </a:pPr>
            <a:r>
              <a:rPr lang="sv-SE" i="1" dirty="0"/>
              <a:t>Habocupen (övernattningscup) kommer ut kallesle snart om man vill vara med.</a:t>
            </a:r>
          </a:p>
          <a:p>
            <a:pPr>
              <a:defRPr sz="2400"/>
            </a:pPr>
            <a:r>
              <a:rPr lang="sv-SE" b="1" i="1" dirty="0"/>
              <a:t>Summercamp</a:t>
            </a:r>
          </a:p>
          <a:p>
            <a:pPr marL="0" indent="0">
              <a:buNone/>
              <a:defRPr sz="2400"/>
            </a:pPr>
            <a:r>
              <a:rPr lang="sv-SE" i="1" dirty="0"/>
              <a:t>Helgen vecka 31, 50 platser.</a:t>
            </a:r>
          </a:p>
        </p:txBody>
      </p:sp>
      <p:pic>
        <p:nvPicPr>
          <p:cNvPr id="4" name="Picture 3" descr="8CDF22C5-876E-48BB-A2AC-9782DCD6A0C3.jpeg"/>
          <p:cNvPicPr>
            <a:picLocks noChangeAspect="1"/>
          </p:cNvPicPr>
          <p:nvPr/>
        </p:nvPicPr>
        <p:blipFill>
          <a:blip r:embed="rId2"/>
          <a:stretch>
            <a:fillRect/>
          </a:stretch>
        </p:blipFill>
        <p:spPr>
          <a:xfrm>
            <a:off x="6735149" y="180000"/>
            <a:ext cx="2228851" cy="1143000"/>
          </a:xfrm>
          <a:prstGeom prst="rect">
            <a:avLst/>
          </a:prstGeom>
        </p:spPr>
      </p:pic>
      <p:sp>
        <p:nvSpPr>
          <p:cNvPr id="5" name="AutoShape 2" descr="Förhandsgranskning av bild">
            <a:extLst>
              <a:ext uri="{FF2B5EF4-FFF2-40B4-BE49-F238E27FC236}">
                <a16:creationId xmlns:a16="http://schemas.microsoft.com/office/drawing/2014/main" id="{D047BD9D-4BC3-87B4-3758-CDDBA86F4DE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 name="AutoShape 4" descr="Förhandsgranskning av bild">
            <a:extLst>
              <a:ext uri="{FF2B5EF4-FFF2-40B4-BE49-F238E27FC236}">
                <a16:creationId xmlns:a16="http://schemas.microsoft.com/office/drawing/2014/main" id="{8649E019-6BDF-BECF-FEA2-D73637D5ED23}"/>
              </a:ext>
            </a:extLst>
          </p:cNvPr>
          <p:cNvSpPr>
            <a:spLocks noChangeAspect="1" noChangeArrowheads="1"/>
          </p:cNvSpPr>
          <p:nvPr/>
        </p:nvSpPr>
        <p:spPr bwMode="auto">
          <a:xfrm>
            <a:off x="5308685" y="2505456"/>
            <a:ext cx="2852928" cy="28529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 name="AutoShape 6" descr="Förhandsgranskning av bild">
            <a:extLst>
              <a:ext uri="{FF2B5EF4-FFF2-40B4-BE49-F238E27FC236}">
                <a16:creationId xmlns:a16="http://schemas.microsoft.com/office/drawing/2014/main" id="{4E830D79-769D-ABFC-A020-DF701C3CE5A3}"/>
              </a:ext>
            </a:extLst>
          </p:cNvPr>
          <p:cNvSpPr>
            <a:spLocks noChangeAspect="1" noChangeArrowheads="1"/>
          </p:cNvSpPr>
          <p:nvPr/>
        </p:nvSpPr>
        <p:spPr bwMode="auto">
          <a:xfrm>
            <a:off x="5605272" y="2204635"/>
            <a:ext cx="3492077" cy="34920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9" name="Picture 8">
            <a:extLst>
              <a:ext uri="{FF2B5EF4-FFF2-40B4-BE49-F238E27FC236}">
                <a16:creationId xmlns:a16="http://schemas.microsoft.com/office/drawing/2014/main" id="{D6AD7478-3A0B-70BA-DAA5-0F45B25D343B}"/>
              </a:ext>
            </a:extLst>
          </p:cNvPr>
          <p:cNvPicPr>
            <a:picLocks noChangeAspect="1"/>
          </p:cNvPicPr>
          <p:nvPr/>
        </p:nvPicPr>
        <p:blipFill>
          <a:blip r:embed="rId3"/>
          <a:stretch>
            <a:fillRect/>
          </a:stretch>
        </p:blipFill>
        <p:spPr>
          <a:xfrm>
            <a:off x="5651923" y="2524208"/>
            <a:ext cx="3492077" cy="285292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67FB-AAAF-0ABC-9D62-B39088D5A9E8}"/>
              </a:ext>
            </a:extLst>
          </p:cNvPr>
          <p:cNvSpPr>
            <a:spLocks noGrp="1"/>
          </p:cNvSpPr>
          <p:nvPr>
            <p:ph type="title"/>
          </p:nvPr>
        </p:nvSpPr>
        <p:spPr/>
        <p:txBody>
          <a:bodyPr/>
          <a:lstStyle/>
          <a:p>
            <a:endParaRPr lang="sv-SE"/>
          </a:p>
        </p:txBody>
      </p:sp>
      <p:pic>
        <p:nvPicPr>
          <p:cNvPr id="5" name="Content Placeholder 4">
            <a:extLst>
              <a:ext uri="{FF2B5EF4-FFF2-40B4-BE49-F238E27FC236}">
                <a16:creationId xmlns:a16="http://schemas.microsoft.com/office/drawing/2014/main" id="{E13987B1-79C2-D62D-FD78-340CEE1D6C81}"/>
              </a:ext>
            </a:extLst>
          </p:cNvPr>
          <p:cNvPicPr>
            <a:picLocks noGrp="1" noChangeAspect="1"/>
          </p:cNvPicPr>
          <p:nvPr>
            <p:ph idx="1"/>
          </p:nvPr>
        </p:nvPicPr>
        <p:blipFill>
          <a:blip r:embed="rId2"/>
          <a:stretch>
            <a:fillRect/>
          </a:stretch>
        </p:blipFill>
        <p:spPr>
          <a:xfrm>
            <a:off x="1058377" y="274638"/>
            <a:ext cx="6764166" cy="6308724"/>
          </a:xfrm>
          <a:prstGeom prst="rect">
            <a:avLst/>
          </a:prstGeom>
        </p:spPr>
      </p:pic>
    </p:spTree>
    <p:extLst>
      <p:ext uri="{BB962C8B-B14F-4D97-AF65-F5344CB8AC3E}">
        <p14:creationId xmlns:p14="http://schemas.microsoft.com/office/powerpoint/2010/main" val="47807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dirty="0"/>
          </a:p>
        </p:txBody>
      </p:sp>
      <p:pic>
        <p:nvPicPr>
          <p:cNvPr id="7" name="Content Placeholder 6">
            <a:extLst>
              <a:ext uri="{FF2B5EF4-FFF2-40B4-BE49-F238E27FC236}">
                <a16:creationId xmlns:a16="http://schemas.microsoft.com/office/drawing/2014/main" id="{C713A6AC-E339-C2EC-9300-4421C9D2998C}"/>
              </a:ext>
            </a:extLst>
          </p:cNvPr>
          <p:cNvPicPr>
            <a:picLocks noGrp="1" noChangeAspect="1"/>
          </p:cNvPicPr>
          <p:nvPr>
            <p:ph idx="1"/>
          </p:nvPr>
        </p:nvPicPr>
        <p:blipFill>
          <a:blip r:embed="rId2"/>
          <a:stretch>
            <a:fillRect/>
          </a:stretch>
        </p:blipFill>
        <p:spPr>
          <a:xfrm>
            <a:off x="457200" y="1417638"/>
            <a:ext cx="8386570" cy="5294058"/>
          </a:xfrm>
          <a:prstGeom prst="rect">
            <a:avLst/>
          </a:prstGeom>
        </p:spPr>
      </p:pic>
      <p:pic>
        <p:nvPicPr>
          <p:cNvPr id="4" name="Picture 3" descr="8CDF22C5-876E-48BB-A2AC-9782DCD6A0C3.jpeg"/>
          <p:cNvPicPr>
            <a:picLocks noChangeAspect="1"/>
          </p:cNvPicPr>
          <p:nvPr/>
        </p:nvPicPr>
        <p:blipFill>
          <a:blip r:embed="rId3"/>
          <a:stretch>
            <a:fillRect/>
          </a:stretch>
        </p:blipFill>
        <p:spPr>
          <a:xfrm>
            <a:off x="3457574" y="274638"/>
            <a:ext cx="2228851" cy="1143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Föräldraroller</a:t>
            </a:r>
          </a:p>
        </p:txBody>
      </p:sp>
      <p:sp>
        <p:nvSpPr>
          <p:cNvPr id="3" name="Content Placeholder 2"/>
          <p:cNvSpPr>
            <a:spLocks noGrp="1"/>
          </p:cNvSpPr>
          <p:nvPr>
            <p:ph idx="1"/>
          </p:nvPr>
        </p:nvSpPr>
        <p:spPr/>
        <p:txBody>
          <a:bodyPr/>
          <a:lstStyle/>
          <a:p>
            <a:pPr>
              <a:defRPr sz="2400"/>
            </a:pPr>
            <a:r>
              <a:rPr dirty="0" err="1"/>
              <a:t>Stötta</a:t>
            </a:r>
            <a:r>
              <a:rPr dirty="0"/>
              <a:t> </a:t>
            </a:r>
            <a:r>
              <a:rPr dirty="0" err="1"/>
              <a:t>barnen</a:t>
            </a:r>
            <a:r>
              <a:rPr dirty="0"/>
              <a:t> </a:t>
            </a:r>
            <a:r>
              <a:rPr dirty="0" err="1"/>
              <a:t>positivt</a:t>
            </a:r>
            <a:endParaRPr dirty="0"/>
          </a:p>
          <a:p>
            <a:pPr>
              <a:defRPr sz="2400"/>
            </a:pPr>
            <a:r>
              <a:rPr dirty="0"/>
              <a:t>Kiosk / </a:t>
            </a:r>
            <a:r>
              <a:rPr dirty="0" err="1"/>
              <a:t>funktionärer</a:t>
            </a:r>
            <a:r>
              <a:rPr lang="sv-SE" dirty="0"/>
              <a:t> </a:t>
            </a:r>
          </a:p>
          <a:p>
            <a:pPr>
              <a:defRPr sz="2400"/>
            </a:pPr>
            <a:r>
              <a:rPr lang="sv-SE" dirty="0"/>
              <a:t>Föräldrargrupp:</a:t>
            </a:r>
          </a:p>
          <a:p>
            <a:pPr marL="0" indent="0">
              <a:buNone/>
              <a:defRPr sz="2400"/>
            </a:pPr>
            <a:r>
              <a:rPr lang="sv-SE" dirty="0"/>
              <a:t>Planera schema för kiosk/funktionärer och försäljning.</a:t>
            </a:r>
          </a:p>
          <a:p>
            <a:pPr marL="0" indent="0">
              <a:buNone/>
              <a:defRPr sz="2400"/>
            </a:pPr>
            <a:r>
              <a:rPr lang="sv-SE" dirty="0"/>
              <a:t>-Sofia (Penny) och Cecilia (Maja)</a:t>
            </a:r>
          </a:p>
          <a:p>
            <a:pPr>
              <a:defRPr sz="2400"/>
            </a:pPr>
            <a:r>
              <a:rPr lang="sv-SE" dirty="0"/>
              <a:t>Anläggningsgruppen, 2 föräldrar</a:t>
            </a:r>
          </a:p>
          <a:p>
            <a:pPr marL="0" indent="0">
              <a:buNone/>
              <a:defRPr sz="2400"/>
            </a:pPr>
            <a:r>
              <a:rPr lang="sv-SE" dirty="0"/>
              <a:t>Underhåll av anläggning.</a:t>
            </a:r>
          </a:p>
          <a:p>
            <a:pPr marL="0" indent="0">
              <a:buNone/>
              <a:defRPr sz="2400"/>
            </a:pPr>
            <a:r>
              <a:rPr lang="sv-SE" dirty="0"/>
              <a:t>- Stefan (Siri L)</a:t>
            </a:r>
          </a:p>
        </p:txBody>
      </p:sp>
      <p:pic>
        <p:nvPicPr>
          <p:cNvPr id="4" name="Picture 3" descr="8CDF22C5-876E-48BB-A2AC-9782DCD6A0C3.jpeg"/>
          <p:cNvPicPr>
            <a:picLocks noChangeAspect="1"/>
          </p:cNvPicPr>
          <p:nvPr/>
        </p:nvPicPr>
        <p:blipFill>
          <a:blip r:embed="rId2"/>
          <a:stretch>
            <a:fillRect/>
          </a:stretch>
        </p:blipFill>
        <p:spPr>
          <a:xfrm>
            <a:off x="6735149" y="180000"/>
            <a:ext cx="2228851" cy="1143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Bollfior</a:t>
            </a:r>
            <a:endParaRPr dirty="0"/>
          </a:p>
        </p:txBody>
      </p:sp>
      <p:sp>
        <p:nvSpPr>
          <p:cNvPr id="3" name="Content Placeholder 2"/>
          <p:cNvSpPr>
            <a:spLocks noGrp="1"/>
          </p:cNvSpPr>
          <p:nvPr>
            <p:ph idx="1"/>
          </p:nvPr>
        </p:nvSpPr>
        <p:spPr/>
        <p:txBody>
          <a:bodyPr>
            <a:normAutofit fontScale="62500" lnSpcReduction="20000"/>
          </a:bodyPr>
          <a:lstStyle/>
          <a:p>
            <a:pPr marL="0" indent="0">
              <a:buNone/>
              <a:defRPr sz="2400"/>
            </a:pPr>
            <a:r>
              <a:rPr lang="sv-SE" sz="2900" b="1" dirty="0"/>
              <a:t>Hörnebo SK- Ulvåkers IF U		15 aug	14.00	F16</a:t>
            </a:r>
          </a:p>
          <a:p>
            <a:pPr marL="0" indent="0">
              <a:buNone/>
              <a:defRPr sz="2400"/>
            </a:pPr>
            <a:r>
              <a:rPr lang="sv-SE" sz="2900" b="1" dirty="0"/>
              <a:t>Hörnebo SK- Jung-Kvänum 10 IF	04 okt	16.00	F15+F16</a:t>
            </a:r>
          </a:p>
          <a:p>
            <a:r>
              <a:rPr lang="sv-SE" b="1" dirty="0"/>
              <a:t>INSTRUKTIONER </a:t>
            </a:r>
            <a:endParaRPr lang="sv-SE" dirty="0"/>
          </a:p>
          <a:p>
            <a:r>
              <a:rPr lang="sv-SE" b="1" dirty="0"/>
              <a:t>Bollfior 6st</a:t>
            </a:r>
            <a:r>
              <a:rPr lang="sv-SE" dirty="0"/>
              <a:t>/match iförda västar 4 på långsidorna 2 kortsidorna </a:t>
            </a:r>
          </a:p>
          <a:p>
            <a:r>
              <a:rPr lang="sv-SE" dirty="0"/>
              <a:t>Bollfior ska hämta bollar och lämna på angiven plats.</a:t>
            </a:r>
          </a:p>
          <a:p>
            <a:r>
              <a:rPr lang="sv-SE" dirty="0"/>
              <a:t>Samling 30 min före matchstart med resp ledare eller någon förälder</a:t>
            </a:r>
          </a:p>
          <a:p>
            <a:r>
              <a:rPr lang="sv-SE" dirty="0"/>
              <a:t>Bollfior bjuds på 1st korv med bröd och 1st festis i halvlek.</a:t>
            </a:r>
          </a:p>
          <a:p>
            <a:r>
              <a:rPr lang="sv-SE" b="1" u="sng" dirty="0"/>
              <a:t>Kioskpersonal 2st  </a:t>
            </a:r>
            <a:r>
              <a:rPr lang="sv-SE" dirty="0"/>
              <a:t>Bör vara på plats 30min innan matchstart och förbereda och öppna kiosken. Kioskpersonalen bör även vara kvar en stund efter matchen är slut för att spelare ska ha möjlighet att handla.</a:t>
            </a:r>
          </a:p>
          <a:p>
            <a:r>
              <a:rPr lang="sv-SE" b="1" u="sng" dirty="0"/>
              <a:t>Linjedomare 1st </a:t>
            </a:r>
            <a:r>
              <a:rPr lang="sv-SE" dirty="0"/>
              <a:t> Linjedomaren ska vara på plats 10min innan matchstart. Uppgiften är att stå på åskådarsidan och vinka när bollen är utanför sidlinjen. Huvuddomaren bestämmer vilket lag som tilldelas inkastet.</a:t>
            </a:r>
          </a:p>
          <a:p>
            <a:pPr marL="0" indent="0">
              <a:buNone/>
              <a:defRPr sz="2400"/>
            </a:pPr>
            <a:endParaRPr dirty="0"/>
          </a:p>
        </p:txBody>
      </p:sp>
      <p:pic>
        <p:nvPicPr>
          <p:cNvPr id="4" name="Picture 3" descr="8CDF22C5-876E-48BB-A2AC-9782DCD6A0C3.jpeg"/>
          <p:cNvPicPr>
            <a:picLocks noChangeAspect="1"/>
          </p:cNvPicPr>
          <p:nvPr/>
        </p:nvPicPr>
        <p:blipFill>
          <a:blip r:embed="rId2"/>
          <a:stretch>
            <a:fillRect/>
          </a:stretch>
        </p:blipFill>
        <p:spPr>
          <a:xfrm>
            <a:off x="6735149" y="180000"/>
            <a:ext cx="2228851" cy="1143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102E-8192-5803-C74E-A0488FB89400}"/>
              </a:ext>
            </a:extLst>
          </p:cNvPr>
          <p:cNvSpPr>
            <a:spLocks noGrp="1"/>
          </p:cNvSpPr>
          <p:nvPr>
            <p:ph type="title"/>
          </p:nvPr>
        </p:nvSpPr>
        <p:spPr/>
        <p:txBody>
          <a:bodyPr/>
          <a:lstStyle/>
          <a:p>
            <a:r>
              <a:rPr lang="sv-SE" dirty="0"/>
              <a:t>Försäljning</a:t>
            </a:r>
          </a:p>
        </p:txBody>
      </p:sp>
      <p:sp>
        <p:nvSpPr>
          <p:cNvPr id="3" name="Content Placeholder 2">
            <a:extLst>
              <a:ext uri="{FF2B5EF4-FFF2-40B4-BE49-F238E27FC236}">
                <a16:creationId xmlns:a16="http://schemas.microsoft.com/office/drawing/2014/main" id="{8E0534E7-F714-D167-E762-1EE22500C02B}"/>
              </a:ext>
            </a:extLst>
          </p:cNvPr>
          <p:cNvSpPr>
            <a:spLocks noGrp="1"/>
          </p:cNvSpPr>
          <p:nvPr>
            <p:ph idx="1"/>
          </p:nvPr>
        </p:nvSpPr>
        <p:spPr/>
        <p:txBody>
          <a:bodyPr/>
          <a:lstStyle/>
          <a:p>
            <a:r>
              <a:rPr lang="sv-SE" b="1" dirty="0"/>
              <a:t>Kakservice/Ravelli </a:t>
            </a:r>
          </a:p>
          <a:p>
            <a:pPr marL="0" indent="0">
              <a:buNone/>
            </a:pPr>
            <a:r>
              <a:rPr lang="sv-SE" dirty="0"/>
              <a:t>Sälj minst 10 lådor kakor under våren och för minst 1 000kr under hösten av Ravelli (1 500kr vid flera barn i föreningen) alternativt friköp 500kr vår och höst. Gäller spelare födda 2018 och äldre. </a:t>
            </a:r>
          </a:p>
          <a:p>
            <a:r>
              <a:rPr lang="sv-SE" b="1" dirty="0"/>
              <a:t>Idrottsrabatten</a:t>
            </a:r>
          </a:p>
          <a:p>
            <a:pPr marL="0" indent="0">
              <a:buNone/>
            </a:pPr>
            <a:r>
              <a:rPr lang="sv-SE" dirty="0"/>
              <a:t>4st vår och 4st höst/spelare</a:t>
            </a:r>
          </a:p>
        </p:txBody>
      </p:sp>
      <p:pic>
        <p:nvPicPr>
          <p:cNvPr id="4" name="Picture 3" descr="8CDF22C5-876E-48BB-A2AC-9782DCD6A0C3.jpeg">
            <a:extLst>
              <a:ext uri="{FF2B5EF4-FFF2-40B4-BE49-F238E27FC236}">
                <a16:creationId xmlns:a16="http://schemas.microsoft.com/office/drawing/2014/main" id="{0AD07DD9-24FC-B911-ECBF-2CB35CB5F415}"/>
              </a:ext>
            </a:extLst>
          </p:cNvPr>
          <p:cNvPicPr>
            <a:picLocks noChangeAspect="1"/>
          </p:cNvPicPr>
          <p:nvPr/>
        </p:nvPicPr>
        <p:blipFill>
          <a:blip r:embed="rId2"/>
          <a:stretch>
            <a:fillRect/>
          </a:stretch>
        </p:blipFill>
        <p:spPr>
          <a:xfrm>
            <a:off x="6607134" y="180000"/>
            <a:ext cx="2228850" cy="1143000"/>
          </a:xfrm>
          <a:prstGeom prst="rect">
            <a:avLst/>
          </a:prstGeom>
        </p:spPr>
      </p:pic>
    </p:spTree>
    <p:extLst>
      <p:ext uri="{BB962C8B-B14F-4D97-AF65-F5344CB8AC3E}">
        <p14:creationId xmlns:p14="http://schemas.microsoft.com/office/powerpoint/2010/main" val="568373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19540963-e559-4020-8a90-fe8a502c2801}" enabled="1" method="Privileged" siteId="{f25493ae-1c98-41d7-8a33-0be75f5fe603}" removed="0"/>
</clbl:labelList>
</file>

<file path=docProps/app.xml><?xml version="1.0" encoding="utf-8"?>
<Properties xmlns="http://schemas.openxmlformats.org/officeDocument/2006/extended-properties" xmlns:vt="http://schemas.openxmlformats.org/officeDocument/2006/docPropsVTypes">
  <TotalTime>590</TotalTime>
  <Words>412</Words>
  <Application>Microsoft Office PowerPoint</Application>
  <PresentationFormat>On-screen Show (4:3)</PresentationFormat>
  <Paragraphs>64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Välkommen Säsong 2026 HSK F16</vt:lpstr>
      <vt:lpstr>Mål för säsongen</vt:lpstr>
      <vt:lpstr>Träningar</vt:lpstr>
      <vt:lpstr>Matcher</vt:lpstr>
      <vt:lpstr>PowerPoint Presentation</vt:lpstr>
      <vt:lpstr>PowerPoint Presentation</vt:lpstr>
      <vt:lpstr>Föräldraroller</vt:lpstr>
      <vt:lpstr>Bollfior</vt:lpstr>
      <vt:lpstr>Försäljning</vt:lpstr>
      <vt:lpstr>Kommunikation</vt:lpstr>
      <vt:lpstr>PowerPoint Presentation</vt:lpstr>
      <vt:lpstr>Frågor &amp; Diskussion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Patriot Shala</dc:creator>
  <cp:keywords/>
  <dc:description>generated using python-pptx</dc:description>
  <cp:lastModifiedBy>Patriot Shala</cp:lastModifiedBy>
  <cp:revision>14</cp:revision>
  <dcterms:created xsi:type="dcterms:W3CDTF">2013-01-27T09:14:16Z</dcterms:created>
  <dcterms:modified xsi:type="dcterms:W3CDTF">2026-03-25T18:52:20Z</dcterms:modified>
  <cp:category/>
</cp:coreProperties>
</file>