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256" r:id="rId3"/>
    <p:sldId id="260" r:id="rId4"/>
    <p:sldId id="258" r:id="rId5"/>
    <p:sldId id="259" r:id="rId6"/>
    <p:sldId id="261" r:id="rId7"/>
    <p:sldId id="262" r:id="rId8"/>
    <p:sldId id="26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6" r:id="rId20"/>
  </p:sldIdLst>
  <p:sldSz cx="12192000" cy="6858000"/>
  <p:notesSz cx="6858000" cy="9144000"/>
  <p:custShowLst>
    <p:custShow name="Anpassat bildspel 1" id="0">
      <p:sldLst>
        <p:sld r:id="rId9"/>
      </p:sldLst>
    </p:custShow>
  </p:custShow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67CC2C-0D35-4365-AD8C-215B01AE132E}" v="127" dt="2024-03-10T18:31:51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as Bratt" userId="b3677e57ede36ca0" providerId="LiveId" clId="{9B67CC2C-0D35-4365-AD8C-215B01AE132E}"/>
    <pc:docChg chg="undo custSel addSld delSld modSld sldOrd modShowInfo">
      <pc:chgData name="Matthias Bratt" userId="b3677e57ede36ca0" providerId="LiveId" clId="{9B67CC2C-0D35-4365-AD8C-215B01AE132E}" dt="2024-03-16T09:22:45.958" v="3396" actId="20577"/>
      <pc:docMkLst>
        <pc:docMk/>
      </pc:docMkLst>
      <pc:sldChg chg="addSp delSp modSp mod modShow">
        <pc:chgData name="Matthias Bratt" userId="b3677e57ede36ca0" providerId="LiveId" clId="{9B67CC2C-0D35-4365-AD8C-215B01AE132E}" dt="2024-03-10T18:24:36.930" v="3260" actId="1076"/>
        <pc:sldMkLst>
          <pc:docMk/>
          <pc:sldMk cId="663816426" sldId="256"/>
        </pc:sldMkLst>
        <pc:spChg chg="mod">
          <ac:chgData name="Matthias Bratt" userId="b3677e57ede36ca0" providerId="LiveId" clId="{9B67CC2C-0D35-4365-AD8C-215B01AE132E}" dt="2024-03-10T18:24:28.733" v="3258" actId="1076"/>
          <ac:spMkLst>
            <pc:docMk/>
            <pc:sldMk cId="663816426" sldId="256"/>
            <ac:spMk id="8" creationId="{E617469D-92E7-564E-5980-76658D965F10}"/>
          </ac:spMkLst>
        </pc:spChg>
        <pc:spChg chg="mod">
          <ac:chgData name="Matthias Bratt" userId="b3677e57ede36ca0" providerId="LiveId" clId="{9B67CC2C-0D35-4365-AD8C-215B01AE132E}" dt="2024-03-10T18:24:36.930" v="3260" actId="1076"/>
          <ac:spMkLst>
            <pc:docMk/>
            <pc:sldMk cId="663816426" sldId="256"/>
            <ac:spMk id="9" creationId="{FBF51ED0-0C90-E0D2-1635-C8C05AB90473}"/>
          </ac:spMkLst>
        </pc:spChg>
        <pc:spChg chg="mod">
          <ac:chgData name="Matthias Bratt" userId="b3677e57ede36ca0" providerId="LiveId" clId="{9B67CC2C-0D35-4365-AD8C-215B01AE132E}" dt="2024-03-10T18:24:32.522" v="3259" actId="1076"/>
          <ac:spMkLst>
            <pc:docMk/>
            <pc:sldMk cId="663816426" sldId="256"/>
            <ac:spMk id="11" creationId="{5702EC07-ED7B-EDD4-F028-2EF452F76A91}"/>
          </ac:spMkLst>
        </pc:spChg>
        <pc:spChg chg="add del mod">
          <ac:chgData name="Matthias Bratt" userId="b3677e57ede36ca0" providerId="LiveId" clId="{9B67CC2C-0D35-4365-AD8C-215B01AE132E}" dt="2024-03-10T18:24:23.765" v="3257" actId="478"/>
          <ac:spMkLst>
            <pc:docMk/>
            <pc:sldMk cId="663816426" sldId="256"/>
            <ac:spMk id="13" creationId="{D36F54F0-61B2-0A5F-2939-64E49B2F39C4}"/>
          </ac:spMkLst>
        </pc:spChg>
      </pc:sldChg>
      <pc:sldChg chg="addSp delSp modSp del mod setBg">
        <pc:chgData name="Matthias Bratt" userId="b3677e57ede36ca0" providerId="LiveId" clId="{9B67CC2C-0D35-4365-AD8C-215B01AE132E}" dt="2024-03-10T14:34:54.962" v="754" actId="2696"/>
        <pc:sldMkLst>
          <pc:docMk/>
          <pc:sldMk cId="3805279257" sldId="257"/>
        </pc:sldMkLst>
        <pc:spChg chg="add del">
          <ac:chgData name="Matthias Bratt" userId="b3677e57ede36ca0" providerId="LiveId" clId="{9B67CC2C-0D35-4365-AD8C-215B01AE132E}" dt="2024-03-10T13:47:13.495" v="276" actId="26606"/>
          <ac:spMkLst>
            <pc:docMk/>
            <pc:sldMk cId="3805279257" sldId="257"/>
            <ac:spMk id="2" creationId="{3F461153-D16D-81C6-0B02-06AB27493AE0}"/>
          </ac:spMkLst>
        </pc:spChg>
        <pc:spChg chg="del">
          <ac:chgData name="Matthias Bratt" userId="b3677e57ede36ca0" providerId="LiveId" clId="{9B67CC2C-0D35-4365-AD8C-215B01AE132E}" dt="2024-03-10T13:46:48.342" v="271" actId="931"/>
          <ac:spMkLst>
            <pc:docMk/>
            <pc:sldMk cId="3805279257" sldId="257"/>
            <ac:spMk id="3" creationId="{4D0FBD03-8A05-DD41-9704-8C50E7F6C13E}"/>
          </ac:spMkLst>
        </pc:spChg>
        <pc:spChg chg="add mod">
          <ac:chgData name="Matthias Bratt" userId="b3677e57ede36ca0" providerId="LiveId" clId="{9B67CC2C-0D35-4365-AD8C-215B01AE132E}" dt="2024-03-10T14:31:57.385" v="735" actId="478"/>
          <ac:spMkLst>
            <pc:docMk/>
            <pc:sldMk cId="3805279257" sldId="257"/>
            <ac:spMk id="7" creationId="{BF4C06E9-03D1-595E-FEB2-60A3AA437792}"/>
          </ac:spMkLst>
        </pc:spChg>
        <pc:spChg chg="add del">
          <ac:chgData name="Matthias Bratt" userId="b3677e57ede36ca0" providerId="LiveId" clId="{9B67CC2C-0D35-4365-AD8C-215B01AE132E}" dt="2024-03-10T13:48:17.442" v="309" actId="26606"/>
          <ac:spMkLst>
            <pc:docMk/>
            <pc:sldMk cId="3805279257" sldId="257"/>
            <ac:spMk id="9" creationId="{D7DF518C-91B4-830C-CF83-F2A4489D6C62}"/>
          </ac:spMkLst>
        </pc:spChg>
        <pc:spChg chg="add del">
          <ac:chgData name="Matthias Bratt" userId="b3677e57ede36ca0" providerId="LiveId" clId="{9B67CC2C-0D35-4365-AD8C-215B01AE132E}" dt="2024-03-10T13:47:13.478" v="275" actId="26606"/>
          <ac:spMkLst>
            <pc:docMk/>
            <pc:sldMk cId="3805279257" sldId="257"/>
            <ac:spMk id="10" creationId="{42A4FC2C-047E-45A5-965D-8E1E3BF09BC6}"/>
          </ac:spMkLst>
        </pc:spChg>
        <pc:spChg chg="add del">
          <ac:chgData name="Matthias Bratt" userId="b3677e57ede36ca0" providerId="LiveId" clId="{9B67CC2C-0D35-4365-AD8C-215B01AE132E}" dt="2024-03-10T13:48:17.442" v="309" actId="26606"/>
          <ac:spMkLst>
            <pc:docMk/>
            <pc:sldMk cId="3805279257" sldId="257"/>
            <ac:spMk id="12" creationId="{058A14AF-9FB5-4CC7-BA35-E8E85D3EDF0E}"/>
          </ac:spMkLst>
        </pc:spChg>
        <pc:spChg chg="add mod">
          <ac:chgData name="Matthias Bratt" userId="b3677e57ede36ca0" providerId="LiveId" clId="{9B67CC2C-0D35-4365-AD8C-215B01AE132E}" dt="2024-03-10T13:48:17.442" v="309" actId="26606"/>
          <ac:spMkLst>
            <pc:docMk/>
            <pc:sldMk cId="3805279257" sldId="257"/>
            <ac:spMk id="13" creationId="{3F461153-D16D-81C6-0B02-06AB27493AE0}"/>
          </ac:spMkLst>
        </pc:spChg>
        <pc:spChg chg="add del">
          <ac:chgData name="Matthias Bratt" userId="b3677e57ede36ca0" providerId="LiveId" clId="{9B67CC2C-0D35-4365-AD8C-215B01AE132E}" dt="2024-03-10T13:48:17.442" v="309" actId="26606"/>
          <ac:spMkLst>
            <pc:docMk/>
            <pc:sldMk cId="3805279257" sldId="257"/>
            <ac:spMk id="14" creationId="{3A9A4357-BD1D-4622-A4FE-766E6AB8DE84}"/>
          </ac:spMkLst>
        </pc:spChg>
        <pc:spChg chg="add del">
          <ac:chgData name="Matthias Bratt" userId="b3677e57ede36ca0" providerId="LiveId" clId="{9B67CC2C-0D35-4365-AD8C-215B01AE132E}" dt="2024-03-10T13:48:17.442" v="309" actId="26606"/>
          <ac:spMkLst>
            <pc:docMk/>
            <pc:sldMk cId="3805279257" sldId="257"/>
            <ac:spMk id="16" creationId="{E659831F-0D9A-4C63-9EBB-8435B85A440F}"/>
          </ac:spMkLst>
        </pc:spChg>
        <pc:spChg chg="add del">
          <ac:chgData name="Matthias Bratt" userId="b3677e57ede36ca0" providerId="LiveId" clId="{9B67CC2C-0D35-4365-AD8C-215B01AE132E}" dt="2024-03-10T13:48:17.442" v="309" actId="26606"/>
          <ac:spMkLst>
            <pc:docMk/>
            <pc:sldMk cId="3805279257" sldId="257"/>
            <ac:spMk id="18" creationId="{E6995CE5-F890-4ABA-82A2-26507CE8D2A3}"/>
          </ac:spMkLst>
        </pc:spChg>
        <pc:spChg chg="add">
          <ac:chgData name="Matthias Bratt" userId="b3677e57ede36ca0" providerId="LiveId" clId="{9B67CC2C-0D35-4365-AD8C-215B01AE132E}" dt="2024-03-10T13:48:17.442" v="309" actId="26606"/>
          <ac:spMkLst>
            <pc:docMk/>
            <pc:sldMk cId="3805279257" sldId="257"/>
            <ac:spMk id="23" creationId="{5BF4DF2C-F028-4921-9C23-41303F650A62}"/>
          </ac:spMkLst>
        </pc:spChg>
        <pc:spChg chg="add">
          <ac:chgData name="Matthias Bratt" userId="b3677e57ede36ca0" providerId="LiveId" clId="{9B67CC2C-0D35-4365-AD8C-215B01AE132E}" dt="2024-03-10T13:48:17.442" v="309" actId="26606"/>
          <ac:spMkLst>
            <pc:docMk/>
            <pc:sldMk cId="3805279257" sldId="257"/>
            <ac:spMk id="25" creationId="{158B3569-73B2-4D05-8E95-886A6EE17F1F}"/>
          </ac:spMkLst>
        </pc:spChg>
        <pc:grpChg chg="add">
          <ac:chgData name="Matthias Bratt" userId="b3677e57ede36ca0" providerId="LiveId" clId="{9B67CC2C-0D35-4365-AD8C-215B01AE132E}" dt="2024-03-10T13:48:17.442" v="309" actId="26606"/>
          <ac:grpSpMkLst>
            <pc:docMk/>
            <pc:sldMk cId="3805279257" sldId="257"/>
            <ac:grpSpMk id="29" creationId="{892B7B61-D701-474B-AE8F-EA238B550A78}"/>
          </ac:grpSpMkLst>
        </pc:grpChg>
        <pc:picChg chg="add del mod">
          <ac:chgData name="Matthias Bratt" userId="b3677e57ede36ca0" providerId="LiveId" clId="{9B67CC2C-0D35-4365-AD8C-215B01AE132E}" dt="2024-03-10T14:31:57.385" v="735" actId="478"/>
          <ac:picMkLst>
            <pc:docMk/>
            <pc:sldMk cId="3805279257" sldId="257"/>
            <ac:picMk id="5" creationId="{2F4122FB-4B1A-2806-273C-38C12245F239}"/>
          </ac:picMkLst>
        </pc:picChg>
        <pc:cxnChg chg="add">
          <ac:chgData name="Matthias Bratt" userId="b3677e57ede36ca0" providerId="LiveId" clId="{9B67CC2C-0D35-4365-AD8C-215B01AE132E}" dt="2024-03-10T13:48:17.442" v="309" actId="26606"/>
          <ac:cxnSpMkLst>
            <pc:docMk/>
            <pc:sldMk cId="3805279257" sldId="257"/>
            <ac:cxnSpMk id="27" creationId="{56020367-4FD5-4596-8E10-C5F095CD8DBF}"/>
          </ac:cxnSpMkLst>
        </pc:cxnChg>
      </pc:sldChg>
      <pc:sldChg chg="modSp mod">
        <pc:chgData name="Matthias Bratt" userId="b3677e57ede36ca0" providerId="LiveId" clId="{9B67CC2C-0D35-4365-AD8C-215B01AE132E}" dt="2024-03-16T09:20:33.566" v="3386" actId="20577"/>
        <pc:sldMkLst>
          <pc:docMk/>
          <pc:sldMk cId="2356696184" sldId="258"/>
        </pc:sldMkLst>
        <pc:spChg chg="mod">
          <ac:chgData name="Matthias Bratt" userId="b3677e57ede36ca0" providerId="LiveId" clId="{9B67CC2C-0D35-4365-AD8C-215B01AE132E}" dt="2024-03-16T09:20:33.566" v="3386" actId="20577"/>
          <ac:spMkLst>
            <pc:docMk/>
            <pc:sldMk cId="2356696184" sldId="258"/>
            <ac:spMk id="9" creationId="{1D1E357B-EA28-ACA9-D8C8-212C2537245C}"/>
          </ac:spMkLst>
        </pc:spChg>
      </pc:sldChg>
      <pc:sldChg chg="modSp mod">
        <pc:chgData name="Matthias Bratt" userId="b3677e57ede36ca0" providerId="LiveId" clId="{9B67CC2C-0D35-4365-AD8C-215B01AE132E}" dt="2024-03-10T17:13:39.918" v="2890" actId="20577"/>
        <pc:sldMkLst>
          <pc:docMk/>
          <pc:sldMk cId="1140228218" sldId="259"/>
        </pc:sldMkLst>
        <pc:spChg chg="mod">
          <ac:chgData name="Matthias Bratt" userId="b3677e57ede36ca0" providerId="LiveId" clId="{9B67CC2C-0D35-4365-AD8C-215B01AE132E}" dt="2024-03-10T17:13:39.918" v="2890" actId="20577"/>
          <ac:spMkLst>
            <pc:docMk/>
            <pc:sldMk cId="1140228218" sldId="259"/>
            <ac:spMk id="9" creationId="{DFF7087D-FD57-03C2-D01C-C2EBC4B12FF0}"/>
          </ac:spMkLst>
        </pc:spChg>
      </pc:sldChg>
      <pc:sldChg chg="modSp mod ord">
        <pc:chgData name="Matthias Bratt" userId="b3677e57ede36ca0" providerId="LiveId" clId="{9B67CC2C-0D35-4365-AD8C-215B01AE132E}" dt="2024-03-10T17:17:32.369" v="2912" actId="20577"/>
        <pc:sldMkLst>
          <pc:docMk/>
          <pc:sldMk cId="681512112" sldId="260"/>
        </pc:sldMkLst>
        <pc:spChg chg="mod">
          <ac:chgData name="Matthias Bratt" userId="b3677e57ede36ca0" providerId="LiveId" clId="{9B67CC2C-0D35-4365-AD8C-215B01AE132E}" dt="2024-03-10T17:17:32.369" v="2912" actId="20577"/>
          <ac:spMkLst>
            <pc:docMk/>
            <pc:sldMk cId="681512112" sldId="260"/>
            <ac:spMk id="9" creationId="{C0B5F6F5-325D-45EB-CDF0-93C19BF00C70}"/>
          </ac:spMkLst>
        </pc:spChg>
        <pc:spChg chg="mod">
          <ac:chgData name="Matthias Bratt" userId="b3677e57ede36ca0" providerId="LiveId" clId="{9B67CC2C-0D35-4365-AD8C-215B01AE132E}" dt="2024-03-10T13:23:41.256" v="7" actId="20577"/>
          <ac:spMkLst>
            <pc:docMk/>
            <pc:sldMk cId="681512112" sldId="260"/>
            <ac:spMk id="11" creationId="{5FF45A90-A823-19E0-EDDF-A48118B06460}"/>
          </ac:spMkLst>
        </pc:spChg>
      </pc:sldChg>
      <pc:sldChg chg="addSp delSp modSp add mod modClrScheme delDesignElem chgLayout">
        <pc:chgData name="Matthias Bratt" userId="b3677e57ede36ca0" providerId="LiveId" clId="{9B67CC2C-0D35-4365-AD8C-215B01AE132E}" dt="2024-03-16T09:22:45.958" v="3396" actId="20577"/>
        <pc:sldMkLst>
          <pc:docMk/>
          <pc:sldMk cId="2151590167" sldId="261"/>
        </pc:sldMkLst>
        <pc:spChg chg="add del mod ord">
          <ac:chgData name="Matthias Bratt" userId="b3677e57ede36ca0" providerId="LiveId" clId="{9B67CC2C-0D35-4365-AD8C-215B01AE132E}" dt="2024-03-10T13:45:25.143" v="269" actId="700"/>
          <ac:spMkLst>
            <pc:docMk/>
            <pc:sldMk cId="2151590167" sldId="261"/>
            <ac:spMk id="2" creationId="{E7C3AA0B-9CC2-FB5C-0EF6-C5FEB02BD63A}"/>
          </ac:spMkLst>
        </pc:spChg>
        <pc:spChg chg="add del mod ord">
          <ac:chgData name="Matthias Bratt" userId="b3677e57ede36ca0" providerId="LiveId" clId="{9B67CC2C-0D35-4365-AD8C-215B01AE132E}" dt="2024-03-10T13:45:25.143" v="269" actId="700"/>
          <ac:spMkLst>
            <pc:docMk/>
            <pc:sldMk cId="2151590167" sldId="261"/>
            <ac:spMk id="3" creationId="{6B37DB42-81A7-EFA3-4250-BF52A52DB57E}"/>
          </ac:spMkLst>
        </pc:spChg>
        <pc:spChg chg="add del mod ord">
          <ac:chgData name="Matthias Bratt" userId="b3677e57ede36ca0" providerId="LiveId" clId="{9B67CC2C-0D35-4365-AD8C-215B01AE132E}" dt="2024-03-10T13:45:25.143" v="269" actId="700"/>
          <ac:spMkLst>
            <pc:docMk/>
            <pc:sldMk cId="2151590167" sldId="261"/>
            <ac:spMk id="4" creationId="{DF618A27-D9FC-45EB-B0C6-C05BFE4E242E}"/>
          </ac:spMkLst>
        </pc:spChg>
        <pc:spChg chg="mod">
          <ac:chgData name="Matthias Bratt" userId="b3677e57ede36ca0" providerId="LiveId" clId="{9B67CC2C-0D35-4365-AD8C-215B01AE132E}" dt="2024-03-10T14:40:14.749" v="789" actId="1076"/>
          <ac:spMkLst>
            <pc:docMk/>
            <pc:sldMk cId="2151590167" sldId="261"/>
            <ac:spMk id="8" creationId="{68F363AD-A58D-72EF-F2CB-8B51BE06306A}"/>
          </ac:spMkLst>
        </pc:spChg>
        <pc:spChg chg="mod">
          <ac:chgData name="Matthias Bratt" userId="b3677e57ede36ca0" providerId="LiveId" clId="{9B67CC2C-0D35-4365-AD8C-215B01AE132E}" dt="2024-03-16T09:22:45.958" v="3396" actId="20577"/>
          <ac:spMkLst>
            <pc:docMk/>
            <pc:sldMk cId="2151590167" sldId="261"/>
            <ac:spMk id="9" creationId="{96978DC5-4C18-7735-076D-CF32FF8FF4BB}"/>
          </ac:spMkLst>
        </pc:spChg>
        <pc:spChg chg="add del">
          <ac:chgData name="Matthias Bratt" userId="b3677e57ede36ca0" providerId="LiveId" clId="{9B67CC2C-0D35-4365-AD8C-215B01AE132E}" dt="2024-03-10T13:45:25.143" v="269" actId="700"/>
          <ac:spMkLst>
            <pc:docMk/>
            <pc:sldMk cId="2151590167" sldId="261"/>
            <ac:spMk id="10" creationId="{186BD753-4B5E-9708-8021-639AA1043462}"/>
          </ac:spMkLst>
        </pc:spChg>
        <pc:spChg chg="mod">
          <ac:chgData name="Matthias Bratt" userId="b3677e57ede36ca0" providerId="LiveId" clId="{9B67CC2C-0D35-4365-AD8C-215B01AE132E}" dt="2024-03-10T14:40:10.694" v="788" actId="1076"/>
          <ac:spMkLst>
            <pc:docMk/>
            <pc:sldMk cId="2151590167" sldId="261"/>
            <ac:spMk id="11" creationId="{D4DAE572-BF7D-7BC7-8B03-C864356B8D06}"/>
          </ac:spMkLst>
        </pc:spChg>
        <pc:spChg chg="add del">
          <ac:chgData name="Matthias Bratt" userId="b3677e57ede36ca0" providerId="LiveId" clId="{9B67CC2C-0D35-4365-AD8C-215B01AE132E}" dt="2024-03-10T13:45:25.143" v="269" actId="700"/>
          <ac:spMkLst>
            <pc:docMk/>
            <pc:sldMk cId="2151590167" sldId="261"/>
            <ac:spMk id="12" creationId="{FA3B9CFE-EFBB-9D29-EF99-99E47078C9C1}"/>
          </ac:spMkLst>
        </pc:spChg>
        <pc:spChg chg="add del">
          <ac:chgData name="Matthias Bratt" userId="b3677e57ede36ca0" providerId="LiveId" clId="{9B67CC2C-0D35-4365-AD8C-215B01AE132E}" dt="2024-03-10T13:45:25.143" v="269" actId="700"/>
          <ac:spMkLst>
            <pc:docMk/>
            <pc:sldMk cId="2151590167" sldId="261"/>
            <ac:spMk id="14" creationId="{5AADB770-2D1C-5AA3-9EBE-421723783E9B}"/>
          </ac:spMkLst>
        </pc:spChg>
        <pc:spChg chg="add del">
          <ac:chgData name="Matthias Bratt" userId="b3677e57ede36ca0" providerId="LiveId" clId="{9B67CC2C-0D35-4365-AD8C-215B01AE132E}" dt="2024-03-10T13:45:25.143" v="269" actId="700"/>
          <ac:spMkLst>
            <pc:docMk/>
            <pc:sldMk cId="2151590167" sldId="261"/>
            <ac:spMk id="16" creationId="{D7CF424F-8DBC-8C7C-819A-552E7EE8C388}"/>
          </ac:spMkLst>
        </pc:spChg>
        <pc:picChg chg="mod">
          <ac:chgData name="Matthias Bratt" userId="b3677e57ede36ca0" providerId="LiveId" clId="{9B67CC2C-0D35-4365-AD8C-215B01AE132E}" dt="2024-03-10T14:31:41.598" v="734" actId="14100"/>
          <ac:picMkLst>
            <pc:docMk/>
            <pc:sldMk cId="2151590167" sldId="261"/>
            <ac:picMk id="5" creationId="{E898746F-E7EE-CA10-1B0F-22192DFEF804}"/>
          </ac:picMkLst>
        </pc:picChg>
      </pc:sldChg>
      <pc:sldChg chg="addSp delSp modSp new mod setBg">
        <pc:chgData name="Matthias Bratt" userId="b3677e57ede36ca0" providerId="LiveId" clId="{9B67CC2C-0D35-4365-AD8C-215B01AE132E}" dt="2024-03-10T15:02:32.115" v="1582" actId="20577"/>
        <pc:sldMkLst>
          <pc:docMk/>
          <pc:sldMk cId="3076757955" sldId="262"/>
        </pc:sldMkLst>
        <pc:spChg chg="del mod ord">
          <ac:chgData name="Matthias Bratt" userId="b3677e57ede36ca0" providerId="LiveId" clId="{9B67CC2C-0D35-4365-AD8C-215B01AE132E}" dt="2024-03-10T14:43:44.296" v="794" actId="478"/>
          <ac:spMkLst>
            <pc:docMk/>
            <pc:sldMk cId="3076757955" sldId="262"/>
            <ac:spMk id="2" creationId="{29D7603D-FAD6-08C8-F34D-418F64F3980C}"/>
          </ac:spMkLst>
        </pc:spChg>
        <pc:spChg chg="del">
          <ac:chgData name="Matthias Bratt" userId="b3677e57ede36ca0" providerId="LiveId" clId="{9B67CC2C-0D35-4365-AD8C-215B01AE132E}" dt="2024-03-10T14:37:48.702" v="769" actId="931"/>
          <ac:spMkLst>
            <pc:docMk/>
            <pc:sldMk cId="3076757955" sldId="262"/>
            <ac:spMk id="3" creationId="{C5CEABC7-9FBA-76C7-EE50-991E8C908AF1}"/>
          </ac:spMkLst>
        </pc:spChg>
        <pc:spChg chg="del mod">
          <ac:chgData name="Matthias Bratt" userId="b3677e57ede36ca0" providerId="LiveId" clId="{9B67CC2C-0D35-4365-AD8C-215B01AE132E}" dt="2024-03-10T14:43:47.988" v="795" actId="478"/>
          <ac:spMkLst>
            <pc:docMk/>
            <pc:sldMk cId="3076757955" sldId="262"/>
            <ac:spMk id="4" creationId="{731ED99C-C791-8071-B428-0E71A1270F1A}"/>
          </ac:spMkLst>
        </pc:spChg>
        <pc:spChg chg="add del mod">
          <ac:chgData name="Matthias Bratt" userId="b3677e57ede36ca0" providerId="LiveId" clId="{9B67CC2C-0D35-4365-AD8C-215B01AE132E}" dt="2024-03-10T14:43:53.058" v="796" actId="478"/>
          <ac:spMkLst>
            <pc:docMk/>
            <pc:sldMk cId="3076757955" sldId="262"/>
            <ac:spMk id="8" creationId="{CC44F935-90B1-D2AC-C259-56C38B3DBD4E}"/>
          </ac:spMkLst>
        </pc:spChg>
        <pc:spChg chg="add mod">
          <ac:chgData name="Matthias Bratt" userId="b3677e57ede36ca0" providerId="LiveId" clId="{9B67CC2C-0D35-4365-AD8C-215B01AE132E}" dt="2024-03-10T14:45:15.777" v="819" actId="1076"/>
          <ac:spMkLst>
            <pc:docMk/>
            <pc:sldMk cId="3076757955" sldId="262"/>
            <ac:spMk id="9" creationId="{AF9B670D-649A-0F9E-6CAA-0F0DDD626C12}"/>
          </ac:spMkLst>
        </pc:spChg>
        <pc:spChg chg="add mod">
          <ac:chgData name="Matthias Bratt" userId="b3677e57ede36ca0" providerId="LiveId" clId="{9B67CC2C-0D35-4365-AD8C-215B01AE132E}" dt="2024-03-10T14:46:18.253" v="837" actId="255"/>
          <ac:spMkLst>
            <pc:docMk/>
            <pc:sldMk cId="3076757955" sldId="262"/>
            <ac:spMk id="10" creationId="{FB6E4EA4-7E51-C3E4-3897-1D5638E3CD73}"/>
          </ac:spMkLst>
        </pc:spChg>
        <pc:spChg chg="add del">
          <ac:chgData name="Matthias Bratt" userId="b3677e57ede36ca0" providerId="LiveId" clId="{9B67CC2C-0D35-4365-AD8C-215B01AE132E}" dt="2024-03-10T14:38:07.352" v="773" actId="26606"/>
          <ac:spMkLst>
            <pc:docMk/>
            <pc:sldMk cId="3076757955" sldId="262"/>
            <ac:spMk id="11" creationId="{F13C74B1-5B17-4795-BED0-7140497B445A}"/>
          </ac:spMkLst>
        </pc:spChg>
        <pc:spChg chg="add del mod">
          <ac:chgData name="Matthias Bratt" userId="b3677e57ede36ca0" providerId="LiveId" clId="{9B67CC2C-0D35-4365-AD8C-215B01AE132E}" dt="2024-03-10T14:46:47.442" v="842"/>
          <ac:spMkLst>
            <pc:docMk/>
            <pc:sldMk cId="3076757955" sldId="262"/>
            <ac:spMk id="12" creationId="{CF9A4193-30AC-6961-BC0F-B6F3B942FBF6}"/>
          </ac:spMkLst>
        </pc:spChg>
        <pc:spChg chg="add del">
          <ac:chgData name="Matthias Bratt" userId="b3677e57ede36ca0" providerId="LiveId" clId="{9B67CC2C-0D35-4365-AD8C-215B01AE132E}" dt="2024-03-10T14:38:07.352" v="773" actId="26606"/>
          <ac:spMkLst>
            <pc:docMk/>
            <pc:sldMk cId="3076757955" sldId="262"/>
            <ac:spMk id="13" creationId="{D4974D33-8DC5-464E-8C6D-BE58F0669C17}"/>
          </ac:spMkLst>
        </pc:spChg>
        <pc:spChg chg="add mod">
          <ac:chgData name="Matthias Bratt" userId="b3677e57ede36ca0" providerId="LiveId" clId="{9B67CC2C-0D35-4365-AD8C-215B01AE132E}" dt="2024-03-10T15:02:32.115" v="1582" actId="20577"/>
          <ac:spMkLst>
            <pc:docMk/>
            <pc:sldMk cId="3076757955" sldId="262"/>
            <ac:spMk id="14" creationId="{0FAB1722-C3D6-4CEC-7960-835BF825CAF6}"/>
          </ac:spMkLst>
        </pc:spChg>
        <pc:spChg chg="add del">
          <ac:chgData name="Matthias Bratt" userId="b3677e57ede36ca0" providerId="LiveId" clId="{9B67CC2C-0D35-4365-AD8C-215B01AE132E}" dt="2024-03-10T14:38:13.277" v="775" actId="26606"/>
          <ac:spMkLst>
            <pc:docMk/>
            <pc:sldMk cId="3076757955" sldId="262"/>
            <ac:spMk id="15" creationId="{A4A161CC-6DC5-4863-B213-94529D6E06D7}"/>
          </ac:spMkLst>
        </pc:spChg>
        <pc:spChg chg="add del">
          <ac:chgData name="Matthias Bratt" userId="b3677e57ede36ca0" providerId="LiveId" clId="{9B67CC2C-0D35-4365-AD8C-215B01AE132E}" dt="2024-03-10T14:38:13.277" v="775" actId="26606"/>
          <ac:spMkLst>
            <pc:docMk/>
            <pc:sldMk cId="3076757955" sldId="262"/>
            <ac:spMk id="16" creationId="{FB5B0058-AF13-4859-B429-4EDDE2A26F7F}"/>
          </ac:spMkLst>
        </pc:spChg>
        <pc:spChg chg="add del">
          <ac:chgData name="Matthias Bratt" userId="b3677e57ede36ca0" providerId="LiveId" clId="{9B67CC2C-0D35-4365-AD8C-215B01AE132E}" dt="2024-03-10T14:43:09.413" v="793" actId="26606"/>
          <ac:spMkLst>
            <pc:docMk/>
            <pc:sldMk cId="3076757955" sldId="262"/>
            <ac:spMk id="19" creationId="{9AA72BD9-2C5A-4EDC-931F-5AA08EACA0F3}"/>
          </ac:spMkLst>
        </pc:spChg>
        <pc:spChg chg="add del">
          <ac:chgData name="Matthias Bratt" userId="b3677e57ede36ca0" providerId="LiveId" clId="{9B67CC2C-0D35-4365-AD8C-215B01AE132E}" dt="2024-03-10T14:43:09.413" v="793" actId="26606"/>
          <ac:spMkLst>
            <pc:docMk/>
            <pc:sldMk cId="3076757955" sldId="262"/>
            <ac:spMk id="20" creationId="{DD3981AC-7B61-4947-BCF3-F7AA7FA385B9}"/>
          </ac:spMkLst>
        </pc:spChg>
        <pc:spChg chg="add del">
          <ac:chgData name="Matthias Bratt" userId="b3677e57ede36ca0" providerId="LiveId" clId="{9B67CC2C-0D35-4365-AD8C-215B01AE132E}" dt="2024-03-10T14:43:09.413" v="793" actId="26606"/>
          <ac:spMkLst>
            <pc:docMk/>
            <pc:sldMk cId="3076757955" sldId="262"/>
            <ac:spMk id="21" creationId="{55D4142C-5077-457F-A6AD-3FECFDB39685}"/>
          </ac:spMkLst>
        </pc:spChg>
        <pc:spChg chg="add del">
          <ac:chgData name="Matthias Bratt" userId="b3677e57ede36ca0" providerId="LiveId" clId="{9B67CC2C-0D35-4365-AD8C-215B01AE132E}" dt="2024-03-10T14:43:09.413" v="793" actId="26606"/>
          <ac:spMkLst>
            <pc:docMk/>
            <pc:sldMk cId="3076757955" sldId="262"/>
            <ac:spMk id="22" creationId="{7A5F0580-5EE9-419F-96EE-B6529EF6E7D0}"/>
          </ac:spMkLst>
        </pc:spChg>
        <pc:spChg chg="add del">
          <ac:chgData name="Matthias Bratt" userId="b3677e57ede36ca0" providerId="LiveId" clId="{9B67CC2C-0D35-4365-AD8C-215B01AE132E}" dt="2024-03-10T14:43:09.404" v="792" actId="26606"/>
          <ac:spMkLst>
            <pc:docMk/>
            <pc:sldMk cId="3076757955" sldId="262"/>
            <ac:spMk id="27" creationId="{21A75659-5A6F-4F77-9679-678A00B9D8DC}"/>
          </ac:spMkLst>
        </pc:spChg>
        <pc:spChg chg="add del">
          <ac:chgData name="Matthias Bratt" userId="b3677e57ede36ca0" providerId="LiveId" clId="{9B67CC2C-0D35-4365-AD8C-215B01AE132E}" dt="2024-03-10T14:43:09.404" v="792" actId="26606"/>
          <ac:spMkLst>
            <pc:docMk/>
            <pc:sldMk cId="3076757955" sldId="262"/>
            <ac:spMk id="29" creationId="{E30A3A45-140E-431E-AED0-07EF836310B3}"/>
          </ac:spMkLst>
        </pc:spChg>
        <pc:spChg chg="add del">
          <ac:chgData name="Matthias Bratt" userId="b3677e57ede36ca0" providerId="LiveId" clId="{9B67CC2C-0D35-4365-AD8C-215B01AE132E}" dt="2024-03-10T14:43:09.404" v="792" actId="26606"/>
          <ac:spMkLst>
            <pc:docMk/>
            <pc:sldMk cId="3076757955" sldId="262"/>
            <ac:spMk id="31" creationId="{55D4142C-5077-457F-A6AD-3FECFDB39685}"/>
          </ac:spMkLst>
        </pc:spChg>
        <pc:spChg chg="add del">
          <ac:chgData name="Matthias Bratt" userId="b3677e57ede36ca0" providerId="LiveId" clId="{9B67CC2C-0D35-4365-AD8C-215B01AE132E}" dt="2024-03-10T14:43:09.404" v="792" actId="26606"/>
          <ac:spMkLst>
            <pc:docMk/>
            <pc:sldMk cId="3076757955" sldId="262"/>
            <ac:spMk id="33" creationId="{7A5F0580-5EE9-419F-96EE-B6529EF6E7D0}"/>
          </ac:spMkLst>
        </pc:spChg>
        <pc:spChg chg="add del">
          <ac:chgData name="Matthias Bratt" userId="b3677e57ede36ca0" providerId="LiveId" clId="{9B67CC2C-0D35-4365-AD8C-215B01AE132E}" dt="2024-03-10T14:45:05.123" v="817" actId="26606"/>
          <ac:spMkLst>
            <pc:docMk/>
            <pc:sldMk cId="3076757955" sldId="262"/>
            <ac:spMk id="35" creationId="{9AA72BD9-2C5A-4EDC-931F-5AA08EACA0F3}"/>
          </ac:spMkLst>
        </pc:spChg>
        <pc:spChg chg="add del">
          <ac:chgData name="Matthias Bratt" userId="b3677e57ede36ca0" providerId="LiveId" clId="{9B67CC2C-0D35-4365-AD8C-215B01AE132E}" dt="2024-03-10T14:45:05.123" v="817" actId="26606"/>
          <ac:spMkLst>
            <pc:docMk/>
            <pc:sldMk cId="3076757955" sldId="262"/>
            <ac:spMk id="36" creationId="{DD3981AC-7B61-4947-BCF3-F7AA7FA385B9}"/>
          </ac:spMkLst>
        </pc:spChg>
        <pc:spChg chg="add del">
          <ac:chgData name="Matthias Bratt" userId="b3677e57ede36ca0" providerId="LiveId" clId="{9B67CC2C-0D35-4365-AD8C-215B01AE132E}" dt="2024-03-10T14:45:05.123" v="817" actId="26606"/>
          <ac:spMkLst>
            <pc:docMk/>
            <pc:sldMk cId="3076757955" sldId="262"/>
            <ac:spMk id="37" creationId="{55D4142C-5077-457F-A6AD-3FECFDB39685}"/>
          </ac:spMkLst>
        </pc:spChg>
        <pc:spChg chg="add del">
          <ac:chgData name="Matthias Bratt" userId="b3677e57ede36ca0" providerId="LiveId" clId="{9B67CC2C-0D35-4365-AD8C-215B01AE132E}" dt="2024-03-10T14:45:05.123" v="817" actId="26606"/>
          <ac:spMkLst>
            <pc:docMk/>
            <pc:sldMk cId="3076757955" sldId="262"/>
            <ac:spMk id="38" creationId="{7A5F0580-5EE9-419F-96EE-B6529EF6E7D0}"/>
          </ac:spMkLst>
        </pc:spChg>
        <pc:spChg chg="add">
          <ac:chgData name="Matthias Bratt" userId="b3677e57ede36ca0" providerId="LiveId" clId="{9B67CC2C-0D35-4365-AD8C-215B01AE132E}" dt="2024-03-10T14:45:05.123" v="817" actId="26606"/>
          <ac:spMkLst>
            <pc:docMk/>
            <pc:sldMk cId="3076757955" sldId="262"/>
            <ac:spMk id="43" creationId="{0671A8AE-40A1-4631-A6B8-581AFF065482}"/>
          </ac:spMkLst>
        </pc:spChg>
        <pc:spChg chg="add">
          <ac:chgData name="Matthias Bratt" userId="b3677e57ede36ca0" providerId="LiveId" clId="{9B67CC2C-0D35-4365-AD8C-215B01AE132E}" dt="2024-03-10T14:45:05.123" v="817" actId="26606"/>
          <ac:spMkLst>
            <pc:docMk/>
            <pc:sldMk cId="3076757955" sldId="262"/>
            <ac:spMk id="45" creationId="{AB58EF07-17C2-48CF-ABB0-EEF1F17CB8F0}"/>
          </ac:spMkLst>
        </pc:spChg>
        <pc:spChg chg="add">
          <ac:chgData name="Matthias Bratt" userId="b3677e57ede36ca0" providerId="LiveId" clId="{9B67CC2C-0D35-4365-AD8C-215B01AE132E}" dt="2024-03-10T14:45:05.123" v="817" actId="26606"/>
          <ac:spMkLst>
            <pc:docMk/>
            <pc:sldMk cId="3076757955" sldId="262"/>
            <ac:spMk id="47" creationId="{AF2F604E-43BE-4DC3-B983-E071523364F8}"/>
          </ac:spMkLst>
        </pc:spChg>
        <pc:spChg chg="add">
          <ac:chgData name="Matthias Bratt" userId="b3677e57ede36ca0" providerId="LiveId" clId="{9B67CC2C-0D35-4365-AD8C-215B01AE132E}" dt="2024-03-10T14:45:05.123" v="817" actId="26606"/>
          <ac:spMkLst>
            <pc:docMk/>
            <pc:sldMk cId="3076757955" sldId="262"/>
            <ac:spMk id="49" creationId="{08C9B587-E65E-4B52-B37C-ABEBB6E87928}"/>
          </ac:spMkLst>
        </pc:spChg>
        <pc:picChg chg="add mod ord">
          <ac:chgData name="Matthias Bratt" userId="b3677e57ede36ca0" providerId="LiveId" clId="{9B67CC2C-0D35-4365-AD8C-215B01AE132E}" dt="2024-03-10T14:46:52.826" v="843" actId="1076"/>
          <ac:picMkLst>
            <pc:docMk/>
            <pc:sldMk cId="3076757955" sldId="262"/>
            <ac:picMk id="6" creationId="{157C40DA-C52A-1CD2-2A12-68463B61D086}"/>
          </ac:picMkLst>
        </pc:picChg>
        <pc:cxnChg chg="add del">
          <ac:chgData name="Matthias Bratt" userId="b3677e57ede36ca0" providerId="LiveId" clId="{9B67CC2C-0D35-4365-AD8C-215B01AE132E}" dt="2024-03-10T14:38:13.277" v="775" actId="26606"/>
          <ac:cxnSpMkLst>
            <pc:docMk/>
            <pc:sldMk cId="3076757955" sldId="262"/>
            <ac:cxnSpMk id="17" creationId="{AC65C03C-3F17-45DC-A1B9-35ACA43397D4}"/>
          </ac:cxnSpMkLst>
        </pc:cxnChg>
      </pc:sldChg>
      <pc:sldChg chg="addSp delSp modSp new del mod setBg">
        <pc:chgData name="Matthias Bratt" userId="b3677e57ede36ca0" providerId="LiveId" clId="{9B67CC2C-0D35-4365-AD8C-215B01AE132E}" dt="2024-03-10T15:38:11.297" v="1604" actId="2696"/>
        <pc:sldMkLst>
          <pc:docMk/>
          <pc:sldMk cId="687101177" sldId="263"/>
        </pc:sldMkLst>
        <pc:spChg chg="add del">
          <ac:chgData name="Matthias Bratt" userId="b3677e57ede36ca0" providerId="LiveId" clId="{9B67CC2C-0D35-4365-AD8C-215B01AE132E}" dt="2024-03-10T15:35:29.191" v="1599" actId="26606"/>
          <ac:spMkLst>
            <pc:docMk/>
            <pc:sldMk cId="687101177" sldId="263"/>
            <ac:spMk id="5" creationId="{AB8C311F-7253-4AED-9701-7FC0708C41C7}"/>
          </ac:spMkLst>
        </pc:spChg>
        <pc:spChg chg="add del">
          <ac:chgData name="Matthias Bratt" userId="b3677e57ede36ca0" providerId="LiveId" clId="{9B67CC2C-0D35-4365-AD8C-215B01AE132E}" dt="2024-03-10T15:35:29.191" v="1599" actId="26606"/>
          <ac:spMkLst>
            <pc:docMk/>
            <pc:sldMk cId="687101177" sldId="263"/>
            <ac:spMk id="6" creationId="{E2384209-CB15-4CDF-9D31-C44FD9A3F20D}"/>
          </ac:spMkLst>
        </pc:spChg>
        <pc:spChg chg="add del">
          <ac:chgData name="Matthias Bratt" userId="b3677e57ede36ca0" providerId="LiveId" clId="{9B67CC2C-0D35-4365-AD8C-215B01AE132E}" dt="2024-03-10T15:35:29.191" v="1599" actId="26606"/>
          <ac:spMkLst>
            <pc:docMk/>
            <pc:sldMk cId="687101177" sldId="263"/>
            <ac:spMk id="7" creationId="{A8D57A06-A426-446D-B02C-A2DC6B62E45E}"/>
          </ac:spMkLst>
        </pc:spChg>
        <pc:spChg chg="add del">
          <ac:chgData name="Matthias Bratt" userId="b3677e57ede36ca0" providerId="LiveId" clId="{9B67CC2C-0D35-4365-AD8C-215B01AE132E}" dt="2024-03-10T15:33:11.594" v="1588" actId="26606"/>
          <ac:spMkLst>
            <pc:docMk/>
            <pc:sldMk cId="687101177" sldId="263"/>
            <ac:spMk id="8" creationId="{86FF76B9-219D-4469-AF87-0236D29032F1}"/>
          </ac:spMkLst>
        </pc:spChg>
        <pc:spChg chg="add del">
          <ac:chgData name="Matthias Bratt" userId="b3677e57ede36ca0" providerId="LiveId" clId="{9B67CC2C-0D35-4365-AD8C-215B01AE132E}" dt="2024-03-10T15:35:29.191" v="1599" actId="26606"/>
          <ac:spMkLst>
            <pc:docMk/>
            <pc:sldMk cId="687101177" sldId="263"/>
            <ac:spMk id="12" creationId="{2633B3B5-CC90-43F0-8714-D31D1F3F0209}"/>
          </ac:spMkLst>
        </pc:spChg>
        <pc:spChg chg="add del">
          <ac:chgData name="Matthias Bratt" userId="b3677e57ede36ca0" providerId="LiveId" clId="{9B67CC2C-0D35-4365-AD8C-215B01AE132E}" dt="2024-03-10T15:33:11.594" v="1588" actId="26606"/>
          <ac:spMkLst>
            <pc:docMk/>
            <pc:sldMk cId="687101177" sldId="263"/>
            <ac:spMk id="14" creationId="{2E80C965-DB6D-4F81-9E9E-B027384D0BD6}"/>
          </ac:spMkLst>
        </pc:spChg>
        <pc:spChg chg="add">
          <ac:chgData name="Matthias Bratt" userId="b3677e57ede36ca0" providerId="LiveId" clId="{9B67CC2C-0D35-4365-AD8C-215B01AE132E}" dt="2024-03-10T15:35:29.291" v="1600" actId="26606"/>
          <ac:spMkLst>
            <pc:docMk/>
            <pc:sldMk cId="687101177" sldId="263"/>
            <ac:spMk id="15" creationId="{C3862298-AF85-4572-BED3-52E573EBD410}"/>
          </ac:spMkLst>
        </pc:spChg>
        <pc:spChg chg="add del">
          <ac:chgData name="Matthias Bratt" userId="b3677e57ede36ca0" providerId="LiveId" clId="{9B67CC2C-0D35-4365-AD8C-215B01AE132E}" dt="2024-03-10T15:33:11.594" v="1588" actId="26606"/>
          <ac:spMkLst>
            <pc:docMk/>
            <pc:sldMk cId="687101177" sldId="263"/>
            <ac:spMk id="16" creationId="{633C5E46-DAC5-4661-9C87-22B08E2A512F}"/>
          </ac:spMkLst>
        </pc:spChg>
        <pc:spChg chg="add">
          <ac:chgData name="Matthias Bratt" userId="b3677e57ede36ca0" providerId="LiveId" clId="{9B67CC2C-0D35-4365-AD8C-215B01AE132E}" dt="2024-03-10T15:35:29.291" v="1600" actId="26606"/>
          <ac:spMkLst>
            <pc:docMk/>
            <pc:sldMk cId="687101177" sldId="263"/>
            <ac:spMk id="17" creationId="{7BE265E6-D012-42B3-A7DE-C8FEED40DBB7}"/>
          </ac:spMkLst>
        </pc:spChg>
        <pc:spChg chg="add del">
          <ac:chgData name="Matthias Bratt" userId="b3677e57ede36ca0" providerId="LiveId" clId="{9B67CC2C-0D35-4365-AD8C-215B01AE132E}" dt="2024-03-10T15:34:06.799" v="1596" actId="26606"/>
          <ac:spMkLst>
            <pc:docMk/>
            <pc:sldMk cId="687101177" sldId="263"/>
            <ac:spMk id="18" creationId="{42A4FC2C-047E-45A5-965D-8E1E3BF09BC6}"/>
          </ac:spMkLst>
        </pc:spChg>
        <pc:spChg chg="add">
          <ac:chgData name="Matthias Bratt" userId="b3677e57ede36ca0" providerId="LiveId" clId="{9B67CC2C-0D35-4365-AD8C-215B01AE132E}" dt="2024-03-10T15:35:29.291" v="1600" actId="26606"/>
          <ac:spMkLst>
            <pc:docMk/>
            <pc:sldMk cId="687101177" sldId="263"/>
            <ac:spMk id="19" creationId="{6EB9A5AE-0A9C-4EB1-9569-A44D89EFC5BD}"/>
          </ac:spMkLst>
        </pc:spChg>
        <pc:spChg chg="add del">
          <ac:chgData name="Matthias Bratt" userId="b3677e57ede36ca0" providerId="LiveId" clId="{9B67CC2C-0D35-4365-AD8C-215B01AE132E}" dt="2024-03-10T15:33:58.451" v="1593" actId="26606"/>
          <ac:spMkLst>
            <pc:docMk/>
            <pc:sldMk cId="687101177" sldId="263"/>
            <ac:spMk id="25" creationId="{91DE43FD-EB47-414A-B0AB-169B0FFFA527}"/>
          </ac:spMkLst>
        </pc:spChg>
        <pc:spChg chg="add del">
          <ac:chgData name="Matthias Bratt" userId="b3677e57ede36ca0" providerId="LiveId" clId="{9B67CC2C-0D35-4365-AD8C-215B01AE132E}" dt="2024-03-10T15:33:58.451" v="1593" actId="26606"/>
          <ac:spMkLst>
            <pc:docMk/>
            <pc:sldMk cId="687101177" sldId="263"/>
            <ac:spMk id="33" creationId="{0B761509-3B9A-49A6-A84B-C3D86811697D}"/>
          </ac:spMkLst>
        </pc:spChg>
        <pc:spChg chg="add del">
          <ac:chgData name="Matthias Bratt" userId="b3677e57ede36ca0" providerId="LiveId" clId="{9B67CC2C-0D35-4365-AD8C-215B01AE132E}" dt="2024-03-10T15:34:06.052" v="1595" actId="26606"/>
          <ac:spMkLst>
            <pc:docMk/>
            <pc:sldMk cId="687101177" sldId="263"/>
            <ac:spMk id="37" creationId="{42A4FC2C-047E-45A5-965D-8E1E3BF09BC6}"/>
          </ac:spMkLst>
        </pc:spChg>
        <pc:grpChg chg="add del">
          <ac:chgData name="Matthias Bratt" userId="b3677e57ede36ca0" providerId="LiveId" clId="{9B67CC2C-0D35-4365-AD8C-215B01AE132E}" dt="2024-03-10T15:33:11.594" v="1588" actId="26606"/>
          <ac:grpSpMkLst>
            <pc:docMk/>
            <pc:sldMk cId="687101177" sldId="263"/>
            <ac:grpSpMk id="10" creationId="{DB88BD78-87E1-424D-B479-C37D8E41B12E}"/>
          </ac:grpSpMkLst>
        </pc:grpChg>
        <pc:grpChg chg="add del">
          <ac:chgData name="Matthias Bratt" userId="b3677e57ede36ca0" providerId="LiveId" clId="{9B67CC2C-0D35-4365-AD8C-215B01AE132E}" dt="2024-03-10T15:33:46.668" v="1591" actId="26606"/>
          <ac:grpSpMkLst>
            <pc:docMk/>
            <pc:sldMk cId="687101177" sldId="263"/>
            <ac:grpSpMk id="23" creationId="{63737881-458F-40AD-B72B-B57D267DC423}"/>
          </ac:grpSpMkLst>
        </pc:grpChg>
        <pc:grpChg chg="add del">
          <ac:chgData name="Matthias Bratt" userId="b3677e57ede36ca0" providerId="LiveId" clId="{9B67CC2C-0D35-4365-AD8C-215B01AE132E}" dt="2024-03-10T15:33:58.451" v="1593" actId="26606"/>
          <ac:grpSpMkLst>
            <pc:docMk/>
            <pc:sldMk cId="687101177" sldId="263"/>
            <ac:grpSpMk id="27" creationId="{58495BCC-CE77-4CC2-952E-846F41119FD5}"/>
          </ac:grpSpMkLst>
        </pc:grpChg>
        <pc:picChg chg="add mod">
          <ac:chgData name="Matthias Bratt" userId="b3677e57ede36ca0" providerId="LiveId" clId="{9B67CC2C-0D35-4365-AD8C-215B01AE132E}" dt="2024-03-10T15:35:43.733" v="1603" actId="14100"/>
          <ac:picMkLst>
            <pc:docMk/>
            <pc:sldMk cId="687101177" sldId="263"/>
            <ac:picMk id="3" creationId="{4BED0C3E-BD9E-6FB2-9D5E-8ACEF1734802}"/>
          </ac:picMkLst>
        </pc:picChg>
      </pc:sldChg>
      <pc:sldChg chg="addSp delSp modSp new mod ord setBg modClrScheme delAnim modAnim setClrOvrMap delDesignElem chgLayout">
        <pc:chgData name="Matthias Bratt" userId="b3677e57ede36ca0" providerId="LiveId" clId="{9B67CC2C-0D35-4365-AD8C-215B01AE132E}" dt="2024-03-10T16:52:14.347" v="2648" actId="1076"/>
        <pc:sldMkLst>
          <pc:docMk/>
          <pc:sldMk cId="995332267" sldId="263"/>
        </pc:sldMkLst>
        <pc:spChg chg="add mod ord">
          <ac:chgData name="Matthias Bratt" userId="b3677e57ede36ca0" providerId="LiveId" clId="{9B67CC2C-0D35-4365-AD8C-215B01AE132E}" dt="2024-03-10T16:52:14.347" v="2648" actId="1076"/>
          <ac:spMkLst>
            <pc:docMk/>
            <pc:sldMk cId="995332267" sldId="263"/>
            <ac:spMk id="2" creationId="{93724B7B-641E-CB0F-632D-70E4E79B5C50}"/>
          </ac:spMkLst>
        </pc:spChg>
        <pc:spChg chg="add del mod">
          <ac:chgData name="Matthias Bratt" userId="b3677e57ede36ca0" providerId="LiveId" clId="{9B67CC2C-0D35-4365-AD8C-215B01AE132E}" dt="2024-03-10T16:34:17.196" v="2562" actId="26606"/>
          <ac:spMkLst>
            <pc:docMk/>
            <pc:sldMk cId="995332267" sldId="263"/>
            <ac:spMk id="3" creationId="{3D458A05-1157-469E-F4E5-7889AA20EC2E}"/>
          </ac:spMkLst>
        </pc:spChg>
        <pc:spChg chg="add del">
          <ac:chgData name="Matthias Bratt" userId="b3677e57ede36ca0" providerId="LiveId" clId="{9B67CC2C-0D35-4365-AD8C-215B01AE132E}" dt="2024-03-10T15:40:07.376" v="1647" actId="26606"/>
          <ac:spMkLst>
            <pc:docMk/>
            <pc:sldMk cId="995332267" sldId="263"/>
            <ac:spMk id="8" creationId="{C1DD1A8A-57D5-4A81-AD04-532B043C5611}"/>
          </ac:spMkLst>
        </pc:spChg>
        <pc:spChg chg="add del">
          <ac:chgData name="Matthias Bratt" userId="b3677e57ede36ca0" providerId="LiveId" clId="{9B67CC2C-0D35-4365-AD8C-215B01AE132E}" dt="2024-03-10T15:40:07.376" v="1647" actId="26606"/>
          <ac:spMkLst>
            <pc:docMk/>
            <pc:sldMk cId="995332267" sldId="263"/>
            <ac:spMk id="10" creationId="{007891EC-4501-44ED-A8C8-B11B6DB767AB}"/>
          </ac:spMkLst>
        </pc:spChg>
        <pc:spChg chg="add del mod ord">
          <ac:chgData name="Matthias Bratt" userId="b3677e57ede36ca0" providerId="LiveId" clId="{9B67CC2C-0D35-4365-AD8C-215B01AE132E}" dt="2024-03-10T16:51:17.048" v="2639" actId="700"/>
          <ac:spMkLst>
            <pc:docMk/>
            <pc:sldMk cId="995332267" sldId="263"/>
            <ac:spMk id="12" creationId="{4E82E331-B232-9361-8E8C-743E7C193A08}"/>
          </ac:spMkLst>
        </pc:spChg>
        <pc:spChg chg="add del mod ord">
          <ac:chgData name="Matthias Bratt" userId="b3677e57ede36ca0" providerId="LiveId" clId="{9B67CC2C-0D35-4365-AD8C-215B01AE132E}" dt="2024-03-10T16:51:31.145" v="2640" actId="700"/>
          <ac:spMkLst>
            <pc:docMk/>
            <pc:sldMk cId="995332267" sldId="263"/>
            <ac:spMk id="13" creationId="{56E794AB-AB36-85D3-4CD2-FF0B5E9D6411}"/>
          </ac:spMkLst>
        </pc:spChg>
        <pc:spChg chg="add del mod ord">
          <ac:chgData name="Matthias Bratt" userId="b3677e57ede36ca0" providerId="LiveId" clId="{9B67CC2C-0D35-4365-AD8C-215B01AE132E}" dt="2024-03-10T16:51:31.145" v="2640" actId="700"/>
          <ac:spMkLst>
            <pc:docMk/>
            <pc:sldMk cId="995332267" sldId="263"/>
            <ac:spMk id="14" creationId="{B1653B7A-423D-2E16-D647-983F2B0BF896}"/>
          </ac:spMkLst>
        </pc:spChg>
        <pc:spChg chg="add del">
          <ac:chgData name="Matthias Bratt" userId="b3677e57ede36ca0" providerId="LiveId" clId="{9B67CC2C-0D35-4365-AD8C-215B01AE132E}" dt="2024-03-10T15:59:42.784" v="2451" actId="26606"/>
          <ac:spMkLst>
            <pc:docMk/>
            <pc:sldMk cId="995332267" sldId="263"/>
            <ac:spMk id="15" creationId="{E91DC736-0EF8-4F87-9146-EBF1D2EE4D3D}"/>
          </ac:spMkLst>
        </pc:spChg>
        <pc:spChg chg="add del mod ord">
          <ac:chgData name="Matthias Bratt" userId="b3677e57ede36ca0" providerId="LiveId" clId="{9B67CC2C-0D35-4365-AD8C-215B01AE132E}" dt="2024-03-10T16:51:31.145" v="2640" actId="700"/>
          <ac:spMkLst>
            <pc:docMk/>
            <pc:sldMk cId="995332267" sldId="263"/>
            <ac:spMk id="16" creationId="{E8583362-F4B2-CE21-1078-FE8DD346D854}"/>
          </ac:spMkLst>
        </pc:spChg>
        <pc:spChg chg="add del">
          <ac:chgData name="Matthias Bratt" userId="b3677e57ede36ca0" providerId="LiveId" clId="{9B67CC2C-0D35-4365-AD8C-215B01AE132E}" dt="2024-03-10T15:59:42.784" v="2451" actId="26606"/>
          <ac:spMkLst>
            <pc:docMk/>
            <pc:sldMk cId="995332267" sldId="263"/>
            <ac:spMk id="17" creationId="{097CD68E-23E3-4007-8847-CD0944C4F7BE}"/>
          </ac:spMkLst>
        </pc:spChg>
        <pc:spChg chg="add">
          <ac:chgData name="Matthias Bratt" userId="b3677e57ede36ca0" providerId="LiveId" clId="{9B67CC2C-0D35-4365-AD8C-215B01AE132E}" dt="2024-03-10T16:51:44.151" v="2642" actId="26606"/>
          <ac:spMkLst>
            <pc:docMk/>
            <pc:sldMk cId="995332267" sldId="263"/>
            <ac:spMk id="18" creationId="{A5BDD999-C5E1-4B3E-A710-768673819165}"/>
          </ac:spMkLst>
        </pc:spChg>
        <pc:spChg chg="add del">
          <ac:chgData name="Matthias Bratt" userId="b3677e57ede36ca0" providerId="LiveId" clId="{9B67CC2C-0D35-4365-AD8C-215B01AE132E}" dt="2024-03-10T15:59:42.784" v="2451" actId="26606"/>
          <ac:spMkLst>
            <pc:docMk/>
            <pc:sldMk cId="995332267" sldId="263"/>
            <ac:spMk id="19" creationId="{AF2F604E-43BE-4DC3-B983-E071523364F8}"/>
          </ac:spMkLst>
        </pc:spChg>
        <pc:spChg chg="add">
          <ac:chgData name="Matthias Bratt" userId="b3677e57ede36ca0" providerId="LiveId" clId="{9B67CC2C-0D35-4365-AD8C-215B01AE132E}" dt="2024-03-10T16:51:44.151" v="2642" actId="26606"/>
          <ac:spMkLst>
            <pc:docMk/>
            <pc:sldMk cId="995332267" sldId="263"/>
            <ac:spMk id="20" creationId="{3A930249-8242-4E2B-AF17-C01826488321}"/>
          </ac:spMkLst>
        </pc:spChg>
        <pc:spChg chg="add del">
          <ac:chgData name="Matthias Bratt" userId="b3677e57ede36ca0" providerId="LiveId" clId="{9B67CC2C-0D35-4365-AD8C-215B01AE132E}" dt="2024-03-10T15:59:42.784" v="2451" actId="26606"/>
          <ac:spMkLst>
            <pc:docMk/>
            <pc:sldMk cId="995332267" sldId="263"/>
            <ac:spMk id="21" creationId="{08C9B587-E65E-4B52-B37C-ABEBB6E87928}"/>
          </ac:spMkLst>
        </pc:spChg>
        <pc:spChg chg="add del">
          <ac:chgData name="Matthias Bratt" userId="b3677e57ede36ca0" providerId="LiveId" clId="{9B67CC2C-0D35-4365-AD8C-215B01AE132E}" dt="2024-03-10T16:03:15.260" v="2463" actId="26606"/>
          <ac:spMkLst>
            <pc:docMk/>
            <pc:sldMk cId="995332267" sldId="263"/>
            <ac:spMk id="26" creationId="{327D73B4-9F5C-4A64-A179-51B9500CB8B5}"/>
          </ac:spMkLst>
        </pc:spChg>
        <pc:spChg chg="add del">
          <ac:chgData name="Matthias Bratt" userId="b3677e57ede36ca0" providerId="LiveId" clId="{9B67CC2C-0D35-4365-AD8C-215B01AE132E}" dt="2024-03-10T16:03:15.260" v="2463" actId="26606"/>
          <ac:spMkLst>
            <pc:docMk/>
            <pc:sldMk cId="995332267" sldId="263"/>
            <ac:spMk id="28" creationId="{C1F06963-6374-4B48-844F-071A9BAAAE02}"/>
          </ac:spMkLst>
        </pc:spChg>
        <pc:spChg chg="add del">
          <ac:chgData name="Matthias Bratt" userId="b3677e57ede36ca0" providerId="LiveId" clId="{9B67CC2C-0D35-4365-AD8C-215B01AE132E}" dt="2024-03-10T16:03:15.260" v="2463" actId="26606"/>
          <ac:spMkLst>
            <pc:docMk/>
            <pc:sldMk cId="995332267" sldId="263"/>
            <ac:spMk id="30" creationId="{6CB927A4-E432-4310-9CD5-E89FF5063179}"/>
          </ac:spMkLst>
        </pc:spChg>
        <pc:spChg chg="add del">
          <ac:chgData name="Matthias Bratt" userId="b3677e57ede36ca0" providerId="LiveId" clId="{9B67CC2C-0D35-4365-AD8C-215B01AE132E}" dt="2024-03-10T16:03:15.260" v="2463" actId="26606"/>
          <ac:spMkLst>
            <pc:docMk/>
            <pc:sldMk cId="995332267" sldId="263"/>
            <ac:spMk id="32" creationId="{1453BF6C-B012-48B7-B4E8-6D7AC7C27D02}"/>
          </ac:spMkLst>
        </pc:spChg>
        <pc:spChg chg="add del">
          <ac:chgData name="Matthias Bratt" userId="b3677e57ede36ca0" providerId="LiveId" clId="{9B67CC2C-0D35-4365-AD8C-215B01AE132E}" dt="2024-03-10T16:03:15.260" v="2463" actId="26606"/>
          <ac:spMkLst>
            <pc:docMk/>
            <pc:sldMk cId="995332267" sldId="263"/>
            <ac:spMk id="34" creationId="{E3020543-B24B-4EC4-8FFC-8DD88EEA91A8}"/>
          </ac:spMkLst>
        </pc:spChg>
        <pc:spChg chg="add del">
          <ac:chgData name="Matthias Bratt" userId="b3677e57ede36ca0" providerId="LiveId" clId="{9B67CC2C-0D35-4365-AD8C-215B01AE132E}" dt="2024-03-10T16:07:05.724" v="2472" actId="26606"/>
          <ac:spMkLst>
            <pc:docMk/>
            <pc:sldMk cId="995332267" sldId="263"/>
            <ac:spMk id="41" creationId="{9AA72BD9-2C5A-4EDC-931F-5AA08EACA0F3}"/>
          </ac:spMkLst>
        </pc:spChg>
        <pc:spChg chg="add del">
          <ac:chgData name="Matthias Bratt" userId="b3677e57ede36ca0" providerId="LiveId" clId="{9B67CC2C-0D35-4365-AD8C-215B01AE132E}" dt="2024-03-10T16:07:05.724" v="2472" actId="26606"/>
          <ac:spMkLst>
            <pc:docMk/>
            <pc:sldMk cId="995332267" sldId="263"/>
            <ac:spMk id="43" creationId="{DD3981AC-7B61-4947-BCF3-F7AA7FA385B9}"/>
          </ac:spMkLst>
        </pc:spChg>
        <pc:spChg chg="add del">
          <ac:chgData name="Matthias Bratt" userId="b3677e57ede36ca0" providerId="LiveId" clId="{9B67CC2C-0D35-4365-AD8C-215B01AE132E}" dt="2024-03-10T16:07:05.724" v="2472" actId="26606"/>
          <ac:spMkLst>
            <pc:docMk/>
            <pc:sldMk cId="995332267" sldId="263"/>
            <ac:spMk id="45" creationId="{55D4142C-5077-457F-A6AD-3FECFDB39685}"/>
          </ac:spMkLst>
        </pc:spChg>
        <pc:spChg chg="add del">
          <ac:chgData name="Matthias Bratt" userId="b3677e57ede36ca0" providerId="LiveId" clId="{9B67CC2C-0D35-4365-AD8C-215B01AE132E}" dt="2024-03-10T16:07:05.724" v="2472" actId="26606"/>
          <ac:spMkLst>
            <pc:docMk/>
            <pc:sldMk cId="995332267" sldId="263"/>
            <ac:spMk id="47" creationId="{7A5F0580-5EE9-419F-96EE-B6529EF6E7D0}"/>
          </ac:spMkLst>
        </pc:spChg>
        <pc:spChg chg="add del">
          <ac:chgData name="Matthias Bratt" userId="b3677e57ede36ca0" providerId="LiveId" clId="{9B67CC2C-0D35-4365-AD8C-215B01AE132E}" dt="2024-03-10T16:07:05.678" v="2471" actId="26606"/>
          <ac:spMkLst>
            <pc:docMk/>
            <pc:sldMk cId="995332267" sldId="263"/>
            <ac:spMk id="52" creationId="{04812C46-200A-4DEB-A05E-3ED6C68C2387}"/>
          </ac:spMkLst>
        </pc:spChg>
        <pc:spChg chg="add del">
          <ac:chgData name="Matthias Bratt" userId="b3677e57ede36ca0" providerId="LiveId" clId="{9B67CC2C-0D35-4365-AD8C-215B01AE132E}" dt="2024-03-10T16:07:05.678" v="2471" actId="26606"/>
          <ac:spMkLst>
            <pc:docMk/>
            <pc:sldMk cId="995332267" sldId="263"/>
            <ac:spMk id="54" creationId="{D1EA859B-E555-4109-94F3-6700E046E008}"/>
          </ac:spMkLst>
        </pc:spChg>
        <pc:spChg chg="add del">
          <ac:chgData name="Matthias Bratt" userId="b3677e57ede36ca0" providerId="LiveId" clId="{9B67CC2C-0D35-4365-AD8C-215B01AE132E}" dt="2024-03-10T16:29:36.700" v="2544" actId="26606"/>
          <ac:spMkLst>
            <pc:docMk/>
            <pc:sldMk cId="995332267" sldId="263"/>
            <ac:spMk id="56" creationId="{C5E6CFF1-2F42-4E10-9A97-F116F46F53FE}"/>
          </ac:spMkLst>
        </pc:spChg>
        <pc:spChg chg="add del">
          <ac:chgData name="Matthias Bratt" userId="b3677e57ede36ca0" providerId="LiveId" clId="{9B67CC2C-0D35-4365-AD8C-215B01AE132E}" dt="2024-03-10T16:51:05.278" v="2638" actId="700"/>
          <ac:spMkLst>
            <pc:docMk/>
            <pc:sldMk cId="995332267" sldId="263"/>
            <ac:spMk id="62" creationId="{C0A1ED06-4733-4020-9C60-81D4D801408D}"/>
          </ac:spMkLst>
        </pc:spChg>
        <pc:spChg chg="add del">
          <ac:chgData name="Matthias Bratt" userId="b3677e57ede36ca0" providerId="LiveId" clId="{9B67CC2C-0D35-4365-AD8C-215B01AE132E}" dt="2024-03-10T16:51:05.278" v="2638" actId="700"/>
          <ac:spMkLst>
            <pc:docMk/>
            <pc:sldMk cId="995332267" sldId="263"/>
            <ac:spMk id="64" creationId="{B0CA3509-3AF9-45FE-93ED-57BB5D5E8E07}"/>
          </ac:spMkLst>
        </pc:spChg>
        <pc:graphicFrameChg chg="add del mod">
          <ac:chgData name="Matthias Bratt" userId="b3677e57ede36ca0" providerId="LiveId" clId="{9B67CC2C-0D35-4365-AD8C-215B01AE132E}" dt="2024-03-10T16:51:38.220" v="2641" actId="478"/>
          <ac:graphicFrameMkLst>
            <pc:docMk/>
            <pc:sldMk cId="995332267" sldId="263"/>
            <ac:graphicFrameMk id="66" creationId="{D070D72C-F43B-EB43-2953-C415B0A5DC8B}"/>
          </ac:graphicFrameMkLst>
        </pc:graphicFrameChg>
        <pc:picChg chg="add del mod ord">
          <ac:chgData name="Matthias Bratt" userId="b3677e57ede36ca0" providerId="LiveId" clId="{9B67CC2C-0D35-4365-AD8C-215B01AE132E}" dt="2024-03-10T16:20:20.842" v="2501" actId="478"/>
          <ac:picMkLst>
            <pc:docMk/>
            <pc:sldMk cId="995332267" sldId="263"/>
            <ac:picMk id="4" creationId="{8B3A4278-D674-E71D-1614-639B3E3B094F}"/>
          </ac:picMkLst>
        </pc:picChg>
        <pc:picChg chg="add mod ord">
          <ac:chgData name="Matthias Bratt" userId="b3677e57ede36ca0" providerId="LiveId" clId="{9B67CC2C-0D35-4365-AD8C-215B01AE132E}" dt="2024-03-10T16:51:51.547" v="2644" actId="1076"/>
          <ac:picMkLst>
            <pc:docMk/>
            <pc:sldMk cId="995332267" sldId="263"/>
            <ac:picMk id="11" creationId="{6A1E9771-5C8F-B9B5-0DF3-AAE5D493E73B}"/>
          </ac:picMkLst>
        </pc:picChg>
        <pc:cxnChg chg="add del">
          <ac:chgData name="Matthias Bratt" userId="b3677e57ede36ca0" providerId="LiveId" clId="{9B67CC2C-0D35-4365-AD8C-215B01AE132E}" dt="2024-03-10T16:03:15.260" v="2463" actId="26606"/>
          <ac:cxnSpMkLst>
            <pc:docMk/>
            <pc:sldMk cId="995332267" sldId="263"/>
            <ac:cxnSpMk id="36" creationId="{C49DA8F6-BCC1-4447-B54C-57856834B94B}"/>
          </ac:cxnSpMkLst>
        </pc:cxnChg>
        <pc:cxnChg chg="add del">
          <ac:chgData name="Matthias Bratt" userId="b3677e57ede36ca0" providerId="LiveId" clId="{9B67CC2C-0D35-4365-AD8C-215B01AE132E}" dt="2024-03-10T16:29:36.700" v="2544" actId="26606"/>
          <ac:cxnSpMkLst>
            <pc:docMk/>
            <pc:sldMk cId="995332267" sldId="263"/>
            <ac:cxnSpMk id="57" creationId="{96A8629B-8289-498B-939B-1CA0C106182C}"/>
          </ac:cxnSpMkLst>
        </pc:cxnChg>
      </pc:sldChg>
      <pc:sldChg chg="addSp modSp new del mod setBg">
        <pc:chgData name="Matthias Bratt" userId="b3677e57ede36ca0" providerId="LiveId" clId="{9B67CC2C-0D35-4365-AD8C-215B01AE132E}" dt="2024-03-10T16:32:31.378" v="2553" actId="47"/>
        <pc:sldMkLst>
          <pc:docMk/>
          <pc:sldMk cId="1466714130" sldId="264"/>
        </pc:sldMkLst>
        <pc:spChg chg="add mod">
          <ac:chgData name="Matthias Bratt" userId="b3677e57ede36ca0" providerId="LiveId" clId="{9B67CC2C-0D35-4365-AD8C-215B01AE132E}" dt="2024-03-10T16:23:32.057" v="2540" actId="1076"/>
          <ac:spMkLst>
            <pc:docMk/>
            <pc:sldMk cId="1466714130" sldId="264"/>
            <ac:spMk id="4" creationId="{5B40FC24-3C1C-5678-EE40-E0CEA5266261}"/>
          </ac:spMkLst>
        </pc:spChg>
        <pc:spChg chg="add">
          <ac:chgData name="Matthias Bratt" userId="b3677e57ede36ca0" providerId="LiveId" clId="{9B67CC2C-0D35-4365-AD8C-215B01AE132E}" dt="2024-03-10T16:22:33.943" v="2508" actId="26606"/>
          <ac:spMkLst>
            <pc:docMk/>
            <pc:sldMk cId="1466714130" sldId="264"/>
            <ac:spMk id="8" creationId="{42A4FC2C-047E-45A5-965D-8E1E3BF09BC6}"/>
          </ac:spMkLst>
        </pc:spChg>
        <pc:picChg chg="add mod">
          <ac:chgData name="Matthias Bratt" userId="b3677e57ede36ca0" providerId="LiveId" clId="{9B67CC2C-0D35-4365-AD8C-215B01AE132E}" dt="2024-03-10T16:22:33.943" v="2508" actId="26606"/>
          <ac:picMkLst>
            <pc:docMk/>
            <pc:sldMk cId="1466714130" sldId="264"/>
            <ac:picMk id="3" creationId="{4712DB69-6CE5-EEF8-212D-90FCB1E30C7A}"/>
          </ac:picMkLst>
        </pc:picChg>
      </pc:sldChg>
      <pc:sldChg chg="new del">
        <pc:chgData name="Matthias Bratt" userId="b3677e57ede36ca0" providerId="LiveId" clId="{9B67CC2C-0D35-4365-AD8C-215B01AE132E}" dt="2024-03-10T16:20:58.183" v="2503" actId="47"/>
        <pc:sldMkLst>
          <pc:docMk/>
          <pc:sldMk cId="1950449063" sldId="264"/>
        </pc:sldMkLst>
      </pc:sldChg>
      <pc:sldChg chg="modSp add del">
        <pc:chgData name="Matthias Bratt" userId="b3677e57ede36ca0" providerId="LiveId" clId="{9B67CC2C-0D35-4365-AD8C-215B01AE132E}" dt="2024-03-10T16:56:15.720" v="2670" actId="47"/>
        <pc:sldMkLst>
          <pc:docMk/>
          <pc:sldMk cId="3333079970" sldId="264"/>
        </pc:sldMkLst>
        <pc:graphicFrameChg chg="mod">
          <ac:chgData name="Matthias Bratt" userId="b3677e57ede36ca0" providerId="LiveId" clId="{9B67CC2C-0D35-4365-AD8C-215B01AE132E}" dt="2024-03-10T16:42:14.299" v="2596" actId="478"/>
          <ac:graphicFrameMkLst>
            <pc:docMk/>
            <pc:sldMk cId="3333079970" sldId="264"/>
            <ac:graphicFrameMk id="66" creationId="{84502E53-8A50-A3F1-9AA3-207A22F5506F}"/>
          </ac:graphicFrameMkLst>
        </pc:graphicFrameChg>
      </pc:sldChg>
      <pc:sldChg chg="addSp delSp modSp add del mod ord">
        <pc:chgData name="Matthias Bratt" userId="b3677e57ede36ca0" providerId="LiveId" clId="{9B67CC2C-0D35-4365-AD8C-215B01AE132E}" dt="2024-03-10T16:40:53.593" v="2567" actId="47"/>
        <pc:sldMkLst>
          <pc:docMk/>
          <pc:sldMk cId="3408272033" sldId="264"/>
        </pc:sldMkLst>
        <pc:spChg chg="mod">
          <ac:chgData name="Matthias Bratt" userId="b3677e57ede36ca0" providerId="LiveId" clId="{9B67CC2C-0D35-4365-AD8C-215B01AE132E}" dt="2024-03-10T16:33:57.860" v="2561" actId="26606"/>
          <ac:spMkLst>
            <pc:docMk/>
            <pc:sldMk cId="3408272033" sldId="264"/>
            <ac:spMk id="2" creationId="{03672211-494F-75A8-18FB-4779D9715C8D}"/>
          </ac:spMkLst>
        </pc:spChg>
        <pc:spChg chg="del mod">
          <ac:chgData name="Matthias Bratt" userId="b3677e57ede36ca0" providerId="LiveId" clId="{9B67CC2C-0D35-4365-AD8C-215B01AE132E}" dt="2024-03-10T16:32:53.242" v="2557" actId="478"/>
          <ac:spMkLst>
            <pc:docMk/>
            <pc:sldMk cId="3408272033" sldId="264"/>
            <ac:spMk id="3" creationId="{1E8B6AA6-2FE8-F84F-B5FD-411FEDF18799}"/>
          </ac:spMkLst>
        </pc:spChg>
        <pc:spChg chg="del">
          <ac:chgData name="Matthias Bratt" userId="b3677e57ede36ca0" providerId="LiveId" clId="{9B67CC2C-0D35-4365-AD8C-215B01AE132E}" dt="2024-03-10T16:33:57.860" v="2561" actId="26606"/>
          <ac:spMkLst>
            <pc:docMk/>
            <pc:sldMk cId="3408272033" sldId="264"/>
            <ac:spMk id="62" creationId="{E217291A-96A7-6885-2383-0B7AA5BA155F}"/>
          </ac:spMkLst>
        </pc:spChg>
        <pc:spChg chg="del">
          <ac:chgData name="Matthias Bratt" userId="b3677e57ede36ca0" providerId="LiveId" clId="{9B67CC2C-0D35-4365-AD8C-215B01AE132E}" dt="2024-03-10T16:33:57.860" v="2561" actId="26606"/>
          <ac:spMkLst>
            <pc:docMk/>
            <pc:sldMk cId="3408272033" sldId="264"/>
            <ac:spMk id="64" creationId="{802B1BCF-AC59-DEE3-1765-599317C71FE4}"/>
          </ac:spMkLst>
        </pc:spChg>
        <pc:spChg chg="add">
          <ac:chgData name="Matthias Bratt" userId="b3677e57ede36ca0" providerId="LiveId" clId="{9B67CC2C-0D35-4365-AD8C-215B01AE132E}" dt="2024-03-10T16:33:57.860" v="2561" actId="26606"/>
          <ac:spMkLst>
            <pc:docMk/>
            <pc:sldMk cId="3408272033" sldId="264"/>
            <ac:spMk id="69" creationId="{ECC07320-C2CA-4E29-8481-9D9E143C7788}"/>
          </ac:spMkLst>
        </pc:spChg>
        <pc:spChg chg="add">
          <ac:chgData name="Matthias Bratt" userId="b3677e57ede36ca0" providerId="LiveId" clId="{9B67CC2C-0D35-4365-AD8C-215B01AE132E}" dt="2024-03-10T16:33:57.860" v="2561" actId="26606"/>
          <ac:spMkLst>
            <pc:docMk/>
            <pc:sldMk cId="3408272033" sldId="264"/>
            <ac:spMk id="71" creationId="{178FB36B-5BFE-42CA-BC60-1115E0D95EEC}"/>
          </ac:spMkLst>
        </pc:spChg>
        <pc:picChg chg="mod">
          <ac:chgData name="Matthias Bratt" userId="b3677e57ede36ca0" providerId="LiveId" clId="{9B67CC2C-0D35-4365-AD8C-215B01AE132E}" dt="2024-03-10T16:33:57.860" v="2561" actId="26606"/>
          <ac:picMkLst>
            <pc:docMk/>
            <pc:sldMk cId="3408272033" sldId="264"/>
            <ac:picMk id="11" creationId="{F7943B94-1978-F2B3-2791-1F61F49C9368}"/>
          </ac:picMkLst>
        </pc:picChg>
      </pc:sldChg>
      <pc:sldChg chg="modSp add del">
        <pc:chgData name="Matthias Bratt" userId="b3677e57ede36ca0" providerId="LiveId" clId="{9B67CC2C-0D35-4365-AD8C-215B01AE132E}" dt="2024-03-10T16:56:28.658" v="2679" actId="47"/>
        <pc:sldMkLst>
          <pc:docMk/>
          <pc:sldMk cId="217083327" sldId="265"/>
        </pc:sldMkLst>
        <pc:graphicFrameChg chg="mod">
          <ac:chgData name="Matthias Bratt" userId="b3677e57ede36ca0" providerId="LiveId" clId="{9B67CC2C-0D35-4365-AD8C-215B01AE132E}" dt="2024-03-10T16:42:31.084" v="2603" actId="478"/>
          <ac:graphicFrameMkLst>
            <pc:docMk/>
            <pc:sldMk cId="217083327" sldId="265"/>
            <ac:graphicFrameMk id="66" creationId="{ED4FFF6D-51E4-714B-CB59-5691B54E4C22}"/>
          </ac:graphicFrameMkLst>
        </pc:graphicFrameChg>
      </pc:sldChg>
      <pc:sldChg chg="add del">
        <pc:chgData name="Matthias Bratt" userId="b3677e57ede36ca0" providerId="LiveId" clId="{9B67CC2C-0D35-4365-AD8C-215B01AE132E}" dt="2024-03-10T16:40:52.582" v="2566" actId="47"/>
        <pc:sldMkLst>
          <pc:docMk/>
          <pc:sldMk cId="796070324" sldId="265"/>
        </pc:sldMkLst>
      </pc:sldChg>
      <pc:sldChg chg="modSp add del">
        <pc:chgData name="Matthias Bratt" userId="b3677e57ede36ca0" providerId="LiveId" clId="{9B67CC2C-0D35-4365-AD8C-215B01AE132E}" dt="2024-03-10T16:56:27.586" v="2678" actId="47"/>
        <pc:sldMkLst>
          <pc:docMk/>
          <pc:sldMk cId="988598581" sldId="266"/>
        </pc:sldMkLst>
        <pc:graphicFrameChg chg="mod">
          <ac:chgData name="Matthias Bratt" userId="b3677e57ede36ca0" providerId="LiveId" clId="{9B67CC2C-0D35-4365-AD8C-215B01AE132E}" dt="2024-03-10T16:42:40.654" v="2609" actId="478"/>
          <ac:graphicFrameMkLst>
            <pc:docMk/>
            <pc:sldMk cId="988598581" sldId="266"/>
            <ac:graphicFrameMk id="66" creationId="{4C140D4F-4169-D8B4-3CE7-E791D7E6B237}"/>
          </ac:graphicFrameMkLst>
        </pc:graphicFrameChg>
      </pc:sldChg>
      <pc:sldChg chg="modSp add del">
        <pc:chgData name="Matthias Bratt" userId="b3677e57ede36ca0" providerId="LiveId" clId="{9B67CC2C-0D35-4365-AD8C-215B01AE132E}" dt="2024-03-10T16:56:26.890" v="2677" actId="47"/>
        <pc:sldMkLst>
          <pc:docMk/>
          <pc:sldMk cId="59199450" sldId="267"/>
        </pc:sldMkLst>
        <pc:graphicFrameChg chg="mod">
          <ac:chgData name="Matthias Bratt" userId="b3677e57ede36ca0" providerId="LiveId" clId="{9B67CC2C-0D35-4365-AD8C-215B01AE132E}" dt="2024-03-10T16:42:53.819" v="2614" actId="478"/>
          <ac:graphicFrameMkLst>
            <pc:docMk/>
            <pc:sldMk cId="59199450" sldId="267"/>
            <ac:graphicFrameMk id="66" creationId="{4AC78D0C-890E-1FB0-19D3-A6BE9F1CA045}"/>
          </ac:graphicFrameMkLst>
        </pc:graphicFrameChg>
      </pc:sldChg>
      <pc:sldChg chg="modSp add del">
        <pc:chgData name="Matthias Bratt" userId="b3677e57ede36ca0" providerId="LiveId" clId="{9B67CC2C-0D35-4365-AD8C-215B01AE132E}" dt="2024-03-10T16:56:25.858" v="2676" actId="47"/>
        <pc:sldMkLst>
          <pc:docMk/>
          <pc:sldMk cId="1650626070" sldId="268"/>
        </pc:sldMkLst>
        <pc:graphicFrameChg chg="mod">
          <ac:chgData name="Matthias Bratt" userId="b3677e57ede36ca0" providerId="LiveId" clId="{9B67CC2C-0D35-4365-AD8C-215B01AE132E}" dt="2024-03-10T16:44:04.249" v="2618" actId="478"/>
          <ac:graphicFrameMkLst>
            <pc:docMk/>
            <pc:sldMk cId="1650626070" sldId="268"/>
            <ac:graphicFrameMk id="66" creationId="{2C05957F-3F44-0FA4-BBE2-6550CB259DE0}"/>
          </ac:graphicFrameMkLst>
        </pc:graphicFrameChg>
      </pc:sldChg>
      <pc:sldChg chg="modSp add del">
        <pc:chgData name="Matthias Bratt" userId="b3677e57ede36ca0" providerId="LiveId" clId="{9B67CC2C-0D35-4365-AD8C-215B01AE132E}" dt="2024-03-10T16:56:24.932" v="2675" actId="47"/>
        <pc:sldMkLst>
          <pc:docMk/>
          <pc:sldMk cId="4089395721" sldId="269"/>
        </pc:sldMkLst>
        <pc:graphicFrameChg chg="mod">
          <ac:chgData name="Matthias Bratt" userId="b3677e57ede36ca0" providerId="LiveId" clId="{9B67CC2C-0D35-4365-AD8C-215B01AE132E}" dt="2024-03-10T16:47:50.742" v="2631" actId="20577"/>
          <ac:graphicFrameMkLst>
            <pc:docMk/>
            <pc:sldMk cId="4089395721" sldId="269"/>
            <ac:graphicFrameMk id="66" creationId="{5B88B818-960B-53FD-8577-2F508E767602}"/>
          </ac:graphicFrameMkLst>
        </pc:graphicFrameChg>
      </pc:sldChg>
      <pc:sldChg chg="modSp add del">
        <pc:chgData name="Matthias Bratt" userId="b3677e57ede36ca0" providerId="LiveId" clId="{9B67CC2C-0D35-4365-AD8C-215B01AE132E}" dt="2024-03-10T16:56:23.933" v="2674" actId="47"/>
        <pc:sldMkLst>
          <pc:docMk/>
          <pc:sldMk cId="4135975058" sldId="270"/>
        </pc:sldMkLst>
        <pc:graphicFrameChg chg="mod">
          <ac:chgData name="Matthias Bratt" userId="b3677e57ede36ca0" providerId="LiveId" clId="{9B67CC2C-0D35-4365-AD8C-215B01AE132E}" dt="2024-03-10T16:48:04.109" v="2633" actId="20577"/>
          <ac:graphicFrameMkLst>
            <pc:docMk/>
            <pc:sldMk cId="4135975058" sldId="270"/>
            <ac:graphicFrameMk id="66" creationId="{7FEF625C-751C-3249-8CD3-3767946456D8}"/>
          </ac:graphicFrameMkLst>
        </pc:graphicFrameChg>
      </pc:sldChg>
      <pc:sldChg chg="modSp add del">
        <pc:chgData name="Matthias Bratt" userId="b3677e57ede36ca0" providerId="LiveId" clId="{9B67CC2C-0D35-4365-AD8C-215B01AE132E}" dt="2024-03-10T16:56:22.996" v="2673" actId="47"/>
        <pc:sldMkLst>
          <pc:docMk/>
          <pc:sldMk cId="3490676685" sldId="271"/>
        </pc:sldMkLst>
        <pc:graphicFrameChg chg="mod">
          <ac:chgData name="Matthias Bratt" userId="b3677e57ede36ca0" providerId="LiveId" clId="{9B67CC2C-0D35-4365-AD8C-215B01AE132E}" dt="2024-03-10T16:44:50.651" v="2626" actId="478"/>
          <ac:graphicFrameMkLst>
            <pc:docMk/>
            <pc:sldMk cId="3490676685" sldId="271"/>
            <ac:graphicFrameMk id="66" creationId="{94179C76-54CB-1B18-8643-583A464AF658}"/>
          </ac:graphicFrameMkLst>
        </pc:graphicFrameChg>
      </pc:sldChg>
      <pc:sldChg chg="modSp add del">
        <pc:chgData name="Matthias Bratt" userId="b3677e57ede36ca0" providerId="LiveId" clId="{9B67CC2C-0D35-4365-AD8C-215B01AE132E}" dt="2024-03-10T16:56:21.983" v="2672" actId="47"/>
        <pc:sldMkLst>
          <pc:docMk/>
          <pc:sldMk cId="4203774778" sldId="272"/>
        </pc:sldMkLst>
        <pc:graphicFrameChg chg="mod">
          <ac:chgData name="Matthias Bratt" userId="b3677e57ede36ca0" providerId="LiveId" clId="{9B67CC2C-0D35-4365-AD8C-215B01AE132E}" dt="2024-03-10T16:44:22.521" v="2623" actId="478"/>
          <ac:graphicFrameMkLst>
            <pc:docMk/>
            <pc:sldMk cId="4203774778" sldId="272"/>
            <ac:graphicFrameMk id="66" creationId="{6A4622FF-127F-1E33-B64A-DBB75E440485}"/>
          </ac:graphicFrameMkLst>
        </pc:graphicFrameChg>
      </pc:sldChg>
      <pc:sldChg chg="add del">
        <pc:chgData name="Matthias Bratt" userId="b3677e57ede36ca0" providerId="LiveId" clId="{9B67CC2C-0D35-4365-AD8C-215B01AE132E}" dt="2024-03-10T16:56:20.254" v="2671" actId="47"/>
        <pc:sldMkLst>
          <pc:docMk/>
          <pc:sldMk cId="568055535" sldId="273"/>
        </pc:sldMkLst>
      </pc:sldChg>
      <pc:sldChg chg="add del">
        <pc:chgData name="Matthias Bratt" userId="b3677e57ede36ca0" providerId="LiveId" clId="{9B67CC2C-0D35-4365-AD8C-215B01AE132E}" dt="2024-03-10T17:07:02.386" v="2758" actId="47"/>
        <pc:sldMkLst>
          <pc:docMk/>
          <pc:sldMk cId="438709380" sldId="274"/>
        </pc:sldMkLst>
      </pc:sldChg>
      <pc:sldChg chg="add del">
        <pc:chgData name="Matthias Bratt" userId="b3677e57ede36ca0" providerId="LiveId" clId="{9B67CC2C-0D35-4365-AD8C-215B01AE132E}" dt="2024-03-10T16:49:10.998" v="2634" actId="2890"/>
        <pc:sldMkLst>
          <pc:docMk/>
          <pc:sldMk cId="1203118654" sldId="274"/>
        </pc:sldMkLst>
      </pc:sldChg>
      <pc:sldChg chg="addSp modSp add mod">
        <pc:chgData name="Matthias Bratt" userId="b3677e57ede36ca0" providerId="LiveId" clId="{9B67CC2C-0D35-4365-AD8C-215B01AE132E}" dt="2024-03-10T17:11:32.863" v="2792" actId="1076"/>
        <pc:sldMkLst>
          <pc:docMk/>
          <pc:sldMk cId="4042750567" sldId="275"/>
        </pc:sldMkLst>
        <pc:spChg chg="add mod">
          <ac:chgData name="Matthias Bratt" userId="b3677e57ede36ca0" providerId="LiveId" clId="{9B67CC2C-0D35-4365-AD8C-215B01AE132E}" dt="2024-03-10T17:11:32.863" v="2792" actId="1076"/>
          <ac:spMkLst>
            <pc:docMk/>
            <pc:sldMk cId="4042750567" sldId="275"/>
            <ac:spMk id="3" creationId="{327C985D-8187-A926-A557-33C05122A37B}"/>
          </ac:spMkLst>
        </pc:spChg>
      </pc:sldChg>
      <pc:sldChg chg="modSp add mod">
        <pc:chgData name="Matthias Bratt" userId="b3677e57ede36ca0" providerId="LiveId" clId="{9B67CC2C-0D35-4365-AD8C-215B01AE132E}" dt="2024-03-10T17:11:28.658" v="2791" actId="1076"/>
        <pc:sldMkLst>
          <pc:docMk/>
          <pc:sldMk cId="848663107" sldId="276"/>
        </pc:sldMkLst>
        <pc:spChg chg="mod">
          <ac:chgData name="Matthias Bratt" userId="b3677e57ede36ca0" providerId="LiveId" clId="{9B67CC2C-0D35-4365-AD8C-215B01AE132E}" dt="2024-03-10T17:11:28.658" v="2791" actId="1076"/>
          <ac:spMkLst>
            <pc:docMk/>
            <pc:sldMk cId="848663107" sldId="276"/>
            <ac:spMk id="3" creationId="{09B823AB-287D-4365-0A90-7B8E21AA9AE5}"/>
          </ac:spMkLst>
        </pc:spChg>
      </pc:sldChg>
      <pc:sldChg chg="modSp add mod">
        <pc:chgData name="Matthias Bratt" userId="b3677e57ede36ca0" providerId="LiveId" clId="{9B67CC2C-0D35-4365-AD8C-215B01AE132E}" dt="2024-03-10T17:11:25.255" v="2790" actId="1076"/>
        <pc:sldMkLst>
          <pc:docMk/>
          <pc:sldMk cId="254216478" sldId="277"/>
        </pc:sldMkLst>
        <pc:spChg chg="mod">
          <ac:chgData name="Matthias Bratt" userId="b3677e57ede36ca0" providerId="LiveId" clId="{9B67CC2C-0D35-4365-AD8C-215B01AE132E}" dt="2024-03-10T17:11:25.255" v="2790" actId="1076"/>
          <ac:spMkLst>
            <pc:docMk/>
            <pc:sldMk cId="254216478" sldId="277"/>
            <ac:spMk id="3" creationId="{8B8C6BC9-EA43-7A7B-23CD-E1A01269024C}"/>
          </ac:spMkLst>
        </pc:spChg>
      </pc:sldChg>
      <pc:sldChg chg="modSp add mod">
        <pc:chgData name="Matthias Bratt" userId="b3677e57ede36ca0" providerId="LiveId" clId="{9B67CC2C-0D35-4365-AD8C-215B01AE132E}" dt="2024-03-10T17:11:21.139" v="2789" actId="1076"/>
        <pc:sldMkLst>
          <pc:docMk/>
          <pc:sldMk cId="1815709309" sldId="278"/>
        </pc:sldMkLst>
        <pc:spChg chg="mod">
          <ac:chgData name="Matthias Bratt" userId="b3677e57ede36ca0" providerId="LiveId" clId="{9B67CC2C-0D35-4365-AD8C-215B01AE132E}" dt="2024-03-10T17:11:21.139" v="2789" actId="1076"/>
          <ac:spMkLst>
            <pc:docMk/>
            <pc:sldMk cId="1815709309" sldId="278"/>
            <ac:spMk id="3" creationId="{5A7F49F4-8E16-979F-0366-2FB919D9B868}"/>
          </ac:spMkLst>
        </pc:spChg>
      </pc:sldChg>
      <pc:sldChg chg="add del">
        <pc:chgData name="Matthias Bratt" userId="b3677e57ede36ca0" providerId="LiveId" clId="{9B67CC2C-0D35-4365-AD8C-215B01AE132E}" dt="2024-03-10T16:57:34.611" v="2689" actId="47"/>
        <pc:sldMkLst>
          <pc:docMk/>
          <pc:sldMk cId="2656492351" sldId="278"/>
        </pc:sldMkLst>
      </pc:sldChg>
      <pc:sldChg chg="modSp add mod">
        <pc:chgData name="Matthias Bratt" userId="b3677e57ede36ca0" providerId="LiveId" clId="{9B67CC2C-0D35-4365-AD8C-215B01AE132E}" dt="2024-03-10T17:11:16.503" v="2788" actId="1076"/>
        <pc:sldMkLst>
          <pc:docMk/>
          <pc:sldMk cId="1197181349" sldId="279"/>
        </pc:sldMkLst>
        <pc:spChg chg="mod">
          <ac:chgData name="Matthias Bratt" userId="b3677e57ede36ca0" providerId="LiveId" clId="{9B67CC2C-0D35-4365-AD8C-215B01AE132E}" dt="2024-03-10T17:11:16.503" v="2788" actId="1076"/>
          <ac:spMkLst>
            <pc:docMk/>
            <pc:sldMk cId="1197181349" sldId="279"/>
            <ac:spMk id="3" creationId="{326AFA46-A4D4-71BC-30A8-4D061967FF2F}"/>
          </ac:spMkLst>
        </pc:spChg>
        <pc:picChg chg="mod">
          <ac:chgData name="Matthias Bratt" userId="b3677e57ede36ca0" providerId="LiveId" clId="{9B67CC2C-0D35-4365-AD8C-215B01AE132E}" dt="2024-03-10T17:11:13.323" v="2787" actId="1076"/>
          <ac:picMkLst>
            <pc:docMk/>
            <pc:sldMk cId="1197181349" sldId="279"/>
            <ac:picMk id="11" creationId="{B793AF2A-5C40-DEB4-495A-6D6F5AB07BE4}"/>
          </ac:picMkLst>
        </pc:picChg>
      </pc:sldChg>
      <pc:sldChg chg="add del">
        <pc:chgData name="Matthias Bratt" userId="b3677e57ede36ca0" providerId="LiveId" clId="{9B67CC2C-0D35-4365-AD8C-215B01AE132E}" dt="2024-03-10T16:57:33.808" v="2688" actId="47"/>
        <pc:sldMkLst>
          <pc:docMk/>
          <pc:sldMk cId="4029047587" sldId="279"/>
        </pc:sldMkLst>
      </pc:sldChg>
      <pc:sldChg chg="add del">
        <pc:chgData name="Matthias Bratt" userId="b3677e57ede36ca0" providerId="LiveId" clId="{9B67CC2C-0D35-4365-AD8C-215B01AE132E}" dt="2024-03-10T16:57:32.604" v="2687" actId="47"/>
        <pc:sldMkLst>
          <pc:docMk/>
          <pc:sldMk cId="634152298" sldId="280"/>
        </pc:sldMkLst>
      </pc:sldChg>
      <pc:sldChg chg="modSp add mod">
        <pc:chgData name="Matthias Bratt" userId="b3677e57ede36ca0" providerId="LiveId" clId="{9B67CC2C-0D35-4365-AD8C-215B01AE132E}" dt="2024-03-10T17:10:05.171" v="2780" actId="1076"/>
        <pc:sldMkLst>
          <pc:docMk/>
          <pc:sldMk cId="3756628423" sldId="280"/>
        </pc:sldMkLst>
        <pc:spChg chg="mod">
          <ac:chgData name="Matthias Bratt" userId="b3677e57ede36ca0" providerId="LiveId" clId="{9B67CC2C-0D35-4365-AD8C-215B01AE132E}" dt="2024-03-10T17:10:05.171" v="2780" actId="1076"/>
          <ac:spMkLst>
            <pc:docMk/>
            <pc:sldMk cId="3756628423" sldId="280"/>
            <ac:spMk id="3" creationId="{3DB22BF5-CF2F-53E0-90D7-FFC6D11D1BD1}"/>
          </ac:spMkLst>
        </pc:spChg>
        <pc:picChg chg="mod">
          <ac:chgData name="Matthias Bratt" userId="b3677e57ede36ca0" providerId="LiveId" clId="{9B67CC2C-0D35-4365-AD8C-215B01AE132E}" dt="2024-03-10T17:09:59.571" v="2779" actId="1076"/>
          <ac:picMkLst>
            <pc:docMk/>
            <pc:sldMk cId="3756628423" sldId="280"/>
            <ac:picMk id="11" creationId="{B32250D2-A2BA-C2BB-E133-E936BCE21997}"/>
          </ac:picMkLst>
        </pc:picChg>
      </pc:sldChg>
      <pc:sldChg chg="modSp add mod">
        <pc:chgData name="Matthias Bratt" userId="b3677e57ede36ca0" providerId="LiveId" clId="{9B67CC2C-0D35-4365-AD8C-215B01AE132E}" dt="2024-03-10T17:11:00.171" v="2786" actId="14100"/>
        <pc:sldMkLst>
          <pc:docMk/>
          <pc:sldMk cId="839054831" sldId="281"/>
        </pc:sldMkLst>
        <pc:spChg chg="mod">
          <ac:chgData name="Matthias Bratt" userId="b3677e57ede36ca0" providerId="LiveId" clId="{9B67CC2C-0D35-4365-AD8C-215B01AE132E}" dt="2024-03-10T17:10:11.119" v="2781" actId="1076"/>
          <ac:spMkLst>
            <pc:docMk/>
            <pc:sldMk cId="839054831" sldId="281"/>
            <ac:spMk id="3" creationId="{9289A4F4-60D4-8F4D-E5FB-2A63DE117141}"/>
          </ac:spMkLst>
        </pc:spChg>
        <pc:picChg chg="mod">
          <ac:chgData name="Matthias Bratt" userId="b3677e57ede36ca0" providerId="LiveId" clId="{9B67CC2C-0D35-4365-AD8C-215B01AE132E}" dt="2024-03-10T17:11:00.171" v="2786" actId="14100"/>
          <ac:picMkLst>
            <pc:docMk/>
            <pc:sldMk cId="839054831" sldId="281"/>
            <ac:picMk id="11" creationId="{09B5F7FF-2A53-7741-CA4C-B560287772EC}"/>
          </ac:picMkLst>
        </pc:picChg>
      </pc:sldChg>
      <pc:sldChg chg="add del">
        <pc:chgData name="Matthias Bratt" userId="b3677e57ede36ca0" providerId="LiveId" clId="{9B67CC2C-0D35-4365-AD8C-215B01AE132E}" dt="2024-03-10T16:57:31.704" v="2686" actId="47"/>
        <pc:sldMkLst>
          <pc:docMk/>
          <pc:sldMk cId="1784007888" sldId="281"/>
        </pc:sldMkLst>
      </pc:sldChg>
      <pc:sldChg chg="modSp add mod">
        <pc:chgData name="Matthias Bratt" userId="b3677e57ede36ca0" providerId="LiveId" clId="{9B67CC2C-0D35-4365-AD8C-215B01AE132E}" dt="2024-03-10T17:10:17.423" v="2782" actId="1076"/>
        <pc:sldMkLst>
          <pc:docMk/>
          <pc:sldMk cId="823963656" sldId="282"/>
        </pc:sldMkLst>
        <pc:spChg chg="mod">
          <ac:chgData name="Matthias Bratt" userId="b3677e57ede36ca0" providerId="LiveId" clId="{9B67CC2C-0D35-4365-AD8C-215B01AE132E}" dt="2024-03-10T17:10:17.423" v="2782" actId="1076"/>
          <ac:spMkLst>
            <pc:docMk/>
            <pc:sldMk cId="823963656" sldId="282"/>
            <ac:spMk id="3" creationId="{7282C06F-EE10-6B9E-0BF2-C576FC751C7A}"/>
          </ac:spMkLst>
        </pc:spChg>
      </pc:sldChg>
      <pc:sldChg chg="add del">
        <pc:chgData name="Matthias Bratt" userId="b3677e57ede36ca0" providerId="LiveId" clId="{9B67CC2C-0D35-4365-AD8C-215B01AE132E}" dt="2024-03-10T16:57:30.981" v="2685" actId="47"/>
        <pc:sldMkLst>
          <pc:docMk/>
          <pc:sldMk cId="2948503268" sldId="282"/>
        </pc:sldMkLst>
      </pc:sldChg>
      <pc:sldChg chg="modSp add mod">
        <pc:chgData name="Matthias Bratt" userId="b3677e57ede36ca0" providerId="LiveId" clId="{9B67CC2C-0D35-4365-AD8C-215B01AE132E}" dt="2024-03-10T17:10:21.146" v="2783" actId="1076"/>
        <pc:sldMkLst>
          <pc:docMk/>
          <pc:sldMk cId="452317260" sldId="283"/>
        </pc:sldMkLst>
        <pc:spChg chg="mod">
          <ac:chgData name="Matthias Bratt" userId="b3677e57ede36ca0" providerId="LiveId" clId="{9B67CC2C-0D35-4365-AD8C-215B01AE132E}" dt="2024-03-10T17:10:21.146" v="2783" actId="1076"/>
          <ac:spMkLst>
            <pc:docMk/>
            <pc:sldMk cId="452317260" sldId="283"/>
            <ac:spMk id="3" creationId="{14D8D7CD-9266-2279-8402-925B522458A9}"/>
          </ac:spMkLst>
        </pc:spChg>
      </pc:sldChg>
      <pc:sldChg chg="add del">
        <pc:chgData name="Matthias Bratt" userId="b3677e57ede36ca0" providerId="LiveId" clId="{9B67CC2C-0D35-4365-AD8C-215B01AE132E}" dt="2024-03-10T16:57:30.229" v="2684" actId="47"/>
        <pc:sldMkLst>
          <pc:docMk/>
          <pc:sldMk cId="2366266158" sldId="283"/>
        </pc:sldMkLst>
      </pc:sldChg>
      <pc:sldChg chg="add del">
        <pc:chgData name="Matthias Bratt" userId="b3677e57ede36ca0" providerId="LiveId" clId="{9B67CC2C-0D35-4365-AD8C-215B01AE132E}" dt="2024-03-10T16:57:29.471" v="2683" actId="47"/>
        <pc:sldMkLst>
          <pc:docMk/>
          <pc:sldMk cId="2563829498" sldId="284"/>
        </pc:sldMkLst>
      </pc:sldChg>
      <pc:sldChg chg="modSp add mod">
        <pc:chgData name="Matthias Bratt" userId="b3677e57ede36ca0" providerId="LiveId" clId="{9B67CC2C-0D35-4365-AD8C-215B01AE132E}" dt="2024-03-10T17:10:25.535" v="2784" actId="1076"/>
        <pc:sldMkLst>
          <pc:docMk/>
          <pc:sldMk cId="2907909893" sldId="284"/>
        </pc:sldMkLst>
        <pc:spChg chg="mod">
          <ac:chgData name="Matthias Bratt" userId="b3677e57ede36ca0" providerId="LiveId" clId="{9B67CC2C-0D35-4365-AD8C-215B01AE132E}" dt="2024-03-10T17:10:25.535" v="2784" actId="1076"/>
          <ac:spMkLst>
            <pc:docMk/>
            <pc:sldMk cId="2907909893" sldId="284"/>
            <ac:spMk id="3" creationId="{5989EB39-9C12-5B66-604A-CDBC1228910F}"/>
          </ac:spMkLst>
        </pc:spChg>
      </pc:sldChg>
      <pc:sldChg chg="addSp delSp modSp new del mod ord setBg addAnim">
        <pc:chgData name="Matthias Bratt" userId="b3677e57ede36ca0" providerId="LiveId" clId="{9B67CC2C-0D35-4365-AD8C-215B01AE132E}" dt="2024-03-10T17:49:48.258" v="3094" actId="47"/>
        <pc:sldMkLst>
          <pc:docMk/>
          <pc:sldMk cId="610687148" sldId="285"/>
        </pc:sldMkLst>
        <pc:spChg chg="mod ord">
          <ac:chgData name="Matthias Bratt" userId="b3677e57ede36ca0" providerId="LiveId" clId="{9B67CC2C-0D35-4365-AD8C-215B01AE132E}" dt="2024-03-10T17:48:08.380" v="3092" actId="26606"/>
          <ac:spMkLst>
            <pc:docMk/>
            <pc:sldMk cId="610687148" sldId="285"/>
            <ac:spMk id="2" creationId="{6E5A67C6-215B-3D9C-4562-5366155AC10B}"/>
          </ac:spMkLst>
        </pc:spChg>
        <pc:spChg chg="del">
          <ac:chgData name="Matthias Bratt" userId="b3677e57ede36ca0" providerId="LiveId" clId="{9B67CC2C-0D35-4365-AD8C-215B01AE132E}" dt="2024-03-10T17:33:58.863" v="3017" actId="931"/>
          <ac:spMkLst>
            <pc:docMk/>
            <pc:sldMk cId="610687148" sldId="285"/>
            <ac:spMk id="3" creationId="{2C91A368-2AE9-CC57-5303-1E0338AC4D9A}"/>
          </ac:spMkLst>
        </pc:spChg>
        <pc:spChg chg="del mod">
          <ac:chgData name="Matthias Bratt" userId="b3677e57ede36ca0" providerId="LiveId" clId="{9B67CC2C-0D35-4365-AD8C-215B01AE132E}" dt="2024-03-10T17:35:30.291" v="3056" actId="26606"/>
          <ac:spMkLst>
            <pc:docMk/>
            <pc:sldMk cId="610687148" sldId="285"/>
            <ac:spMk id="4" creationId="{CCC57E4E-DEDB-D275-A893-617F3407FD97}"/>
          </ac:spMkLst>
        </pc:spChg>
        <pc:spChg chg="add del">
          <ac:chgData name="Matthias Bratt" userId="b3677e57ede36ca0" providerId="LiveId" clId="{9B67CC2C-0D35-4365-AD8C-215B01AE132E}" dt="2024-03-10T17:48:08.380" v="3092" actId="26606"/>
          <ac:spMkLst>
            <pc:docMk/>
            <pc:sldMk cId="610687148" sldId="285"/>
            <ac:spMk id="8" creationId="{9D25F302-27C5-414F-97F8-6EA0A6C028BA}"/>
          </ac:spMkLst>
        </pc:spChg>
        <pc:spChg chg="add del">
          <ac:chgData name="Matthias Bratt" userId="b3677e57ede36ca0" providerId="LiveId" clId="{9B67CC2C-0D35-4365-AD8C-215B01AE132E}" dt="2024-03-10T17:48:08.380" v="3092" actId="26606"/>
          <ac:spMkLst>
            <pc:docMk/>
            <pc:sldMk cId="610687148" sldId="285"/>
            <ac:spMk id="9" creationId="{830A36F8-48C2-4842-A87B-8CE8DF4E7FD2}"/>
          </ac:spMkLst>
        </pc:spChg>
        <pc:spChg chg="add mod">
          <ac:chgData name="Matthias Bratt" userId="b3677e57ede36ca0" providerId="LiveId" clId="{9B67CC2C-0D35-4365-AD8C-215B01AE132E}" dt="2024-03-10T17:48:08.380" v="3092" actId="26606"/>
          <ac:spMkLst>
            <pc:docMk/>
            <pc:sldMk cId="610687148" sldId="285"/>
            <ac:spMk id="10" creationId="{5004B8EF-0F9D-0043-1411-96AB7BFE4DF4}"/>
          </ac:spMkLst>
        </pc:spChg>
        <pc:spChg chg="add del">
          <ac:chgData name="Matthias Bratt" userId="b3677e57ede36ca0" providerId="LiveId" clId="{9B67CC2C-0D35-4365-AD8C-215B01AE132E}" dt="2024-03-10T17:35:30.283" v="3055" actId="26606"/>
          <ac:spMkLst>
            <pc:docMk/>
            <pc:sldMk cId="610687148" sldId="285"/>
            <ac:spMk id="11" creationId="{327D73B4-9F5C-4A64-A179-51B9500CB8B5}"/>
          </ac:spMkLst>
        </pc:spChg>
        <pc:spChg chg="add del">
          <ac:chgData name="Matthias Bratt" userId="b3677e57ede36ca0" providerId="LiveId" clId="{9B67CC2C-0D35-4365-AD8C-215B01AE132E}" dt="2024-03-10T17:48:08.380" v="3092" actId="26606"/>
          <ac:spMkLst>
            <pc:docMk/>
            <pc:sldMk cId="610687148" sldId="285"/>
            <ac:spMk id="12" creationId="{086A5A31-B10A-4793-84D4-D785959AE5B8}"/>
          </ac:spMkLst>
        </pc:spChg>
        <pc:spChg chg="add del">
          <ac:chgData name="Matthias Bratt" userId="b3677e57ede36ca0" providerId="LiveId" clId="{9B67CC2C-0D35-4365-AD8C-215B01AE132E}" dt="2024-03-10T17:35:30.283" v="3055" actId="26606"/>
          <ac:spMkLst>
            <pc:docMk/>
            <pc:sldMk cId="610687148" sldId="285"/>
            <ac:spMk id="13" creationId="{C1F06963-6374-4B48-844F-071A9BAAAE02}"/>
          </ac:spMkLst>
        </pc:spChg>
        <pc:spChg chg="add del">
          <ac:chgData name="Matthias Bratt" userId="b3677e57ede36ca0" providerId="LiveId" clId="{9B67CC2C-0D35-4365-AD8C-215B01AE132E}" dt="2024-03-10T17:35:30.283" v="3055" actId="26606"/>
          <ac:spMkLst>
            <pc:docMk/>
            <pc:sldMk cId="610687148" sldId="285"/>
            <ac:spMk id="15" creationId="{6CB927A4-E432-4310-9CD5-E89FF5063179}"/>
          </ac:spMkLst>
        </pc:spChg>
        <pc:spChg chg="add del">
          <ac:chgData name="Matthias Bratt" userId="b3677e57ede36ca0" providerId="LiveId" clId="{9B67CC2C-0D35-4365-AD8C-215B01AE132E}" dt="2024-03-10T17:35:30.283" v="3055" actId="26606"/>
          <ac:spMkLst>
            <pc:docMk/>
            <pc:sldMk cId="610687148" sldId="285"/>
            <ac:spMk id="17" creationId="{1453BF6C-B012-48B7-B4E8-6D7AC7C27D02}"/>
          </ac:spMkLst>
        </pc:spChg>
        <pc:spChg chg="add del">
          <ac:chgData name="Matthias Bratt" userId="b3677e57ede36ca0" providerId="LiveId" clId="{9B67CC2C-0D35-4365-AD8C-215B01AE132E}" dt="2024-03-10T17:35:30.283" v="3055" actId="26606"/>
          <ac:spMkLst>
            <pc:docMk/>
            <pc:sldMk cId="610687148" sldId="285"/>
            <ac:spMk id="19" creationId="{E3020543-B24B-4EC4-8FFC-8DD88EEA91A8}"/>
          </ac:spMkLst>
        </pc:spChg>
        <pc:spChg chg="add del">
          <ac:chgData name="Matthias Bratt" userId="b3677e57ede36ca0" providerId="LiveId" clId="{9B67CC2C-0D35-4365-AD8C-215B01AE132E}" dt="2024-03-10T17:35:46.862" v="3059" actId="26606"/>
          <ac:spMkLst>
            <pc:docMk/>
            <pc:sldMk cId="610687148" sldId="285"/>
            <ac:spMk id="23" creationId="{16C5FA50-8D52-4617-AF91-5C7B1C8352F1}"/>
          </ac:spMkLst>
        </pc:spChg>
        <pc:spChg chg="add del">
          <ac:chgData name="Matthias Bratt" userId="b3677e57ede36ca0" providerId="LiveId" clId="{9B67CC2C-0D35-4365-AD8C-215B01AE132E}" dt="2024-03-10T17:35:46.862" v="3059" actId="26606"/>
          <ac:spMkLst>
            <pc:docMk/>
            <pc:sldMk cId="610687148" sldId="285"/>
            <ac:spMk id="24" creationId="{E223798C-12AD-4B0C-A50C-D676347D67CF}"/>
          </ac:spMkLst>
        </pc:spChg>
        <pc:grpChg chg="add">
          <ac:chgData name="Matthias Bratt" userId="b3677e57ede36ca0" providerId="LiveId" clId="{9B67CC2C-0D35-4365-AD8C-215B01AE132E}" dt="2024-03-10T17:48:08.380" v="3092" actId="26606"/>
          <ac:grpSpMkLst>
            <pc:docMk/>
            <pc:sldMk cId="610687148" sldId="285"/>
            <ac:grpSpMk id="14" creationId="{FB7FB62D-DD5B-C587-F53F-679128D41B8A}"/>
          </ac:grpSpMkLst>
        </pc:grpChg>
        <pc:picChg chg="add mod ord">
          <ac:chgData name="Matthias Bratt" userId="b3677e57ede36ca0" providerId="LiveId" clId="{9B67CC2C-0D35-4365-AD8C-215B01AE132E}" dt="2024-03-10T17:48:08.380" v="3092" actId="26606"/>
          <ac:picMkLst>
            <pc:docMk/>
            <pc:sldMk cId="610687148" sldId="285"/>
            <ac:picMk id="6" creationId="{393F2D43-B351-3672-E795-2D8F51DEA8C7}"/>
          </ac:picMkLst>
        </pc:picChg>
        <pc:cxnChg chg="add del">
          <ac:chgData name="Matthias Bratt" userId="b3677e57ede36ca0" providerId="LiveId" clId="{9B67CC2C-0D35-4365-AD8C-215B01AE132E}" dt="2024-03-10T17:35:30.283" v="3055" actId="26606"/>
          <ac:cxnSpMkLst>
            <pc:docMk/>
            <pc:sldMk cId="610687148" sldId="285"/>
            <ac:cxnSpMk id="21" creationId="{C49DA8F6-BCC1-4447-B54C-57856834B94B}"/>
          </ac:cxnSpMkLst>
        </pc:cxnChg>
      </pc:sldChg>
      <pc:sldChg chg="addSp delSp modSp new del mod ord setBg">
        <pc:chgData name="Matthias Bratt" userId="b3677e57ede36ca0" providerId="LiveId" clId="{9B67CC2C-0D35-4365-AD8C-215B01AE132E}" dt="2024-03-10T17:33:26.866" v="3013" actId="47"/>
        <pc:sldMkLst>
          <pc:docMk/>
          <pc:sldMk cId="1163113123" sldId="285"/>
        </pc:sldMkLst>
        <pc:spChg chg="add mod">
          <ac:chgData name="Matthias Bratt" userId="b3677e57ede36ca0" providerId="LiveId" clId="{9B67CC2C-0D35-4365-AD8C-215B01AE132E}" dt="2024-03-10T17:30:24.255" v="2990" actId="1076"/>
          <ac:spMkLst>
            <pc:docMk/>
            <pc:sldMk cId="1163113123" sldId="285"/>
            <ac:spMk id="6" creationId="{55387D4D-BDCB-E27E-7F1E-A61BDF6551A2}"/>
          </ac:spMkLst>
        </pc:spChg>
        <pc:spChg chg="add mod">
          <ac:chgData name="Matthias Bratt" userId="b3677e57ede36ca0" providerId="LiveId" clId="{9B67CC2C-0D35-4365-AD8C-215B01AE132E}" dt="2024-03-10T17:31:22.910" v="3001" actId="1076"/>
          <ac:spMkLst>
            <pc:docMk/>
            <pc:sldMk cId="1163113123" sldId="285"/>
            <ac:spMk id="7" creationId="{3713DCA6-E3C6-ACCA-F655-E2D1D9F3331B}"/>
          </ac:spMkLst>
        </pc:spChg>
        <pc:spChg chg="add del">
          <ac:chgData name="Matthias Bratt" userId="b3677e57ede36ca0" providerId="LiveId" clId="{9B67CC2C-0D35-4365-AD8C-215B01AE132E}" dt="2024-03-10T17:29:31.372" v="2978" actId="26606"/>
          <ac:spMkLst>
            <pc:docMk/>
            <pc:sldMk cId="1163113123" sldId="285"/>
            <ac:spMk id="8" creationId="{C3862298-AF85-4572-BED3-52E573EBD410}"/>
          </ac:spMkLst>
        </pc:spChg>
        <pc:spChg chg="add mod">
          <ac:chgData name="Matthias Bratt" userId="b3677e57ede36ca0" providerId="LiveId" clId="{9B67CC2C-0D35-4365-AD8C-215B01AE132E}" dt="2024-03-10T17:32:07.114" v="3011" actId="1076"/>
          <ac:spMkLst>
            <pc:docMk/>
            <pc:sldMk cId="1163113123" sldId="285"/>
            <ac:spMk id="9" creationId="{89146316-B9EA-499F-1106-55D96481B30F}"/>
          </ac:spMkLst>
        </pc:spChg>
        <pc:spChg chg="add del">
          <ac:chgData name="Matthias Bratt" userId="b3677e57ede36ca0" providerId="LiveId" clId="{9B67CC2C-0D35-4365-AD8C-215B01AE132E}" dt="2024-03-10T17:29:31.372" v="2978" actId="26606"/>
          <ac:spMkLst>
            <pc:docMk/>
            <pc:sldMk cId="1163113123" sldId="285"/>
            <ac:spMk id="10" creationId="{03E485DD-0C12-45BC-A361-28152A03BB93}"/>
          </ac:spMkLst>
        </pc:spChg>
        <pc:spChg chg="add del">
          <ac:chgData name="Matthias Bratt" userId="b3677e57ede36ca0" providerId="LiveId" clId="{9B67CC2C-0D35-4365-AD8C-215B01AE132E}" dt="2024-03-10T17:29:31.372" v="2978" actId="26606"/>
          <ac:spMkLst>
            <pc:docMk/>
            <pc:sldMk cId="1163113123" sldId="285"/>
            <ac:spMk id="12" creationId="{6D6B998F-CA62-4EE6-B7E7-046377D4F7EF}"/>
          </ac:spMkLst>
        </pc:spChg>
        <pc:picChg chg="add mod ord">
          <ac:chgData name="Matthias Bratt" userId="b3677e57ede36ca0" providerId="LiveId" clId="{9B67CC2C-0D35-4365-AD8C-215B01AE132E}" dt="2024-03-10T17:30:28.551" v="2991" actId="1076"/>
          <ac:picMkLst>
            <pc:docMk/>
            <pc:sldMk cId="1163113123" sldId="285"/>
            <ac:picMk id="3" creationId="{6C198A8A-52DD-6187-26AB-8A4A27E5EA7A}"/>
          </ac:picMkLst>
        </pc:picChg>
        <pc:picChg chg="add mod">
          <ac:chgData name="Matthias Bratt" userId="b3677e57ede36ca0" providerId="LiveId" clId="{9B67CC2C-0D35-4365-AD8C-215B01AE132E}" dt="2024-03-10T17:32:11.126" v="3012" actId="1076"/>
          <ac:picMkLst>
            <pc:docMk/>
            <pc:sldMk cId="1163113123" sldId="285"/>
            <ac:picMk id="5" creationId="{AD7A4953-7A20-26B1-1F54-903F3FF02D8A}"/>
          </ac:picMkLst>
        </pc:picChg>
      </pc:sldChg>
      <pc:sldChg chg="addSp delSp modSp new mod ord setBg">
        <pc:chgData name="Matthias Bratt" userId="b3677e57ede36ca0" providerId="LiveId" clId="{9B67CC2C-0D35-4365-AD8C-215B01AE132E}" dt="2024-03-10T18:23:55.730" v="3256" actId="26606"/>
        <pc:sldMkLst>
          <pc:docMk/>
          <pc:sldMk cId="1578417454" sldId="285"/>
        </pc:sldMkLst>
        <pc:spChg chg="add del mod">
          <ac:chgData name="Matthias Bratt" userId="b3677e57ede36ca0" providerId="LiveId" clId="{9B67CC2C-0D35-4365-AD8C-215B01AE132E}" dt="2024-03-10T18:14:22.628" v="3208" actId="478"/>
          <ac:spMkLst>
            <pc:docMk/>
            <pc:sldMk cId="1578417454" sldId="285"/>
            <ac:spMk id="4" creationId="{C71460B2-2882-DBC5-991B-822539A3DB60}"/>
          </ac:spMkLst>
        </pc:spChg>
        <pc:spChg chg="add mod">
          <ac:chgData name="Matthias Bratt" userId="b3677e57ede36ca0" providerId="LiveId" clId="{9B67CC2C-0D35-4365-AD8C-215B01AE132E}" dt="2024-03-10T18:23:55.730" v="3256" actId="26606"/>
          <ac:spMkLst>
            <pc:docMk/>
            <pc:sldMk cId="1578417454" sldId="285"/>
            <ac:spMk id="5" creationId="{F461C6CB-805C-6F9A-D3F7-0BE3AEAECE78}"/>
          </ac:spMkLst>
        </pc:spChg>
        <pc:spChg chg="add del">
          <ac:chgData name="Matthias Bratt" userId="b3677e57ede36ca0" providerId="LiveId" clId="{9B67CC2C-0D35-4365-AD8C-215B01AE132E}" dt="2024-03-10T18:23:55.730" v="3256" actId="26606"/>
          <ac:spMkLst>
            <pc:docMk/>
            <pc:sldMk cId="1578417454" sldId="285"/>
            <ac:spMk id="9" creationId="{0671A8AE-40A1-4631-A6B8-581AFF065482}"/>
          </ac:spMkLst>
        </pc:spChg>
        <pc:spChg chg="add del">
          <ac:chgData name="Matthias Bratt" userId="b3677e57ede36ca0" providerId="LiveId" clId="{9B67CC2C-0D35-4365-AD8C-215B01AE132E}" dt="2024-03-10T18:23:55.730" v="3256" actId="26606"/>
          <ac:spMkLst>
            <pc:docMk/>
            <pc:sldMk cId="1578417454" sldId="285"/>
            <ac:spMk id="11" creationId="{AB58EF07-17C2-48CF-ABB0-EEF1F17CB8F0}"/>
          </ac:spMkLst>
        </pc:spChg>
        <pc:spChg chg="add del">
          <ac:chgData name="Matthias Bratt" userId="b3677e57ede36ca0" providerId="LiveId" clId="{9B67CC2C-0D35-4365-AD8C-215B01AE132E}" dt="2024-03-10T18:23:55.730" v="3256" actId="26606"/>
          <ac:spMkLst>
            <pc:docMk/>
            <pc:sldMk cId="1578417454" sldId="285"/>
            <ac:spMk id="13" creationId="{AF2F604E-43BE-4DC3-B983-E071523364F8}"/>
          </ac:spMkLst>
        </pc:spChg>
        <pc:spChg chg="add del">
          <ac:chgData name="Matthias Bratt" userId="b3677e57ede36ca0" providerId="LiveId" clId="{9B67CC2C-0D35-4365-AD8C-215B01AE132E}" dt="2024-03-10T18:23:55.730" v="3256" actId="26606"/>
          <ac:spMkLst>
            <pc:docMk/>
            <pc:sldMk cId="1578417454" sldId="285"/>
            <ac:spMk id="15" creationId="{08C9B587-E65E-4B52-B37C-ABEBB6E87928}"/>
          </ac:spMkLst>
        </pc:spChg>
        <pc:spChg chg="add del">
          <ac:chgData name="Matthias Bratt" userId="b3677e57ede36ca0" providerId="LiveId" clId="{9B67CC2C-0D35-4365-AD8C-215B01AE132E}" dt="2024-03-10T18:23:55.571" v="3255" actId="26606"/>
          <ac:spMkLst>
            <pc:docMk/>
            <pc:sldMk cId="1578417454" sldId="285"/>
            <ac:spMk id="20" creationId="{657F69E0-C4B0-4BEC-A689-4F8D877F05D4}"/>
          </ac:spMkLst>
        </pc:spChg>
        <pc:spChg chg="add del">
          <ac:chgData name="Matthias Bratt" userId="b3677e57ede36ca0" providerId="LiveId" clId="{9B67CC2C-0D35-4365-AD8C-215B01AE132E}" dt="2024-03-10T18:23:55.571" v="3255" actId="26606"/>
          <ac:spMkLst>
            <pc:docMk/>
            <pc:sldMk cId="1578417454" sldId="285"/>
            <ac:spMk id="22" creationId="{9F6380B4-6A1C-481E-8408-B4E6C75B9B81}"/>
          </ac:spMkLst>
        </pc:spChg>
        <pc:spChg chg="add">
          <ac:chgData name="Matthias Bratt" userId="b3677e57ede36ca0" providerId="LiveId" clId="{9B67CC2C-0D35-4365-AD8C-215B01AE132E}" dt="2024-03-10T18:23:55.730" v="3256" actId="26606"/>
          <ac:spMkLst>
            <pc:docMk/>
            <pc:sldMk cId="1578417454" sldId="285"/>
            <ac:spMk id="25" creationId="{22A397E7-BF60-45B2-84C7-B074B76C37A7}"/>
          </ac:spMkLst>
        </pc:spChg>
        <pc:spChg chg="add">
          <ac:chgData name="Matthias Bratt" userId="b3677e57ede36ca0" providerId="LiveId" clId="{9B67CC2C-0D35-4365-AD8C-215B01AE132E}" dt="2024-03-10T18:23:55.730" v="3256" actId="26606"/>
          <ac:spMkLst>
            <pc:docMk/>
            <pc:sldMk cId="1578417454" sldId="285"/>
            <ac:spMk id="26" creationId="{890DEF05-784E-4B61-89E4-04C4ECF4E5A0}"/>
          </ac:spMkLst>
        </pc:spChg>
        <pc:picChg chg="add mod">
          <ac:chgData name="Matthias Bratt" userId="b3677e57ede36ca0" providerId="LiveId" clId="{9B67CC2C-0D35-4365-AD8C-215B01AE132E}" dt="2024-03-10T18:23:55.730" v="3256" actId="26606"/>
          <ac:picMkLst>
            <pc:docMk/>
            <pc:sldMk cId="1578417454" sldId="285"/>
            <ac:picMk id="3" creationId="{6619FF5A-8003-8614-A7A2-B61FE22935DF}"/>
          </ac:picMkLst>
        </pc:picChg>
        <pc:cxnChg chg="add">
          <ac:chgData name="Matthias Bratt" userId="b3677e57ede36ca0" providerId="LiveId" clId="{9B67CC2C-0D35-4365-AD8C-215B01AE132E}" dt="2024-03-10T18:23:55.730" v="3256" actId="26606"/>
          <ac:cxnSpMkLst>
            <pc:docMk/>
            <pc:sldMk cId="1578417454" sldId="285"/>
            <ac:cxnSpMk id="24" creationId="{C41BAEC7-F7B0-4224-8B18-8F74B7D87F0B}"/>
          </ac:cxnSpMkLst>
        </pc:cxnChg>
      </pc:sldChg>
      <pc:sldChg chg="addSp delSp modSp new mod setBg">
        <pc:chgData name="Matthias Bratt" userId="b3677e57ede36ca0" providerId="LiveId" clId="{9B67CC2C-0D35-4365-AD8C-215B01AE132E}" dt="2024-03-10T18:31:55.580" v="3369" actId="26606"/>
        <pc:sldMkLst>
          <pc:docMk/>
          <pc:sldMk cId="3346620810" sldId="286"/>
        </pc:sldMkLst>
        <pc:spChg chg="add mod">
          <ac:chgData name="Matthias Bratt" userId="b3677e57ede36ca0" providerId="LiveId" clId="{9B67CC2C-0D35-4365-AD8C-215B01AE132E}" dt="2024-03-10T18:25:51.877" v="3269" actId="767"/>
          <ac:spMkLst>
            <pc:docMk/>
            <pc:sldMk cId="3346620810" sldId="286"/>
            <ac:spMk id="2" creationId="{7F4D3A42-B990-76E6-D1F1-728EAAEA5D5E}"/>
          </ac:spMkLst>
        </pc:spChg>
        <pc:spChg chg="add mod ord">
          <ac:chgData name="Matthias Bratt" userId="b3677e57ede36ca0" providerId="LiveId" clId="{9B67CC2C-0D35-4365-AD8C-215B01AE132E}" dt="2024-03-10T18:31:55.580" v="3369" actId="26606"/>
          <ac:spMkLst>
            <pc:docMk/>
            <pc:sldMk cId="3346620810" sldId="286"/>
            <ac:spMk id="3" creationId="{DB04D64C-FA37-8820-CCF9-345DF24BFC1A}"/>
          </ac:spMkLst>
        </pc:spChg>
        <pc:spChg chg="add del mod">
          <ac:chgData name="Matthias Bratt" userId="b3677e57ede36ca0" providerId="LiveId" clId="{9B67CC2C-0D35-4365-AD8C-215B01AE132E}" dt="2024-03-10T18:29:52.122" v="3365" actId="478"/>
          <ac:spMkLst>
            <pc:docMk/>
            <pc:sldMk cId="3346620810" sldId="286"/>
            <ac:spMk id="8" creationId="{7E895BF3-4F92-270B-2B2F-4386B733C146}"/>
          </ac:spMkLst>
        </pc:spChg>
        <pc:spChg chg="add">
          <ac:chgData name="Matthias Bratt" userId="b3677e57ede36ca0" providerId="LiveId" clId="{9B67CC2C-0D35-4365-AD8C-215B01AE132E}" dt="2024-03-10T18:31:55.580" v="3369" actId="26606"/>
          <ac:spMkLst>
            <pc:docMk/>
            <pc:sldMk cId="3346620810" sldId="286"/>
            <ac:spMk id="15" creationId="{22A397E7-BF60-45B2-84C7-B074B76C37A7}"/>
          </ac:spMkLst>
        </pc:spChg>
        <pc:spChg chg="add">
          <ac:chgData name="Matthias Bratt" userId="b3677e57ede36ca0" providerId="LiveId" clId="{9B67CC2C-0D35-4365-AD8C-215B01AE132E}" dt="2024-03-10T18:31:55.580" v="3369" actId="26606"/>
          <ac:spMkLst>
            <pc:docMk/>
            <pc:sldMk cId="3346620810" sldId="286"/>
            <ac:spMk id="17" creationId="{890DEF05-784E-4B61-89E4-04C4ECF4E5A0}"/>
          </ac:spMkLst>
        </pc:spChg>
        <pc:picChg chg="add del mod">
          <ac:chgData name="Matthias Bratt" userId="b3677e57ede36ca0" providerId="LiveId" clId="{9B67CC2C-0D35-4365-AD8C-215B01AE132E}" dt="2024-03-10T18:28:47.535" v="3361" actId="478"/>
          <ac:picMkLst>
            <pc:docMk/>
            <pc:sldMk cId="3346620810" sldId="286"/>
            <ac:picMk id="5" creationId="{F2024611-5787-0885-3D56-BD8A0652E518}"/>
          </ac:picMkLst>
        </pc:picChg>
        <pc:picChg chg="add del mod">
          <ac:chgData name="Matthias Bratt" userId="b3677e57ede36ca0" providerId="LiveId" clId="{9B67CC2C-0D35-4365-AD8C-215B01AE132E}" dt="2024-03-10T18:29:52.122" v="3365" actId="478"/>
          <ac:picMkLst>
            <pc:docMk/>
            <pc:sldMk cId="3346620810" sldId="286"/>
            <ac:picMk id="7" creationId="{21613B63-3BC8-5D7B-1BC5-6EA3F8E9827A}"/>
          </ac:picMkLst>
        </pc:picChg>
        <pc:picChg chg="add mod">
          <ac:chgData name="Matthias Bratt" userId="b3677e57ede36ca0" providerId="LiveId" clId="{9B67CC2C-0D35-4365-AD8C-215B01AE132E}" dt="2024-03-10T18:31:55.580" v="3369" actId="26606"/>
          <ac:picMkLst>
            <pc:docMk/>
            <pc:sldMk cId="3346620810" sldId="286"/>
            <ac:picMk id="10" creationId="{B8800758-B020-E8F5-DA6F-EFE19DBAD531}"/>
          </ac:picMkLst>
        </pc:picChg>
        <pc:cxnChg chg="add">
          <ac:chgData name="Matthias Bratt" userId="b3677e57ede36ca0" providerId="LiveId" clId="{9B67CC2C-0D35-4365-AD8C-215B01AE132E}" dt="2024-03-10T18:31:55.580" v="3369" actId="26606"/>
          <ac:cxnSpMkLst>
            <pc:docMk/>
            <pc:sldMk cId="3346620810" sldId="286"/>
            <ac:cxnSpMk id="19" creationId="{C41BAEC7-F7B0-4224-8B18-8F74B7D87F0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CE88A-8366-4B22-94E2-DAB39423CD37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09152-6FA2-43F7-A5D8-0CB4272B6D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085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289487-065E-B485-0C21-F83E85ED5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99C707E-0098-398B-8E69-0B728330D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CDC9EA-0F05-66DE-6B39-B1D15883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6E0C-05B6-46F9-9722-04B361D2EF3D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A28916-21F6-698C-3E45-12073FB4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8E586E-B3CE-687A-EC19-ED4384DF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585-6BC5-4AB2-8A6C-7906468E8E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914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CCB64C-54FF-A601-1E46-82106271D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3608659-66A2-36D2-31C8-1BC6213A2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3D99AE-0E9E-1050-9AC7-00D3963C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6E0C-05B6-46F9-9722-04B361D2EF3D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30B5E5-1604-BB5D-D6C4-B1FE4F05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9149A3-4741-8563-6FE9-46A635C0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585-6BC5-4AB2-8A6C-7906468E8E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91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C97649A-A8A3-C09F-CCB4-576BE6BED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CF21BBC-8F51-ABB6-17AA-E5AE23412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45776C-BDDF-AB41-23B0-0F2E45A1D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6E0C-05B6-46F9-9722-04B361D2EF3D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873E57-D47C-5253-ACC0-8B0E25B5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38DACC-A652-80F5-69C1-A9D36061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585-6BC5-4AB2-8A6C-7906468E8E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85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55A5DF-1BB2-94FD-F7FF-749794AB2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5FC151-DC3E-61D7-9F8E-8105B85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BCDEC9-49DA-98EA-43B0-3943DEA3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6E0C-05B6-46F9-9722-04B361D2EF3D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5A6AB9-B817-E001-5B79-F403FBFD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9BF770-8A06-A24C-4B61-51167E54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585-6BC5-4AB2-8A6C-7906468E8E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96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BF788C-76BE-FF6E-DD59-44DF38057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A183BB-E6F4-956D-B0B4-63EE26B04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9BF984-C366-92A7-E0A9-B2123BBD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6E0C-05B6-46F9-9722-04B361D2EF3D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1EE9F9-CD7A-9BF5-DFCE-BC65A421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DED54C-BF36-8792-6C94-EF400B0D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585-6BC5-4AB2-8A6C-7906468E8E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51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978337-63E9-2B16-26AC-7C2A7025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71E287-03CA-4A59-0367-F18ADA262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EB12D7-D4AE-FEB0-5083-01FD8C87C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6105872-BC52-FBA3-7F54-FDC8CD0FB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6E0C-05B6-46F9-9722-04B361D2EF3D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BED0E3B-4C5B-161F-8C87-5E584A74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E0700C7-70AC-770D-CA20-8EF25CBD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585-6BC5-4AB2-8A6C-7906468E8E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613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7847FE-6B80-3DAF-998E-E0C471E6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FF1E9C-B549-4DD2-30F2-8FBB9D142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43D100-1378-273B-B494-A6D752492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DBD9C6D-A199-3F20-49D9-E2B55D947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E39A15A-A43F-DFD8-B385-176B514A7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239245-5096-B7A7-EC51-3F5ACE5DD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6E0C-05B6-46F9-9722-04B361D2EF3D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B0C5067-92A0-8157-A1A5-8223FC63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32F255-3474-F9E1-5A3D-C5E1B744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585-6BC5-4AB2-8A6C-7906468E8E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38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AA3798-B6C9-EF2C-CFCB-E1E6E5AF6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5BB3161-005F-CEA3-B248-17A74D236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6E0C-05B6-46F9-9722-04B361D2EF3D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520DD18-6AB9-6BE0-FA38-06C73D4E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29875F9-595B-8720-57E5-E27AFA40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585-6BC5-4AB2-8A6C-7906468E8E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81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9E24DD2-BCCC-7EAA-D69A-3FFDF882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6E0C-05B6-46F9-9722-04B361D2EF3D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38A8F83-E7AE-E023-936E-3E5B0C00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03C3114-E27B-EC87-77B9-3749FA87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585-6BC5-4AB2-8A6C-7906468E8E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66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5AC9BB-12D1-5FF7-5117-A7D324877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F7C388-D762-E570-F1D6-3D4515859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5FF77E-CF80-3B3E-CD9B-4DDD6DAA3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C46AFAE-BD94-B31A-00DC-D57A806C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6E0C-05B6-46F9-9722-04B361D2EF3D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28F9479-F8B5-40B6-01F7-B106D117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E17B647-CB82-B771-6345-B58DA65C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585-6BC5-4AB2-8A6C-7906468E8E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333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2455E1-155C-6EC8-E08F-6F0D3961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67F8DB1-2D69-9EAB-4ED7-6A853CCFE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E42F00-C32C-BA01-A462-93BA8BB4C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B0614F6-C00E-4186-D5C1-78B3D0BCC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6E0C-05B6-46F9-9722-04B361D2EF3D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75A9097-8D6F-951D-A9BB-98085983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771EE4-D054-D4C3-1BBF-08B4BD68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F5585-6BC5-4AB2-8A6C-7906468E8E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21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C02F0B2-8625-1EB3-76D9-BE5D8092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21BCB5C-178C-FBAD-EA97-639E9E15F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55139D-7CDC-18B0-D9BD-4886F116E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956E0C-05B6-46F9-9722-04B361D2EF3D}" type="datetimeFigureOut">
              <a:rPr lang="sv-SE" smtClean="0"/>
              <a:t>2024-03-04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413A58-B811-1C07-6B31-7391D4957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62B049-8B83-6BCC-C59D-BAD69236D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5F5585-6BC5-4AB2-8A6C-7906468E8E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646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orcid.org/diving-right-in-orcid-plans-for-2019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Bildobjekt 2" descr="Personer på möte">
            <a:extLst>
              <a:ext uri="{FF2B5EF4-FFF2-40B4-BE49-F238E27FC236}">
                <a16:creationId xmlns:a16="http://schemas.microsoft.com/office/drawing/2014/main" id="{6619FF5A-8003-8614-A7A2-B61FE22935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r="23338" b="1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26" name="Rectangle 21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461C6CB-805C-6F9A-D3F7-0BE3AEAECE78}"/>
              </a:ext>
            </a:extLst>
          </p:cNvPr>
          <p:cNvSpPr txBox="1"/>
          <p:nvPr/>
        </p:nvSpPr>
        <p:spPr>
          <a:xfrm>
            <a:off x="728663" y="1115219"/>
            <a:ext cx="550544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Välkomna</a:t>
            </a:r>
            <a:r>
              <a:rPr lang="en-US" sz="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till F-15 </a:t>
            </a:r>
            <a:r>
              <a:rPr lang="en-US" sz="50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föräldramöte</a:t>
            </a:r>
            <a:r>
              <a:rPr lang="en-US" sz="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2024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41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2836C4-FB6C-213E-E96C-27D105553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E060548A-5F03-AB8A-49B2-217FA5CBC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42D2D0-0501-855B-20CA-9697569E5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Bildobjekt 10" descr="En bild som visar gräs, person, utomhus, sport&#10;&#10;Automatiskt genererad beskrivning">
            <a:extLst>
              <a:ext uri="{FF2B5EF4-FFF2-40B4-BE49-F238E27FC236}">
                <a16:creationId xmlns:a16="http://schemas.microsoft.com/office/drawing/2014/main" id="{30D90725-0D4D-7E25-0B07-7A4B9C812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7"/>
          <a:stretch/>
        </p:blipFill>
        <p:spPr>
          <a:xfrm>
            <a:off x="187388" y="179108"/>
            <a:ext cx="11824481" cy="649978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C5CCD7C-C28C-D660-BAA9-4C9D2CF0274C}"/>
              </a:ext>
            </a:extLst>
          </p:cNvPr>
          <p:cNvSpPr txBox="1"/>
          <p:nvPr/>
        </p:nvSpPr>
        <p:spPr>
          <a:xfrm>
            <a:off x="613459" y="532435"/>
            <a:ext cx="11204293" cy="943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Till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fotbollsföräldrar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9B823AB-287D-4365-0A90-7B8E21AA9AE5}"/>
              </a:ext>
            </a:extLst>
          </p:cNvPr>
          <p:cNvSpPr txBox="1"/>
          <p:nvPr/>
        </p:nvSpPr>
        <p:spPr>
          <a:xfrm>
            <a:off x="180131" y="1826856"/>
            <a:ext cx="9645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Följ</a:t>
            </a:r>
            <a:r>
              <a:rPr lang="en-US" sz="2400" dirty="0">
                <a:solidFill>
                  <a:schemeClr val="bg1"/>
                </a:solidFill>
              </a:rPr>
              <a:t> med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träning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matcher.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barn </a:t>
            </a:r>
            <a:r>
              <a:rPr lang="en-US" sz="2400" dirty="0" err="1">
                <a:solidFill>
                  <a:schemeClr val="bg1"/>
                </a:solidFill>
              </a:rPr>
              <a:t>sätter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stort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det.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Håll</a:t>
            </a:r>
            <a:r>
              <a:rPr lang="en-US" sz="2400" dirty="0">
                <a:solidFill>
                  <a:schemeClr val="bg1"/>
                </a:solidFill>
              </a:rPr>
              <a:t> dig </a:t>
            </a:r>
            <a:r>
              <a:rPr lang="en-US" sz="2400" dirty="0" err="1">
                <a:solidFill>
                  <a:schemeClr val="bg1"/>
                </a:solidFill>
              </a:rPr>
              <a:t>lugn</a:t>
            </a:r>
            <a:r>
              <a:rPr lang="en-US" sz="2400" dirty="0">
                <a:solidFill>
                  <a:schemeClr val="bg1"/>
                </a:solidFill>
              </a:rPr>
              <a:t> vid </a:t>
            </a:r>
            <a:r>
              <a:rPr lang="en-US" sz="2400" dirty="0" err="1">
                <a:solidFill>
                  <a:schemeClr val="bg1"/>
                </a:solidFill>
              </a:rPr>
              <a:t>sidlinjen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Tänk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kroppsspråk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Låt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barnen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spela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8663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B8DA49-A1B4-FD40-8F26-9B6561041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C19F1B01-09E8-C404-295D-88FD229AB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45EA4D-BD3D-6F08-FF6B-C9FF690CF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Bildobjekt 10" descr="En bild som visar gräs, person, utomhus, sport&#10;&#10;Automatiskt genererad beskrivning">
            <a:extLst>
              <a:ext uri="{FF2B5EF4-FFF2-40B4-BE49-F238E27FC236}">
                <a16:creationId xmlns:a16="http://schemas.microsoft.com/office/drawing/2014/main" id="{9AA932D4-32FB-09A2-57C2-3ED8F031DB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7"/>
          <a:stretch/>
        </p:blipFill>
        <p:spPr>
          <a:xfrm>
            <a:off x="187388" y="179108"/>
            <a:ext cx="11824481" cy="649978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74D6634-12A6-EABA-DA8D-D4C01286AC94}"/>
              </a:ext>
            </a:extLst>
          </p:cNvPr>
          <p:cNvSpPr txBox="1"/>
          <p:nvPr/>
        </p:nvSpPr>
        <p:spPr>
          <a:xfrm>
            <a:off x="613459" y="532435"/>
            <a:ext cx="11204293" cy="943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Till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fotbollsföräldrar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B8C6BC9-EA43-7A7B-23CD-E1A01269024C}"/>
              </a:ext>
            </a:extLst>
          </p:cNvPr>
          <p:cNvSpPr txBox="1"/>
          <p:nvPr/>
        </p:nvSpPr>
        <p:spPr>
          <a:xfrm>
            <a:off x="180131" y="1826856"/>
            <a:ext cx="96458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Följ</a:t>
            </a:r>
            <a:r>
              <a:rPr lang="en-US" sz="2400" dirty="0">
                <a:solidFill>
                  <a:schemeClr val="bg1"/>
                </a:solidFill>
              </a:rPr>
              <a:t> med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träning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matcher.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barn </a:t>
            </a:r>
            <a:r>
              <a:rPr lang="en-US" sz="2400" dirty="0" err="1">
                <a:solidFill>
                  <a:schemeClr val="bg1"/>
                </a:solidFill>
              </a:rPr>
              <a:t>sätter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stort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det.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Håll</a:t>
            </a:r>
            <a:r>
              <a:rPr lang="en-US" sz="2400" dirty="0">
                <a:solidFill>
                  <a:schemeClr val="bg1"/>
                </a:solidFill>
              </a:rPr>
              <a:t> dig </a:t>
            </a:r>
            <a:r>
              <a:rPr lang="en-US" sz="2400" dirty="0" err="1">
                <a:solidFill>
                  <a:schemeClr val="bg1"/>
                </a:solidFill>
              </a:rPr>
              <a:t>lugn</a:t>
            </a:r>
            <a:r>
              <a:rPr lang="en-US" sz="2400" dirty="0">
                <a:solidFill>
                  <a:schemeClr val="bg1"/>
                </a:solidFill>
              </a:rPr>
              <a:t> vid </a:t>
            </a:r>
            <a:r>
              <a:rPr lang="en-US" sz="2400" dirty="0" err="1">
                <a:solidFill>
                  <a:schemeClr val="bg1"/>
                </a:solidFill>
              </a:rPr>
              <a:t>sidlinjen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Tänk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kroppsspråk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Låt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barnen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spela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Uppmuntra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spelare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laget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inte</a:t>
            </a:r>
            <a:r>
              <a:rPr lang="en-US" sz="2400" dirty="0">
                <a:solidFill>
                  <a:schemeClr val="bg1"/>
                </a:solidFill>
              </a:rPr>
              <a:t> bara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eget</a:t>
            </a:r>
            <a:r>
              <a:rPr lang="en-US" sz="2400" dirty="0">
                <a:solidFill>
                  <a:schemeClr val="bg1"/>
                </a:solidFill>
              </a:rPr>
              <a:t> barn.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21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4ADC3-BF7D-C8FC-024D-50CDD3B17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14901C42-AAFE-7BC2-9343-9902F7402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3BB365-9F65-D58B-40F8-76CC2DF2C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Bildobjekt 10" descr="En bild som visar gräs, person, utomhus, sport&#10;&#10;Automatiskt genererad beskrivning">
            <a:extLst>
              <a:ext uri="{FF2B5EF4-FFF2-40B4-BE49-F238E27FC236}">
                <a16:creationId xmlns:a16="http://schemas.microsoft.com/office/drawing/2014/main" id="{95386A28-F3E0-CB0A-EF35-EB141F8846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7"/>
          <a:stretch/>
        </p:blipFill>
        <p:spPr>
          <a:xfrm>
            <a:off x="187388" y="179108"/>
            <a:ext cx="11824481" cy="649978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6EBAB17-0C20-1813-D32A-FC23DDCEC132}"/>
              </a:ext>
            </a:extLst>
          </p:cNvPr>
          <p:cNvSpPr txBox="1"/>
          <p:nvPr/>
        </p:nvSpPr>
        <p:spPr>
          <a:xfrm>
            <a:off x="613459" y="532435"/>
            <a:ext cx="11204293" cy="943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Till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fotbollsföräldrar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A7F49F4-8E16-979F-0366-2FB919D9B868}"/>
              </a:ext>
            </a:extLst>
          </p:cNvPr>
          <p:cNvSpPr txBox="1"/>
          <p:nvPr/>
        </p:nvSpPr>
        <p:spPr>
          <a:xfrm>
            <a:off x="186544" y="1826856"/>
            <a:ext cx="96458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Följ</a:t>
            </a:r>
            <a:r>
              <a:rPr lang="en-US" sz="2400" dirty="0">
                <a:solidFill>
                  <a:schemeClr val="bg1"/>
                </a:solidFill>
              </a:rPr>
              <a:t> med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träning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matcher.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barn </a:t>
            </a:r>
            <a:r>
              <a:rPr lang="en-US" sz="2400" dirty="0" err="1">
                <a:solidFill>
                  <a:schemeClr val="bg1"/>
                </a:solidFill>
              </a:rPr>
              <a:t>sätter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stort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det.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Håll</a:t>
            </a:r>
            <a:r>
              <a:rPr lang="en-US" sz="2400" dirty="0">
                <a:solidFill>
                  <a:schemeClr val="bg1"/>
                </a:solidFill>
              </a:rPr>
              <a:t> dig </a:t>
            </a:r>
            <a:r>
              <a:rPr lang="en-US" sz="2400" dirty="0" err="1">
                <a:solidFill>
                  <a:schemeClr val="bg1"/>
                </a:solidFill>
              </a:rPr>
              <a:t>lugn</a:t>
            </a:r>
            <a:r>
              <a:rPr lang="en-US" sz="2400" dirty="0">
                <a:solidFill>
                  <a:schemeClr val="bg1"/>
                </a:solidFill>
              </a:rPr>
              <a:t> vid </a:t>
            </a:r>
            <a:r>
              <a:rPr lang="en-US" sz="2400" dirty="0" err="1">
                <a:solidFill>
                  <a:schemeClr val="bg1"/>
                </a:solidFill>
              </a:rPr>
              <a:t>sidlinjen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Tänk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kroppsspråk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Låt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barnen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spela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Uppmuntra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spelare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laget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inte</a:t>
            </a:r>
            <a:r>
              <a:rPr lang="en-US" sz="2400" dirty="0">
                <a:solidFill>
                  <a:schemeClr val="bg1"/>
                </a:solidFill>
              </a:rPr>
              <a:t> bara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eget</a:t>
            </a:r>
            <a:r>
              <a:rPr lang="en-US" sz="2400" dirty="0">
                <a:solidFill>
                  <a:schemeClr val="bg1"/>
                </a:solidFill>
              </a:rPr>
              <a:t> barn.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Uppehåll</a:t>
            </a:r>
            <a:r>
              <a:rPr lang="en-US" sz="2400" dirty="0">
                <a:solidFill>
                  <a:schemeClr val="bg1"/>
                </a:solidFill>
              </a:rPr>
              <a:t> dig </a:t>
            </a:r>
            <a:r>
              <a:rPr lang="en-US" sz="2400" dirty="0" err="1">
                <a:solidFill>
                  <a:schemeClr val="bg1"/>
                </a:solidFill>
              </a:rPr>
              <a:t>längs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sidlinjen</a:t>
            </a:r>
            <a:r>
              <a:rPr lang="en-US" sz="2400" dirty="0">
                <a:solidFill>
                  <a:schemeClr val="bg1"/>
                </a:solidFill>
              </a:rPr>
              <a:t>. Med </a:t>
            </a:r>
            <a:r>
              <a:rPr lang="en-US" sz="2400" dirty="0" err="1">
                <a:solidFill>
                  <a:schemeClr val="bg1"/>
                </a:solidFill>
              </a:rPr>
              <a:t>avstånd</a:t>
            </a:r>
            <a:r>
              <a:rPr lang="en-US" sz="2400" dirty="0">
                <a:solidFill>
                  <a:schemeClr val="bg1"/>
                </a:solidFill>
              </a:rPr>
              <a:t> till </a:t>
            </a:r>
            <a:r>
              <a:rPr lang="en-US" sz="2400" dirty="0" err="1">
                <a:solidFill>
                  <a:schemeClr val="bg1"/>
                </a:solidFill>
              </a:rPr>
              <a:t>ledare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spelare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570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D45687-A57B-E393-C5D9-87761D109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C09860DD-F368-D9AD-5DE4-7C214221C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EA3DE4-2560-70B1-9B06-A2A60413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Bildobjekt 10" descr="En bild som visar gräs, person, utomhus, sport&#10;&#10;Automatiskt genererad beskrivning">
            <a:extLst>
              <a:ext uri="{FF2B5EF4-FFF2-40B4-BE49-F238E27FC236}">
                <a16:creationId xmlns:a16="http://schemas.microsoft.com/office/drawing/2014/main" id="{B793AF2A-5C40-DEB4-495A-6D6F5AB07B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7"/>
          <a:stretch/>
        </p:blipFill>
        <p:spPr>
          <a:xfrm>
            <a:off x="180131" y="179108"/>
            <a:ext cx="11824481" cy="649978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E35545D-EED2-468D-EB10-DE7E709A4D42}"/>
              </a:ext>
            </a:extLst>
          </p:cNvPr>
          <p:cNvSpPr txBox="1"/>
          <p:nvPr/>
        </p:nvSpPr>
        <p:spPr>
          <a:xfrm>
            <a:off x="613459" y="532435"/>
            <a:ext cx="11204293" cy="943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Till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fotbollsföräldrar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26AFA46-A4D4-71BC-30A8-4D061967FF2F}"/>
              </a:ext>
            </a:extLst>
          </p:cNvPr>
          <p:cNvSpPr txBox="1"/>
          <p:nvPr/>
        </p:nvSpPr>
        <p:spPr>
          <a:xfrm>
            <a:off x="187388" y="1836063"/>
            <a:ext cx="96458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Följ</a:t>
            </a:r>
            <a:r>
              <a:rPr lang="en-US" sz="2400" dirty="0">
                <a:solidFill>
                  <a:schemeClr val="bg1"/>
                </a:solidFill>
              </a:rPr>
              <a:t> med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träning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matcher.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barn </a:t>
            </a:r>
            <a:r>
              <a:rPr lang="en-US" sz="2400" dirty="0" err="1">
                <a:solidFill>
                  <a:schemeClr val="bg1"/>
                </a:solidFill>
              </a:rPr>
              <a:t>sätter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stort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det.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Håll</a:t>
            </a:r>
            <a:r>
              <a:rPr lang="en-US" sz="2400" dirty="0">
                <a:solidFill>
                  <a:schemeClr val="bg1"/>
                </a:solidFill>
              </a:rPr>
              <a:t> dig </a:t>
            </a:r>
            <a:r>
              <a:rPr lang="en-US" sz="2400" dirty="0" err="1">
                <a:solidFill>
                  <a:schemeClr val="bg1"/>
                </a:solidFill>
              </a:rPr>
              <a:t>lugn</a:t>
            </a:r>
            <a:r>
              <a:rPr lang="en-US" sz="2400" dirty="0">
                <a:solidFill>
                  <a:schemeClr val="bg1"/>
                </a:solidFill>
              </a:rPr>
              <a:t> vid </a:t>
            </a:r>
            <a:r>
              <a:rPr lang="en-US" sz="2400" dirty="0" err="1">
                <a:solidFill>
                  <a:schemeClr val="bg1"/>
                </a:solidFill>
              </a:rPr>
              <a:t>sidlinjen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Tänk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kroppsspråk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Låt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barnen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spela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Uppmuntra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spelare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laget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inte</a:t>
            </a:r>
            <a:r>
              <a:rPr lang="en-US" sz="2400" dirty="0">
                <a:solidFill>
                  <a:schemeClr val="bg1"/>
                </a:solidFill>
              </a:rPr>
              <a:t> bara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eget</a:t>
            </a:r>
            <a:r>
              <a:rPr lang="en-US" sz="2400" dirty="0">
                <a:solidFill>
                  <a:schemeClr val="bg1"/>
                </a:solidFill>
              </a:rPr>
              <a:t> barn.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Uppehåll</a:t>
            </a:r>
            <a:r>
              <a:rPr lang="en-US" sz="2400" dirty="0">
                <a:solidFill>
                  <a:schemeClr val="bg1"/>
                </a:solidFill>
              </a:rPr>
              <a:t> dig </a:t>
            </a:r>
            <a:r>
              <a:rPr lang="en-US" sz="2400" dirty="0" err="1">
                <a:solidFill>
                  <a:schemeClr val="bg1"/>
                </a:solidFill>
              </a:rPr>
              <a:t>längs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sidlinjen</a:t>
            </a:r>
            <a:r>
              <a:rPr lang="en-US" sz="2400" dirty="0">
                <a:solidFill>
                  <a:schemeClr val="bg1"/>
                </a:solidFill>
              </a:rPr>
              <a:t>. Med </a:t>
            </a:r>
            <a:r>
              <a:rPr lang="en-US" sz="2400" dirty="0" err="1">
                <a:solidFill>
                  <a:schemeClr val="bg1"/>
                </a:solidFill>
              </a:rPr>
              <a:t>avstånd</a:t>
            </a:r>
            <a:r>
              <a:rPr lang="en-US" sz="2400" dirty="0">
                <a:solidFill>
                  <a:schemeClr val="bg1"/>
                </a:solidFill>
              </a:rPr>
              <a:t> till </a:t>
            </a:r>
            <a:r>
              <a:rPr lang="en-US" sz="2400" dirty="0" err="1">
                <a:solidFill>
                  <a:schemeClr val="bg1"/>
                </a:solidFill>
              </a:rPr>
              <a:t>ledare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spelare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Respektera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ledarnas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beslut</a:t>
            </a:r>
            <a:r>
              <a:rPr lang="en-US" sz="2400" dirty="0">
                <a:solidFill>
                  <a:schemeClr val="bg1"/>
                </a:solidFill>
              </a:rPr>
              <a:t>. Var </a:t>
            </a:r>
            <a:r>
              <a:rPr lang="en-US" sz="2400" dirty="0" err="1">
                <a:solidFill>
                  <a:schemeClr val="bg1"/>
                </a:solidFill>
              </a:rPr>
              <a:t>positiva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stöttande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718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7EE059-E350-5276-15E0-ABF336004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F073C254-4918-7D19-4DF7-DA78FAC6D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6DD64-0B2D-771D-1CDE-263E85224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Bildobjekt 10" descr="En bild som visar gräs, person, utomhus, sport&#10;&#10;Automatiskt genererad beskrivning">
            <a:extLst>
              <a:ext uri="{FF2B5EF4-FFF2-40B4-BE49-F238E27FC236}">
                <a16:creationId xmlns:a16="http://schemas.microsoft.com/office/drawing/2014/main" id="{B32250D2-A2BA-C2BB-E133-E936BCE21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7"/>
          <a:stretch/>
        </p:blipFill>
        <p:spPr>
          <a:xfrm>
            <a:off x="180131" y="179108"/>
            <a:ext cx="11824481" cy="649978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D583DD8-75AA-72EA-CA3D-4BA7A4C9B696}"/>
              </a:ext>
            </a:extLst>
          </p:cNvPr>
          <p:cNvSpPr txBox="1"/>
          <p:nvPr/>
        </p:nvSpPr>
        <p:spPr>
          <a:xfrm>
            <a:off x="613459" y="532435"/>
            <a:ext cx="11204293" cy="943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Till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fotbollsföräldrar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DB22BF5-CF2F-53E0-90D7-FFC6D11D1BD1}"/>
              </a:ext>
            </a:extLst>
          </p:cNvPr>
          <p:cNvSpPr txBox="1"/>
          <p:nvPr/>
        </p:nvSpPr>
        <p:spPr>
          <a:xfrm>
            <a:off x="187388" y="1826856"/>
            <a:ext cx="964580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Följ</a:t>
            </a:r>
            <a:r>
              <a:rPr lang="en-US" sz="2400" dirty="0">
                <a:solidFill>
                  <a:schemeClr val="bg1"/>
                </a:solidFill>
              </a:rPr>
              <a:t> med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träning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matcher.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barn </a:t>
            </a:r>
            <a:r>
              <a:rPr lang="en-US" sz="2400" dirty="0" err="1">
                <a:solidFill>
                  <a:schemeClr val="bg1"/>
                </a:solidFill>
              </a:rPr>
              <a:t>sätter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stort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det.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Håll</a:t>
            </a:r>
            <a:r>
              <a:rPr lang="en-US" sz="2400" dirty="0">
                <a:solidFill>
                  <a:schemeClr val="bg1"/>
                </a:solidFill>
              </a:rPr>
              <a:t> dig </a:t>
            </a:r>
            <a:r>
              <a:rPr lang="en-US" sz="2400" dirty="0" err="1">
                <a:solidFill>
                  <a:schemeClr val="bg1"/>
                </a:solidFill>
              </a:rPr>
              <a:t>lugn</a:t>
            </a:r>
            <a:r>
              <a:rPr lang="en-US" sz="2400" dirty="0">
                <a:solidFill>
                  <a:schemeClr val="bg1"/>
                </a:solidFill>
              </a:rPr>
              <a:t> vid </a:t>
            </a:r>
            <a:r>
              <a:rPr lang="en-US" sz="2400" dirty="0" err="1">
                <a:solidFill>
                  <a:schemeClr val="bg1"/>
                </a:solidFill>
              </a:rPr>
              <a:t>sidlinjen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Tänk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kroppsspråk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Låt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barnen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spela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Uppmuntra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spelare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laget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inte</a:t>
            </a:r>
            <a:r>
              <a:rPr lang="en-US" sz="2400" dirty="0">
                <a:solidFill>
                  <a:schemeClr val="bg1"/>
                </a:solidFill>
              </a:rPr>
              <a:t> bara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eget</a:t>
            </a:r>
            <a:r>
              <a:rPr lang="en-US" sz="2400" dirty="0">
                <a:solidFill>
                  <a:schemeClr val="bg1"/>
                </a:solidFill>
              </a:rPr>
              <a:t> barn.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Uppehåll</a:t>
            </a:r>
            <a:r>
              <a:rPr lang="en-US" sz="2400" dirty="0">
                <a:solidFill>
                  <a:schemeClr val="bg1"/>
                </a:solidFill>
              </a:rPr>
              <a:t> dig </a:t>
            </a:r>
            <a:r>
              <a:rPr lang="en-US" sz="2400" dirty="0" err="1">
                <a:solidFill>
                  <a:schemeClr val="bg1"/>
                </a:solidFill>
              </a:rPr>
              <a:t>längs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sidlinjen</a:t>
            </a:r>
            <a:r>
              <a:rPr lang="en-US" sz="2400" dirty="0">
                <a:solidFill>
                  <a:schemeClr val="bg1"/>
                </a:solidFill>
              </a:rPr>
              <a:t>. Med </a:t>
            </a:r>
            <a:r>
              <a:rPr lang="en-US" sz="2400" dirty="0" err="1">
                <a:solidFill>
                  <a:schemeClr val="bg1"/>
                </a:solidFill>
              </a:rPr>
              <a:t>avstånd</a:t>
            </a:r>
            <a:r>
              <a:rPr lang="en-US" sz="2400" dirty="0">
                <a:solidFill>
                  <a:schemeClr val="bg1"/>
                </a:solidFill>
              </a:rPr>
              <a:t> till </a:t>
            </a:r>
            <a:r>
              <a:rPr lang="en-US" sz="2400" dirty="0" err="1">
                <a:solidFill>
                  <a:schemeClr val="bg1"/>
                </a:solidFill>
              </a:rPr>
              <a:t>ledare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spelare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Respektera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ledarnas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beslut</a:t>
            </a:r>
            <a:r>
              <a:rPr lang="en-US" sz="2400" dirty="0">
                <a:solidFill>
                  <a:schemeClr val="bg1"/>
                </a:solidFill>
              </a:rPr>
              <a:t>. Var </a:t>
            </a:r>
            <a:r>
              <a:rPr lang="en-US" sz="2400" dirty="0" err="1">
                <a:solidFill>
                  <a:schemeClr val="bg1"/>
                </a:solidFill>
              </a:rPr>
              <a:t>positiva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stöttande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Respektera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domarens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beslut</a:t>
            </a:r>
            <a:r>
              <a:rPr lang="en-US" sz="2400" dirty="0">
                <a:solidFill>
                  <a:schemeClr val="bg1"/>
                </a:solidFill>
              </a:rPr>
              <a:t>. Se </a:t>
            </a:r>
            <a:r>
              <a:rPr lang="en-US" sz="2400" dirty="0" err="1">
                <a:solidFill>
                  <a:schemeClr val="bg1"/>
                </a:solidFill>
              </a:rPr>
              <a:t>domaren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vägledare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662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807C89-28C8-DB7D-2634-C9EB0552E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E0BFC7A3-93BF-8E5F-AAB0-616B90FBA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669BA7-FCCB-7E5A-6236-20BF7B60A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Bildobjekt 10" descr="En bild som visar gräs, person, utomhus, sport&#10;&#10;Automatiskt genererad beskrivning">
            <a:extLst>
              <a:ext uri="{FF2B5EF4-FFF2-40B4-BE49-F238E27FC236}">
                <a16:creationId xmlns:a16="http://schemas.microsoft.com/office/drawing/2014/main" id="{09B5F7FF-2A53-7741-CA4C-B56028777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7"/>
          <a:stretch/>
        </p:blipFill>
        <p:spPr>
          <a:xfrm>
            <a:off x="187387" y="183095"/>
            <a:ext cx="11823638" cy="649932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84E102BB-D0EF-78C8-3019-DF6507B824C3}"/>
              </a:ext>
            </a:extLst>
          </p:cNvPr>
          <p:cNvSpPr txBox="1"/>
          <p:nvPr/>
        </p:nvSpPr>
        <p:spPr>
          <a:xfrm>
            <a:off x="613459" y="532435"/>
            <a:ext cx="11204293" cy="943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Till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fotbollsföräldrar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289A4F4-60D4-8F4D-E5FB-2A63DE117141}"/>
              </a:ext>
            </a:extLst>
          </p:cNvPr>
          <p:cNvSpPr txBox="1"/>
          <p:nvPr/>
        </p:nvSpPr>
        <p:spPr>
          <a:xfrm>
            <a:off x="187388" y="1826856"/>
            <a:ext cx="96458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Följ</a:t>
            </a:r>
            <a:r>
              <a:rPr lang="en-US" sz="2400" dirty="0">
                <a:solidFill>
                  <a:schemeClr val="bg1"/>
                </a:solidFill>
              </a:rPr>
              <a:t> med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träning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matcher.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barn </a:t>
            </a:r>
            <a:r>
              <a:rPr lang="en-US" sz="2400" dirty="0" err="1">
                <a:solidFill>
                  <a:schemeClr val="bg1"/>
                </a:solidFill>
              </a:rPr>
              <a:t>sätter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stort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det.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Håll</a:t>
            </a:r>
            <a:r>
              <a:rPr lang="en-US" sz="2400" dirty="0">
                <a:solidFill>
                  <a:schemeClr val="bg1"/>
                </a:solidFill>
              </a:rPr>
              <a:t> dig </a:t>
            </a:r>
            <a:r>
              <a:rPr lang="en-US" sz="2400" dirty="0" err="1">
                <a:solidFill>
                  <a:schemeClr val="bg1"/>
                </a:solidFill>
              </a:rPr>
              <a:t>lugn</a:t>
            </a:r>
            <a:r>
              <a:rPr lang="en-US" sz="2400" dirty="0">
                <a:solidFill>
                  <a:schemeClr val="bg1"/>
                </a:solidFill>
              </a:rPr>
              <a:t> vid </a:t>
            </a:r>
            <a:r>
              <a:rPr lang="en-US" sz="2400" dirty="0" err="1">
                <a:solidFill>
                  <a:schemeClr val="bg1"/>
                </a:solidFill>
              </a:rPr>
              <a:t>sidlinjen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Tänk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kroppsspråk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Låt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barnen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spela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Uppmuntra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spelare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laget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inte</a:t>
            </a:r>
            <a:r>
              <a:rPr lang="en-US" sz="2400" dirty="0">
                <a:solidFill>
                  <a:schemeClr val="bg1"/>
                </a:solidFill>
              </a:rPr>
              <a:t> bara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eget</a:t>
            </a:r>
            <a:r>
              <a:rPr lang="en-US" sz="2400" dirty="0">
                <a:solidFill>
                  <a:schemeClr val="bg1"/>
                </a:solidFill>
              </a:rPr>
              <a:t> barn.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Uppehåll</a:t>
            </a:r>
            <a:r>
              <a:rPr lang="en-US" sz="2400" dirty="0">
                <a:solidFill>
                  <a:schemeClr val="bg1"/>
                </a:solidFill>
              </a:rPr>
              <a:t> dig </a:t>
            </a:r>
            <a:r>
              <a:rPr lang="en-US" sz="2400" dirty="0" err="1">
                <a:solidFill>
                  <a:schemeClr val="bg1"/>
                </a:solidFill>
              </a:rPr>
              <a:t>längs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sidlinjen</a:t>
            </a:r>
            <a:r>
              <a:rPr lang="en-US" sz="2400" dirty="0">
                <a:solidFill>
                  <a:schemeClr val="bg1"/>
                </a:solidFill>
              </a:rPr>
              <a:t>. Med </a:t>
            </a:r>
            <a:r>
              <a:rPr lang="en-US" sz="2400" dirty="0" err="1">
                <a:solidFill>
                  <a:schemeClr val="bg1"/>
                </a:solidFill>
              </a:rPr>
              <a:t>avstånd</a:t>
            </a:r>
            <a:r>
              <a:rPr lang="en-US" sz="2400" dirty="0">
                <a:solidFill>
                  <a:schemeClr val="bg1"/>
                </a:solidFill>
              </a:rPr>
              <a:t> till </a:t>
            </a:r>
            <a:r>
              <a:rPr lang="en-US" sz="2400" dirty="0" err="1">
                <a:solidFill>
                  <a:schemeClr val="bg1"/>
                </a:solidFill>
              </a:rPr>
              <a:t>ledare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spelare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Respektera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ledarnas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beslut</a:t>
            </a:r>
            <a:r>
              <a:rPr lang="en-US" sz="2400" dirty="0">
                <a:solidFill>
                  <a:schemeClr val="bg1"/>
                </a:solidFill>
              </a:rPr>
              <a:t>. Var </a:t>
            </a:r>
            <a:r>
              <a:rPr lang="en-US" sz="2400" dirty="0" err="1">
                <a:solidFill>
                  <a:schemeClr val="bg1"/>
                </a:solidFill>
              </a:rPr>
              <a:t>positiva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stöttande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Respektera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domarens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beslut</a:t>
            </a:r>
            <a:r>
              <a:rPr lang="en-US" sz="2400" dirty="0">
                <a:solidFill>
                  <a:schemeClr val="bg1"/>
                </a:solidFill>
              </a:rPr>
              <a:t>. Se </a:t>
            </a:r>
            <a:r>
              <a:rPr lang="en-US" sz="2400" dirty="0" err="1">
                <a:solidFill>
                  <a:schemeClr val="bg1"/>
                </a:solidFill>
              </a:rPr>
              <a:t>domaren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vägledare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Skapa god </a:t>
            </a:r>
            <a:r>
              <a:rPr lang="en-US" sz="2400" dirty="0" err="1">
                <a:solidFill>
                  <a:schemeClr val="bg1"/>
                </a:solidFill>
              </a:rPr>
              <a:t>stämning</a:t>
            </a:r>
            <a:r>
              <a:rPr lang="en-US" sz="2400" dirty="0">
                <a:solidFill>
                  <a:schemeClr val="bg1"/>
                </a:solidFill>
              </a:rPr>
              <a:t> vid match/</a:t>
            </a:r>
            <a:r>
              <a:rPr lang="en-US" sz="2400" dirty="0" err="1">
                <a:solidFill>
                  <a:schemeClr val="bg1"/>
                </a:solidFill>
              </a:rPr>
              <a:t>träning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9054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2494E4-5A94-9109-1011-6AB5DF7F2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EA340197-5E60-136E-3F80-87260DF2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438FD2-82E5-E517-CA19-5044ECF07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Bildobjekt 10" descr="En bild som visar gräs, person, utomhus, sport&#10;&#10;Automatiskt genererad beskrivning">
            <a:extLst>
              <a:ext uri="{FF2B5EF4-FFF2-40B4-BE49-F238E27FC236}">
                <a16:creationId xmlns:a16="http://schemas.microsoft.com/office/drawing/2014/main" id="{085F9D24-9DD5-31B5-7522-6D294B99B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7"/>
          <a:stretch/>
        </p:blipFill>
        <p:spPr>
          <a:xfrm>
            <a:off x="187388" y="179108"/>
            <a:ext cx="11824481" cy="649978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556B36E-1360-B2D0-C117-78162C487694}"/>
              </a:ext>
            </a:extLst>
          </p:cNvPr>
          <p:cNvSpPr txBox="1"/>
          <p:nvPr/>
        </p:nvSpPr>
        <p:spPr>
          <a:xfrm>
            <a:off x="613459" y="532435"/>
            <a:ext cx="11204293" cy="943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Till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fotbollsföräldrar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282C06F-EE10-6B9E-0BF2-C576FC751C7A}"/>
              </a:ext>
            </a:extLst>
          </p:cNvPr>
          <p:cNvSpPr txBox="1"/>
          <p:nvPr/>
        </p:nvSpPr>
        <p:spPr>
          <a:xfrm>
            <a:off x="186544" y="1826856"/>
            <a:ext cx="111430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Följ</a:t>
            </a:r>
            <a:r>
              <a:rPr lang="en-US" sz="2400" dirty="0">
                <a:solidFill>
                  <a:schemeClr val="bg1"/>
                </a:solidFill>
              </a:rPr>
              <a:t> med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träning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matcher.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barn </a:t>
            </a:r>
            <a:r>
              <a:rPr lang="en-US" sz="2400" dirty="0" err="1">
                <a:solidFill>
                  <a:schemeClr val="bg1"/>
                </a:solidFill>
              </a:rPr>
              <a:t>sätter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stort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det.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Håll</a:t>
            </a:r>
            <a:r>
              <a:rPr lang="en-US" sz="2400" dirty="0">
                <a:solidFill>
                  <a:schemeClr val="bg1"/>
                </a:solidFill>
              </a:rPr>
              <a:t> dig </a:t>
            </a:r>
            <a:r>
              <a:rPr lang="en-US" sz="2400" dirty="0" err="1">
                <a:solidFill>
                  <a:schemeClr val="bg1"/>
                </a:solidFill>
              </a:rPr>
              <a:t>lugn</a:t>
            </a:r>
            <a:r>
              <a:rPr lang="en-US" sz="2400" dirty="0">
                <a:solidFill>
                  <a:schemeClr val="bg1"/>
                </a:solidFill>
              </a:rPr>
              <a:t> vid </a:t>
            </a:r>
            <a:r>
              <a:rPr lang="en-US" sz="2400" dirty="0" err="1">
                <a:solidFill>
                  <a:schemeClr val="bg1"/>
                </a:solidFill>
              </a:rPr>
              <a:t>sidlinjen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Tänk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kroppsspråk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Låt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barnen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spela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Uppmuntra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spelare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laget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inte</a:t>
            </a:r>
            <a:r>
              <a:rPr lang="en-US" sz="2400" dirty="0">
                <a:solidFill>
                  <a:schemeClr val="bg1"/>
                </a:solidFill>
              </a:rPr>
              <a:t> bara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eget</a:t>
            </a:r>
            <a:r>
              <a:rPr lang="en-US" sz="2400" dirty="0">
                <a:solidFill>
                  <a:schemeClr val="bg1"/>
                </a:solidFill>
              </a:rPr>
              <a:t> barn.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Uppehåll</a:t>
            </a:r>
            <a:r>
              <a:rPr lang="en-US" sz="2400" dirty="0">
                <a:solidFill>
                  <a:schemeClr val="bg1"/>
                </a:solidFill>
              </a:rPr>
              <a:t> dig </a:t>
            </a:r>
            <a:r>
              <a:rPr lang="en-US" sz="2400" dirty="0" err="1">
                <a:solidFill>
                  <a:schemeClr val="bg1"/>
                </a:solidFill>
              </a:rPr>
              <a:t>längs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sidlinjen</a:t>
            </a:r>
            <a:r>
              <a:rPr lang="en-US" sz="2400" dirty="0">
                <a:solidFill>
                  <a:schemeClr val="bg1"/>
                </a:solidFill>
              </a:rPr>
              <a:t>. Med </a:t>
            </a:r>
            <a:r>
              <a:rPr lang="en-US" sz="2400" dirty="0" err="1">
                <a:solidFill>
                  <a:schemeClr val="bg1"/>
                </a:solidFill>
              </a:rPr>
              <a:t>avstånd</a:t>
            </a:r>
            <a:r>
              <a:rPr lang="en-US" sz="2400" dirty="0">
                <a:solidFill>
                  <a:schemeClr val="bg1"/>
                </a:solidFill>
              </a:rPr>
              <a:t> till </a:t>
            </a:r>
            <a:r>
              <a:rPr lang="en-US" sz="2400" dirty="0" err="1">
                <a:solidFill>
                  <a:schemeClr val="bg1"/>
                </a:solidFill>
              </a:rPr>
              <a:t>ledare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spelare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Respektera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ledarnas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beslut</a:t>
            </a:r>
            <a:r>
              <a:rPr lang="en-US" sz="2400" dirty="0">
                <a:solidFill>
                  <a:schemeClr val="bg1"/>
                </a:solidFill>
              </a:rPr>
              <a:t>. Var </a:t>
            </a:r>
            <a:r>
              <a:rPr lang="en-US" sz="2400" dirty="0" err="1">
                <a:solidFill>
                  <a:schemeClr val="bg1"/>
                </a:solidFill>
              </a:rPr>
              <a:t>positiva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stöttande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Respektera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domarens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beslut</a:t>
            </a:r>
            <a:r>
              <a:rPr lang="en-US" sz="2400" dirty="0">
                <a:solidFill>
                  <a:schemeClr val="bg1"/>
                </a:solidFill>
              </a:rPr>
              <a:t>. Se </a:t>
            </a:r>
            <a:r>
              <a:rPr lang="en-US" sz="2400" dirty="0" err="1">
                <a:solidFill>
                  <a:schemeClr val="bg1"/>
                </a:solidFill>
              </a:rPr>
              <a:t>domaren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vägledare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Skapa god </a:t>
            </a:r>
            <a:r>
              <a:rPr lang="en-US" sz="2400" dirty="0" err="1">
                <a:solidFill>
                  <a:schemeClr val="bg1"/>
                </a:solidFill>
              </a:rPr>
              <a:t>stämning</a:t>
            </a:r>
            <a:r>
              <a:rPr lang="en-US" sz="2400" dirty="0">
                <a:solidFill>
                  <a:schemeClr val="bg1"/>
                </a:solidFill>
              </a:rPr>
              <a:t> vid match/</a:t>
            </a:r>
            <a:r>
              <a:rPr lang="en-US" sz="2400" dirty="0" err="1">
                <a:solidFill>
                  <a:schemeClr val="bg1"/>
                </a:solidFill>
              </a:rPr>
              <a:t>träning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Fråga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barnen</a:t>
            </a:r>
            <a:r>
              <a:rPr lang="en-US" sz="2400" dirty="0">
                <a:solidFill>
                  <a:schemeClr val="bg1"/>
                </a:solidFill>
              </a:rPr>
              <a:t> om </a:t>
            </a:r>
            <a:r>
              <a:rPr lang="en-US" sz="2400" dirty="0" err="1">
                <a:solidFill>
                  <a:schemeClr val="bg1"/>
                </a:solidFill>
              </a:rPr>
              <a:t>matchen</a:t>
            </a:r>
            <a:r>
              <a:rPr lang="en-US" sz="2400" dirty="0">
                <a:solidFill>
                  <a:schemeClr val="bg1"/>
                </a:solidFill>
              </a:rPr>
              <a:t> var </a:t>
            </a:r>
            <a:r>
              <a:rPr lang="en-US" sz="2400" dirty="0" err="1">
                <a:solidFill>
                  <a:schemeClr val="bg1"/>
                </a:solidFill>
              </a:rPr>
              <a:t>kul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spännande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Fråga</a:t>
            </a:r>
            <a:r>
              <a:rPr lang="en-US" sz="2400" dirty="0">
                <a:solidFill>
                  <a:schemeClr val="bg1"/>
                </a:solidFill>
              </a:rPr>
              <a:t> ALDRIG </a:t>
            </a:r>
            <a:r>
              <a:rPr lang="en-US" sz="2400" dirty="0" err="1">
                <a:solidFill>
                  <a:schemeClr val="bg1"/>
                </a:solidFill>
              </a:rPr>
              <a:t>efter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resultat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3963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53567E-1E7D-2F41-C5E8-766E976DD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E1D67D82-7362-B256-FAAD-764C88FA1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87B845-CF7F-D3D3-1299-399C75C38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Bildobjekt 10" descr="En bild som visar gräs, person, utomhus, sport&#10;&#10;Automatiskt genererad beskrivning">
            <a:extLst>
              <a:ext uri="{FF2B5EF4-FFF2-40B4-BE49-F238E27FC236}">
                <a16:creationId xmlns:a16="http://schemas.microsoft.com/office/drawing/2014/main" id="{F261D947-3B40-425D-BAB2-2145B217F5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7"/>
          <a:stretch/>
        </p:blipFill>
        <p:spPr>
          <a:xfrm>
            <a:off x="187388" y="179108"/>
            <a:ext cx="11824481" cy="649978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589F0D2-A099-F162-F05B-21AE8B1753F8}"/>
              </a:ext>
            </a:extLst>
          </p:cNvPr>
          <p:cNvSpPr txBox="1"/>
          <p:nvPr/>
        </p:nvSpPr>
        <p:spPr>
          <a:xfrm>
            <a:off x="613459" y="532435"/>
            <a:ext cx="11204293" cy="943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Till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fotbollsföräldrar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4D8D7CD-9266-2279-8402-925B522458A9}"/>
              </a:ext>
            </a:extLst>
          </p:cNvPr>
          <p:cNvSpPr txBox="1"/>
          <p:nvPr/>
        </p:nvSpPr>
        <p:spPr>
          <a:xfrm>
            <a:off x="186544" y="1826856"/>
            <a:ext cx="1128298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Följ</a:t>
            </a:r>
            <a:r>
              <a:rPr lang="en-US" sz="2400" dirty="0">
                <a:solidFill>
                  <a:schemeClr val="bg1"/>
                </a:solidFill>
              </a:rPr>
              <a:t> med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träning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matcher.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barn </a:t>
            </a:r>
            <a:r>
              <a:rPr lang="en-US" sz="2400" dirty="0" err="1">
                <a:solidFill>
                  <a:schemeClr val="bg1"/>
                </a:solidFill>
              </a:rPr>
              <a:t>sätter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stort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det.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Håll</a:t>
            </a:r>
            <a:r>
              <a:rPr lang="en-US" sz="2400" dirty="0">
                <a:solidFill>
                  <a:schemeClr val="bg1"/>
                </a:solidFill>
              </a:rPr>
              <a:t> dig </a:t>
            </a:r>
            <a:r>
              <a:rPr lang="en-US" sz="2400" dirty="0" err="1">
                <a:solidFill>
                  <a:schemeClr val="bg1"/>
                </a:solidFill>
              </a:rPr>
              <a:t>lugn</a:t>
            </a:r>
            <a:r>
              <a:rPr lang="en-US" sz="2400" dirty="0">
                <a:solidFill>
                  <a:schemeClr val="bg1"/>
                </a:solidFill>
              </a:rPr>
              <a:t> vid </a:t>
            </a:r>
            <a:r>
              <a:rPr lang="en-US" sz="2400" dirty="0" err="1">
                <a:solidFill>
                  <a:schemeClr val="bg1"/>
                </a:solidFill>
              </a:rPr>
              <a:t>sidlinjen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Tänk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kroppsspråk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Låt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barnen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spela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Uppmuntra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spelare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laget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inte</a:t>
            </a:r>
            <a:r>
              <a:rPr lang="en-US" sz="2400" dirty="0">
                <a:solidFill>
                  <a:schemeClr val="bg1"/>
                </a:solidFill>
              </a:rPr>
              <a:t> bara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eget</a:t>
            </a:r>
            <a:r>
              <a:rPr lang="en-US" sz="2400" dirty="0">
                <a:solidFill>
                  <a:schemeClr val="bg1"/>
                </a:solidFill>
              </a:rPr>
              <a:t> barn.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Uppehåll</a:t>
            </a:r>
            <a:r>
              <a:rPr lang="en-US" sz="2400" dirty="0">
                <a:solidFill>
                  <a:schemeClr val="bg1"/>
                </a:solidFill>
              </a:rPr>
              <a:t> dig </a:t>
            </a:r>
            <a:r>
              <a:rPr lang="en-US" sz="2400" dirty="0" err="1">
                <a:solidFill>
                  <a:schemeClr val="bg1"/>
                </a:solidFill>
              </a:rPr>
              <a:t>längs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sidlinjen</a:t>
            </a:r>
            <a:r>
              <a:rPr lang="en-US" sz="2400" dirty="0">
                <a:solidFill>
                  <a:schemeClr val="bg1"/>
                </a:solidFill>
              </a:rPr>
              <a:t>. Med </a:t>
            </a:r>
            <a:r>
              <a:rPr lang="en-US" sz="2400" dirty="0" err="1">
                <a:solidFill>
                  <a:schemeClr val="bg1"/>
                </a:solidFill>
              </a:rPr>
              <a:t>avstånd</a:t>
            </a:r>
            <a:r>
              <a:rPr lang="en-US" sz="2400" dirty="0">
                <a:solidFill>
                  <a:schemeClr val="bg1"/>
                </a:solidFill>
              </a:rPr>
              <a:t> till </a:t>
            </a:r>
            <a:r>
              <a:rPr lang="en-US" sz="2400" dirty="0" err="1">
                <a:solidFill>
                  <a:schemeClr val="bg1"/>
                </a:solidFill>
              </a:rPr>
              <a:t>ledare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spelare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Respektera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ledarnas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beslut</a:t>
            </a:r>
            <a:r>
              <a:rPr lang="en-US" sz="2400" dirty="0">
                <a:solidFill>
                  <a:schemeClr val="bg1"/>
                </a:solidFill>
              </a:rPr>
              <a:t>. Var </a:t>
            </a:r>
            <a:r>
              <a:rPr lang="en-US" sz="2400" dirty="0" err="1">
                <a:solidFill>
                  <a:schemeClr val="bg1"/>
                </a:solidFill>
              </a:rPr>
              <a:t>positiva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stöttande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Respektera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domarens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beslut</a:t>
            </a:r>
            <a:r>
              <a:rPr lang="en-US" sz="2400" dirty="0">
                <a:solidFill>
                  <a:schemeClr val="bg1"/>
                </a:solidFill>
              </a:rPr>
              <a:t>. Se </a:t>
            </a:r>
            <a:r>
              <a:rPr lang="en-US" sz="2400" dirty="0" err="1">
                <a:solidFill>
                  <a:schemeClr val="bg1"/>
                </a:solidFill>
              </a:rPr>
              <a:t>domaren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vägledare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Skapa god </a:t>
            </a:r>
            <a:r>
              <a:rPr lang="en-US" sz="2400" dirty="0" err="1">
                <a:solidFill>
                  <a:schemeClr val="bg1"/>
                </a:solidFill>
              </a:rPr>
              <a:t>stämning</a:t>
            </a:r>
            <a:r>
              <a:rPr lang="en-US" sz="2400" dirty="0">
                <a:solidFill>
                  <a:schemeClr val="bg1"/>
                </a:solidFill>
              </a:rPr>
              <a:t> vid match/</a:t>
            </a:r>
            <a:r>
              <a:rPr lang="en-US" sz="2400" dirty="0" err="1">
                <a:solidFill>
                  <a:schemeClr val="bg1"/>
                </a:solidFill>
              </a:rPr>
              <a:t>träning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Fråga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barnen</a:t>
            </a:r>
            <a:r>
              <a:rPr lang="en-US" sz="2400" dirty="0">
                <a:solidFill>
                  <a:schemeClr val="bg1"/>
                </a:solidFill>
              </a:rPr>
              <a:t> om </a:t>
            </a:r>
            <a:r>
              <a:rPr lang="en-US" sz="2400" dirty="0" err="1">
                <a:solidFill>
                  <a:schemeClr val="bg1"/>
                </a:solidFill>
              </a:rPr>
              <a:t>matchen</a:t>
            </a:r>
            <a:r>
              <a:rPr lang="en-US" sz="2400" dirty="0">
                <a:solidFill>
                  <a:schemeClr val="bg1"/>
                </a:solidFill>
              </a:rPr>
              <a:t> var </a:t>
            </a:r>
            <a:r>
              <a:rPr lang="en-US" sz="2400" dirty="0" err="1">
                <a:solidFill>
                  <a:schemeClr val="bg1"/>
                </a:solidFill>
              </a:rPr>
              <a:t>kul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spännande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Fråga</a:t>
            </a:r>
            <a:r>
              <a:rPr lang="en-US" sz="2400" dirty="0">
                <a:solidFill>
                  <a:schemeClr val="bg1"/>
                </a:solidFill>
              </a:rPr>
              <a:t> ALDRIG </a:t>
            </a:r>
            <a:r>
              <a:rPr lang="en-US" sz="2400" dirty="0" err="1">
                <a:solidFill>
                  <a:schemeClr val="bg1"/>
                </a:solidFill>
              </a:rPr>
              <a:t>efter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resultat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Stöd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föreningen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dess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arbete</a:t>
            </a:r>
            <a:r>
              <a:rPr lang="en-US" sz="2400" dirty="0">
                <a:solidFill>
                  <a:schemeClr val="bg1"/>
                </a:solidFill>
              </a:rPr>
              <a:t>. Din </a:t>
            </a:r>
            <a:r>
              <a:rPr lang="en-US" sz="2400" dirty="0" err="1">
                <a:solidFill>
                  <a:schemeClr val="bg1"/>
                </a:solidFill>
              </a:rPr>
              <a:t>innsats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blir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värdesatt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inte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minst</a:t>
            </a:r>
            <a:r>
              <a:rPr lang="en-US" sz="2400" dirty="0">
                <a:solidFill>
                  <a:schemeClr val="bg1"/>
                </a:solidFill>
              </a:rPr>
              <a:t> av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barn.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231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AF52C4-8466-AF17-F831-631C88AD4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7F615B2C-B8CC-1A3F-AEDC-37214E971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29014A-E28F-6CD4-58BE-2C3B4687C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Bildobjekt 10" descr="En bild som visar gräs, person, utomhus, sport&#10;&#10;Automatiskt genererad beskrivning">
            <a:extLst>
              <a:ext uri="{FF2B5EF4-FFF2-40B4-BE49-F238E27FC236}">
                <a16:creationId xmlns:a16="http://schemas.microsoft.com/office/drawing/2014/main" id="{9E8AD314-D4B4-431C-ED45-CE15AA664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7"/>
          <a:stretch/>
        </p:blipFill>
        <p:spPr>
          <a:xfrm>
            <a:off x="187388" y="179108"/>
            <a:ext cx="11824481" cy="649978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C54AAF7-307E-9EEA-738C-5B32B62554B4}"/>
              </a:ext>
            </a:extLst>
          </p:cNvPr>
          <p:cNvSpPr txBox="1"/>
          <p:nvPr/>
        </p:nvSpPr>
        <p:spPr>
          <a:xfrm>
            <a:off x="613459" y="532435"/>
            <a:ext cx="11204293" cy="943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Till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fotbollsföräldrar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989EB39-9C12-5B66-604A-CDBC1228910F}"/>
              </a:ext>
            </a:extLst>
          </p:cNvPr>
          <p:cNvSpPr txBox="1"/>
          <p:nvPr/>
        </p:nvSpPr>
        <p:spPr>
          <a:xfrm>
            <a:off x="187388" y="1826856"/>
            <a:ext cx="1102792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Följ</a:t>
            </a:r>
            <a:r>
              <a:rPr lang="en-US" sz="2400" dirty="0">
                <a:solidFill>
                  <a:schemeClr val="bg1"/>
                </a:solidFill>
              </a:rPr>
              <a:t> med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träning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matcher.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barn </a:t>
            </a:r>
            <a:r>
              <a:rPr lang="en-US" sz="2400" dirty="0" err="1">
                <a:solidFill>
                  <a:schemeClr val="bg1"/>
                </a:solidFill>
              </a:rPr>
              <a:t>sätter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stort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det.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Håll</a:t>
            </a:r>
            <a:r>
              <a:rPr lang="en-US" sz="2400" dirty="0">
                <a:solidFill>
                  <a:schemeClr val="bg1"/>
                </a:solidFill>
              </a:rPr>
              <a:t> dig </a:t>
            </a:r>
            <a:r>
              <a:rPr lang="en-US" sz="2400" dirty="0" err="1">
                <a:solidFill>
                  <a:schemeClr val="bg1"/>
                </a:solidFill>
              </a:rPr>
              <a:t>lugn</a:t>
            </a:r>
            <a:r>
              <a:rPr lang="en-US" sz="2400" dirty="0">
                <a:solidFill>
                  <a:schemeClr val="bg1"/>
                </a:solidFill>
              </a:rPr>
              <a:t> vid </a:t>
            </a:r>
            <a:r>
              <a:rPr lang="en-US" sz="2400" dirty="0" err="1">
                <a:solidFill>
                  <a:schemeClr val="bg1"/>
                </a:solidFill>
              </a:rPr>
              <a:t>sidlinjen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Tänk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kroppsspråk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Låt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barnen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spela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Uppmuntra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alla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spelare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laget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inte</a:t>
            </a:r>
            <a:r>
              <a:rPr lang="en-US" sz="2400" dirty="0">
                <a:solidFill>
                  <a:schemeClr val="bg1"/>
                </a:solidFill>
              </a:rPr>
              <a:t> bara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eget</a:t>
            </a:r>
            <a:r>
              <a:rPr lang="en-US" sz="2400" dirty="0">
                <a:solidFill>
                  <a:schemeClr val="bg1"/>
                </a:solidFill>
              </a:rPr>
              <a:t> barn.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Uppehåll</a:t>
            </a:r>
            <a:r>
              <a:rPr lang="en-US" sz="2400" dirty="0">
                <a:solidFill>
                  <a:schemeClr val="bg1"/>
                </a:solidFill>
              </a:rPr>
              <a:t> dig </a:t>
            </a:r>
            <a:r>
              <a:rPr lang="en-US" sz="2400" dirty="0" err="1">
                <a:solidFill>
                  <a:schemeClr val="bg1"/>
                </a:solidFill>
              </a:rPr>
              <a:t>längs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sidlinjen</a:t>
            </a:r>
            <a:r>
              <a:rPr lang="en-US" sz="2400" dirty="0">
                <a:solidFill>
                  <a:schemeClr val="bg1"/>
                </a:solidFill>
              </a:rPr>
              <a:t>. Med </a:t>
            </a:r>
            <a:r>
              <a:rPr lang="en-US" sz="2400" dirty="0" err="1">
                <a:solidFill>
                  <a:schemeClr val="bg1"/>
                </a:solidFill>
              </a:rPr>
              <a:t>avstånd</a:t>
            </a:r>
            <a:r>
              <a:rPr lang="en-US" sz="2400" dirty="0">
                <a:solidFill>
                  <a:schemeClr val="bg1"/>
                </a:solidFill>
              </a:rPr>
              <a:t> till </a:t>
            </a:r>
            <a:r>
              <a:rPr lang="en-US" sz="2400" dirty="0" err="1">
                <a:solidFill>
                  <a:schemeClr val="bg1"/>
                </a:solidFill>
              </a:rPr>
              <a:t>ledare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spelare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Respektera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ledarnas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beslut</a:t>
            </a:r>
            <a:r>
              <a:rPr lang="en-US" sz="2400" dirty="0">
                <a:solidFill>
                  <a:schemeClr val="bg1"/>
                </a:solidFill>
              </a:rPr>
              <a:t>. Var </a:t>
            </a:r>
            <a:r>
              <a:rPr lang="en-US" sz="2400" dirty="0" err="1">
                <a:solidFill>
                  <a:schemeClr val="bg1"/>
                </a:solidFill>
              </a:rPr>
              <a:t>positiva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stöttande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Respektera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domarens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beslut</a:t>
            </a:r>
            <a:r>
              <a:rPr lang="en-US" sz="2400" dirty="0">
                <a:solidFill>
                  <a:schemeClr val="bg1"/>
                </a:solidFill>
              </a:rPr>
              <a:t>. Se </a:t>
            </a:r>
            <a:r>
              <a:rPr lang="en-US" sz="2400" dirty="0" err="1">
                <a:solidFill>
                  <a:schemeClr val="bg1"/>
                </a:solidFill>
              </a:rPr>
              <a:t>domaren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vägledare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Skapa god </a:t>
            </a:r>
            <a:r>
              <a:rPr lang="en-US" sz="2400" dirty="0" err="1">
                <a:solidFill>
                  <a:schemeClr val="bg1"/>
                </a:solidFill>
              </a:rPr>
              <a:t>stämning</a:t>
            </a:r>
            <a:r>
              <a:rPr lang="en-US" sz="2400" dirty="0">
                <a:solidFill>
                  <a:schemeClr val="bg1"/>
                </a:solidFill>
              </a:rPr>
              <a:t> vid match/</a:t>
            </a:r>
            <a:r>
              <a:rPr lang="en-US" sz="2400" dirty="0" err="1">
                <a:solidFill>
                  <a:schemeClr val="bg1"/>
                </a:solidFill>
              </a:rPr>
              <a:t>träning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Fråga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barnen</a:t>
            </a:r>
            <a:r>
              <a:rPr lang="en-US" sz="2400" dirty="0">
                <a:solidFill>
                  <a:schemeClr val="bg1"/>
                </a:solidFill>
              </a:rPr>
              <a:t> om </a:t>
            </a:r>
            <a:r>
              <a:rPr lang="en-US" sz="2400" dirty="0" err="1">
                <a:solidFill>
                  <a:schemeClr val="bg1"/>
                </a:solidFill>
              </a:rPr>
              <a:t>matchen</a:t>
            </a:r>
            <a:r>
              <a:rPr lang="en-US" sz="2400" dirty="0">
                <a:solidFill>
                  <a:schemeClr val="bg1"/>
                </a:solidFill>
              </a:rPr>
              <a:t> var </a:t>
            </a:r>
            <a:r>
              <a:rPr lang="en-US" sz="2400" dirty="0" err="1">
                <a:solidFill>
                  <a:schemeClr val="bg1"/>
                </a:solidFill>
              </a:rPr>
              <a:t>kul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spännande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Fråga</a:t>
            </a:r>
            <a:r>
              <a:rPr lang="en-US" sz="2400" dirty="0">
                <a:solidFill>
                  <a:schemeClr val="bg1"/>
                </a:solidFill>
              </a:rPr>
              <a:t> ALDRIG </a:t>
            </a:r>
            <a:r>
              <a:rPr lang="en-US" sz="2400" dirty="0" err="1">
                <a:solidFill>
                  <a:schemeClr val="bg1"/>
                </a:solidFill>
              </a:rPr>
              <a:t>efter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resultat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Stöd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föreningen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dess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arbete</a:t>
            </a:r>
            <a:r>
              <a:rPr lang="en-US" sz="2400" dirty="0">
                <a:solidFill>
                  <a:schemeClr val="bg1"/>
                </a:solidFill>
              </a:rPr>
              <a:t>. Din </a:t>
            </a:r>
            <a:r>
              <a:rPr lang="en-US" sz="2400" dirty="0" err="1">
                <a:solidFill>
                  <a:schemeClr val="bg1"/>
                </a:solidFill>
              </a:rPr>
              <a:t>innsats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blir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värdesatt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inte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minst</a:t>
            </a:r>
            <a:r>
              <a:rPr lang="en-US" sz="2400" dirty="0">
                <a:solidFill>
                  <a:schemeClr val="bg1"/>
                </a:solidFill>
              </a:rPr>
              <a:t> av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barn.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Tänk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Att</a:t>
            </a:r>
            <a:r>
              <a:rPr lang="en-US" sz="2400" dirty="0">
                <a:solidFill>
                  <a:schemeClr val="bg1"/>
                </a:solidFill>
              </a:rPr>
              <a:t> det </a:t>
            </a:r>
            <a:r>
              <a:rPr lang="en-US" sz="2400" dirty="0" err="1">
                <a:solidFill>
                  <a:schemeClr val="bg1"/>
                </a:solidFill>
              </a:rPr>
              <a:t>är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barn </a:t>
            </a:r>
            <a:r>
              <a:rPr lang="en-US" sz="2400" dirty="0" err="1">
                <a:solidFill>
                  <a:schemeClr val="bg1"/>
                </a:solidFill>
              </a:rPr>
              <a:t>som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spelar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fotboll</a:t>
            </a:r>
            <a:r>
              <a:rPr lang="en-US" sz="2400" dirty="0">
                <a:solidFill>
                  <a:schemeClr val="bg1"/>
                </a:solidFill>
              </a:rPr>
              <a:t>, INTE DU! 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7909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Bildobjekt 9" descr="En bild som visar person, klädsel, utomhus, gräs&#10;&#10;Automatiskt genererad beskrivning">
            <a:extLst>
              <a:ext uri="{FF2B5EF4-FFF2-40B4-BE49-F238E27FC236}">
                <a16:creationId xmlns:a16="http://schemas.microsoft.com/office/drawing/2014/main" id="{B8800758-B020-E8F5-DA6F-EFE19DBAD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923" r="24249" b="-1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B04D64C-FA37-8820-CCF9-345DF24BFC1A}"/>
              </a:ext>
            </a:extLst>
          </p:cNvPr>
          <p:cNvSpPr txBox="1"/>
          <p:nvPr/>
        </p:nvSpPr>
        <p:spPr>
          <a:xfrm>
            <a:off x="728663" y="1115219"/>
            <a:ext cx="550544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2024 års föräldramöte avslutat!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62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gräs, utomhus, himmel, lekplats&#10;&#10;Automatiskt genererad beskrivning">
            <a:extLst>
              <a:ext uri="{FF2B5EF4-FFF2-40B4-BE49-F238E27FC236}">
                <a16:creationId xmlns:a16="http://schemas.microsoft.com/office/drawing/2014/main" id="{74154DAC-5EF9-1905-0DE0-32401AC670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4" r="13818" b="352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617469D-92E7-564E-5980-76658D965F10}"/>
              </a:ext>
            </a:extLst>
          </p:cNvPr>
          <p:cNvSpPr txBox="1"/>
          <p:nvPr/>
        </p:nvSpPr>
        <p:spPr>
          <a:xfrm>
            <a:off x="1327230" y="200213"/>
            <a:ext cx="4768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>
                <a:solidFill>
                  <a:schemeClr val="bg1"/>
                </a:solidFill>
              </a:rPr>
              <a:t>Säsongen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BF51ED0-0C90-E0D2-1635-C8C05AB90473}"/>
              </a:ext>
            </a:extLst>
          </p:cNvPr>
          <p:cNvSpPr txBox="1"/>
          <p:nvPr/>
        </p:nvSpPr>
        <p:spPr>
          <a:xfrm>
            <a:off x="481029" y="2164265"/>
            <a:ext cx="44255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Försäsongen kör igång med träning på konstgräset. Lördagar </a:t>
            </a:r>
            <a:r>
              <a:rPr lang="sv-SE" dirty="0" err="1">
                <a:solidFill>
                  <a:schemeClr val="bg1"/>
                </a:solidFill>
              </a:rPr>
              <a:t>kl</a:t>
            </a:r>
            <a:r>
              <a:rPr lang="sv-SE" dirty="0">
                <a:solidFill>
                  <a:schemeClr val="bg1"/>
                </a:solidFill>
              </a:rPr>
              <a:t> 09.00 från och med den 6 april.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Träningar uppe i Hörnebo kör förhoppningsvis igång i början maj om vädret tillåter.</a:t>
            </a:r>
          </a:p>
          <a:p>
            <a:pPr>
              <a:buSzPct val="150000"/>
            </a:pPr>
            <a:endParaRPr lang="sv-SE" dirty="0">
              <a:solidFill>
                <a:schemeClr val="bg1"/>
              </a:solidFill>
            </a:endParaRPr>
          </a:p>
          <a:p>
            <a:pPr>
              <a:buSzPct val="150000"/>
            </a:pPr>
            <a:r>
              <a:rPr lang="sv-SE" dirty="0">
                <a:solidFill>
                  <a:schemeClr val="bg1"/>
                </a:solidFill>
              </a:rPr>
              <a:t>Tider på gräset i Hörnebo blir: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Måndagar kl. 17.30-18.30, (C-plan)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Torsdagar kl. 17.30-18.30, (B/C-plan)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702EC07-ED7B-EDD4-F028-2EF452F76A91}"/>
              </a:ext>
            </a:extLst>
          </p:cNvPr>
          <p:cNvSpPr txBox="1"/>
          <p:nvPr/>
        </p:nvSpPr>
        <p:spPr>
          <a:xfrm>
            <a:off x="753606" y="1369614"/>
            <a:ext cx="24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u="sng" dirty="0">
                <a:solidFill>
                  <a:schemeClr val="bg1"/>
                </a:solidFill>
              </a:rPr>
              <a:t>Träningstider</a:t>
            </a:r>
          </a:p>
        </p:txBody>
      </p:sp>
    </p:spTree>
    <p:extLst>
      <p:ext uri="{BB962C8B-B14F-4D97-AF65-F5344CB8AC3E}">
        <p14:creationId xmlns:p14="http://schemas.microsoft.com/office/powerpoint/2010/main" val="66381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76E80B-F40C-3CF0-C7CF-E32321B82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834182-02C2-3BDA-7EE1-DD429134A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655FAF2-81C7-D548-6470-2E64E2D75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7" r="2784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E0EF504-0A90-9DCD-2F37-A6141830C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AF147-3580-5548-276D-6519EF847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C9B35A-5561-05F4-907D-C627F0268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73DCD79-583E-A431-6617-E216CA088830}"/>
              </a:ext>
            </a:extLst>
          </p:cNvPr>
          <p:cNvSpPr txBox="1"/>
          <p:nvPr/>
        </p:nvSpPr>
        <p:spPr>
          <a:xfrm>
            <a:off x="1666143" y="283336"/>
            <a:ext cx="4768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>
                <a:solidFill>
                  <a:schemeClr val="bg1"/>
                </a:solidFill>
              </a:rPr>
              <a:t>Säsongen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0B5F6F5-325D-45EB-CDF0-93C19BF00C70}"/>
              </a:ext>
            </a:extLst>
          </p:cNvPr>
          <p:cNvSpPr txBox="1"/>
          <p:nvPr/>
        </p:nvSpPr>
        <p:spPr>
          <a:xfrm>
            <a:off x="833073" y="2347547"/>
            <a:ext cx="3977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bg1"/>
                </a:solidFill>
              </a:rPr>
              <a:t>Bollkontroll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bg1"/>
                </a:solidFill>
              </a:rPr>
              <a:t>(Positions spel)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bg1"/>
                </a:solidFill>
              </a:rPr>
              <a:t>Målvakt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bg1"/>
                </a:solidFill>
              </a:rPr>
              <a:t>Kort fys. (förebygga skador)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sz="3600" dirty="0">
                <a:solidFill>
                  <a:schemeClr val="bg1"/>
                </a:solidFill>
              </a:rPr>
              <a:t>Men framför allt, vi skall ha roligt!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FF45A90-A823-19E0-EDDF-A48118B06460}"/>
              </a:ext>
            </a:extLst>
          </p:cNvPr>
          <p:cNvSpPr txBox="1"/>
          <p:nvPr/>
        </p:nvSpPr>
        <p:spPr>
          <a:xfrm>
            <a:off x="833073" y="1527717"/>
            <a:ext cx="3591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u="sng" dirty="0">
                <a:solidFill>
                  <a:schemeClr val="bg1"/>
                </a:solidFill>
              </a:rPr>
              <a:t>Extra fokus Träning:</a:t>
            </a:r>
          </a:p>
        </p:txBody>
      </p:sp>
    </p:spTree>
    <p:extLst>
      <p:ext uri="{BB962C8B-B14F-4D97-AF65-F5344CB8AC3E}">
        <p14:creationId xmlns:p14="http://schemas.microsoft.com/office/powerpoint/2010/main" val="68151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122163-4FF5-0528-9F4E-40285E835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CF65EA-56FC-2E09-32B8-9496C873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4AC7710-B978-C176-28CB-8B1E2BC07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2" b="2033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4B1776F-F85F-D315-8ED9-FEA9FA744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552766-9421-B795-0B2B-CC44B1F9F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C1EF80-2E16-618C-36C6-DCCFE6118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766B92A-9CFB-75C5-DB21-5B0FF94D2AA9}"/>
              </a:ext>
            </a:extLst>
          </p:cNvPr>
          <p:cNvSpPr txBox="1"/>
          <p:nvPr/>
        </p:nvSpPr>
        <p:spPr>
          <a:xfrm>
            <a:off x="1666143" y="283336"/>
            <a:ext cx="4768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>
                <a:solidFill>
                  <a:schemeClr val="bg1"/>
                </a:solidFill>
              </a:rPr>
              <a:t>Säsongen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D1E357B-EA28-ACA9-D8C8-212C2537245C}"/>
              </a:ext>
            </a:extLst>
          </p:cNvPr>
          <p:cNvSpPr txBox="1"/>
          <p:nvPr/>
        </p:nvSpPr>
        <p:spPr>
          <a:xfrm>
            <a:off x="686452" y="1602108"/>
            <a:ext cx="32317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schemeClr val="bg1"/>
                </a:solidFill>
              </a:rPr>
              <a:t>Div</a:t>
            </a:r>
            <a:r>
              <a:rPr lang="sv-SE" dirty="0">
                <a:solidFill>
                  <a:schemeClr val="bg1"/>
                </a:solidFill>
              </a:rPr>
              <a:t> 9 Flickor födda -15. </a:t>
            </a:r>
          </a:p>
          <a:p>
            <a:r>
              <a:rPr lang="sv-SE" dirty="0">
                <a:solidFill>
                  <a:schemeClr val="bg1"/>
                </a:solidFill>
              </a:rPr>
              <a:t>Speltid 3x10 min.</a:t>
            </a:r>
          </a:p>
          <a:p>
            <a:r>
              <a:rPr lang="sv-SE" dirty="0">
                <a:solidFill>
                  <a:schemeClr val="bg1"/>
                </a:solidFill>
              </a:rPr>
              <a:t>Spelform 5 mot 5.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sz="2400" b="1" dirty="0">
                <a:solidFill>
                  <a:schemeClr val="bg1"/>
                </a:solidFill>
              </a:rPr>
              <a:t>Preliminära datum:</a:t>
            </a:r>
          </a:p>
          <a:p>
            <a:r>
              <a:rPr lang="sv-SE" sz="2400" u="sng" dirty="0">
                <a:solidFill>
                  <a:schemeClr val="bg1"/>
                </a:solidFill>
              </a:rPr>
              <a:t>Vår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4-5 maj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25-26 maj  (vi arrangerar)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8-9 juni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sz="2000" u="sng" dirty="0">
                <a:solidFill>
                  <a:schemeClr val="bg1"/>
                </a:solidFill>
              </a:rPr>
              <a:t>Höst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17-18 augusti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31 aug-1 september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14-15 september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E6F2AC7-C67D-2358-8053-45AA253495CE}"/>
              </a:ext>
            </a:extLst>
          </p:cNvPr>
          <p:cNvSpPr txBox="1"/>
          <p:nvPr/>
        </p:nvSpPr>
        <p:spPr>
          <a:xfrm>
            <a:off x="686452" y="950636"/>
            <a:ext cx="3586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u="sng" dirty="0">
                <a:solidFill>
                  <a:schemeClr val="bg1"/>
                </a:solidFill>
              </a:rPr>
              <a:t>Sammandrags spel</a:t>
            </a:r>
          </a:p>
        </p:txBody>
      </p:sp>
    </p:spTree>
    <p:extLst>
      <p:ext uri="{BB962C8B-B14F-4D97-AF65-F5344CB8AC3E}">
        <p14:creationId xmlns:p14="http://schemas.microsoft.com/office/powerpoint/2010/main" val="235669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A73FDC-086A-B836-0856-D73B85EE0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CFDC94-2471-7D8D-3234-36E8FA9D3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A048E06-27D7-9268-2DF0-C52A1CD2A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r="2600"/>
          <a:stretch/>
        </p:blipFill>
        <p:spPr>
          <a:xfrm>
            <a:off x="4085863" y="10"/>
            <a:ext cx="810613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363E0C-F283-E8AD-C59E-615D5ADF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F0AF3D-5CCB-4276-3F99-4962765AA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1C97A-4837-7749-3DD6-6E119BE64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1555823-D1E7-0D54-C5E7-937323E06B92}"/>
              </a:ext>
            </a:extLst>
          </p:cNvPr>
          <p:cNvSpPr txBox="1"/>
          <p:nvPr/>
        </p:nvSpPr>
        <p:spPr>
          <a:xfrm>
            <a:off x="1666143" y="283336"/>
            <a:ext cx="4768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>
                <a:solidFill>
                  <a:schemeClr val="bg1"/>
                </a:solidFill>
              </a:rPr>
              <a:t>Säsongen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FF7087D-FD57-03C2-D01C-C2EBC4B12FF0}"/>
              </a:ext>
            </a:extLst>
          </p:cNvPr>
          <p:cNvSpPr txBox="1"/>
          <p:nvPr/>
        </p:nvSpPr>
        <p:spPr>
          <a:xfrm>
            <a:off x="481029" y="2551837"/>
            <a:ext cx="3977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 err="1">
                <a:solidFill>
                  <a:schemeClr val="bg1"/>
                </a:solidFill>
              </a:rPr>
              <a:t>Bollis</a:t>
            </a:r>
            <a:r>
              <a:rPr lang="sv-SE" dirty="0">
                <a:solidFill>
                  <a:schemeClr val="bg1"/>
                </a:solidFill>
              </a:rPr>
              <a:t> cup den 28 april.  Två lag är anmälda. Spelform 5 mot 5.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Nabben cup, slutet av augusti.  Ej kommit någon info än.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F756EE3-9A94-3BBF-880B-0EF8817317AB}"/>
              </a:ext>
            </a:extLst>
          </p:cNvPr>
          <p:cNvSpPr txBox="1"/>
          <p:nvPr/>
        </p:nvSpPr>
        <p:spPr>
          <a:xfrm>
            <a:off x="833073" y="1527717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u="sng" dirty="0">
                <a:solidFill>
                  <a:schemeClr val="bg1"/>
                </a:solidFill>
              </a:rPr>
              <a:t>Cuper:</a:t>
            </a:r>
          </a:p>
        </p:txBody>
      </p:sp>
    </p:spTree>
    <p:extLst>
      <p:ext uri="{BB962C8B-B14F-4D97-AF65-F5344CB8AC3E}">
        <p14:creationId xmlns:p14="http://schemas.microsoft.com/office/powerpoint/2010/main" val="114022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FE8E42-A763-91B3-35AF-50ED8DFFE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6BD753-4B5E-9708-8021-639AA1043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898746F-E7EE-CA10-1B0F-22192DFEF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4" r="17374"/>
          <a:stretch/>
        </p:blipFill>
        <p:spPr>
          <a:xfrm>
            <a:off x="3980985" y="-12777"/>
            <a:ext cx="8772221" cy="68707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A3B9CFE-EFBB-9D29-EF99-99E47078C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ADB770-2D1C-5AA3-9EBE-42172378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CF424F-8DBC-8C7C-819A-552E7EE8C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8F363AD-A58D-72EF-F2CB-8B51BE06306A}"/>
              </a:ext>
            </a:extLst>
          </p:cNvPr>
          <p:cNvSpPr txBox="1"/>
          <p:nvPr/>
        </p:nvSpPr>
        <p:spPr>
          <a:xfrm>
            <a:off x="1327230" y="134497"/>
            <a:ext cx="4768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>
                <a:solidFill>
                  <a:schemeClr val="bg1"/>
                </a:solidFill>
              </a:rPr>
              <a:t>Säsongen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6978DC5-4C18-7735-076D-CF32FF8FF4BB}"/>
              </a:ext>
            </a:extLst>
          </p:cNvPr>
          <p:cNvSpPr txBox="1"/>
          <p:nvPr/>
        </p:nvSpPr>
        <p:spPr>
          <a:xfrm>
            <a:off x="231355" y="1647491"/>
            <a:ext cx="8454628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Huvudtränare 		2st 	Matthias Bratt</a:t>
            </a:r>
          </a:p>
          <a:p>
            <a:r>
              <a:rPr lang="sv-SE" sz="1400" dirty="0">
                <a:solidFill>
                  <a:schemeClr val="bg1"/>
                </a:solidFill>
              </a:rPr>
              <a:t>				Magnus Lagerin</a:t>
            </a:r>
          </a:p>
          <a:p>
            <a:endParaRPr lang="sv-SE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Assisterande Tränare	2-3st	Mattias </a:t>
            </a:r>
            <a:r>
              <a:rPr lang="sv-SE" sz="1400" dirty="0" err="1">
                <a:solidFill>
                  <a:schemeClr val="bg1"/>
                </a:solidFill>
              </a:rPr>
              <a:t>Jennebo</a:t>
            </a:r>
            <a:endParaRPr lang="sv-SE" sz="1400" dirty="0">
              <a:solidFill>
                <a:schemeClr val="bg1"/>
              </a:solidFill>
            </a:endParaRPr>
          </a:p>
          <a:p>
            <a:endParaRPr lang="sv-SE" sz="1400" dirty="0">
              <a:solidFill>
                <a:schemeClr val="bg1"/>
              </a:solidFill>
            </a:endParaRPr>
          </a:p>
          <a:p>
            <a:endParaRPr lang="sv-SE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(målvaktstränare)	1st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Star Föräldrar		Minst 2st		</a:t>
            </a:r>
          </a:p>
          <a:p>
            <a:r>
              <a:rPr lang="sv-SE" sz="1400" dirty="0">
                <a:solidFill>
                  <a:schemeClr val="bg1"/>
                </a:solidFill>
              </a:rPr>
              <a:t>Främst ansvariga för sociala aktiviteter.</a:t>
            </a:r>
          </a:p>
          <a:p>
            <a:endParaRPr lang="sv-SE" sz="1400" dirty="0">
              <a:solidFill>
                <a:schemeClr val="bg1"/>
              </a:solidFill>
            </a:endParaRPr>
          </a:p>
          <a:p>
            <a:endParaRPr lang="sv-SE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Försäljning		1st</a:t>
            </a:r>
          </a:p>
          <a:p>
            <a:r>
              <a:rPr lang="sv-SE" sz="1400" dirty="0">
                <a:solidFill>
                  <a:schemeClr val="bg1"/>
                </a:solidFill>
              </a:rPr>
              <a:t>Idrottsrabatt, (centrum städ), burkinsamling</a:t>
            </a:r>
          </a:p>
          <a:p>
            <a:r>
              <a:rPr lang="sv-SE" sz="1400" dirty="0">
                <a:solidFill>
                  <a:schemeClr val="bg1"/>
                </a:solidFill>
              </a:rPr>
              <a:t>sockgrossisten.</a:t>
            </a:r>
          </a:p>
          <a:p>
            <a:endParaRPr lang="sv-SE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Arrangemangsgrupp	1-2st</a:t>
            </a:r>
          </a:p>
          <a:p>
            <a:r>
              <a:rPr lang="sv-SE" sz="1400" dirty="0">
                <a:solidFill>
                  <a:schemeClr val="bg1"/>
                </a:solidFill>
              </a:rPr>
              <a:t>Fotbollens dag, (motorhistoriska), </a:t>
            </a:r>
          </a:p>
          <a:p>
            <a:r>
              <a:rPr lang="sv-SE" sz="1400" dirty="0">
                <a:solidFill>
                  <a:schemeClr val="bg1"/>
                </a:solidFill>
              </a:rPr>
              <a:t>Sammandragspel, kioskschema </a:t>
            </a:r>
            <a:r>
              <a:rPr lang="sv-SE" sz="1400" dirty="0" err="1">
                <a:solidFill>
                  <a:schemeClr val="bg1"/>
                </a:solidFill>
              </a:rPr>
              <a:t>m.m</a:t>
            </a:r>
            <a:endParaRPr lang="sv-SE" sz="1400" dirty="0">
              <a:solidFill>
                <a:schemeClr val="bg1"/>
              </a:solidFill>
            </a:endParaRPr>
          </a:p>
          <a:p>
            <a:endParaRPr lang="sv-SE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bg1"/>
                </a:solidFill>
              </a:rPr>
              <a:t>Anläggningsgrupp	2st		Jonas Svensson</a:t>
            </a:r>
          </a:p>
          <a:p>
            <a:r>
              <a:rPr lang="sv-SE" sz="1400">
                <a:solidFill>
                  <a:schemeClr val="bg1"/>
                </a:solidFill>
              </a:rPr>
              <a:t>Städschema    V34-36</a:t>
            </a:r>
            <a:r>
              <a:rPr lang="sv-SE" sz="1400" dirty="0">
                <a:solidFill>
                  <a:schemeClr val="bg1"/>
                </a:solidFill>
              </a:rPr>
              <a:t>			Mattias </a:t>
            </a:r>
            <a:r>
              <a:rPr lang="sv-SE" sz="1400" dirty="0" err="1">
                <a:solidFill>
                  <a:schemeClr val="bg1"/>
                </a:solidFill>
              </a:rPr>
              <a:t>Jennebo</a:t>
            </a:r>
            <a:endParaRPr lang="sv-SE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4DAE572-BF7D-7BC7-8B03-C864356B8D06}"/>
              </a:ext>
            </a:extLst>
          </p:cNvPr>
          <p:cNvSpPr txBox="1"/>
          <p:nvPr/>
        </p:nvSpPr>
        <p:spPr>
          <a:xfrm>
            <a:off x="1185117" y="1099991"/>
            <a:ext cx="3961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u="sng" dirty="0">
                <a:solidFill>
                  <a:schemeClr val="bg1"/>
                </a:solidFill>
              </a:rPr>
              <a:t>Lagorganisation F-15:</a:t>
            </a:r>
          </a:p>
        </p:txBody>
      </p:sp>
    </p:spTree>
    <p:extLst>
      <p:ext uri="{BB962C8B-B14F-4D97-AF65-F5344CB8AC3E}">
        <p14:creationId xmlns:p14="http://schemas.microsoft.com/office/powerpoint/2010/main" val="215159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tshållare för bild 5" descr="En bild som visar gräs, utomhus, himmel, fält&#10;&#10;Automatiskt genererad beskrivning">
            <a:extLst>
              <a:ext uri="{FF2B5EF4-FFF2-40B4-BE49-F238E27FC236}">
                <a16:creationId xmlns:a16="http://schemas.microsoft.com/office/drawing/2014/main" id="{157C40DA-C52A-1CD2-2A12-68463B61D0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5" r="9092" b="24654"/>
          <a:stretch/>
        </p:blipFill>
        <p:spPr>
          <a:xfrm>
            <a:off x="3848139" y="10"/>
            <a:ext cx="8669532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F9B670D-649A-0F9E-6CAA-0F0DDD626C12}"/>
              </a:ext>
            </a:extLst>
          </p:cNvPr>
          <p:cNvSpPr txBox="1"/>
          <p:nvPr/>
        </p:nvSpPr>
        <p:spPr>
          <a:xfrm>
            <a:off x="1510788" y="-10"/>
            <a:ext cx="4023360" cy="10149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Säsongen</a:t>
            </a:r>
            <a:r>
              <a:rPr lang="en-US" sz="4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2024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B6E4EA4-7E51-C3E4-3897-1D5638E3CD73}"/>
              </a:ext>
            </a:extLst>
          </p:cNvPr>
          <p:cNvSpPr txBox="1"/>
          <p:nvPr/>
        </p:nvSpPr>
        <p:spPr>
          <a:xfrm>
            <a:off x="593034" y="1014970"/>
            <a:ext cx="1949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u="sng" dirty="0">
                <a:solidFill>
                  <a:schemeClr val="bg1">
                    <a:lumMod val="95000"/>
                  </a:schemeClr>
                </a:solidFill>
              </a:rPr>
              <a:t>Arrangemang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FAB1722-C3D6-4CEC-7960-835BF825CAF6}"/>
              </a:ext>
            </a:extLst>
          </p:cNvPr>
          <p:cNvSpPr txBox="1"/>
          <p:nvPr/>
        </p:nvSpPr>
        <p:spPr>
          <a:xfrm>
            <a:off x="593034" y="1973766"/>
            <a:ext cx="56962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u="sng" dirty="0">
                <a:solidFill>
                  <a:schemeClr val="bg1">
                    <a:lumMod val="95000"/>
                  </a:schemeClr>
                </a:solidFill>
              </a:rPr>
              <a:t>Sammandragsspel</a:t>
            </a:r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: arrangera ett på våren och ett på hösten. Ansvar för allt runt omkring, tex kiosk.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u="sng" dirty="0">
                <a:solidFill>
                  <a:schemeClr val="bg1">
                    <a:lumMod val="95000"/>
                  </a:schemeClr>
                </a:solidFill>
              </a:rPr>
              <a:t>Fotbollens dag</a:t>
            </a:r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: Mitten av augusti, kanske landar rätt med ett sammandrag som vi kan arrangera.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u="sng" dirty="0" err="1">
                <a:solidFill>
                  <a:schemeClr val="bg1">
                    <a:lumMod val="95000"/>
                  </a:schemeClr>
                </a:solidFill>
              </a:rPr>
              <a:t>Bollfior</a:t>
            </a:r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: Damlaget behöver hjälp av 4-6st. Vi får också vara ansvariga för att bemanna kiosken. Hörnebo SK-Axvall IF	1 juni	14.00           Hörnebo SK-Jula BK	15 sep	16.00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5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Bildobjekt 10" descr="En bild som visar gräs, person, utomhus, sport&#10;&#10;Automatiskt genererad beskrivning">
            <a:extLst>
              <a:ext uri="{FF2B5EF4-FFF2-40B4-BE49-F238E27FC236}">
                <a16:creationId xmlns:a16="http://schemas.microsoft.com/office/drawing/2014/main" id="{6A1E9771-5C8F-B9B5-0DF3-AAE5D493E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7"/>
          <a:stretch/>
        </p:blipFill>
        <p:spPr>
          <a:xfrm>
            <a:off x="187388" y="179108"/>
            <a:ext cx="11824481" cy="649978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3724B7B-641E-CB0F-632D-70E4E79B5C50}"/>
              </a:ext>
            </a:extLst>
          </p:cNvPr>
          <p:cNvSpPr txBox="1"/>
          <p:nvPr/>
        </p:nvSpPr>
        <p:spPr>
          <a:xfrm>
            <a:off x="613459" y="532435"/>
            <a:ext cx="11204293" cy="943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Till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fotbollsföräldrar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9533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188F86-B455-31DF-F7FF-41006D903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1ACF82AF-916F-BB6C-9374-217AF8309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B6432-9904-F10B-1D3E-9295D7B0A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Bildobjekt 10" descr="En bild som visar gräs, person, utomhus, sport&#10;&#10;Automatiskt genererad beskrivning">
            <a:extLst>
              <a:ext uri="{FF2B5EF4-FFF2-40B4-BE49-F238E27FC236}">
                <a16:creationId xmlns:a16="http://schemas.microsoft.com/office/drawing/2014/main" id="{03C49D4D-4DA7-0056-E9C7-0B8606011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77"/>
          <a:stretch/>
        </p:blipFill>
        <p:spPr>
          <a:xfrm>
            <a:off x="187388" y="179108"/>
            <a:ext cx="11824481" cy="6499784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CEE615B-8BD5-1470-26FE-8960ABB221A6}"/>
              </a:ext>
            </a:extLst>
          </p:cNvPr>
          <p:cNvSpPr txBox="1"/>
          <p:nvPr/>
        </p:nvSpPr>
        <p:spPr>
          <a:xfrm>
            <a:off x="613459" y="532435"/>
            <a:ext cx="11204293" cy="943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Till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8000" b="1" dirty="0" err="1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fotbollsföräldrar</a:t>
            </a:r>
            <a:r>
              <a:rPr lang="en-US" sz="8000" b="1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27C985D-8187-A926-A557-33C05122A37B}"/>
              </a:ext>
            </a:extLst>
          </p:cNvPr>
          <p:cNvSpPr txBox="1"/>
          <p:nvPr/>
        </p:nvSpPr>
        <p:spPr>
          <a:xfrm>
            <a:off x="186544" y="1826856"/>
            <a:ext cx="9645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Följ</a:t>
            </a:r>
            <a:r>
              <a:rPr lang="en-US" sz="2400" dirty="0">
                <a:solidFill>
                  <a:schemeClr val="bg1"/>
                </a:solidFill>
              </a:rPr>
              <a:t> med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träning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och</a:t>
            </a:r>
            <a:r>
              <a:rPr lang="en-US" sz="2400" dirty="0">
                <a:solidFill>
                  <a:schemeClr val="bg1"/>
                </a:solidFill>
              </a:rPr>
              <a:t> matcher. </a:t>
            </a:r>
            <a:r>
              <a:rPr lang="en-US" sz="2400" dirty="0" err="1">
                <a:solidFill>
                  <a:schemeClr val="bg1"/>
                </a:solidFill>
              </a:rPr>
              <a:t>Ditt</a:t>
            </a:r>
            <a:r>
              <a:rPr lang="en-US" sz="2400" dirty="0">
                <a:solidFill>
                  <a:schemeClr val="bg1"/>
                </a:solidFill>
              </a:rPr>
              <a:t> barn </a:t>
            </a:r>
            <a:r>
              <a:rPr lang="en-US" sz="2400" dirty="0" err="1">
                <a:solidFill>
                  <a:schemeClr val="bg1"/>
                </a:solidFill>
              </a:rPr>
              <a:t>sätter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stort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värde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på</a:t>
            </a:r>
            <a:r>
              <a:rPr lang="en-US" sz="2400" dirty="0">
                <a:solidFill>
                  <a:schemeClr val="bg1"/>
                </a:solidFill>
              </a:rPr>
              <a:t> det.</a:t>
            </a:r>
          </a:p>
          <a:p>
            <a:pPr marL="342900" indent="-342900">
              <a:buFont typeface="+mj-lt"/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275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16672</TotalTime>
  <Words>1077</Words>
  <Application>Microsoft Office PowerPoint</Application>
  <PresentationFormat>Bredbild</PresentationFormat>
  <Paragraphs>179</Paragraphs>
  <Slides>19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  <vt:variant>
        <vt:lpstr>Anpassade bildspel</vt:lpstr>
      </vt:variant>
      <vt:variant>
        <vt:i4>1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Anpassat bildspel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Matthias Bratt</dc:creator>
  <cp:lastModifiedBy>Matthias Bratt</cp:lastModifiedBy>
  <cp:revision>1</cp:revision>
  <dcterms:created xsi:type="dcterms:W3CDTF">2024-03-04T19:30:22Z</dcterms:created>
  <dcterms:modified xsi:type="dcterms:W3CDTF">2024-03-16T09:22:49Z</dcterms:modified>
</cp:coreProperties>
</file>