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82" r:id="rId3"/>
    <p:sldId id="257" r:id="rId4"/>
    <p:sldId id="260" r:id="rId5"/>
    <p:sldId id="259" r:id="rId6"/>
    <p:sldId id="262" r:id="rId7"/>
    <p:sldId id="263" r:id="rId8"/>
    <p:sldId id="268" r:id="rId9"/>
    <p:sldId id="265" r:id="rId10"/>
    <p:sldId id="276" r:id="rId11"/>
    <p:sldId id="269" r:id="rId12"/>
    <p:sldId id="270" r:id="rId13"/>
    <p:sldId id="272" r:id="rId14"/>
    <p:sldId id="273" r:id="rId15"/>
    <p:sldId id="274" r:id="rId16"/>
    <p:sldId id="277" r:id="rId17"/>
    <p:sldId id="278" r:id="rId18"/>
    <p:sldId id="279" r:id="rId19"/>
    <p:sldId id="280" r:id="rId20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019B0-D9C6-405D-A4A9-F2015CC9EEE9}" type="datetimeFigureOut">
              <a:rPr lang="sv-SE" smtClean="0"/>
              <a:t>2014-11-16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5E3E9-F925-4382-A485-471C56C149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765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019B0-D9C6-405D-A4A9-F2015CC9EEE9}" type="datetimeFigureOut">
              <a:rPr lang="sv-SE" smtClean="0"/>
              <a:t>2014-11-16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5E3E9-F925-4382-A485-471C56C149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64773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019B0-D9C6-405D-A4A9-F2015CC9EEE9}" type="datetimeFigureOut">
              <a:rPr lang="sv-SE" smtClean="0"/>
              <a:t>2014-11-16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5E3E9-F925-4382-A485-471C56C149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09116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019B0-D9C6-405D-A4A9-F2015CC9EEE9}" type="datetimeFigureOut">
              <a:rPr lang="sv-SE" smtClean="0"/>
              <a:t>2014-11-16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5E3E9-F925-4382-A485-471C56C149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28488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019B0-D9C6-405D-A4A9-F2015CC9EEE9}" type="datetimeFigureOut">
              <a:rPr lang="sv-SE" smtClean="0"/>
              <a:t>2014-11-16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5E3E9-F925-4382-A485-471C56C149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6466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019B0-D9C6-405D-A4A9-F2015CC9EEE9}" type="datetimeFigureOut">
              <a:rPr lang="sv-SE" smtClean="0"/>
              <a:t>2014-11-16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5E3E9-F925-4382-A485-471C56C149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42199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019B0-D9C6-405D-A4A9-F2015CC9EEE9}" type="datetimeFigureOut">
              <a:rPr lang="sv-SE" smtClean="0"/>
              <a:t>2014-11-16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5E3E9-F925-4382-A485-471C56C149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380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019B0-D9C6-405D-A4A9-F2015CC9EEE9}" type="datetimeFigureOut">
              <a:rPr lang="sv-SE" smtClean="0"/>
              <a:t>2014-11-16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5E3E9-F925-4382-A485-471C56C149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24326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019B0-D9C6-405D-A4A9-F2015CC9EEE9}" type="datetimeFigureOut">
              <a:rPr lang="sv-SE" smtClean="0"/>
              <a:t>2014-11-16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5E3E9-F925-4382-A485-471C56C149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7014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019B0-D9C6-405D-A4A9-F2015CC9EEE9}" type="datetimeFigureOut">
              <a:rPr lang="sv-SE" smtClean="0"/>
              <a:t>2014-11-16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5E3E9-F925-4382-A485-471C56C149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60389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019B0-D9C6-405D-A4A9-F2015CC9EEE9}" type="datetimeFigureOut">
              <a:rPr lang="sv-SE" smtClean="0"/>
              <a:t>2014-11-16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5E3E9-F925-4382-A485-471C56C149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51010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A019B0-D9C6-405D-A4A9-F2015CC9EEE9}" type="datetimeFigureOut">
              <a:rPr lang="sv-SE" smtClean="0"/>
              <a:t>2014-11-16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35E3E9-F925-4382-A485-471C56C149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78909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Välkomna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9142413" cy="5515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07697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Avslutning och utlämning av sill 18 december.</a:t>
            </a:r>
            <a:br>
              <a:rPr lang="sv-SE" dirty="0" smtClean="0"/>
            </a:br>
            <a:r>
              <a:rPr lang="sv-SE" dirty="0" smtClean="0"/>
              <a:t>Träningsstart 15 januari.</a:t>
            </a:r>
            <a:br>
              <a:rPr lang="sv-SE" dirty="0" smtClean="0"/>
            </a:br>
            <a:endParaRPr lang="sv-SE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1691680" y="2636912"/>
            <a:ext cx="5832648" cy="3489251"/>
          </a:xfrm>
        </p:spPr>
        <p:txBody>
          <a:bodyPr/>
          <a:lstStyle/>
          <a:p>
            <a:endParaRPr lang="sv-SE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060848"/>
            <a:ext cx="6048672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66966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Föräldramöte 2014-11-19</a:t>
            </a:r>
            <a:endParaRPr lang="sv-SE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lnSpcReduction="10000"/>
          </a:bodyPr>
          <a:lstStyle/>
          <a:p>
            <a:r>
              <a:rPr lang="sv-SE" dirty="0" smtClean="0"/>
              <a:t>Kontakt info</a:t>
            </a:r>
          </a:p>
          <a:p>
            <a:r>
              <a:rPr lang="sv-SE" dirty="0" smtClean="0"/>
              <a:t>Info om truppen</a:t>
            </a:r>
          </a:p>
          <a:p>
            <a:r>
              <a:rPr lang="sv-SE" dirty="0" smtClean="0"/>
              <a:t>Medlemsavgiften</a:t>
            </a:r>
          </a:p>
          <a:p>
            <a:r>
              <a:rPr lang="sv-SE" dirty="0" smtClean="0"/>
              <a:t>Träningar </a:t>
            </a:r>
          </a:p>
          <a:p>
            <a:r>
              <a:rPr lang="sv-SE" dirty="0" smtClean="0">
                <a:solidFill>
                  <a:srgbClr val="FF0000"/>
                </a:solidFill>
              </a:rPr>
              <a:t>Cuper och serier</a:t>
            </a:r>
          </a:p>
          <a:p>
            <a:r>
              <a:rPr lang="sv-SE" dirty="0" smtClean="0"/>
              <a:t>Lagkassa</a:t>
            </a:r>
          </a:p>
          <a:p>
            <a:r>
              <a:rPr lang="sv-SE" dirty="0" smtClean="0"/>
              <a:t>Cafe ansvarig</a:t>
            </a:r>
          </a:p>
          <a:p>
            <a:r>
              <a:rPr lang="sv-SE" dirty="0" smtClean="0"/>
              <a:t>Bokat.se</a:t>
            </a:r>
          </a:p>
          <a:p>
            <a:r>
              <a:rPr lang="sv-SE" dirty="0" smtClean="0"/>
              <a:t>Regler träning och match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10869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Cup och seriespel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Ö-bollen vinter 28 februari.</a:t>
            </a:r>
          </a:p>
          <a:p>
            <a:r>
              <a:rPr lang="sv-SE" dirty="0" smtClean="0"/>
              <a:t>Spelprogram för seriespel klara 21 mars.</a:t>
            </a:r>
          </a:p>
          <a:p>
            <a:r>
              <a:rPr lang="sv-SE" dirty="0" smtClean="0"/>
              <a:t>Serien startar slutet av april.</a:t>
            </a:r>
          </a:p>
          <a:p>
            <a:r>
              <a:rPr lang="sv-SE" dirty="0" smtClean="0"/>
              <a:t>Färjelanda cup 7-9 augusti.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132715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Föräldramöte 2014-11-19</a:t>
            </a:r>
            <a:endParaRPr lang="sv-SE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lnSpcReduction="10000"/>
          </a:bodyPr>
          <a:lstStyle/>
          <a:p>
            <a:r>
              <a:rPr lang="sv-SE" dirty="0" smtClean="0"/>
              <a:t>Kontakt info</a:t>
            </a:r>
          </a:p>
          <a:p>
            <a:r>
              <a:rPr lang="sv-SE" dirty="0" smtClean="0"/>
              <a:t>Info om truppen</a:t>
            </a:r>
          </a:p>
          <a:p>
            <a:r>
              <a:rPr lang="sv-SE" dirty="0" smtClean="0"/>
              <a:t>Medlemsavgiften</a:t>
            </a:r>
          </a:p>
          <a:p>
            <a:r>
              <a:rPr lang="sv-SE" dirty="0" smtClean="0"/>
              <a:t>Träningar </a:t>
            </a:r>
          </a:p>
          <a:p>
            <a:r>
              <a:rPr lang="sv-SE" dirty="0" smtClean="0"/>
              <a:t>Cuper och serier</a:t>
            </a:r>
          </a:p>
          <a:p>
            <a:r>
              <a:rPr lang="sv-SE" dirty="0" smtClean="0">
                <a:solidFill>
                  <a:srgbClr val="FF0000"/>
                </a:solidFill>
              </a:rPr>
              <a:t>Lagkassa</a:t>
            </a:r>
          </a:p>
          <a:p>
            <a:r>
              <a:rPr lang="sv-SE" dirty="0" smtClean="0"/>
              <a:t>Cafe ansvarig</a:t>
            </a:r>
          </a:p>
          <a:p>
            <a:r>
              <a:rPr lang="sv-SE" dirty="0" smtClean="0"/>
              <a:t>Bokat.se</a:t>
            </a:r>
          </a:p>
          <a:p>
            <a:r>
              <a:rPr lang="sv-SE" dirty="0" smtClean="0"/>
              <a:t>Regler träning och match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925886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Sill i advent</a:t>
            </a:r>
            <a:endParaRPr lang="sv-SE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268760"/>
            <a:ext cx="6120680" cy="5589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90691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Föräldramöte 2014-11-19</a:t>
            </a:r>
            <a:endParaRPr lang="sv-SE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lnSpcReduction="10000"/>
          </a:bodyPr>
          <a:lstStyle/>
          <a:p>
            <a:r>
              <a:rPr lang="sv-SE" dirty="0" smtClean="0"/>
              <a:t>Kontakt info</a:t>
            </a:r>
          </a:p>
          <a:p>
            <a:r>
              <a:rPr lang="sv-SE" dirty="0" smtClean="0"/>
              <a:t>Info om truppen</a:t>
            </a:r>
          </a:p>
          <a:p>
            <a:r>
              <a:rPr lang="sv-SE" dirty="0" smtClean="0"/>
              <a:t>Medlemsavgiften</a:t>
            </a:r>
          </a:p>
          <a:p>
            <a:r>
              <a:rPr lang="sv-SE" dirty="0" smtClean="0"/>
              <a:t>Träningar </a:t>
            </a:r>
          </a:p>
          <a:p>
            <a:r>
              <a:rPr lang="sv-SE" dirty="0" smtClean="0"/>
              <a:t>Cuper och serier</a:t>
            </a:r>
          </a:p>
          <a:p>
            <a:r>
              <a:rPr lang="sv-SE" dirty="0" smtClean="0"/>
              <a:t>Lagkassa</a:t>
            </a:r>
          </a:p>
          <a:p>
            <a:r>
              <a:rPr lang="sv-SE" dirty="0" smtClean="0">
                <a:solidFill>
                  <a:srgbClr val="FF0000"/>
                </a:solidFill>
              </a:rPr>
              <a:t>Cafe ansvarig</a:t>
            </a:r>
          </a:p>
          <a:p>
            <a:r>
              <a:rPr lang="sv-SE" dirty="0" smtClean="0"/>
              <a:t>Bokat.se</a:t>
            </a:r>
          </a:p>
          <a:p>
            <a:r>
              <a:rPr lang="sv-SE" dirty="0" smtClean="0"/>
              <a:t>Regler träning och match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592102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Föräldramöte 2014-11-19</a:t>
            </a:r>
            <a:endParaRPr lang="sv-SE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lnSpcReduction="10000"/>
          </a:bodyPr>
          <a:lstStyle/>
          <a:p>
            <a:r>
              <a:rPr lang="sv-SE" dirty="0" smtClean="0"/>
              <a:t>Kontakt info</a:t>
            </a:r>
          </a:p>
          <a:p>
            <a:r>
              <a:rPr lang="sv-SE" dirty="0" smtClean="0"/>
              <a:t>Info om truppen</a:t>
            </a:r>
          </a:p>
          <a:p>
            <a:r>
              <a:rPr lang="sv-SE" dirty="0" smtClean="0"/>
              <a:t>Medlemsavgiften</a:t>
            </a:r>
          </a:p>
          <a:p>
            <a:r>
              <a:rPr lang="sv-SE" dirty="0" smtClean="0"/>
              <a:t>Träningar </a:t>
            </a:r>
          </a:p>
          <a:p>
            <a:r>
              <a:rPr lang="sv-SE" dirty="0" smtClean="0"/>
              <a:t>Cuper och serier</a:t>
            </a:r>
          </a:p>
          <a:p>
            <a:r>
              <a:rPr lang="sv-SE" dirty="0" smtClean="0"/>
              <a:t>Lagkassa</a:t>
            </a:r>
          </a:p>
          <a:p>
            <a:r>
              <a:rPr lang="sv-SE" dirty="0" smtClean="0"/>
              <a:t>Cafe ansvarig</a:t>
            </a:r>
          </a:p>
          <a:p>
            <a:r>
              <a:rPr lang="sv-SE" dirty="0" smtClean="0">
                <a:solidFill>
                  <a:srgbClr val="FF0000"/>
                </a:solidFill>
              </a:rPr>
              <a:t>Bokat.se</a:t>
            </a:r>
          </a:p>
          <a:p>
            <a:r>
              <a:rPr lang="sv-SE" dirty="0" smtClean="0"/>
              <a:t>Regler träning och match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822293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Föräldramöte 2014-11-19</a:t>
            </a:r>
            <a:endParaRPr lang="sv-SE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lnSpcReduction="10000"/>
          </a:bodyPr>
          <a:lstStyle/>
          <a:p>
            <a:r>
              <a:rPr lang="sv-SE" dirty="0" smtClean="0"/>
              <a:t>Kontakt info</a:t>
            </a:r>
          </a:p>
          <a:p>
            <a:r>
              <a:rPr lang="sv-SE" dirty="0" smtClean="0"/>
              <a:t>Info om truppen</a:t>
            </a:r>
          </a:p>
          <a:p>
            <a:r>
              <a:rPr lang="sv-SE" dirty="0" smtClean="0"/>
              <a:t>Medlemsavgiften</a:t>
            </a:r>
          </a:p>
          <a:p>
            <a:r>
              <a:rPr lang="sv-SE" dirty="0" smtClean="0"/>
              <a:t>Träningar </a:t>
            </a:r>
          </a:p>
          <a:p>
            <a:r>
              <a:rPr lang="sv-SE" dirty="0" smtClean="0"/>
              <a:t>Cuper och serier</a:t>
            </a:r>
          </a:p>
          <a:p>
            <a:r>
              <a:rPr lang="sv-SE" dirty="0" smtClean="0"/>
              <a:t>Lagkassa</a:t>
            </a:r>
          </a:p>
          <a:p>
            <a:r>
              <a:rPr lang="sv-SE" dirty="0" smtClean="0"/>
              <a:t>Cafe ansvarig</a:t>
            </a:r>
          </a:p>
          <a:p>
            <a:r>
              <a:rPr lang="sv-SE" dirty="0" smtClean="0"/>
              <a:t>Bokat.se</a:t>
            </a:r>
          </a:p>
          <a:p>
            <a:r>
              <a:rPr lang="sv-SE" dirty="0" smtClean="0">
                <a:solidFill>
                  <a:srgbClr val="FF0000"/>
                </a:solidFill>
              </a:rPr>
              <a:t>Regler träning och match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822293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Regler spelare</a:t>
            </a:r>
            <a:endParaRPr lang="sv-SE" dirty="0"/>
          </a:p>
        </p:txBody>
      </p:sp>
      <p:pic>
        <p:nvPicPr>
          <p:cNvPr id="922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628801"/>
            <a:ext cx="6912768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43106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FöräldraPolicy - Detta behöver du som förälder tänka på &amp; hjälpa oss med: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8352927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04054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Föräldramöte 2014-11-19</a:t>
            </a:r>
            <a:endParaRPr lang="sv-SE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lnSpcReduction="10000"/>
          </a:bodyPr>
          <a:lstStyle/>
          <a:p>
            <a:r>
              <a:rPr lang="sv-SE" dirty="0" smtClean="0">
                <a:solidFill>
                  <a:srgbClr val="FF0000"/>
                </a:solidFill>
              </a:rPr>
              <a:t>Kontakt info</a:t>
            </a:r>
          </a:p>
          <a:p>
            <a:r>
              <a:rPr lang="sv-SE" dirty="0" smtClean="0"/>
              <a:t>Info om truppen</a:t>
            </a:r>
          </a:p>
          <a:p>
            <a:r>
              <a:rPr lang="sv-SE" dirty="0" smtClean="0"/>
              <a:t>Medlemsavgiften</a:t>
            </a:r>
          </a:p>
          <a:p>
            <a:r>
              <a:rPr lang="sv-SE" dirty="0" smtClean="0"/>
              <a:t>Träningar </a:t>
            </a:r>
          </a:p>
          <a:p>
            <a:r>
              <a:rPr lang="sv-SE" dirty="0" smtClean="0"/>
              <a:t>Cuper och serier</a:t>
            </a:r>
          </a:p>
          <a:p>
            <a:r>
              <a:rPr lang="sv-SE" dirty="0" smtClean="0"/>
              <a:t>Lagkassa</a:t>
            </a:r>
          </a:p>
          <a:p>
            <a:r>
              <a:rPr lang="sv-SE" dirty="0" smtClean="0"/>
              <a:t>Cafe ansvarig</a:t>
            </a:r>
          </a:p>
          <a:p>
            <a:r>
              <a:rPr lang="sv-SE" dirty="0" smtClean="0"/>
              <a:t>Bokat.se</a:t>
            </a:r>
          </a:p>
          <a:p>
            <a:r>
              <a:rPr lang="sv-SE" dirty="0" smtClean="0"/>
              <a:t>Regler träning och match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3787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b="1" i="1" u="sng" dirty="0"/>
              <a:t>Kontakt Info:</a:t>
            </a:r>
            <a:r>
              <a:rPr lang="sv-SE" dirty="0"/>
              <a:t/>
            </a:r>
            <a:br>
              <a:rPr lang="sv-SE" dirty="0"/>
            </a:br>
            <a:endParaRPr lang="sv-SE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268760"/>
            <a:ext cx="6768751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8159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Föräldramöte 2014-11-19</a:t>
            </a:r>
            <a:endParaRPr lang="sv-SE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lnSpcReduction="10000"/>
          </a:bodyPr>
          <a:lstStyle/>
          <a:p>
            <a:r>
              <a:rPr lang="sv-SE" dirty="0" smtClean="0"/>
              <a:t>Kontakt info</a:t>
            </a:r>
          </a:p>
          <a:p>
            <a:r>
              <a:rPr lang="sv-SE" dirty="0" smtClean="0">
                <a:solidFill>
                  <a:srgbClr val="FF0000"/>
                </a:solidFill>
              </a:rPr>
              <a:t>Info om truppen</a:t>
            </a:r>
          </a:p>
          <a:p>
            <a:r>
              <a:rPr lang="sv-SE" dirty="0" smtClean="0"/>
              <a:t>Medlemsavgiften</a:t>
            </a:r>
          </a:p>
          <a:p>
            <a:r>
              <a:rPr lang="sv-SE" dirty="0" smtClean="0"/>
              <a:t>Träningar </a:t>
            </a:r>
          </a:p>
          <a:p>
            <a:r>
              <a:rPr lang="sv-SE" dirty="0" smtClean="0"/>
              <a:t>Cuper och serier</a:t>
            </a:r>
          </a:p>
          <a:p>
            <a:r>
              <a:rPr lang="sv-SE" dirty="0" smtClean="0"/>
              <a:t>Lagkassa</a:t>
            </a:r>
          </a:p>
          <a:p>
            <a:r>
              <a:rPr lang="sv-SE" dirty="0" smtClean="0"/>
              <a:t>Cafe ansvarig</a:t>
            </a:r>
          </a:p>
          <a:p>
            <a:r>
              <a:rPr lang="sv-SE" dirty="0" smtClean="0"/>
              <a:t>Bokat.se</a:t>
            </a:r>
          </a:p>
          <a:p>
            <a:r>
              <a:rPr lang="sv-SE" dirty="0" smtClean="0"/>
              <a:t>Regler träning och match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410094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18st spelare 5st ledare.</a:t>
            </a:r>
            <a:endParaRPr lang="sv-SE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3098765" y="1596777"/>
          <a:ext cx="2946470" cy="4532810"/>
        </p:xfrm>
        <a:graphic>
          <a:graphicData uri="http://schemas.openxmlformats.org/drawingml/2006/table">
            <a:tbl>
              <a:tblPr/>
              <a:tblGrid>
                <a:gridCol w="1468102"/>
                <a:gridCol w="1478368"/>
              </a:tblGrid>
              <a:tr h="229455"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1" i="0" u="sng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Förnamn</a:t>
                      </a:r>
                    </a:p>
                  </a:txBody>
                  <a:tcPr marL="7700" marR="7700" marT="7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1" i="0" u="sng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Efternamn</a:t>
                      </a:r>
                    </a:p>
                  </a:txBody>
                  <a:tcPr marL="7700" marR="7700" marT="7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695"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Alexsander</a:t>
                      </a:r>
                    </a:p>
                  </a:txBody>
                  <a:tcPr marL="7700" marR="7700" marT="7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Haraldsson</a:t>
                      </a:r>
                    </a:p>
                  </a:txBody>
                  <a:tcPr marL="7700" marR="7700" marT="7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695"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Anton </a:t>
                      </a:r>
                    </a:p>
                  </a:txBody>
                  <a:tcPr marL="7700" marR="7700" marT="7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Persson</a:t>
                      </a:r>
                    </a:p>
                  </a:txBody>
                  <a:tcPr marL="7700" marR="7700" marT="7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695"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August</a:t>
                      </a:r>
                    </a:p>
                  </a:txBody>
                  <a:tcPr marL="7700" marR="7700" marT="7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Hansson</a:t>
                      </a:r>
                    </a:p>
                  </a:txBody>
                  <a:tcPr marL="7700" marR="7700" marT="7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695"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David </a:t>
                      </a:r>
                    </a:p>
                  </a:txBody>
                  <a:tcPr marL="7700" marR="7700" marT="7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Franciska</a:t>
                      </a:r>
                    </a:p>
                  </a:txBody>
                  <a:tcPr marL="7700" marR="7700" marT="7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695"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Elias</a:t>
                      </a:r>
                    </a:p>
                  </a:txBody>
                  <a:tcPr marL="7700" marR="7700" marT="7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Björkqvist</a:t>
                      </a:r>
                    </a:p>
                  </a:txBody>
                  <a:tcPr marL="7700" marR="7700" marT="7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695"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Elias</a:t>
                      </a:r>
                    </a:p>
                  </a:txBody>
                  <a:tcPr marL="7700" marR="7700" marT="7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Jokiranta</a:t>
                      </a:r>
                    </a:p>
                  </a:txBody>
                  <a:tcPr marL="7700" marR="7700" marT="7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695"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Erik</a:t>
                      </a:r>
                    </a:p>
                  </a:txBody>
                  <a:tcPr marL="7700" marR="7700" marT="7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Hedenskog</a:t>
                      </a:r>
                    </a:p>
                  </a:txBody>
                  <a:tcPr marL="7700" marR="7700" marT="7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695"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Gustav</a:t>
                      </a:r>
                    </a:p>
                  </a:txBody>
                  <a:tcPr marL="7700" marR="7700" marT="7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Lasses</a:t>
                      </a:r>
                    </a:p>
                  </a:txBody>
                  <a:tcPr marL="7700" marR="7700" marT="7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695"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Hugo</a:t>
                      </a:r>
                    </a:p>
                  </a:txBody>
                  <a:tcPr marL="7700" marR="7700" marT="7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Segersäll</a:t>
                      </a:r>
                    </a:p>
                  </a:txBody>
                  <a:tcPr marL="7700" marR="7700" marT="7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695"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Isak</a:t>
                      </a:r>
                    </a:p>
                  </a:txBody>
                  <a:tcPr marL="7700" marR="7700" marT="7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Larsson</a:t>
                      </a:r>
                    </a:p>
                  </a:txBody>
                  <a:tcPr marL="7700" marR="7700" marT="7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695"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Joel</a:t>
                      </a:r>
                    </a:p>
                  </a:txBody>
                  <a:tcPr marL="7700" marR="7700" marT="7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Berg</a:t>
                      </a:r>
                    </a:p>
                  </a:txBody>
                  <a:tcPr marL="7700" marR="7700" marT="7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695"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Lewin </a:t>
                      </a:r>
                    </a:p>
                  </a:txBody>
                  <a:tcPr marL="7700" marR="7700" marT="7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Einald</a:t>
                      </a:r>
                    </a:p>
                  </a:txBody>
                  <a:tcPr marL="7700" marR="7700" marT="7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695"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Linus</a:t>
                      </a:r>
                    </a:p>
                  </a:txBody>
                  <a:tcPr marL="7700" marR="7700" marT="7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Nelgen</a:t>
                      </a:r>
                    </a:p>
                  </a:txBody>
                  <a:tcPr marL="7700" marR="7700" marT="7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695"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Marius</a:t>
                      </a:r>
                    </a:p>
                  </a:txBody>
                  <a:tcPr marL="7700" marR="7700" marT="7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Kronevik</a:t>
                      </a:r>
                    </a:p>
                  </a:txBody>
                  <a:tcPr marL="7700" marR="7700" marT="7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695"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Philip</a:t>
                      </a:r>
                    </a:p>
                  </a:txBody>
                  <a:tcPr marL="7700" marR="7700" marT="7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Falk</a:t>
                      </a:r>
                    </a:p>
                  </a:txBody>
                  <a:tcPr marL="7700" marR="7700" marT="7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695"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Simon</a:t>
                      </a:r>
                    </a:p>
                  </a:txBody>
                  <a:tcPr marL="7700" marR="7700" marT="7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Amandusson</a:t>
                      </a:r>
                    </a:p>
                  </a:txBody>
                  <a:tcPr marL="7700" marR="7700" marT="7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695"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Theo </a:t>
                      </a:r>
                    </a:p>
                  </a:txBody>
                  <a:tcPr marL="7700" marR="7700" marT="7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Ludvigsson</a:t>
                      </a:r>
                    </a:p>
                  </a:txBody>
                  <a:tcPr marL="7700" marR="7700" marT="7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695"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Wilmer</a:t>
                      </a:r>
                    </a:p>
                  </a:txBody>
                  <a:tcPr marL="7700" marR="7700" marT="7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Westerström</a:t>
                      </a:r>
                    </a:p>
                  </a:txBody>
                  <a:tcPr marL="7700" marR="7700" marT="7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9064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Föräldramöte 2014-11-19</a:t>
            </a:r>
            <a:endParaRPr lang="sv-SE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lnSpcReduction="10000"/>
          </a:bodyPr>
          <a:lstStyle/>
          <a:p>
            <a:r>
              <a:rPr lang="sv-SE" dirty="0" smtClean="0"/>
              <a:t>Kontakt info</a:t>
            </a:r>
          </a:p>
          <a:p>
            <a:r>
              <a:rPr lang="sv-SE" dirty="0" smtClean="0"/>
              <a:t>Info om truppen</a:t>
            </a:r>
          </a:p>
          <a:p>
            <a:r>
              <a:rPr lang="sv-SE" dirty="0" smtClean="0">
                <a:solidFill>
                  <a:srgbClr val="FF0000"/>
                </a:solidFill>
              </a:rPr>
              <a:t>Medlemsavgiften</a:t>
            </a:r>
          </a:p>
          <a:p>
            <a:r>
              <a:rPr lang="sv-SE" dirty="0" smtClean="0"/>
              <a:t>Träningar </a:t>
            </a:r>
          </a:p>
          <a:p>
            <a:r>
              <a:rPr lang="sv-SE" dirty="0" smtClean="0"/>
              <a:t>Cuper och serier</a:t>
            </a:r>
          </a:p>
          <a:p>
            <a:r>
              <a:rPr lang="sv-SE" dirty="0" smtClean="0"/>
              <a:t>Lagkassa</a:t>
            </a:r>
          </a:p>
          <a:p>
            <a:r>
              <a:rPr lang="sv-SE" dirty="0" smtClean="0"/>
              <a:t>Cafe ansvarig</a:t>
            </a:r>
          </a:p>
          <a:p>
            <a:r>
              <a:rPr lang="sv-SE" dirty="0" smtClean="0"/>
              <a:t>Bokat.se</a:t>
            </a:r>
          </a:p>
          <a:p>
            <a:r>
              <a:rPr lang="sv-SE" dirty="0" smtClean="0"/>
              <a:t>Regler träning och match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915304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MedlemsAvg 2014-15</a:t>
            </a:r>
            <a:endParaRPr lang="sv-SE" dirty="0"/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600200"/>
            <a:ext cx="7632848" cy="5069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96140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Föräldramöte 2014-11-19</a:t>
            </a:r>
            <a:endParaRPr lang="sv-SE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lnSpcReduction="10000"/>
          </a:bodyPr>
          <a:lstStyle/>
          <a:p>
            <a:r>
              <a:rPr lang="sv-SE" dirty="0" smtClean="0"/>
              <a:t>Kontakt info</a:t>
            </a:r>
          </a:p>
          <a:p>
            <a:r>
              <a:rPr lang="sv-SE" dirty="0" smtClean="0"/>
              <a:t>Info om truppen</a:t>
            </a:r>
          </a:p>
          <a:p>
            <a:r>
              <a:rPr lang="sv-SE" dirty="0" smtClean="0"/>
              <a:t>Medlemsavgiften</a:t>
            </a:r>
          </a:p>
          <a:p>
            <a:r>
              <a:rPr lang="sv-SE" dirty="0" smtClean="0">
                <a:solidFill>
                  <a:srgbClr val="FF0000"/>
                </a:solidFill>
              </a:rPr>
              <a:t>Träningar </a:t>
            </a:r>
          </a:p>
          <a:p>
            <a:r>
              <a:rPr lang="sv-SE" dirty="0" smtClean="0"/>
              <a:t>Cuper och serier</a:t>
            </a:r>
          </a:p>
          <a:p>
            <a:r>
              <a:rPr lang="sv-SE" dirty="0" smtClean="0"/>
              <a:t>Lagkassa</a:t>
            </a:r>
          </a:p>
          <a:p>
            <a:r>
              <a:rPr lang="sv-SE" dirty="0" smtClean="0"/>
              <a:t>Cafe ansvarig</a:t>
            </a:r>
          </a:p>
          <a:p>
            <a:r>
              <a:rPr lang="sv-SE" dirty="0" smtClean="0"/>
              <a:t>Bokat.se</a:t>
            </a:r>
          </a:p>
          <a:p>
            <a:r>
              <a:rPr lang="sv-SE" dirty="0" smtClean="0"/>
              <a:t>Regler träning och match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694837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Träning inne torsdagar 17.00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11718"/>
            <a:ext cx="8208912" cy="5213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74951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286</Words>
  <Application>Microsoft Office PowerPoint</Application>
  <PresentationFormat>On-screen Show (4:3)</PresentationFormat>
  <Paragraphs>142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Välkomna</vt:lpstr>
      <vt:lpstr>Föräldramöte 2014-11-19</vt:lpstr>
      <vt:lpstr>Kontakt Info: </vt:lpstr>
      <vt:lpstr>Föräldramöte 2014-11-19</vt:lpstr>
      <vt:lpstr>18st spelare 5st ledare.</vt:lpstr>
      <vt:lpstr>Föräldramöte 2014-11-19</vt:lpstr>
      <vt:lpstr>MedlemsAvg 2014-15</vt:lpstr>
      <vt:lpstr>Föräldramöte 2014-11-19</vt:lpstr>
      <vt:lpstr>Träning inne torsdagar 17.00</vt:lpstr>
      <vt:lpstr>Avslutning och utlämning av sill 18 december. Träningsstart 15 januari. </vt:lpstr>
      <vt:lpstr>Föräldramöte 2014-11-19</vt:lpstr>
      <vt:lpstr>Cup och seriespel</vt:lpstr>
      <vt:lpstr>Föräldramöte 2014-11-19</vt:lpstr>
      <vt:lpstr>Sill i advent</vt:lpstr>
      <vt:lpstr>Föräldramöte 2014-11-19</vt:lpstr>
      <vt:lpstr>Föräldramöte 2014-11-19</vt:lpstr>
      <vt:lpstr>Föräldramöte 2014-11-19</vt:lpstr>
      <vt:lpstr>Regler spelare</vt:lpstr>
      <vt:lpstr>FöräldraPolicy - Detta behöver du som förälder tänka på &amp; hjälpa oss med:</vt:lpstr>
    </vt:vector>
  </TitlesOfParts>
  <Company>Volvo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2014-11-19</dc:title>
  <dc:creator>Larsson Henrik</dc:creator>
  <cp:lastModifiedBy>Larsson Henrik</cp:lastModifiedBy>
  <cp:revision>11</cp:revision>
  <dcterms:created xsi:type="dcterms:W3CDTF">2014-11-16T19:51:04Z</dcterms:created>
  <dcterms:modified xsi:type="dcterms:W3CDTF">2014-11-16T21:56:41Z</dcterms:modified>
</cp:coreProperties>
</file>