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7" r:id="rId4"/>
    <p:sldId id="260" r:id="rId5"/>
    <p:sldId id="259" r:id="rId6"/>
    <p:sldId id="262" r:id="rId7"/>
    <p:sldId id="263" r:id="rId8"/>
    <p:sldId id="268" r:id="rId9"/>
    <p:sldId id="265" r:id="rId10"/>
    <p:sldId id="276" r:id="rId11"/>
    <p:sldId id="269" r:id="rId12"/>
    <p:sldId id="270" r:id="rId13"/>
    <p:sldId id="272" r:id="rId14"/>
    <p:sldId id="273" r:id="rId15"/>
    <p:sldId id="274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5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77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11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4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19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32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3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01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019B0-D9C6-405D-A4A9-F2015CC9EEE9}" type="datetimeFigureOut">
              <a:rPr lang="sv-SE" smtClean="0"/>
              <a:t>2014-11-16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E3E9-F925-4382-A485-471C56C149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9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Välkomna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2413" cy="55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6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Avslutning och utlämning av sill 18 december.</a:t>
            </a:r>
            <a:br>
              <a:rPr lang="sv-SE" dirty="0" smtClean="0"/>
            </a:br>
            <a:r>
              <a:rPr lang="sv-SE" dirty="0" smtClean="0"/>
              <a:t>Träningsstart 15 januari.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91680" y="2636912"/>
            <a:ext cx="5832648" cy="348925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486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9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08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Cup och seriespel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Ö-bollen vinter 28 februari.</a:t>
            </a:r>
          </a:p>
          <a:p>
            <a:r>
              <a:rPr lang="sv-SE" dirty="0" smtClean="0"/>
              <a:t>Spelprogram för seriespel klara 21 mars.</a:t>
            </a:r>
          </a:p>
          <a:p>
            <a:r>
              <a:rPr lang="sv-SE" dirty="0" smtClean="0"/>
              <a:t>Serien startar slutet av april.</a:t>
            </a:r>
          </a:p>
          <a:p>
            <a:r>
              <a:rPr lang="sv-SE" dirty="0" smtClean="0"/>
              <a:t>Färjelanda cup 7-9 augusti.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27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258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Sill i advent</a:t>
            </a:r>
            <a:endParaRPr lang="sv-S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2068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6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921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22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22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Regler spelare</a:t>
            </a:r>
            <a:endParaRPr lang="sv-SE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1"/>
            <a:ext cx="69127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31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FöräldraPolicy - Detta behöver du som förälder tänka på &amp; hjälpa oss med: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0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7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i="1" u="sng" dirty="0"/>
              <a:t>Kontakt Info: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6875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5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18st spelare 5st ledare.</a:t>
            </a:r>
            <a:endParaRPr lang="sv-S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98765" y="1596777"/>
          <a:ext cx="2946470" cy="4532810"/>
        </p:xfrm>
        <a:graphic>
          <a:graphicData uri="http://schemas.openxmlformats.org/drawingml/2006/table">
            <a:tbl>
              <a:tblPr/>
              <a:tblGrid>
                <a:gridCol w="1468102"/>
                <a:gridCol w="1478368"/>
              </a:tblGrid>
              <a:tr h="229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Förnamn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Efternamn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Alexsander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Haraldsson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Anton 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Persson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Hansson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David 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Franciska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Elias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Björkqvist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Elias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Jokiranta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Erik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Hedenskog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Gustav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Lasses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Hugo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Segersäll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Isak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Larsson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Joel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Berg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Lewin 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Einald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Linus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Nelgen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Marius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Kronevik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Falk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Amandusson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 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Ludvigsson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Wilmer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Westerström</a:t>
                      </a:r>
                    </a:p>
                  </a:txBody>
                  <a:tcPr marL="7700" marR="7700" marT="7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6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Medlemsavgiften</a:t>
            </a:r>
          </a:p>
          <a:p>
            <a:r>
              <a:rPr lang="sv-SE" dirty="0" smtClean="0"/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153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MedlemsAvg 2014-15</a:t>
            </a:r>
            <a:endParaRPr lang="sv-S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632848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1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 2014-11-19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Kontakt info</a:t>
            </a:r>
          </a:p>
          <a:p>
            <a:r>
              <a:rPr lang="sv-SE" dirty="0" smtClean="0"/>
              <a:t>Info om truppen</a:t>
            </a:r>
          </a:p>
          <a:p>
            <a:r>
              <a:rPr lang="sv-SE" dirty="0" smtClean="0"/>
              <a:t>Medlemsavgiften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Träningar </a:t>
            </a:r>
          </a:p>
          <a:p>
            <a:r>
              <a:rPr lang="sv-SE" dirty="0" smtClean="0"/>
              <a:t>Cuper och serier</a:t>
            </a:r>
          </a:p>
          <a:p>
            <a:r>
              <a:rPr lang="sv-SE" dirty="0" smtClean="0"/>
              <a:t>Lagkassa</a:t>
            </a:r>
          </a:p>
          <a:p>
            <a:r>
              <a:rPr lang="sv-SE" dirty="0" smtClean="0"/>
              <a:t>Cafe ansvarig</a:t>
            </a:r>
          </a:p>
          <a:p>
            <a:r>
              <a:rPr lang="sv-SE" dirty="0" smtClean="0"/>
              <a:t>Bokat.se</a:t>
            </a:r>
          </a:p>
          <a:p>
            <a:r>
              <a:rPr lang="sv-SE" dirty="0" smtClean="0"/>
              <a:t>Regler träning och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94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 inne torsdagar 17.00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1718"/>
            <a:ext cx="8208912" cy="52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9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286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Välkomna</vt:lpstr>
      <vt:lpstr>Föräldramöte 2014-11-19</vt:lpstr>
      <vt:lpstr>Kontakt Info: </vt:lpstr>
      <vt:lpstr>Föräldramöte 2014-11-19</vt:lpstr>
      <vt:lpstr>18st spelare 5st ledare.</vt:lpstr>
      <vt:lpstr>Föräldramöte 2014-11-19</vt:lpstr>
      <vt:lpstr>MedlemsAvg 2014-15</vt:lpstr>
      <vt:lpstr>Föräldramöte 2014-11-19</vt:lpstr>
      <vt:lpstr>Träning inne torsdagar 17.00</vt:lpstr>
      <vt:lpstr>Avslutning och utlämning av sill 18 december. Träningsstart 15 januari. </vt:lpstr>
      <vt:lpstr>Föräldramöte 2014-11-19</vt:lpstr>
      <vt:lpstr>Cup och seriespel</vt:lpstr>
      <vt:lpstr>Föräldramöte 2014-11-19</vt:lpstr>
      <vt:lpstr>Sill i advent</vt:lpstr>
      <vt:lpstr>Föräldramöte 2014-11-19</vt:lpstr>
      <vt:lpstr>Föräldramöte 2014-11-19</vt:lpstr>
      <vt:lpstr>Föräldramöte 2014-11-19</vt:lpstr>
      <vt:lpstr>Regler spelare</vt:lpstr>
      <vt:lpstr>FöräldraPolicy - Detta behöver du som förälder tänka på &amp; hjälpa oss med:</vt:lpstr>
    </vt:vector>
  </TitlesOfParts>
  <Company>Volvo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2014-11-19</dc:title>
  <dc:creator>Larsson Henrik</dc:creator>
  <cp:lastModifiedBy>Larsson Henrik</cp:lastModifiedBy>
  <cp:revision>11</cp:revision>
  <dcterms:created xsi:type="dcterms:W3CDTF">2014-11-16T19:51:04Z</dcterms:created>
  <dcterms:modified xsi:type="dcterms:W3CDTF">2014-11-16T21:56:41Z</dcterms:modified>
</cp:coreProperties>
</file>