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4058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846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504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48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33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6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475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807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712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467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814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D8C24-7715-4DF3-B2B9-DECF73A4EDC4}" type="datetimeFigureOut">
              <a:rPr lang="sv-SE" smtClean="0"/>
              <a:t>2013-03-12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98C40-2DC2-4678-997B-5DB7217A87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016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2286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b="1" smtClean="0">
                <a:solidFill>
                  <a:srgbClr val="003366"/>
                </a:solidFill>
              </a:rPr>
              <a:t>Menyförslag 2500 kcal</a:t>
            </a:r>
            <a:endParaRPr lang="sv-SE" sz="3200" b="1">
              <a:solidFill>
                <a:srgbClr val="003366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23528" y="332656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>
              <a:defRPr/>
            </a:pPr>
            <a:endParaRPr lang="sv-SE" sz="2000" kern="0" dirty="0">
              <a:solidFill>
                <a:srgbClr val="00336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95288" y="20605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kern="0" dirty="0">
                <a:solidFill>
                  <a:srgbClr val="003366"/>
                </a:solidFill>
                <a:latin typeface="+mn-lt"/>
              </a:rPr>
              <a:t>Frukost			Mellanmål	           		Lunch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1 port havregrynsgröt		1 banan			 1 port spaghetti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1 glas mjölk				         	 	100 g köttfärssås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1 skiva bröd m margarin				          	1 port sallad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Skinka + paprika + 1 ägg			          		2 dl mjölk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2 msk </a:t>
            </a:r>
            <a:r>
              <a:rPr lang="sv-SE" sz="1400" b="0" kern="0" dirty="0" err="1">
                <a:solidFill>
                  <a:srgbClr val="003366"/>
                </a:solidFill>
                <a:latin typeface="+mn-lt"/>
              </a:rPr>
              <a:t>sylt+solrosfrön</a:t>
            </a: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         	1 knäckebröd m margarin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1,5 dl apelsinjuice														</a:t>
            </a:r>
            <a:br>
              <a:rPr lang="sv-SE" sz="1400" b="0" kern="0" dirty="0">
                <a:solidFill>
                  <a:srgbClr val="003366"/>
                </a:solidFill>
                <a:latin typeface="+mn-lt"/>
              </a:rPr>
            </a:b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      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       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 </a:t>
            </a:r>
            <a:r>
              <a:rPr lang="sv-SE" sz="1400" kern="0" dirty="0">
                <a:solidFill>
                  <a:srgbClr val="003366"/>
                </a:solidFill>
                <a:latin typeface="+mn-lt"/>
              </a:rPr>
              <a:t>Mellanmål			Middag			 Kvällsmål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2,5 dl mellanfil		Tomat			</a:t>
            </a:r>
            <a:r>
              <a:rPr lang="sv-SE" sz="1400" b="0" kern="0" dirty="0" err="1">
                <a:solidFill>
                  <a:srgbClr val="003366"/>
                </a:solidFill>
                <a:latin typeface="+mn-lt"/>
              </a:rPr>
              <a:t>Smoothie</a:t>
            </a: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: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1dl </a:t>
            </a:r>
            <a:r>
              <a:rPr lang="sv-SE" sz="1400" b="0" kern="0" dirty="0" err="1">
                <a:solidFill>
                  <a:srgbClr val="003366"/>
                </a:solidFill>
                <a:latin typeface="+mn-lt"/>
              </a:rPr>
              <a:t>musli</a:t>
            </a: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 + hasselnötter		125 g Kolja			1,5 dl naturell yoghurt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1 banan			3 </a:t>
            </a:r>
            <a:r>
              <a:rPr lang="sv-SE" sz="1400" b="0" kern="0" dirty="0" err="1">
                <a:solidFill>
                  <a:srgbClr val="003366"/>
                </a:solidFill>
                <a:latin typeface="+mn-lt"/>
              </a:rPr>
              <a:t>st</a:t>
            </a: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 potatisar			5 msk kesella</a:t>
            </a:r>
            <a:br>
              <a:rPr lang="sv-SE" sz="1400" b="0" kern="0" dirty="0">
                <a:solidFill>
                  <a:srgbClr val="003366"/>
                </a:solidFill>
                <a:latin typeface="+mn-lt"/>
              </a:rPr>
            </a:b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3 msk pesto			1 banan		          			Broccoli			1 dl hallon</a:t>
            </a:r>
            <a:br>
              <a:rPr lang="sv-SE" sz="1400" b="0" kern="0" dirty="0">
                <a:solidFill>
                  <a:srgbClr val="003366"/>
                </a:solidFill>
                <a:latin typeface="+mn-lt"/>
              </a:rPr>
            </a:b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		1 msk olja								1 dl havregryn</a:t>
            </a:r>
            <a:br>
              <a:rPr lang="sv-SE" sz="1400" b="0" kern="0" dirty="0">
                <a:solidFill>
                  <a:srgbClr val="003366"/>
                </a:solidFill>
                <a:latin typeface="+mn-lt"/>
              </a:rPr>
            </a:b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sv-SE" sz="1400" b="0" kern="0" dirty="0">
                <a:solidFill>
                  <a:srgbClr val="003366"/>
                </a:solidFill>
                <a:latin typeface="+mn-lt"/>
              </a:rPr>
              <a:t>		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sv-SE" sz="1400" b="0" kern="0" dirty="0">
              <a:solidFill>
                <a:srgbClr val="0033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898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Bildspel på skärmen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Amanda</dc:creator>
  <cp:lastModifiedBy>Amanda</cp:lastModifiedBy>
  <cp:revision>1</cp:revision>
  <dcterms:created xsi:type="dcterms:W3CDTF">2013-03-12T19:26:34Z</dcterms:created>
  <dcterms:modified xsi:type="dcterms:W3CDTF">2013-03-12T19:27:36Z</dcterms:modified>
</cp:coreProperties>
</file>