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22A047-54AA-B89A-B0FD-DF84BC3EA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7C7005-E34D-1038-DA66-0AD92B558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F56526-FB97-FD47-B1B6-02AB9BFFF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8BF380-8F53-D8A5-ABCC-1A1E648A4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5332B1-DC52-F06F-2257-817C58ED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78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FB8DFA-D53E-C13F-D7E5-3DFF12012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A9F0880-1AC7-26FF-DE77-6901775ED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709241-F837-D35C-C5E3-ADEA5C99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15D05B-7A0D-0B68-5B99-65D7A1B6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3B4919-CD8E-BC63-79B5-715CF62F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556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3504F3D-8729-8831-2C55-7E032FA83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4F1A2AB-B3C0-5DCD-32CA-6A4C0B129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AC4934-C92A-9ABD-C68D-B708A4BCF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06EFAB-974B-5870-D18F-E8891531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B73D8F-D6F1-2B19-1CAA-3B445D7C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879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A21A2F-3736-54F7-442F-489846712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87E0C1-899F-E598-8150-49E674E1F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AB1A27-AEF1-A1B7-2FCA-7892F574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64A73D-E6D7-BDE1-FAA6-D06BE4D1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8F5274-A395-B393-2F38-273E9C21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34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248316-E6DA-3A3C-0A32-59B1FA02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ABA01-96DC-CBFF-456B-58AD61836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03110A-4E75-5B01-A2AF-4E766759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2675B28-6463-9C6B-4983-84654845E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329836-9B93-B85D-4468-02D98313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173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F20956-8640-47CE-67E1-4B7E245C7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D5808C2-1D37-030D-B074-507695431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EFEC69-23F1-533C-9750-05FC86F9E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FA7DB2D-E1FC-E5A0-45F7-D011AC2F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D03DCD1-929C-D2EB-EC85-5A94CA5F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99E21D-0C8A-EC1B-D591-02408720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736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A36702-040C-C095-09A7-BD9F3DD5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2D6D237-BF88-2DB3-A34C-2709CB8C5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F89172F-E256-D9F8-12EC-288027577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F6309D3-4A63-646E-0038-DABBE5CC6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9A55929-24CA-0D31-BC0D-9722F597F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62CBC80-E694-7BA1-0C05-90DBA76B7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F61E353-1991-36BF-9944-0DE9D378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7F40675-38E5-B9AA-4CB1-C975C812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008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2C3D5B-6CD8-6849-4380-5F1A573F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EB5E546-BF8E-5988-CCE8-8C877D58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F0AAA0-4C80-E962-61E3-C8FAD8E5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9C46B9-652B-755E-34D0-BDAAA7F4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110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C2C7711-15DB-869B-2D04-E67F8A18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2BA926D-CAB3-BC6B-259B-61C50660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33D4E2-673D-49CE-9E7B-ABD7716F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941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48F4B7-8237-337F-04EC-A9865FA5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230F37-5733-57E0-6676-FA24F703D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1923B47-51B1-9A2B-6585-811D4DB84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5823A12-2B84-2B38-C6B4-FF6DE00A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3D875D-9E72-4F8B-3C75-DCD707F1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610CEB-C52B-83D6-4333-D52E14BC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78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4C7E54-1895-6563-77BC-8C824AFDE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8DA1772-1864-D11B-D2B1-26A76A1A9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31F0DB-7015-B8B5-A55A-73D11F84A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B0CDE9E-C68C-07E2-CC9A-A1FD58F0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A9AF6B-69EB-E418-C60A-179FCA77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14A6853-96B3-CA32-9B3B-87E6BE8D9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543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972788-160A-1A4D-37F3-4F7CAAA1A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61B6F0E-501F-AD17-B109-6DE2B19A7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4C218C-6659-601B-6E53-6B9BDC9D39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4627E-178F-4DEF-B555-136D5116488E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5D4DBD-E2D7-5FA7-80BA-E0394DD2F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63A29A-7BCE-A09A-40E3-0B7C74773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C4876-811D-4915-BBD9-A112110773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989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9.emf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7.jpeg"/><Relationship Id="rId7" Type="http://schemas.openxmlformats.org/officeDocument/2006/relationships/image" Target="../media/image10.e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1.jpeg"/><Relationship Id="rId3" Type="http://schemas.openxmlformats.org/officeDocument/2006/relationships/image" Target="../media/image21.jpeg"/><Relationship Id="rId7" Type="http://schemas.openxmlformats.org/officeDocument/2006/relationships/image" Target="../media/image23.jpeg"/><Relationship Id="rId12" Type="http://schemas.openxmlformats.org/officeDocument/2006/relationships/image" Target="../media/image12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25.emf"/><Relationship Id="rId5" Type="http://schemas.openxmlformats.org/officeDocument/2006/relationships/image" Target="../media/image15.jpeg"/><Relationship Id="rId10" Type="http://schemas.openxmlformats.org/officeDocument/2006/relationships/image" Target="../media/image24.jpeg"/><Relationship Id="rId4" Type="http://schemas.openxmlformats.org/officeDocument/2006/relationships/image" Target="../media/image22.jpeg"/><Relationship Id="rId9" Type="http://schemas.openxmlformats.org/officeDocument/2006/relationships/image" Target="../media/image10.emf"/><Relationship Id="rId14" Type="http://schemas.openxmlformats.org/officeDocument/2006/relationships/image" Target="../media/image2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8.jpeg"/><Relationship Id="rId7" Type="http://schemas.openxmlformats.org/officeDocument/2006/relationships/image" Target="../media/image9.em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11" Type="http://schemas.openxmlformats.org/officeDocument/2006/relationships/image" Target="../media/image25.emf"/><Relationship Id="rId5" Type="http://schemas.openxmlformats.org/officeDocument/2006/relationships/image" Target="../media/image29.jpeg"/><Relationship Id="rId10" Type="http://schemas.openxmlformats.org/officeDocument/2006/relationships/image" Target="../media/image12.emf"/><Relationship Id="rId4" Type="http://schemas.openxmlformats.org/officeDocument/2006/relationships/image" Target="../media/image7.png"/><Relationship Id="rId9" Type="http://schemas.openxmlformats.org/officeDocument/2006/relationships/image" Target="../media/image3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2.emf"/><Relationship Id="rId5" Type="http://schemas.openxmlformats.org/officeDocument/2006/relationships/image" Target="../media/image6.jpeg"/><Relationship Id="rId10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UMBRO Cup SS Jersey Jr Marin 152 Tränings t-shirt junior">
            <a:extLst>
              <a:ext uri="{FF2B5EF4-FFF2-40B4-BE49-F238E27FC236}">
                <a16:creationId xmlns:a16="http://schemas.microsoft.com/office/drawing/2014/main" id="{8C8CC916-5BC9-F28D-4C14-6104A632A4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0" t="5753" r="26175" b="6049"/>
          <a:stretch/>
        </p:blipFill>
        <p:spPr bwMode="auto">
          <a:xfrm>
            <a:off x="35628" y="91524"/>
            <a:ext cx="1935168" cy="265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UMBRO Liga Training Pant Marin S Träningsbyxa">
            <a:extLst>
              <a:ext uri="{FF2B5EF4-FFF2-40B4-BE49-F238E27FC236}">
                <a16:creationId xmlns:a16="http://schemas.microsoft.com/office/drawing/2014/main" id="{2010BA40-E1D0-A964-83BE-051942EC7C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79" t="5457" r="36812" b="6642"/>
          <a:stretch/>
        </p:blipFill>
        <p:spPr bwMode="auto">
          <a:xfrm>
            <a:off x="5564155" y="3287667"/>
            <a:ext cx="1273812" cy="327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C5394EFA-3E3F-3DCD-7BA6-6C397D049554}"/>
              </a:ext>
            </a:extLst>
          </p:cNvPr>
          <p:cNvSpPr txBox="1"/>
          <p:nvPr/>
        </p:nvSpPr>
        <p:spPr>
          <a:xfrm>
            <a:off x="2704318" y="5585303"/>
            <a:ext cx="17107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Core</a:t>
            </a:r>
            <a:r>
              <a:rPr lang="sv-SE" dirty="0"/>
              <a:t> Sock</a:t>
            </a:r>
          </a:p>
          <a:p>
            <a:r>
              <a:rPr lang="sv-SE" dirty="0"/>
              <a:t>171101810  90:-</a:t>
            </a:r>
          </a:p>
          <a:p>
            <a:r>
              <a:rPr lang="sv-SE" dirty="0"/>
              <a:t>30/34,35/39</a:t>
            </a:r>
          </a:p>
          <a:p>
            <a:r>
              <a:rPr lang="sv-SE" dirty="0"/>
              <a:t>40/44,45/48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1412733-CE32-D913-C49E-BCAAAEEE117E}"/>
              </a:ext>
            </a:extLst>
          </p:cNvPr>
          <p:cNvSpPr txBox="1"/>
          <p:nvPr/>
        </p:nvSpPr>
        <p:spPr>
          <a:xfrm>
            <a:off x="10370606" y="53324"/>
            <a:ext cx="1549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Träningskläder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D31271C7-1A81-3A53-2A80-AA55EFA49F76}"/>
              </a:ext>
            </a:extLst>
          </p:cNvPr>
          <p:cNvSpPr txBox="1"/>
          <p:nvPr/>
        </p:nvSpPr>
        <p:spPr>
          <a:xfrm>
            <a:off x="7112098" y="2888329"/>
            <a:ext cx="1848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Liga ¼ </a:t>
            </a:r>
            <a:r>
              <a:rPr lang="sv-SE" dirty="0" err="1"/>
              <a:t>Zip</a:t>
            </a:r>
            <a:endParaRPr lang="sv-SE" dirty="0"/>
          </a:p>
          <a:p>
            <a:r>
              <a:rPr lang="sv-SE" dirty="0"/>
              <a:t>Sr 231000A  489:-</a:t>
            </a:r>
          </a:p>
          <a:p>
            <a:r>
              <a:rPr lang="sv-SE" dirty="0"/>
              <a:t>Jr  231000J   454:-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357BD10-9F42-1B19-4668-2AF330585E99}"/>
              </a:ext>
            </a:extLst>
          </p:cNvPr>
          <p:cNvSpPr txBox="1"/>
          <p:nvPr/>
        </p:nvSpPr>
        <p:spPr>
          <a:xfrm>
            <a:off x="7064193" y="4897487"/>
            <a:ext cx="1901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Liga Pant</a:t>
            </a:r>
          </a:p>
          <a:p>
            <a:r>
              <a:rPr lang="sv-SE" dirty="0"/>
              <a:t>Sr 231002A   314:-</a:t>
            </a:r>
          </a:p>
          <a:p>
            <a:r>
              <a:rPr lang="sv-SE" dirty="0"/>
              <a:t>Jr  231002J    279:-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EBA3871E-7F07-8642-FF2D-A4BEEE954727}"/>
              </a:ext>
            </a:extLst>
          </p:cNvPr>
          <p:cNvSpPr txBox="1"/>
          <p:nvPr/>
        </p:nvSpPr>
        <p:spPr>
          <a:xfrm>
            <a:off x="178029" y="5778300"/>
            <a:ext cx="1901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Cup Shorts</a:t>
            </a:r>
          </a:p>
          <a:p>
            <a:r>
              <a:rPr lang="sv-SE" dirty="0"/>
              <a:t>Sr  231007A  189:-</a:t>
            </a:r>
          </a:p>
          <a:p>
            <a:r>
              <a:rPr lang="sv-SE" dirty="0"/>
              <a:t>Jr   231007J   189:-</a:t>
            </a:r>
          </a:p>
        </p:txBody>
      </p:sp>
      <p:pic>
        <p:nvPicPr>
          <p:cNvPr id="1026" name="Picture 2" descr="UMBRO Cup SS Jersey Marin M Tränings t-shirt">
            <a:extLst>
              <a:ext uri="{FF2B5EF4-FFF2-40B4-BE49-F238E27FC236}">
                <a16:creationId xmlns:a16="http://schemas.microsoft.com/office/drawing/2014/main" id="{83C79E2E-297C-35D2-0FBC-F1E468D1BB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0" t="6504" r="25519" b="6030"/>
          <a:stretch/>
        </p:blipFill>
        <p:spPr bwMode="auto">
          <a:xfrm>
            <a:off x="2021248" y="92381"/>
            <a:ext cx="2070819" cy="270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MBRO Liga Halfzip Marin M Träningströja med krage">
            <a:extLst>
              <a:ext uri="{FF2B5EF4-FFF2-40B4-BE49-F238E27FC236}">
                <a16:creationId xmlns:a16="http://schemas.microsoft.com/office/drawing/2014/main" id="{E9C527CB-DB23-C796-C9A8-9451D2A8B4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8" t="5782" r="21615" b="5189"/>
          <a:stretch/>
        </p:blipFill>
        <p:spPr bwMode="auto">
          <a:xfrm>
            <a:off x="5093917" y="78561"/>
            <a:ext cx="2381603" cy="275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MBRO Liga Halfzip Marin M Träningströja med krage">
            <a:extLst>
              <a:ext uri="{FF2B5EF4-FFF2-40B4-BE49-F238E27FC236}">
                <a16:creationId xmlns:a16="http://schemas.microsoft.com/office/drawing/2014/main" id="{D4E77DFE-FE9D-9421-D7B5-FACA879451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2" t="4607" r="21615" b="4370"/>
          <a:stretch/>
        </p:blipFill>
        <p:spPr bwMode="auto">
          <a:xfrm>
            <a:off x="7765349" y="10244"/>
            <a:ext cx="2380337" cy="283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UMBRO Core Fotb.Str. Vit 35-39 Fotbollstrumpa">
            <a:extLst>
              <a:ext uri="{FF2B5EF4-FFF2-40B4-BE49-F238E27FC236}">
                <a16:creationId xmlns:a16="http://schemas.microsoft.com/office/drawing/2014/main" id="{68D0FFCC-94F6-57D0-F5BD-94D5FF7612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6" t="2495" r="27851" b="2888"/>
          <a:stretch/>
        </p:blipFill>
        <p:spPr bwMode="auto">
          <a:xfrm>
            <a:off x="3057482" y="3884009"/>
            <a:ext cx="935566" cy="155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objekt 4" descr="hogan_marke_standard.eps">
            <a:extLst>
              <a:ext uri="{FF2B5EF4-FFF2-40B4-BE49-F238E27FC236}">
                <a16:creationId xmlns:a16="http://schemas.microsoft.com/office/drawing/2014/main" id="{1D06042A-91A5-9769-E295-8F53D36756D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10161" y="640080"/>
            <a:ext cx="230777" cy="27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UMBRO Cup Shorts Marin M Träningsshorts">
            <a:extLst>
              <a:ext uri="{FF2B5EF4-FFF2-40B4-BE49-F238E27FC236}">
                <a16:creationId xmlns:a16="http://schemas.microsoft.com/office/drawing/2014/main" id="{5B6B197D-4F03-4743-D5AB-92F2952F4A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9" t="6029" r="25005" b="7689"/>
          <a:stretch/>
        </p:blipFill>
        <p:spPr bwMode="auto">
          <a:xfrm>
            <a:off x="276545" y="3694873"/>
            <a:ext cx="1554237" cy="200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Bildobjekt 4" descr="hogan_marke_standard.eps">
            <a:extLst>
              <a:ext uri="{FF2B5EF4-FFF2-40B4-BE49-F238E27FC236}">
                <a16:creationId xmlns:a16="http://schemas.microsoft.com/office/drawing/2014/main" id="{276895E4-7AB7-E580-5A9A-8F1BFD7779F8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4161" y="5262880"/>
            <a:ext cx="230777" cy="27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18061106-C53B-F3A8-37F9-2A2ADDCD36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29958" y="562487"/>
            <a:ext cx="856862" cy="422202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983701B-8B48-2328-728C-162E34E8F4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32918" y="542167"/>
            <a:ext cx="856862" cy="42220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8B1B427A-5A23-89DB-B171-9EAD879B5BC3}"/>
              </a:ext>
            </a:extLst>
          </p:cNvPr>
          <p:cNvSpPr txBox="1"/>
          <p:nvPr/>
        </p:nvSpPr>
        <p:spPr>
          <a:xfrm>
            <a:off x="1155700" y="2648373"/>
            <a:ext cx="1893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Cup </a:t>
            </a:r>
            <a:r>
              <a:rPr lang="sv-SE" dirty="0" err="1"/>
              <a:t>jsy</a:t>
            </a:r>
            <a:endParaRPr lang="sv-SE" dirty="0"/>
          </a:p>
          <a:p>
            <a:r>
              <a:rPr lang="sv-SE" dirty="0"/>
              <a:t>SR 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231006A </a:t>
            </a: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194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:-</a:t>
            </a:r>
            <a:r>
              <a:rPr lang="sv-SE" dirty="0"/>
              <a:t> </a:t>
            </a:r>
          </a:p>
          <a:p>
            <a:r>
              <a:rPr lang="sv-SE" dirty="0"/>
              <a:t>JR  231006J  194:-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01BCB9E-A1ED-2D08-53D0-491E9194BC86}"/>
              </a:ext>
            </a:extLst>
          </p:cNvPr>
          <p:cNvSpPr txBox="1"/>
          <p:nvPr/>
        </p:nvSpPr>
        <p:spPr>
          <a:xfrm>
            <a:off x="5852160" y="75184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8467293-7498-BEA6-5696-291923731C05}"/>
              </a:ext>
            </a:extLst>
          </p:cNvPr>
          <p:cNvSpPr txBox="1"/>
          <p:nvPr/>
        </p:nvSpPr>
        <p:spPr>
          <a:xfrm>
            <a:off x="254000" y="66040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1AE37277-AE52-50C6-4D47-391FA4A04811}"/>
              </a:ext>
            </a:extLst>
          </p:cNvPr>
          <p:cNvSpPr txBox="1"/>
          <p:nvPr/>
        </p:nvSpPr>
        <p:spPr>
          <a:xfrm>
            <a:off x="5628640" y="423672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650F5B10-12D0-2BFE-FD68-DDA88941D2F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3258" y="478843"/>
            <a:ext cx="269335" cy="4571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A7A45AD7-F8B1-8461-0D0C-3F001A9024E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25658" y="570283"/>
            <a:ext cx="269335" cy="45719"/>
          </a:xfrm>
          <a:prstGeom prst="rect">
            <a:avLst/>
          </a:prstGeom>
        </p:spPr>
      </p:pic>
      <p:pic>
        <p:nvPicPr>
          <p:cNvPr id="4098" name="Picture 2" descr="UMBRO UX Elite Team Jacket Svart L Fodrad klubbjacka">
            <a:extLst>
              <a:ext uri="{FF2B5EF4-FFF2-40B4-BE49-F238E27FC236}">
                <a16:creationId xmlns:a16="http://schemas.microsoft.com/office/drawing/2014/main" id="{84EABBD2-51B1-0D70-474E-9A6C82FBF5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9" r="21269"/>
          <a:stretch/>
        </p:blipFill>
        <p:spPr bwMode="auto">
          <a:xfrm>
            <a:off x="9710729" y="3184557"/>
            <a:ext cx="2380338" cy="30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62249133-40A8-39EA-1FF4-5CF312C8D709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28690" t="35897" r="39048" b="40285"/>
          <a:stretch/>
        </p:blipFill>
        <p:spPr>
          <a:xfrm>
            <a:off x="2808493" y="1078837"/>
            <a:ext cx="485369" cy="35832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4DF19BDD-7B4F-06B8-ED38-5866DC14A54A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28690" t="35897" r="39048" b="40285"/>
          <a:stretch/>
        </p:blipFill>
        <p:spPr>
          <a:xfrm>
            <a:off x="8779859" y="1088941"/>
            <a:ext cx="485369" cy="35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8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MBRO Basic Hood Jacket Marin L Luvtröja med dragkedja">
            <a:extLst>
              <a:ext uri="{FF2B5EF4-FFF2-40B4-BE49-F238E27FC236}">
                <a16:creationId xmlns:a16="http://schemas.microsoft.com/office/drawing/2014/main" id="{842FD300-A63D-408A-BDCC-96F298C428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4" r="17942"/>
          <a:stretch/>
        </p:blipFill>
        <p:spPr bwMode="auto">
          <a:xfrm>
            <a:off x="576096" y="340461"/>
            <a:ext cx="2054244" cy="240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UMBRO Basic Hood Marin S Klassisk luvtröja">
            <a:extLst>
              <a:ext uri="{FF2B5EF4-FFF2-40B4-BE49-F238E27FC236}">
                <a16:creationId xmlns:a16="http://schemas.microsoft.com/office/drawing/2014/main" id="{769A49A5-E036-E33F-4139-A6FC3AE9D3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5" t="6528" r="22323" b="7395"/>
          <a:stretch/>
        </p:blipFill>
        <p:spPr bwMode="auto">
          <a:xfrm>
            <a:off x="447129" y="3508884"/>
            <a:ext cx="2054244" cy="237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UMBRO Basic Hood Marin S Klassisk luvtröja">
            <a:extLst>
              <a:ext uri="{FF2B5EF4-FFF2-40B4-BE49-F238E27FC236}">
                <a16:creationId xmlns:a16="http://schemas.microsoft.com/office/drawing/2014/main" id="{B6DF90C0-EC92-EC0A-2491-41613479B6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3" t="7382" r="21231" b="7040"/>
          <a:stretch/>
        </p:blipFill>
        <p:spPr bwMode="auto">
          <a:xfrm>
            <a:off x="2817089" y="3591033"/>
            <a:ext cx="2191078" cy="245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1C4B83AE-70D9-B711-9FF7-0E03ED7F30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6260" y="4257941"/>
            <a:ext cx="856862" cy="422202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D72FF7A1-8111-76CE-81B5-5943D37593A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690" t="35897" r="39048" b="40285"/>
          <a:stretch/>
        </p:blipFill>
        <p:spPr>
          <a:xfrm>
            <a:off x="3711220" y="4794327"/>
            <a:ext cx="485369" cy="358326"/>
          </a:xfrm>
          <a:prstGeom prst="rect">
            <a:avLst/>
          </a:prstGeom>
        </p:spPr>
      </p:pic>
      <p:pic>
        <p:nvPicPr>
          <p:cNvPr id="10" name="Picture 4" descr="UMBRO Basic Hood Marin S Klassisk luvtröja">
            <a:extLst>
              <a:ext uri="{FF2B5EF4-FFF2-40B4-BE49-F238E27FC236}">
                <a16:creationId xmlns:a16="http://schemas.microsoft.com/office/drawing/2014/main" id="{D816A48E-6F7F-DA9C-50D0-45DB73079C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3" t="7382" r="21231" b="7040"/>
          <a:stretch/>
        </p:blipFill>
        <p:spPr bwMode="auto">
          <a:xfrm>
            <a:off x="2841939" y="330985"/>
            <a:ext cx="2191078" cy="245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526D48C2-C8E3-6DC6-56F4-2C6F7D8FC7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1110" y="997893"/>
            <a:ext cx="856862" cy="422202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7D642B09-6922-5A29-4955-6992FE3224A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690" t="35897" r="39048" b="40285"/>
          <a:stretch/>
        </p:blipFill>
        <p:spPr>
          <a:xfrm>
            <a:off x="3736070" y="1534279"/>
            <a:ext cx="485369" cy="358326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34ED1C72-9A28-4A99-E4FF-EC60F373E094}"/>
              </a:ext>
            </a:extLst>
          </p:cNvPr>
          <p:cNvSpPr txBox="1"/>
          <p:nvPr/>
        </p:nvSpPr>
        <p:spPr>
          <a:xfrm>
            <a:off x="1894906" y="2698960"/>
            <a:ext cx="1848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Hood</a:t>
            </a:r>
            <a:r>
              <a:rPr lang="sv-SE" dirty="0"/>
              <a:t> </a:t>
            </a:r>
            <a:r>
              <a:rPr lang="sv-SE" dirty="0" err="1"/>
              <a:t>zip</a:t>
            </a:r>
            <a:endParaRPr lang="sv-SE" dirty="0"/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201008A</a:t>
            </a:r>
            <a:r>
              <a:rPr lang="sv-SE" dirty="0"/>
              <a:t>  Sr 404:-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201008J</a:t>
            </a:r>
            <a:r>
              <a:rPr lang="sv-SE" dirty="0"/>
              <a:t>   Jr 369:-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B8341A6-3E18-772D-6F04-613B9E990DBD}"/>
              </a:ext>
            </a:extLst>
          </p:cNvPr>
          <p:cNvSpPr txBox="1"/>
          <p:nvPr/>
        </p:nvSpPr>
        <p:spPr>
          <a:xfrm>
            <a:off x="1677880" y="5882553"/>
            <a:ext cx="1907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Hood</a:t>
            </a:r>
            <a:r>
              <a:rPr lang="sv-SE" dirty="0"/>
              <a:t> 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201013A</a:t>
            </a:r>
            <a:r>
              <a:rPr lang="sv-SE" dirty="0"/>
              <a:t>  Sr 369:-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201013J</a:t>
            </a:r>
            <a:r>
              <a:rPr lang="sv-SE" dirty="0"/>
              <a:t>   Jr  334:-</a:t>
            </a:r>
          </a:p>
        </p:txBody>
      </p:sp>
    </p:spTree>
    <p:extLst>
      <p:ext uri="{BB962C8B-B14F-4D97-AF65-F5344CB8AC3E}">
        <p14:creationId xmlns:p14="http://schemas.microsoft.com/office/powerpoint/2010/main" val="375296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MBRO Liga SS Jersey Vit M Matchtröja kort ärm">
            <a:extLst>
              <a:ext uri="{FF2B5EF4-FFF2-40B4-BE49-F238E27FC236}">
                <a16:creationId xmlns:a16="http://schemas.microsoft.com/office/drawing/2014/main" id="{F9596E00-A077-67EE-FED3-3BDD8508A4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1" t="8400" r="22547" b="3691"/>
          <a:stretch/>
        </p:blipFill>
        <p:spPr bwMode="auto">
          <a:xfrm>
            <a:off x="0" y="59101"/>
            <a:ext cx="2700000" cy="319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MBRO Liga SS Jersey Vit M Matchtröja kort ärm">
            <a:extLst>
              <a:ext uri="{FF2B5EF4-FFF2-40B4-BE49-F238E27FC236}">
                <a16:creationId xmlns:a16="http://schemas.microsoft.com/office/drawing/2014/main" id="{87C29599-9060-CA23-D122-FC02DBC931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20" t="6187" r="24470" b="5904"/>
          <a:stretch/>
        </p:blipFill>
        <p:spPr bwMode="auto">
          <a:xfrm>
            <a:off x="2724281" y="51826"/>
            <a:ext cx="2582140" cy="32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UMBRO Liga SS Jersey Marin M Matchtröja kort ärm">
            <a:extLst>
              <a:ext uri="{FF2B5EF4-FFF2-40B4-BE49-F238E27FC236}">
                <a16:creationId xmlns:a16="http://schemas.microsoft.com/office/drawing/2014/main" id="{F3FB1D0D-28B4-C47B-1B4E-CBA0F1BDD6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0" t="5537" r="23770" b="6554"/>
          <a:stretch/>
        </p:blipFill>
        <p:spPr bwMode="auto">
          <a:xfrm>
            <a:off x="9675747" y="82305"/>
            <a:ext cx="2491971" cy="3143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UMBRO Liga SS Jersey Marin M Matchtröja kort ärm">
            <a:extLst>
              <a:ext uri="{FF2B5EF4-FFF2-40B4-BE49-F238E27FC236}">
                <a16:creationId xmlns:a16="http://schemas.microsoft.com/office/drawing/2014/main" id="{427755A1-2359-CBE3-1164-9707FA0775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2" t="6187" r="21847" b="5904"/>
          <a:stretch/>
        </p:blipFill>
        <p:spPr bwMode="auto">
          <a:xfrm>
            <a:off x="6878320" y="85041"/>
            <a:ext cx="2700000" cy="310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4" descr="hogan_marke_standard.eps">
            <a:extLst>
              <a:ext uri="{FF2B5EF4-FFF2-40B4-BE49-F238E27FC236}">
                <a16:creationId xmlns:a16="http://schemas.microsoft.com/office/drawing/2014/main" id="{F67FA319-533A-A880-73E9-E83669EEBC1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02881" y="528320"/>
            <a:ext cx="331985" cy="39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Bildobjekt 4" descr="hogan_marke_standard.eps">
            <a:extLst>
              <a:ext uri="{FF2B5EF4-FFF2-40B4-BE49-F238E27FC236}">
                <a16:creationId xmlns:a16="http://schemas.microsoft.com/office/drawing/2014/main" id="{DA398C22-A88C-3336-F10B-39498A50BDF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60881" y="477520"/>
            <a:ext cx="331985" cy="39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A53DB38B-8F6A-C03C-6BA6-B8A629E45D6F}"/>
              </a:ext>
            </a:extLst>
          </p:cNvPr>
          <p:cNvSpPr txBox="1"/>
          <p:nvPr/>
        </p:nvSpPr>
        <p:spPr>
          <a:xfrm>
            <a:off x="1137920" y="731520"/>
            <a:ext cx="4171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>
                <a:solidFill>
                  <a:srgbClr val="002060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9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20F149B-148E-DFCD-AE40-6394F3503A37}"/>
              </a:ext>
            </a:extLst>
          </p:cNvPr>
          <p:cNvSpPr txBox="1"/>
          <p:nvPr/>
        </p:nvSpPr>
        <p:spPr>
          <a:xfrm>
            <a:off x="3657600" y="467360"/>
            <a:ext cx="833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0" dirty="0">
                <a:solidFill>
                  <a:srgbClr val="002060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9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31E7316-23F1-F8B5-F6E1-6A35E2401750}"/>
              </a:ext>
            </a:extLst>
          </p:cNvPr>
          <p:cNvSpPr txBox="1"/>
          <p:nvPr/>
        </p:nvSpPr>
        <p:spPr>
          <a:xfrm>
            <a:off x="10566400" y="518160"/>
            <a:ext cx="833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9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96EAB37-DD5B-EB5B-59A7-D0C9D64D18F9}"/>
              </a:ext>
            </a:extLst>
          </p:cNvPr>
          <p:cNvSpPr txBox="1"/>
          <p:nvPr/>
        </p:nvSpPr>
        <p:spPr>
          <a:xfrm>
            <a:off x="8026400" y="833120"/>
            <a:ext cx="4171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9</a:t>
            </a:r>
          </a:p>
        </p:txBody>
      </p:sp>
      <p:pic>
        <p:nvPicPr>
          <p:cNvPr id="10" name="Picture 2" descr="UMBRO Liga SS Jersey Vit M Matchtröja kort ärm">
            <a:extLst>
              <a:ext uri="{FF2B5EF4-FFF2-40B4-BE49-F238E27FC236}">
                <a16:creationId xmlns:a16="http://schemas.microsoft.com/office/drawing/2014/main" id="{A1866EBA-C800-963F-D9C3-BA5EFF320F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1" t="8400" r="22547" b="3691"/>
          <a:stretch/>
        </p:blipFill>
        <p:spPr bwMode="auto">
          <a:xfrm>
            <a:off x="0" y="3706541"/>
            <a:ext cx="2700000" cy="319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Bildobjekt 4" descr="hogan_marke_standard.eps">
            <a:extLst>
              <a:ext uri="{FF2B5EF4-FFF2-40B4-BE49-F238E27FC236}">
                <a16:creationId xmlns:a16="http://schemas.microsoft.com/office/drawing/2014/main" id="{4EDB794C-3177-B66E-B7B7-56F71489DA4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02881" y="4175760"/>
            <a:ext cx="331985" cy="39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UMBRO Liga SS Jersey Vit M Matchtröja kort ärm">
            <a:extLst>
              <a:ext uri="{FF2B5EF4-FFF2-40B4-BE49-F238E27FC236}">
                <a16:creationId xmlns:a16="http://schemas.microsoft.com/office/drawing/2014/main" id="{4A987313-7F3C-10B3-FA4D-6CA8488D84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20" t="6187" r="24470" b="5904"/>
          <a:stretch/>
        </p:blipFill>
        <p:spPr bwMode="auto">
          <a:xfrm>
            <a:off x="2703961" y="3678946"/>
            <a:ext cx="2582140" cy="32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ECA5878B-9D48-EEA6-F668-C68E28F24E5F}"/>
              </a:ext>
            </a:extLst>
          </p:cNvPr>
          <p:cNvSpPr txBox="1"/>
          <p:nvPr/>
        </p:nvSpPr>
        <p:spPr>
          <a:xfrm>
            <a:off x="3637280" y="4094480"/>
            <a:ext cx="833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0" dirty="0">
                <a:solidFill>
                  <a:srgbClr val="002060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9</a:t>
            </a:r>
          </a:p>
        </p:txBody>
      </p:sp>
      <p:pic>
        <p:nvPicPr>
          <p:cNvPr id="15" name="Picture 8" descr="UMBRO Liga SS Jersey Marin M Matchtröja kort ärm">
            <a:extLst>
              <a:ext uri="{FF2B5EF4-FFF2-40B4-BE49-F238E27FC236}">
                <a16:creationId xmlns:a16="http://schemas.microsoft.com/office/drawing/2014/main" id="{C3D0F4B6-E9DE-B35F-5FCC-47CC69DED4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2" t="6187" r="21847" b="5904"/>
          <a:stretch/>
        </p:blipFill>
        <p:spPr bwMode="auto">
          <a:xfrm>
            <a:off x="6868160" y="3732481"/>
            <a:ext cx="2700000" cy="310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Bildobjekt 4" descr="hogan_marke_standard.eps">
            <a:extLst>
              <a:ext uri="{FF2B5EF4-FFF2-40B4-BE49-F238E27FC236}">
                <a16:creationId xmlns:a16="http://schemas.microsoft.com/office/drawing/2014/main" id="{670E4300-E3EE-165A-7BAF-D8A8C91FE79F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50721" y="4124960"/>
            <a:ext cx="331985" cy="39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UMBRO Liga SS Jersey Marin M Matchtröja kort ärm">
            <a:extLst>
              <a:ext uri="{FF2B5EF4-FFF2-40B4-BE49-F238E27FC236}">
                <a16:creationId xmlns:a16="http://schemas.microsoft.com/office/drawing/2014/main" id="{6BF9BE06-6003-789F-BB8E-8268B6169A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0" t="5537" r="23770" b="6554"/>
          <a:stretch/>
        </p:blipFill>
        <p:spPr bwMode="auto">
          <a:xfrm>
            <a:off x="9645267" y="3750065"/>
            <a:ext cx="2491971" cy="3143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ruta 18">
            <a:extLst>
              <a:ext uri="{FF2B5EF4-FFF2-40B4-BE49-F238E27FC236}">
                <a16:creationId xmlns:a16="http://schemas.microsoft.com/office/drawing/2014/main" id="{DFC7F44A-179E-6135-69EC-6A7BB38F399B}"/>
              </a:ext>
            </a:extLst>
          </p:cNvPr>
          <p:cNvSpPr txBox="1"/>
          <p:nvPr/>
        </p:nvSpPr>
        <p:spPr>
          <a:xfrm>
            <a:off x="10535920" y="4185920"/>
            <a:ext cx="833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9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0AD9E185-CB23-4FFD-706C-44BAAA59DC1A}"/>
              </a:ext>
            </a:extLst>
          </p:cNvPr>
          <p:cNvSpPr txBox="1"/>
          <p:nvPr/>
        </p:nvSpPr>
        <p:spPr>
          <a:xfrm>
            <a:off x="5306421" y="1910080"/>
            <a:ext cx="1917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Liga </a:t>
            </a:r>
            <a:r>
              <a:rPr lang="sv-SE" dirty="0" err="1"/>
              <a:t>Jsy</a:t>
            </a:r>
            <a:r>
              <a:rPr lang="sv-SE" dirty="0"/>
              <a:t> Innebandy</a:t>
            </a:r>
          </a:p>
          <a:p>
            <a:r>
              <a:rPr lang="sv-SE" dirty="0"/>
              <a:t>SR 231003A  359:-</a:t>
            </a:r>
          </a:p>
          <a:p>
            <a:r>
              <a:rPr lang="sv-SE" dirty="0"/>
              <a:t>JR  231003J   324:-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F378901-7219-E69B-7E95-FC7F5F66A75F}"/>
              </a:ext>
            </a:extLst>
          </p:cNvPr>
          <p:cNvSpPr txBox="1"/>
          <p:nvPr/>
        </p:nvSpPr>
        <p:spPr>
          <a:xfrm>
            <a:off x="5042261" y="5384800"/>
            <a:ext cx="1893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Liga </a:t>
            </a:r>
            <a:r>
              <a:rPr lang="sv-SE" dirty="0" err="1"/>
              <a:t>Jsy</a:t>
            </a:r>
            <a:r>
              <a:rPr lang="sv-SE" dirty="0"/>
              <a:t> Fotboll</a:t>
            </a:r>
          </a:p>
          <a:p>
            <a:r>
              <a:rPr lang="sv-SE" dirty="0"/>
              <a:t>SR 231003A  314:-</a:t>
            </a:r>
          </a:p>
          <a:p>
            <a:r>
              <a:rPr lang="sv-SE" dirty="0"/>
              <a:t>JR  231003J   279:-</a:t>
            </a:r>
          </a:p>
        </p:txBody>
      </p:sp>
      <p:pic>
        <p:nvPicPr>
          <p:cNvPr id="22" name="Bildobjekt 21">
            <a:extLst>
              <a:ext uri="{FF2B5EF4-FFF2-40B4-BE49-F238E27FC236}">
                <a16:creationId xmlns:a16="http://schemas.microsoft.com/office/drawing/2014/main" id="{D23988DF-1DF9-A8D6-F221-584552A046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578" y="468683"/>
            <a:ext cx="269335" cy="45719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538212A9-5407-6D01-8387-34F6C4F3FB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69418" y="4126283"/>
            <a:ext cx="269335" cy="45719"/>
          </a:xfrm>
          <a:prstGeom prst="rect">
            <a:avLst/>
          </a:prstGeom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32EE1E71-EAA2-5E84-BC7A-8329021739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54990" y="424180"/>
            <a:ext cx="270000" cy="45832"/>
          </a:xfrm>
          <a:prstGeom prst="rect">
            <a:avLst/>
          </a:prstGeom>
        </p:spPr>
      </p:pic>
      <p:pic>
        <p:nvPicPr>
          <p:cNvPr id="26" name="Bildobjekt 25">
            <a:extLst>
              <a:ext uri="{FF2B5EF4-FFF2-40B4-BE49-F238E27FC236}">
                <a16:creationId xmlns:a16="http://schemas.microsoft.com/office/drawing/2014/main" id="{DA97FD53-50EA-62F0-6381-0DB8D6CCE8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65150" y="4081780"/>
            <a:ext cx="270000" cy="45832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9B4238BC-CF0B-D90C-F5E4-E4728A6B2D6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8690" t="35897" r="39048" b="40285"/>
          <a:stretch/>
        </p:blipFill>
        <p:spPr>
          <a:xfrm>
            <a:off x="1040324" y="1356697"/>
            <a:ext cx="633929" cy="46800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B3B0AAA6-48F0-C2FD-B467-0C08E4B858B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8690" t="35897" r="39048" b="40285"/>
          <a:stretch/>
        </p:blipFill>
        <p:spPr>
          <a:xfrm>
            <a:off x="1061372" y="4712006"/>
            <a:ext cx="633929" cy="468000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5B23472E-2762-88C2-BAE1-117225ED11B6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8690" t="35897" r="39048" b="40285"/>
          <a:stretch/>
        </p:blipFill>
        <p:spPr>
          <a:xfrm>
            <a:off x="7931970" y="1458577"/>
            <a:ext cx="633929" cy="468000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D41530C0-FC6A-2B09-20A7-9A2BE0C65011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8690" t="35897" r="39048" b="40285"/>
          <a:stretch/>
        </p:blipFill>
        <p:spPr>
          <a:xfrm>
            <a:off x="7912602" y="4823993"/>
            <a:ext cx="633929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85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MBRO Basic Hood Jacket Marin L Luvtröja med dragkedja">
            <a:extLst>
              <a:ext uri="{FF2B5EF4-FFF2-40B4-BE49-F238E27FC236}">
                <a16:creationId xmlns:a16="http://schemas.microsoft.com/office/drawing/2014/main" id="{628AFD44-E502-1C28-B513-A9042D5DFF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4" r="17942"/>
          <a:stretch/>
        </p:blipFill>
        <p:spPr bwMode="auto">
          <a:xfrm>
            <a:off x="173561" y="335491"/>
            <a:ext cx="2054244" cy="240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UMBRO Core Polo Marin S Klassisk bomullspiké">
            <a:extLst>
              <a:ext uri="{FF2B5EF4-FFF2-40B4-BE49-F238E27FC236}">
                <a16:creationId xmlns:a16="http://schemas.microsoft.com/office/drawing/2014/main" id="{6471F32F-9DCE-A3E7-7E91-D32FB4A320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32" t="3778" r="22750" b="2691"/>
          <a:stretch/>
        </p:blipFill>
        <p:spPr bwMode="auto">
          <a:xfrm>
            <a:off x="5110280" y="307451"/>
            <a:ext cx="1962828" cy="247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81A21377-5318-9DD2-4FB5-B2B319BE8E81}"/>
              </a:ext>
            </a:extLst>
          </p:cNvPr>
          <p:cNvSpPr txBox="1"/>
          <p:nvPr/>
        </p:nvSpPr>
        <p:spPr>
          <a:xfrm>
            <a:off x="1651396" y="2584658"/>
            <a:ext cx="1848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Hood</a:t>
            </a:r>
            <a:r>
              <a:rPr lang="sv-SE" dirty="0"/>
              <a:t> </a:t>
            </a:r>
            <a:r>
              <a:rPr lang="sv-SE" dirty="0" err="1"/>
              <a:t>zip</a:t>
            </a:r>
            <a:endParaRPr lang="sv-SE" dirty="0"/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201008A</a:t>
            </a:r>
            <a:r>
              <a:rPr lang="sv-SE" dirty="0"/>
              <a:t>  Sr 453:-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201008J</a:t>
            </a:r>
            <a:r>
              <a:rPr lang="sv-SE" dirty="0"/>
              <a:t>   Jr 418:-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5CE21C5-ADB9-29E7-AF82-209A5F94AB5F}"/>
              </a:ext>
            </a:extLst>
          </p:cNvPr>
          <p:cNvSpPr txBox="1"/>
          <p:nvPr/>
        </p:nvSpPr>
        <p:spPr>
          <a:xfrm>
            <a:off x="2100300" y="5902433"/>
            <a:ext cx="1907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Hood</a:t>
            </a:r>
            <a:r>
              <a:rPr lang="sv-SE" dirty="0"/>
              <a:t> 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201013A</a:t>
            </a:r>
            <a:r>
              <a:rPr lang="sv-SE" dirty="0"/>
              <a:t>  Sr 418:-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201013J</a:t>
            </a:r>
            <a:r>
              <a:rPr lang="sv-SE" dirty="0"/>
              <a:t>   Jr  383:-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F2386D7-02D6-5279-0996-1CA5F5F16796}"/>
              </a:ext>
            </a:extLst>
          </p:cNvPr>
          <p:cNvSpPr txBox="1"/>
          <p:nvPr/>
        </p:nvSpPr>
        <p:spPr>
          <a:xfrm>
            <a:off x="6746851" y="2851395"/>
            <a:ext cx="1901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Core</a:t>
            </a:r>
            <a:r>
              <a:rPr lang="sv-SE" dirty="0"/>
              <a:t> Polo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171103A</a:t>
            </a:r>
            <a:r>
              <a:rPr lang="sv-SE" dirty="0"/>
              <a:t>   Sr 334:-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F5E48B6-EDAC-3A18-0F43-E9ED3B480D18}"/>
              </a:ext>
            </a:extLst>
          </p:cNvPr>
          <p:cNvSpPr txBox="1"/>
          <p:nvPr/>
        </p:nvSpPr>
        <p:spPr>
          <a:xfrm>
            <a:off x="6886056" y="5502555"/>
            <a:ext cx="1848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Basic </a:t>
            </a:r>
            <a:r>
              <a:rPr lang="sv-SE" dirty="0" err="1"/>
              <a:t>sweat</a:t>
            </a:r>
            <a:r>
              <a:rPr lang="sv-SE" dirty="0"/>
              <a:t> pant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192025A</a:t>
            </a:r>
            <a:r>
              <a:rPr lang="sv-SE" dirty="0"/>
              <a:t>  Sr 279:-</a:t>
            </a:r>
          </a:p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192025J</a:t>
            </a:r>
            <a:r>
              <a:rPr lang="sv-SE" dirty="0"/>
              <a:t>   Jr  244:-</a:t>
            </a:r>
          </a:p>
        </p:txBody>
      </p:sp>
      <p:pic>
        <p:nvPicPr>
          <p:cNvPr id="3074" name="Picture 2" descr="UMBRO Basic Hood Jacket Marin L Luvtröja med dragkedja">
            <a:extLst>
              <a:ext uri="{FF2B5EF4-FFF2-40B4-BE49-F238E27FC236}">
                <a16:creationId xmlns:a16="http://schemas.microsoft.com/office/drawing/2014/main" id="{8D280B12-4F71-C96E-8CC1-E0B4E6A920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59" r="18142"/>
          <a:stretch/>
        </p:blipFill>
        <p:spPr bwMode="auto">
          <a:xfrm>
            <a:off x="2730385" y="307451"/>
            <a:ext cx="2191078" cy="253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MBRO Basic Hood Marin S Klassisk luvtröja">
            <a:extLst>
              <a:ext uri="{FF2B5EF4-FFF2-40B4-BE49-F238E27FC236}">
                <a16:creationId xmlns:a16="http://schemas.microsoft.com/office/drawing/2014/main" id="{620723C7-9B32-A2B3-5FF0-22084436EF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3" t="7382" r="21231" b="7040"/>
          <a:stretch/>
        </p:blipFill>
        <p:spPr bwMode="auto">
          <a:xfrm>
            <a:off x="2817089" y="3680488"/>
            <a:ext cx="2191078" cy="245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UMBRO Basic Hood Marin S Klassisk luvtröja">
            <a:extLst>
              <a:ext uri="{FF2B5EF4-FFF2-40B4-BE49-F238E27FC236}">
                <a16:creationId xmlns:a16="http://schemas.microsoft.com/office/drawing/2014/main" id="{71875C39-E898-B38B-82A1-841D5EC549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5" t="6528" r="22323" b="7395"/>
          <a:stretch/>
        </p:blipFill>
        <p:spPr bwMode="auto">
          <a:xfrm>
            <a:off x="-132" y="3767301"/>
            <a:ext cx="2054244" cy="237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UMBRO Core Polo Marin XS Klassisk bomullspiké">
            <a:extLst>
              <a:ext uri="{FF2B5EF4-FFF2-40B4-BE49-F238E27FC236}">
                <a16:creationId xmlns:a16="http://schemas.microsoft.com/office/drawing/2014/main" id="{ABEEA048-B66F-B135-9CE9-C26FCA5610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1" r="23246"/>
          <a:stretch/>
        </p:blipFill>
        <p:spPr bwMode="auto">
          <a:xfrm>
            <a:off x="7412190" y="153725"/>
            <a:ext cx="1944948" cy="269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F8E4362A-605B-071A-B598-1B06B1E30E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5500" y="968887"/>
            <a:ext cx="856862" cy="422202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E2D725-0CA0-7603-8C51-25CBDC8572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86260" y="4347396"/>
            <a:ext cx="856862" cy="422202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35FA7BBC-DB30-1F03-0AB4-814F52C4BB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67261" y="643767"/>
            <a:ext cx="856862" cy="422202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B931F120-067A-0566-5480-5C8A5193460A}"/>
              </a:ext>
            </a:extLst>
          </p:cNvPr>
          <p:cNvSpPr txBox="1"/>
          <p:nvPr/>
        </p:nvSpPr>
        <p:spPr>
          <a:xfrm rot="10800000">
            <a:off x="3611874" y="60960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4D0CD7F3-84C9-9DAA-6A60-6D4402EDF9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8492" y="905563"/>
            <a:ext cx="269335" cy="4571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31408DB1-7EB1-17F0-6AD0-348C137F4C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5679" y="4339643"/>
            <a:ext cx="269335" cy="45719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FD037790-CB20-D9AB-0F27-16D356EBF6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4001" y="682043"/>
            <a:ext cx="269335" cy="45719"/>
          </a:xfrm>
          <a:prstGeom prst="rect">
            <a:avLst/>
          </a:prstGeom>
        </p:spPr>
      </p:pic>
      <p:pic>
        <p:nvPicPr>
          <p:cNvPr id="2050" name="Picture 2" descr="UMBRO Basic Sweat Pant Svart M Klassisk joggingbyxa">
            <a:extLst>
              <a:ext uri="{FF2B5EF4-FFF2-40B4-BE49-F238E27FC236}">
                <a16:creationId xmlns:a16="http://schemas.microsoft.com/office/drawing/2014/main" id="{1839E0E2-67B6-81F9-5602-5E9FDD6CA4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10" r="35356"/>
          <a:stretch/>
        </p:blipFill>
        <p:spPr bwMode="auto">
          <a:xfrm>
            <a:off x="5594430" y="3429000"/>
            <a:ext cx="1316790" cy="334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ruta 17">
            <a:extLst>
              <a:ext uri="{FF2B5EF4-FFF2-40B4-BE49-F238E27FC236}">
                <a16:creationId xmlns:a16="http://schemas.microsoft.com/office/drawing/2014/main" id="{60ADB9FF-E369-0554-6CD6-30443C326AC4}"/>
              </a:ext>
            </a:extLst>
          </p:cNvPr>
          <p:cNvSpPr txBox="1"/>
          <p:nvPr/>
        </p:nvSpPr>
        <p:spPr>
          <a:xfrm>
            <a:off x="6438312" y="4319055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64012E9-DC92-AE6E-1BC0-CEB0CAD659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64952" y="951939"/>
            <a:ext cx="257433" cy="18000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9F95F813-E300-ADEA-4EC7-5BC5236544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0707" y="730491"/>
            <a:ext cx="257433" cy="180000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A1350BF-4E64-A849-5517-AD60AF642B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83819" y="4428499"/>
            <a:ext cx="257433" cy="18000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2EC7F04-D040-7BE5-0256-3338C6994507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8690" t="35897" r="39048" b="40285"/>
          <a:stretch/>
        </p:blipFill>
        <p:spPr>
          <a:xfrm>
            <a:off x="3620585" y="1523413"/>
            <a:ext cx="485369" cy="35832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6255052-5C97-5FC3-830A-F8CBF6C4476E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8690" t="35897" r="39048" b="40285"/>
          <a:stretch/>
        </p:blipFill>
        <p:spPr>
          <a:xfrm>
            <a:off x="3711220" y="4883782"/>
            <a:ext cx="485369" cy="358326"/>
          </a:xfrm>
          <a:prstGeom prst="rect">
            <a:avLst/>
          </a:prstGeom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9B011072-DA01-62F1-0528-345D88EFAA11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8690" t="35897" r="39048" b="40285"/>
          <a:stretch/>
        </p:blipFill>
        <p:spPr>
          <a:xfrm>
            <a:off x="8187028" y="1216082"/>
            <a:ext cx="485369" cy="358326"/>
          </a:xfrm>
          <a:prstGeom prst="rect">
            <a:avLst/>
          </a:prstGeom>
        </p:spPr>
      </p:pic>
      <p:pic>
        <p:nvPicPr>
          <p:cNvPr id="14" name="Picture 2" descr="UMBRO UX Elite Team Jacket Svart L Fodrad klubbjacka">
            <a:extLst>
              <a:ext uri="{FF2B5EF4-FFF2-40B4-BE49-F238E27FC236}">
                <a16:creationId xmlns:a16="http://schemas.microsoft.com/office/drawing/2014/main" id="{55541F7A-0DF2-7CD6-1705-91AF28CD5B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9" r="21269"/>
          <a:stretch/>
        </p:blipFill>
        <p:spPr bwMode="auto">
          <a:xfrm>
            <a:off x="9712696" y="51137"/>
            <a:ext cx="2380338" cy="30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39263C5E-49C1-BB41-B242-3333F022721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21960" y="774183"/>
            <a:ext cx="257433" cy="180000"/>
          </a:xfrm>
          <a:prstGeom prst="rect">
            <a:avLst/>
          </a:prstGeom>
        </p:spPr>
      </p:pic>
      <p:pic>
        <p:nvPicPr>
          <p:cNvPr id="1026" name="Picture 2" descr="UMBRO UX Elite Team Jacket Svart XL Fodrad klubbjacka">
            <a:extLst>
              <a:ext uri="{FF2B5EF4-FFF2-40B4-BE49-F238E27FC236}">
                <a16:creationId xmlns:a16="http://schemas.microsoft.com/office/drawing/2014/main" id="{884761AD-0E28-F8A2-B0B8-F26B1B17A3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5" r="22957" b="2622"/>
          <a:stretch/>
        </p:blipFill>
        <p:spPr bwMode="auto">
          <a:xfrm>
            <a:off x="9683157" y="3659111"/>
            <a:ext cx="2378817" cy="316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90FDFF02-6376-4E8C-775E-4694A134FE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37074" y="4465009"/>
            <a:ext cx="856862" cy="422202"/>
          </a:xfrm>
          <a:prstGeom prst="rect">
            <a:avLst/>
          </a:prstGeom>
        </p:spPr>
      </p:pic>
      <p:pic>
        <p:nvPicPr>
          <p:cNvPr id="24" name="Bildobjekt 23">
            <a:extLst>
              <a:ext uri="{FF2B5EF4-FFF2-40B4-BE49-F238E27FC236}">
                <a16:creationId xmlns:a16="http://schemas.microsoft.com/office/drawing/2014/main" id="{84372E5B-6674-E50E-314C-82376ECC9627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8690" t="35897" r="39048" b="40285"/>
          <a:stretch/>
        </p:blipFill>
        <p:spPr>
          <a:xfrm>
            <a:off x="10676941" y="5061026"/>
            <a:ext cx="485369" cy="358326"/>
          </a:xfrm>
          <a:prstGeom prst="rect">
            <a:avLst/>
          </a:prstGeom>
        </p:spPr>
      </p:pic>
      <p:sp>
        <p:nvSpPr>
          <p:cNvPr id="25" name="textruta 24">
            <a:extLst>
              <a:ext uri="{FF2B5EF4-FFF2-40B4-BE49-F238E27FC236}">
                <a16:creationId xmlns:a16="http://schemas.microsoft.com/office/drawing/2014/main" id="{EE9D60F0-B691-9857-D543-01842BBB3A10}"/>
              </a:ext>
            </a:extLst>
          </p:cNvPr>
          <p:cNvSpPr txBox="1"/>
          <p:nvPr/>
        </p:nvSpPr>
        <p:spPr>
          <a:xfrm>
            <a:off x="9952123" y="3059909"/>
            <a:ext cx="2018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UX </a:t>
            </a:r>
            <a:r>
              <a:rPr lang="sv-SE" dirty="0" err="1"/>
              <a:t>Elite</a:t>
            </a:r>
            <a:r>
              <a:rPr lang="sv-SE" dirty="0"/>
              <a:t> Team </a:t>
            </a:r>
            <a:r>
              <a:rPr lang="sv-SE" dirty="0" err="1"/>
              <a:t>Jkt</a:t>
            </a:r>
            <a:endParaRPr lang="sv-SE" dirty="0"/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201231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lang="sv-SE" dirty="0"/>
              <a:t>   Sr 1013:-</a:t>
            </a:r>
          </a:p>
        </p:txBody>
      </p:sp>
    </p:spTree>
    <p:extLst>
      <p:ext uri="{BB962C8B-B14F-4D97-AF65-F5344CB8AC3E}">
        <p14:creationId xmlns:p14="http://schemas.microsoft.com/office/powerpoint/2010/main" val="414633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MBRO UX Elite Bag 40L Svart S Klubbväska 40 liter">
            <a:extLst>
              <a:ext uri="{FF2B5EF4-FFF2-40B4-BE49-F238E27FC236}">
                <a16:creationId xmlns:a16="http://schemas.microsoft.com/office/drawing/2014/main" id="{367471BD-2F5B-EC55-5C68-0C0E215D59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2" t="11954" r="14502" b="10771"/>
          <a:stretch/>
        </p:blipFill>
        <p:spPr bwMode="auto">
          <a:xfrm>
            <a:off x="401180" y="271437"/>
            <a:ext cx="2905760" cy="235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UMBRO UX Elite Backpack 45L Svart Ryggsäck">
            <a:extLst>
              <a:ext uri="{FF2B5EF4-FFF2-40B4-BE49-F238E27FC236}">
                <a16:creationId xmlns:a16="http://schemas.microsoft.com/office/drawing/2014/main" id="{5FD57F86-897D-C19D-BD34-E2ECF67B63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9" r="25005" b="2197"/>
          <a:stretch/>
        </p:blipFill>
        <p:spPr bwMode="auto">
          <a:xfrm>
            <a:off x="686600" y="3430402"/>
            <a:ext cx="1612900" cy="2401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objekt 4" descr="hogan_marke_standard.eps">
            <a:extLst>
              <a:ext uri="{FF2B5EF4-FFF2-40B4-BE49-F238E27FC236}">
                <a16:creationId xmlns:a16="http://schemas.microsoft.com/office/drawing/2014/main" id="{F682C7DB-A51D-EBDA-0843-A678D3EA841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401" y="1219200"/>
            <a:ext cx="331985" cy="39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Bildobjekt 4" descr="hogan_marke_standard.eps">
            <a:extLst>
              <a:ext uri="{FF2B5EF4-FFF2-40B4-BE49-F238E27FC236}">
                <a16:creationId xmlns:a16="http://schemas.microsoft.com/office/drawing/2014/main" id="{7E9C9920-2469-740E-1782-BDED3533C4F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2801" y="4141594"/>
            <a:ext cx="331985" cy="39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F8D04099-43B5-DD10-A86B-B0D7EDFEE940}"/>
              </a:ext>
            </a:extLst>
          </p:cNvPr>
          <p:cNvSpPr txBox="1"/>
          <p:nvPr/>
        </p:nvSpPr>
        <p:spPr>
          <a:xfrm>
            <a:off x="1216801" y="2956560"/>
            <a:ext cx="211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0" i="0" dirty="0">
                <a:solidFill>
                  <a:srgbClr val="434244"/>
                </a:solidFill>
                <a:effectLst/>
                <a:latin typeface="Roboto" panose="02000000000000000000" pitchFamily="2" charset="0"/>
              </a:rPr>
              <a:t>202037980S  </a:t>
            </a:r>
            <a:r>
              <a:rPr lang="sv-SE" dirty="0">
                <a:solidFill>
                  <a:srgbClr val="434244"/>
                </a:solidFill>
                <a:latin typeface="Roboto" panose="02000000000000000000" pitchFamily="2" charset="0"/>
              </a:rPr>
              <a:t>43</a:t>
            </a:r>
            <a:r>
              <a:rPr lang="sv-SE" b="0" i="0" dirty="0">
                <a:solidFill>
                  <a:srgbClr val="434244"/>
                </a:solidFill>
                <a:effectLst/>
                <a:latin typeface="Roboto" panose="02000000000000000000" pitchFamily="2" charset="0"/>
              </a:rPr>
              <a:t>4:-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A59EC15-C3AC-C904-9284-0163B8789498}"/>
              </a:ext>
            </a:extLst>
          </p:cNvPr>
          <p:cNvSpPr txBox="1"/>
          <p:nvPr/>
        </p:nvSpPr>
        <p:spPr>
          <a:xfrm>
            <a:off x="792480" y="2651760"/>
            <a:ext cx="285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Umbro</a:t>
            </a:r>
            <a:r>
              <a:rPr lang="sv-SE" dirty="0"/>
              <a:t> UX </a:t>
            </a:r>
            <a:r>
              <a:rPr lang="sv-SE" dirty="0" err="1"/>
              <a:t>Elite</a:t>
            </a:r>
            <a:r>
              <a:rPr lang="sv-SE" dirty="0"/>
              <a:t> Bag S ( 40 L )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CBB547C-1E7C-E768-145F-580CB5D64B54}"/>
              </a:ext>
            </a:extLst>
          </p:cNvPr>
          <p:cNvSpPr txBox="1"/>
          <p:nvPr/>
        </p:nvSpPr>
        <p:spPr>
          <a:xfrm>
            <a:off x="883920" y="6554986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202041980L  399:-</a:t>
            </a:r>
            <a:r>
              <a:rPr lang="sv-SE" dirty="0"/>
              <a:t> 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2533BB41-8041-3F67-D91D-4B7803AC4DE4}"/>
              </a:ext>
            </a:extLst>
          </p:cNvPr>
          <p:cNvSpPr txBox="1"/>
          <p:nvPr/>
        </p:nvSpPr>
        <p:spPr>
          <a:xfrm>
            <a:off x="294640" y="6156960"/>
            <a:ext cx="254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Umbro</a:t>
            </a:r>
            <a:r>
              <a:rPr lang="sv-SE" dirty="0"/>
              <a:t> UX </a:t>
            </a:r>
            <a:r>
              <a:rPr lang="sv-SE" dirty="0" err="1"/>
              <a:t>Elite</a:t>
            </a:r>
            <a:r>
              <a:rPr lang="sv-SE" dirty="0"/>
              <a:t> Backpack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B052CD0-AAE0-CCD6-6C80-FBF8464E3DA4}"/>
              </a:ext>
            </a:extLst>
          </p:cNvPr>
          <p:cNvSpPr txBox="1"/>
          <p:nvPr/>
        </p:nvSpPr>
        <p:spPr>
          <a:xfrm>
            <a:off x="904240" y="449072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12E6FC37-46F4-9320-99E9-AA43AE5D8C07}"/>
              </a:ext>
            </a:extLst>
          </p:cNvPr>
          <p:cNvSpPr txBox="1"/>
          <p:nvPr/>
        </p:nvSpPr>
        <p:spPr>
          <a:xfrm>
            <a:off x="508000" y="160528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pic>
        <p:nvPicPr>
          <p:cNvPr id="11" name="Picture 2" descr="UMBRO Liga Training Jacket Marin M Träningsjacka">
            <a:extLst>
              <a:ext uri="{FF2B5EF4-FFF2-40B4-BE49-F238E27FC236}">
                <a16:creationId xmlns:a16="http://schemas.microsoft.com/office/drawing/2014/main" id="{121BEDDE-C0E4-B7A0-9A9E-4B13B5A7AE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0" t="5792" r="25170" b="5556"/>
          <a:stretch/>
        </p:blipFill>
        <p:spPr bwMode="auto">
          <a:xfrm>
            <a:off x="4482652" y="106680"/>
            <a:ext cx="2291976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MBRO Liga Training Jacket Marin M Träningsjacka">
            <a:extLst>
              <a:ext uri="{FF2B5EF4-FFF2-40B4-BE49-F238E27FC236}">
                <a16:creationId xmlns:a16="http://schemas.microsoft.com/office/drawing/2014/main" id="{F3EB3999-33DC-DFD2-6C31-97C0924F92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0" t="4845" r="20974" b="6267"/>
          <a:stretch/>
        </p:blipFill>
        <p:spPr bwMode="auto">
          <a:xfrm>
            <a:off x="7261704" y="113766"/>
            <a:ext cx="2418080" cy="2851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1B4BA8ED-1743-3212-9999-FCAEC1F67A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02586" y="674247"/>
            <a:ext cx="856862" cy="422202"/>
          </a:xfrm>
          <a:prstGeom prst="rect">
            <a:avLst/>
          </a:prstGeom>
        </p:spPr>
      </p:pic>
      <p:sp>
        <p:nvSpPr>
          <p:cNvPr id="15" name="textruta 14">
            <a:extLst>
              <a:ext uri="{FF2B5EF4-FFF2-40B4-BE49-F238E27FC236}">
                <a16:creationId xmlns:a16="http://schemas.microsoft.com/office/drawing/2014/main" id="{29AA9FDF-3E60-5885-9EB4-EC2B47D40C9F}"/>
              </a:ext>
            </a:extLst>
          </p:cNvPr>
          <p:cNvSpPr txBox="1"/>
          <p:nvPr/>
        </p:nvSpPr>
        <p:spPr>
          <a:xfrm>
            <a:off x="9872824" y="1015171"/>
            <a:ext cx="1848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Liga </a:t>
            </a:r>
            <a:r>
              <a:rPr lang="sv-SE" dirty="0" err="1"/>
              <a:t>Tr</a:t>
            </a:r>
            <a:r>
              <a:rPr lang="sv-SE" dirty="0"/>
              <a:t> </a:t>
            </a:r>
            <a:r>
              <a:rPr lang="sv-SE" dirty="0" err="1"/>
              <a:t>Jkt</a:t>
            </a:r>
            <a:endParaRPr lang="sv-SE" dirty="0"/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231001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lang="sv-SE" dirty="0"/>
              <a:t>  Sr 593:-</a:t>
            </a:r>
          </a:p>
          <a:p>
            <a:endParaRPr lang="sv-SE" dirty="0"/>
          </a:p>
        </p:txBody>
      </p:sp>
      <p:pic>
        <p:nvPicPr>
          <p:cNvPr id="1030" name="Picture 6" descr="UMBRO UX Elite Track Jacket Marin M Klubbjacka WCT">
            <a:extLst>
              <a:ext uri="{FF2B5EF4-FFF2-40B4-BE49-F238E27FC236}">
                <a16:creationId xmlns:a16="http://schemas.microsoft.com/office/drawing/2014/main" id="{6B4E666C-2649-EE39-29FD-17A4D87657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33" t="4134" r="22371"/>
          <a:stretch/>
        </p:blipFill>
        <p:spPr bwMode="auto">
          <a:xfrm>
            <a:off x="4519697" y="3362942"/>
            <a:ext cx="2254931" cy="287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MBRO UX Elite Track Jacket Marin M Klubbjacka WCT">
            <a:extLst>
              <a:ext uri="{FF2B5EF4-FFF2-40B4-BE49-F238E27FC236}">
                <a16:creationId xmlns:a16="http://schemas.microsoft.com/office/drawing/2014/main" id="{F5C466F2-2127-B334-471A-C209034E9A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32" t="1525" r="22023" b="3422"/>
          <a:stretch/>
        </p:blipFill>
        <p:spPr bwMode="auto">
          <a:xfrm>
            <a:off x="7239442" y="3257274"/>
            <a:ext cx="2266944" cy="2851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3D154158-D792-CDF6-015D-5CF30B080C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1626" y="3762887"/>
            <a:ext cx="856862" cy="422202"/>
          </a:xfrm>
          <a:prstGeom prst="rect">
            <a:avLst/>
          </a:prstGeo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1E611963-4544-D2AD-9577-212967026D75}"/>
              </a:ext>
            </a:extLst>
          </p:cNvPr>
          <p:cNvSpPr txBox="1"/>
          <p:nvPr/>
        </p:nvSpPr>
        <p:spPr>
          <a:xfrm>
            <a:off x="9913464" y="4195251"/>
            <a:ext cx="21707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UX </a:t>
            </a:r>
            <a:r>
              <a:rPr lang="sv-SE" dirty="0" err="1"/>
              <a:t>Elite</a:t>
            </a:r>
            <a:r>
              <a:rPr lang="sv-SE" dirty="0"/>
              <a:t> </a:t>
            </a:r>
            <a:r>
              <a:rPr lang="sv-SE" dirty="0" err="1"/>
              <a:t>Tr</a:t>
            </a:r>
            <a:r>
              <a:rPr lang="sv-SE" dirty="0"/>
              <a:t> </a:t>
            </a:r>
            <a:r>
              <a:rPr lang="sv-SE" dirty="0" err="1"/>
              <a:t>jkt</a:t>
            </a:r>
            <a:r>
              <a:rPr lang="sv-SE" dirty="0"/>
              <a:t> ( WCT )</a:t>
            </a: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201226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lang="sv-SE" dirty="0"/>
              <a:t>  Sr 663:-</a:t>
            </a:r>
          </a:p>
          <a:p>
            <a:endParaRPr lang="sv-SE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CDF90DBE-53D0-58B0-736F-D8968491E417}"/>
              </a:ext>
            </a:extLst>
          </p:cNvPr>
          <p:cNvSpPr txBox="1"/>
          <p:nvPr/>
        </p:nvSpPr>
        <p:spPr>
          <a:xfrm>
            <a:off x="10299544" y="4779070"/>
            <a:ext cx="926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Ej webb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097056AF-206A-21BE-2511-BC508F08EA4A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8690" t="35897" r="39048" b="40285"/>
          <a:stretch/>
        </p:blipFill>
        <p:spPr>
          <a:xfrm>
            <a:off x="8214044" y="1235449"/>
            <a:ext cx="485369" cy="358326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827635F5-81EC-79EE-EBDA-2F63136F092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8690" t="35897" r="39048" b="40285"/>
          <a:stretch/>
        </p:blipFill>
        <p:spPr>
          <a:xfrm>
            <a:off x="8173629" y="4307016"/>
            <a:ext cx="485369" cy="358326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A4195913-7C43-C239-7745-8DD081CBA1D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99925" y="760347"/>
            <a:ext cx="308919" cy="216000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C4DD6973-2E80-A4ED-D376-B805C7B9B2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16323" y="3998868"/>
            <a:ext cx="308919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3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CCBA3EB7-95C4-F992-15E8-6DC235C44CF4}"/>
              </a:ext>
            </a:extLst>
          </p:cNvPr>
          <p:cNvSpPr/>
          <p:nvPr/>
        </p:nvSpPr>
        <p:spPr>
          <a:xfrm>
            <a:off x="254000" y="40724"/>
            <a:ext cx="4564367" cy="59951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Picture 4" descr="UMBRO Cup SS Jersey Jr Marin 152 Tränings t-shirt junior">
            <a:extLst>
              <a:ext uri="{FF2B5EF4-FFF2-40B4-BE49-F238E27FC236}">
                <a16:creationId xmlns:a16="http://schemas.microsoft.com/office/drawing/2014/main" id="{75A65D8A-8997-D288-57CD-9F795003E0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0" t="5753" r="26175" b="6049"/>
          <a:stretch/>
        </p:blipFill>
        <p:spPr bwMode="auto">
          <a:xfrm>
            <a:off x="350588" y="122004"/>
            <a:ext cx="1935168" cy="265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UMBRO Cup SS Jersey Marin M Tränings t-shirt">
            <a:extLst>
              <a:ext uri="{FF2B5EF4-FFF2-40B4-BE49-F238E27FC236}">
                <a16:creationId xmlns:a16="http://schemas.microsoft.com/office/drawing/2014/main" id="{C4B5ED83-0B47-F47E-DBDE-C347F60B86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0" t="6504" r="25519" b="6030"/>
          <a:stretch/>
        </p:blipFill>
        <p:spPr bwMode="auto">
          <a:xfrm>
            <a:off x="2336208" y="122861"/>
            <a:ext cx="2070819" cy="270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49F0CDAA-15B2-3A3C-DD83-A0B30F59D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4918" y="592967"/>
            <a:ext cx="856862" cy="422202"/>
          </a:xfrm>
          <a:prstGeom prst="rect">
            <a:avLst/>
          </a:prstGeom>
        </p:spPr>
      </p:pic>
      <p:pic>
        <p:nvPicPr>
          <p:cNvPr id="7" name="Picture 8" descr="UMBRO Core Fotb.Str. Vit 35-39 Fotbollstrumpa">
            <a:extLst>
              <a:ext uri="{FF2B5EF4-FFF2-40B4-BE49-F238E27FC236}">
                <a16:creationId xmlns:a16="http://schemas.microsoft.com/office/drawing/2014/main" id="{2CE8AE4A-9393-7CC3-154F-4F9BCC6FB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6" t="2495" r="27851" b="2888"/>
          <a:stretch/>
        </p:blipFill>
        <p:spPr bwMode="auto">
          <a:xfrm>
            <a:off x="2874602" y="3040729"/>
            <a:ext cx="935566" cy="155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UMBRO Cup Shorts Marin M Träningsshorts">
            <a:extLst>
              <a:ext uri="{FF2B5EF4-FFF2-40B4-BE49-F238E27FC236}">
                <a16:creationId xmlns:a16="http://schemas.microsoft.com/office/drawing/2014/main" id="{0EF47BE5-0667-B3D5-9D90-CA198F7806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9" t="6029" r="25005" b="7689"/>
          <a:stretch/>
        </p:blipFill>
        <p:spPr bwMode="auto">
          <a:xfrm>
            <a:off x="459425" y="2851593"/>
            <a:ext cx="1554237" cy="200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objekt 4" descr="hogan_marke_standard.eps">
            <a:extLst>
              <a:ext uri="{FF2B5EF4-FFF2-40B4-BE49-F238E27FC236}">
                <a16:creationId xmlns:a16="http://schemas.microsoft.com/office/drawing/2014/main" id="{5054293D-220E-62D2-4D5C-9C72BC5A3DA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7041" y="4419600"/>
            <a:ext cx="230777" cy="27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0A3254EA-B592-4017-3F92-EC2B06C2ABEF}"/>
              </a:ext>
            </a:extLst>
          </p:cNvPr>
          <p:cNvSpPr txBox="1"/>
          <p:nvPr/>
        </p:nvSpPr>
        <p:spPr>
          <a:xfrm>
            <a:off x="1122458" y="5100320"/>
            <a:ext cx="1592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Lilla Paketet </a:t>
            </a:r>
          </a:p>
          <a:p>
            <a:r>
              <a:rPr lang="sv-SE" dirty="0"/>
              <a:t> SR + Jr  424:-   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45B97A1-8710-4A37-7005-EB0B45D85C36}"/>
              </a:ext>
            </a:extLst>
          </p:cNvPr>
          <p:cNvSpPr txBox="1"/>
          <p:nvPr/>
        </p:nvSpPr>
        <p:spPr>
          <a:xfrm>
            <a:off x="8019770" y="5750560"/>
            <a:ext cx="14796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Stora Paketet </a:t>
            </a:r>
          </a:p>
          <a:p>
            <a:r>
              <a:rPr lang="sv-SE" dirty="0"/>
              <a:t> SR 1177:-</a:t>
            </a:r>
          </a:p>
          <a:p>
            <a:r>
              <a:rPr lang="sv-SE" dirty="0"/>
              <a:t>JR   1107 :-   </a:t>
            </a:r>
          </a:p>
        </p:txBody>
      </p:sp>
      <p:pic>
        <p:nvPicPr>
          <p:cNvPr id="15" name="Picture 4" descr="UMBRO Cup SS Jersey Jr Marin 152 Tränings t-shirt junior">
            <a:extLst>
              <a:ext uri="{FF2B5EF4-FFF2-40B4-BE49-F238E27FC236}">
                <a16:creationId xmlns:a16="http://schemas.microsoft.com/office/drawing/2014/main" id="{AD2DB9EE-3B6F-8994-E7CC-0A2AE20F6E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0" t="5753" r="26175" b="6049"/>
          <a:stretch/>
        </p:blipFill>
        <p:spPr bwMode="auto">
          <a:xfrm>
            <a:off x="5473068" y="201125"/>
            <a:ext cx="1935168" cy="265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UMBRO Cup SS Jersey Marin M Tränings t-shirt">
            <a:extLst>
              <a:ext uri="{FF2B5EF4-FFF2-40B4-BE49-F238E27FC236}">
                <a16:creationId xmlns:a16="http://schemas.microsoft.com/office/drawing/2014/main" id="{7C962F74-18E7-F4FB-17E2-252C7B2F1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0" t="6504" r="25519" b="6030"/>
          <a:stretch/>
        </p:blipFill>
        <p:spPr bwMode="auto">
          <a:xfrm>
            <a:off x="7507648" y="92381"/>
            <a:ext cx="2070819" cy="270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18FD274C-9DB7-2575-DB12-C97FB0889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6358" y="562487"/>
            <a:ext cx="856862" cy="422202"/>
          </a:xfrm>
          <a:prstGeom prst="rect">
            <a:avLst/>
          </a:prstGeom>
        </p:spPr>
      </p:pic>
      <p:pic>
        <p:nvPicPr>
          <p:cNvPr id="18" name="Picture 8" descr="UMBRO Core Fotb.Str. Vit 35-39 Fotbollstrumpa">
            <a:extLst>
              <a:ext uri="{FF2B5EF4-FFF2-40B4-BE49-F238E27FC236}">
                <a16:creationId xmlns:a16="http://schemas.microsoft.com/office/drawing/2014/main" id="{DD21A0D1-97AE-0667-1987-B0830C03C1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6" t="2495" r="27851" b="2888"/>
          <a:stretch/>
        </p:blipFill>
        <p:spPr bwMode="auto">
          <a:xfrm>
            <a:off x="8046042" y="3162649"/>
            <a:ext cx="935566" cy="155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UMBRO Cup Shorts Marin M Träningsshorts">
            <a:extLst>
              <a:ext uri="{FF2B5EF4-FFF2-40B4-BE49-F238E27FC236}">
                <a16:creationId xmlns:a16="http://schemas.microsoft.com/office/drawing/2014/main" id="{F348B457-12F0-612E-C7AE-84D1331A91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9" t="6029" r="25005" b="7689"/>
          <a:stretch/>
        </p:blipFill>
        <p:spPr bwMode="auto">
          <a:xfrm>
            <a:off x="5630865" y="2973513"/>
            <a:ext cx="1554237" cy="200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Bildobjekt 4" descr="hogan_marke_standard.eps">
            <a:extLst>
              <a:ext uri="{FF2B5EF4-FFF2-40B4-BE49-F238E27FC236}">
                <a16:creationId xmlns:a16="http://schemas.microsoft.com/office/drawing/2014/main" id="{A20AA749-922A-06B9-B718-6D28B7F10F3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68481" y="4541520"/>
            <a:ext cx="230777" cy="27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UMBRO Liga Halfzip Marin M Träningströja med krage">
            <a:extLst>
              <a:ext uri="{FF2B5EF4-FFF2-40B4-BE49-F238E27FC236}">
                <a16:creationId xmlns:a16="http://schemas.microsoft.com/office/drawing/2014/main" id="{52FBA9C7-9E38-A9FD-A0D8-142F97321A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8" t="5782" r="21615" b="5189"/>
          <a:stretch/>
        </p:blipFill>
        <p:spPr bwMode="auto">
          <a:xfrm>
            <a:off x="9696397" y="78561"/>
            <a:ext cx="2381603" cy="275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Bildobjekt 4" descr="hogan_marke_standard.eps">
            <a:extLst>
              <a:ext uri="{FF2B5EF4-FFF2-40B4-BE49-F238E27FC236}">
                <a16:creationId xmlns:a16="http://schemas.microsoft.com/office/drawing/2014/main" id="{B4B94080-028A-8885-63C6-977B4A789A7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112641" y="640080"/>
            <a:ext cx="230777" cy="27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8" descr="UMBRO Liga Training Pant Marin S Träningsbyxa">
            <a:extLst>
              <a:ext uri="{FF2B5EF4-FFF2-40B4-BE49-F238E27FC236}">
                <a16:creationId xmlns:a16="http://schemas.microsoft.com/office/drawing/2014/main" id="{A9FBC3A1-669C-C58D-96F6-B428498A65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79" t="5457" r="36812" b="6642"/>
          <a:stretch/>
        </p:blipFill>
        <p:spPr bwMode="auto">
          <a:xfrm>
            <a:off x="10227595" y="2840627"/>
            <a:ext cx="1273812" cy="327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ruta 11">
            <a:extLst>
              <a:ext uri="{FF2B5EF4-FFF2-40B4-BE49-F238E27FC236}">
                <a16:creationId xmlns:a16="http://schemas.microsoft.com/office/drawing/2014/main" id="{AB591AC4-9194-77D6-DE51-B7531955BECD}"/>
              </a:ext>
            </a:extLst>
          </p:cNvPr>
          <p:cNvSpPr txBox="1"/>
          <p:nvPr/>
        </p:nvSpPr>
        <p:spPr>
          <a:xfrm>
            <a:off x="5699760" y="76200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3B2A334-07B6-F254-D612-F49A1DEFDAE8}"/>
              </a:ext>
            </a:extLst>
          </p:cNvPr>
          <p:cNvSpPr txBox="1"/>
          <p:nvPr/>
        </p:nvSpPr>
        <p:spPr>
          <a:xfrm>
            <a:off x="10434320" y="75184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42C6A654-BB78-BDC4-7502-EDFFEC608CD1}"/>
              </a:ext>
            </a:extLst>
          </p:cNvPr>
          <p:cNvSpPr txBox="1"/>
          <p:nvPr/>
        </p:nvSpPr>
        <p:spPr>
          <a:xfrm>
            <a:off x="10271760" y="381000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EB981F0D-6EBF-6FA2-D656-DAEE9F63E3B3}"/>
              </a:ext>
            </a:extLst>
          </p:cNvPr>
          <p:cNvSpPr txBox="1"/>
          <p:nvPr/>
        </p:nvSpPr>
        <p:spPr>
          <a:xfrm>
            <a:off x="579120" y="70104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bg1"/>
                </a:solidFill>
                <a:latin typeface="Teko Medium" panose="02000000000000000000" pitchFamily="2" charset="0"/>
                <a:cs typeface="Teko Medium" panose="02000000000000000000" pitchFamily="2" charset="0"/>
              </a:rPr>
              <a:t>AA</a:t>
            </a:r>
          </a:p>
        </p:txBody>
      </p:sp>
      <p:pic>
        <p:nvPicPr>
          <p:cNvPr id="28" name="Bildobjekt 27">
            <a:extLst>
              <a:ext uri="{FF2B5EF4-FFF2-40B4-BE49-F238E27FC236}">
                <a16:creationId xmlns:a16="http://schemas.microsoft.com/office/drawing/2014/main" id="{5594F3EB-372F-7E6D-BA49-21E55648EE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38698" y="499163"/>
            <a:ext cx="269335" cy="45719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ACDB124B-0969-F262-4A2F-1C1EF4E2BC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79658" y="621083"/>
            <a:ext cx="269335" cy="45719"/>
          </a:xfrm>
          <a:prstGeom prst="rect">
            <a:avLst/>
          </a:prstGeom>
        </p:spPr>
      </p:pic>
      <p:pic>
        <p:nvPicPr>
          <p:cNvPr id="30" name="Bildobjekt 29">
            <a:extLst>
              <a:ext uri="{FF2B5EF4-FFF2-40B4-BE49-F238E27FC236}">
                <a16:creationId xmlns:a16="http://schemas.microsoft.com/office/drawing/2014/main" id="{4628E998-A121-9763-9D3D-240B0ACDF6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87498" y="560123"/>
            <a:ext cx="269335" cy="45719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680EB806-9B7D-9D5B-3146-DBA4A1B5760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8690" t="35897" r="39048" b="40285"/>
          <a:stretch/>
        </p:blipFill>
        <p:spPr>
          <a:xfrm>
            <a:off x="3126759" y="1119253"/>
            <a:ext cx="485369" cy="358326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3A861E76-6DC0-6F81-6CB8-E46FD6FFCFE2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8690" t="35897" r="39048" b="40285"/>
          <a:stretch/>
        </p:blipFill>
        <p:spPr>
          <a:xfrm>
            <a:off x="8355494" y="1104097"/>
            <a:ext cx="485369" cy="35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559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207</Words>
  <Application>Microsoft Office PowerPoint</Application>
  <PresentationFormat>Widescreen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Teko Medium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Håkansson</dc:creator>
  <cp:lastModifiedBy>Caroline Silverudd Lundbom</cp:lastModifiedBy>
  <cp:revision>17</cp:revision>
  <cp:lastPrinted>2023-08-08T08:45:50Z</cp:lastPrinted>
  <dcterms:created xsi:type="dcterms:W3CDTF">2023-04-17T12:59:56Z</dcterms:created>
  <dcterms:modified xsi:type="dcterms:W3CDTF">2024-03-19T17:14:54Z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9d7c6a4-0f74-4726-8fcb-44bf2fb15ac1_Enabled">
    <vt:lpwstr>true</vt:lpwstr>
  </property>
  <property fmtid="{D5CDD505-2E9C-101B-9397-08002B2CF9AE}" pid="3" name="MSIP_Label_49d7c6a4-0f74-4726-8fcb-44bf2fb15ac1_SetDate">
    <vt:lpwstr>2024-03-19T17:14:14Z</vt:lpwstr>
  </property>
  <property fmtid="{D5CDD505-2E9C-101B-9397-08002B2CF9AE}" pid="4" name="MSIP_Label_49d7c6a4-0f74-4726-8fcb-44bf2fb15ac1_Method">
    <vt:lpwstr>Standard</vt:lpwstr>
  </property>
  <property fmtid="{D5CDD505-2E9C-101B-9397-08002B2CF9AE}" pid="5" name="MSIP_Label_49d7c6a4-0f74-4726-8fcb-44bf2fb15ac1_Name">
    <vt:lpwstr>Internal Use</vt:lpwstr>
  </property>
  <property fmtid="{D5CDD505-2E9C-101B-9397-08002B2CF9AE}" pid="6" name="MSIP_Label_49d7c6a4-0f74-4726-8fcb-44bf2fb15ac1_SiteId">
    <vt:lpwstr>d2e2586c-26fc-4432-ba2d-36310b7de83d</vt:lpwstr>
  </property>
  <property fmtid="{D5CDD505-2E9C-101B-9397-08002B2CF9AE}" pid="7" name="MSIP_Label_49d7c6a4-0f74-4726-8fcb-44bf2fb15ac1_ActionId">
    <vt:lpwstr>d49dbb76-5799-4b7b-b9a7-7235969363ab</vt:lpwstr>
  </property>
  <property fmtid="{D5CDD505-2E9C-101B-9397-08002B2CF9AE}" pid="8" name="MSIP_Label_49d7c6a4-0f74-4726-8fcb-44bf2fb15ac1_ContentBits">
    <vt:lpwstr>0</vt:lpwstr>
  </property>
</Properties>
</file>