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jpeg" ContentType="image/jpe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sv-SE" sz="4400" spc="-1" strike="noStrike">
                <a:latin typeface="Arial"/>
              </a:rPr>
              <a:t>Klicka för att flytta sidan</a:t>
            </a:r>
            <a:endParaRPr b="0" lang="sv-SE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sv-SE" sz="2000" spc="-1" strike="noStrike">
                <a:latin typeface="Arial"/>
              </a:rPr>
              <a:t>Klicka för att redigera anteckningarnas format</a:t>
            </a:r>
            <a:endParaRPr b="0" lang="sv-SE" sz="20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sv-SE" sz="1400" spc="-1" strike="noStrike">
                <a:latin typeface="Times New Roman"/>
              </a:rPr>
              <a:t>&lt;sidhuvud&gt;</a:t>
            </a:r>
            <a:endParaRPr b="0" lang="sv-SE" sz="1400" spc="-1" strike="noStrike"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sv-SE" sz="1400" spc="-1" strike="noStrike">
                <a:latin typeface="Times New Roman"/>
              </a:rPr>
              <a:t>&lt;datum/tid&gt;</a:t>
            </a:r>
            <a:endParaRPr b="0" lang="sv-SE" sz="1400" spc="-1" strike="noStrike"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sv-SE" sz="1400" spc="-1" strike="noStrike">
                <a:latin typeface="Times New Roman"/>
              </a:rPr>
              <a:t>&lt;sidfot&gt;</a:t>
            </a:r>
            <a:endParaRPr b="0" lang="sv-SE" sz="1400" spc="-1" strike="noStrike"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EDD31FE1-29A4-4BE3-8247-AE56CEB31B0D}" type="slidenum">
              <a:rPr b="0" lang="sv-SE" sz="1400" spc="-1" strike="noStrike">
                <a:latin typeface="Times New Roman"/>
              </a:rPr>
              <a:t>&lt;nummer&gt;</a:t>
            </a:fld>
            <a:endParaRPr b="0" lang="sv-S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</p:spPr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sv-SE" sz="2000" spc="-1" strike="noStrike">
              <a:latin typeface="Arial"/>
            </a:endParaRPr>
          </a:p>
        </p:txBody>
      </p:sp>
      <p:sp>
        <p:nvSpPr>
          <p:cNvPr id="75" name="CustomShap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0BBC7BCE-35C9-4844-9BAF-D95987EECC47}" type="slidenum">
              <a:rPr b="0" lang="sv-SE" sz="1200" spc="-1" strike="noStrike">
                <a:solidFill>
                  <a:srgbClr val="000000"/>
                </a:solidFill>
                <a:latin typeface="Calibri"/>
                <a:ea typeface="+mn-ea"/>
              </a:rPr>
              <a:t>&lt;nummer&gt;</a:t>
            </a:fld>
            <a:endParaRPr b="0" lang="sv-SE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4520" cy="6140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sv-SE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v-S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sv-SE" sz="1800" spc="-1" strike="noStrike">
                <a:latin typeface="Arial"/>
              </a:rPr>
              <a:t>Klicka för att redigera rubriktextens format</a:t>
            </a:r>
            <a:endParaRPr b="0" lang="sv-SE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6292440" y="2304360"/>
            <a:ext cx="80208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Q1</a:t>
            </a:r>
            <a:endParaRPr b="0" lang="sv-SE" sz="19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januari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februari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mars</a:t>
            </a:r>
            <a:endParaRPr b="0" lang="sv-SE" sz="1300" spc="-1" strike="noStrike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6325560" y="3569400"/>
            <a:ext cx="56592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Q2</a:t>
            </a:r>
            <a:endParaRPr b="0" lang="sv-SE" sz="19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april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maj</a:t>
            </a:r>
            <a:endParaRPr b="0" lang="sv-SE" sz="13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juni</a:t>
            </a:r>
            <a:endParaRPr b="0" lang="sv-SE" sz="1300" spc="-1" strike="noStrike">
              <a:latin typeface="Arial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4741920" y="3504600"/>
            <a:ext cx="102168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Q3</a:t>
            </a:r>
            <a:endParaRPr b="0" lang="sv-SE" sz="19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september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augusti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juli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endParaRPr b="0" lang="sv-SE" sz="1300" spc="-1" strike="noStrike"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4800240" y="2328840"/>
            <a:ext cx="975960" cy="12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Q4</a:t>
            </a:r>
            <a:endParaRPr b="0" lang="sv-SE" sz="19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december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november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sv-SE" sz="1300" spc="-1" strike="noStrike">
                <a:solidFill>
                  <a:srgbClr val="000000"/>
                </a:solidFill>
                <a:latin typeface="Arial"/>
                <a:ea typeface="DejaVu Sans"/>
              </a:rPr>
              <a:t>oktober</a:t>
            </a:r>
            <a:endParaRPr b="0" lang="sv-SE" sz="1300" spc="-1" strike="noStrike"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</a:tabLst>
            </a:pPr>
            <a:endParaRPr b="0" lang="sv-SE" sz="1300" spc="-1" strike="noStrike">
              <a:latin typeface="Arial"/>
            </a:endParaRPr>
          </a:p>
        </p:txBody>
      </p:sp>
      <p:sp>
        <p:nvSpPr>
          <p:cNvPr id="47" name="CustomShape 5"/>
          <p:cNvSpPr/>
          <p:nvPr/>
        </p:nvSpPr>
        <p:spPr>
          <a:xfrm>
            <a:off x="10440000" y="308520"/>
            <a:ext cx="5659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Q1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10413360" y="6068520"/>
            <a:ext cx="5659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Q2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49" name="CustomShape 7"/>
          <p:cNvSpPr/>
          <p:nvPr/>
        </p:nvSpPr>
        <p:spPr>
          <a:xfrm>
            <a:off x="1053360" y="6068520"/>
            <a:ext cx="5659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Q3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50" name="CustomShape 8"/>
          <p:cNvSpPr/>
          <p:nvPr/>
        </p:nvSpPr>
        <p:spPr>
          <a:xfrm>
            <a:off x="1163160" y="308520"/>
            <a:ext cx="6361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900" spc="-1" strike="noStrike">
                <a:solidFill>
                  <a:srgbClr val="000000"/>
                </a:solidFill>
                <a:latin typeface="Arial"/>
                <a:ea typeface="DejaVu Sans"/>
              </a:rPr>
              <a:t>Q4</a:t>
            </a:r>
            <a:endParaRPr b="0" lang="sv-SE" sz="1900" spc="-1" strike="noStrike">
              <a:latin typeface="Arial"/>
            </a:endParaRPr>
          </a:p>
        </p:txBody>
      </p:sp>
      <p:sp>
        <p:nvSpPr>
          <p:cNvPr id="51" name="Line 9"/>
          <p:cNvSpPr/>
          <p:nvPr/>
        </p:nvSpPr>
        <p:spPr>
          <a:xfrm>
            <a:off x="6095880" y="549000"/>
            <a:ext cx="0" cy="5760000"/>
          </a:xfrm>
          <a:prstGeom prst="line">
            <a:avLst/>
          </a:prstGeom>
          <a:ln>
            <a:solidFill>
              <a:srgbClr val="4472c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Line 10"/>
          <p:cNvSpPr/>
          <p:nvPr/>
        </p:nvSpPr>
        <p:spPr>
          <a:xfrm flipH="1">
            <a:off x="53640" y="3429000"/>
            <a:ext cx="12100680" cy="0"/>
          </a:xfrm>
          <a:prstGeom prst="line">
            <a:avLst/>
          </a:prstGeom>
          <a:ln>
            <a:solidFill>
              <a:srgbClr val="4472c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11"/>
          <p:cNvSpPr/>
          <p:nvPr/>
        </p:nvSpPr>
        <p:spPr>
          <a:xfrm>
            <a:off x="4435200" y="178884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4" name="CustomShape 12"/>
          <p:cNvSpPr/>
          <p:nvPr/>
        </p:nvSpPr>
        <p:spPr>
          <a:xfrm rot="5400000">
            <a:off x="6158160" y="178884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5" name="CustomShape 13"/>
          <p:cNvSpPr/>
          <p:nvPr/>
        </p:nvSpPr>
        <p:spPr>
          <a:xfrm rot="16200000">
            <a:off x="4433760" y="347436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6" name="CustomShape 14"/>
          <p:cNvSpPr/>
          <p:nvPr/>
        </p:nvSpPr>
        <p:spPr>
          <a:xfrm rot="10800000">
            <a:off x="6166080" y="3471480"/>
            <a:ext cx="1595160" cy="1595160"/>
          </a:xfrm>
          <a:prstGeom prst="pieWedge">
            <a:avLst/>
          </a:prstGeom>
          <a:noFill/>
          <a:ln w="25400">
            <a:solidFill>
              <a:srgbClr val="358c8d"/>
            </a:solidFill>
          </a:ln>
          <a:effectLst>
            <a:outerShdw blurRad="40000" dir="5400000" dist="20160" rotWithShape="0">
              <a:srgbClr val="000000">
                <a:alpha val="38000"/>
              </a:srgbClr>
            </a:outerShdw>
          </a:effectLst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0"/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57" name="CustomShape 15"/>
          <p:cNvSpPr/>
          <p:nvPr/>
        </p:nvSpPr>
        <p:spPr>
          <a:xfrm>
            <a:off x="1976760" y="531720"/>
            <a:ext cx="3342960" cy="6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60840" bIns="6084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800" spc="-1" strike="noStrike">
              <a:latin typeface="Arial"/>
            </a:endParaRPr>
          </a:p>
        </p:txBody>
      </p:sp>
      <p:sp>
        <p:nvSpPr>
          <p:cNvPr id="58" name="CustomShape 16"/>
          <p:cNvSpPr/>
          <p:nvPr/>
        </p:nvSpPr>
        <p:spPr>
          <a:xfrm>
            <a:off x="4680000" y="16560"/>
            <a:ext cx="27720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sv-SE" sz="1600" spc="-1" strike="noStrike">
                <a:solidFill>
                  <a:srgbClr val="000000"/>
                </a:solidFill>
                <a:latin typeface="Arial"/>
                <a:ea typeface="DejaVu Sans"/>
              </a:rPr>
              <a:t>Årshjul HOCKEYSKOLAN </a:t>
            </a:r>
            <a:endParaRPr b="0" lang="sv-SE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sv-SE" sz="1600" spc="-1" strike="noStrike">
                <a:solidFill>
                  <a:srgbClr val="000000"/>
                </a:solidFill>
                <a:latin typeface="Arial"/>
                <a:ea typeface="DejaVu Sans"/>
              </a:rPr>
              <a:t>Säsong 25/26</a:t>
            </a:r>
            <a:endParaRPr b="0" lang="sv-SE" sz="1600" spc="-1" strike="noStrike">
              <a:latin typeface="Arial"/>
            </a:endParaRPr>
          </a:p>
        </p:txBody>
      </p:sp>
      <p:sp>
        <p:nvSpPr>
          <p:cNvPr id="59" name="CustomShape 17"/>
          <p:cNvSpPr/>
          <p:nvPr/>
        </p:nvSpPr>
        <p:spPr>
          <a:xfrm>
            <a:off x="1440000" y="1536840"/>
            <a:ext cx="2700000" cy="20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Uppstart preliminärt v40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Utbildning ledare </a:t>
            </a:r>
            <a:r>
              <a:rPr b="0" lang="sv-SE" sz="1000" spc="-1" strike="noStrike">
                <a:solidFill>
                  <a:srgbClr val="000000"/>
                </a:solidFill>
                <a:latin typeface="Arial"/>
                <a:ea typeface="DejaVu Sans"/>
              </a:rPr>
              <a:t>(grundkurs) </a:t>
            </a:r>
            <a:endParaRPr b="0" lang="sv-SE" sz="10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Avstämningsmöte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Föräldramöte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0" name="CustomShape 18"/>
          <p:cNvSpPr/>
          <p:nvPr/>
        </p:nvSpPr>
        <p:spPr>
          <a:xfrm>
            <a:off x="8280000" y="1440000"/>
            <a:ext cx="3309480" cy="179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Avstämningsmöte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Utvärdering av säsong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Inventering av deltagare och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Ev samträning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TKH 2-utbildning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</p:txBody>
      </p:sp>
      <p:sp>
        <p:nvSpPr>
          <p:cNvPr id="61" name="CustomShape 19"/>
          <p:cNvSpPr/>
          <p:nvPr/>
        </p:nvSpPr>
        <p:spPr>
          <a:xfrm>
            <a:off x="1290240" y="3784680"/>
            <a:ext cx="2544120" cy="179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Uppdatering Blå Tråd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Uppstartsmöte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Säsongsplanering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TKH-utbildning Glimåkra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Anmälan till TKH öppnar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</p:txBody>
      </p:sp>
      <p:sp>
        <p:nvSpPr>
          <p:cNvPr id="62" name="CustomShape 20"/>
          <p:cNvSpPr/>
          <p:nvPr/>
        </p:nvSpPr>
        <p:spPr>
          <a:xfrm>
            <a:off x="1260000" y="710280"/>
            <a:ext cx="3896640" cy="66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Julavslutning. Tomte och paketutdelning. 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i="1" lang="sv-SE" sz="1200" spc="-1" strike="noStrike">
                <a:solidFill>
                  <a:srgbClr val="4f81bd"/>
                </a:solidFill>
                <a:latin typeface="Arial"/>
                <a:ea typeface="DejaVu Sans"/>
              </a:rPr>
              <a:t>World Girls hockey weekend</a:t>
            </a:r>
            <a:br/>
            <a:endParaRPr b="0" lang="sv-SE" sz="1200" spc="-1" strike="noStrike">
              <a:latin typeface="Arial"/>
            </a:endParaRPr>
          </a:p>
        </p:txBody>
      </p:sp>
      <p:sp>
        <p:nvSpPr>
          <p:cNvPr id="63" name="CustomShape 21"/>
          <p:cNvSpPr/>
          <p:nvPr/>
        </p:nvSpPr>
        <p:spPr>
          <a:xfrm>
            <a:off x="1620000" y="5760000"/>
            <a:ext cx="348444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Medlemsavgift/Deltagaravgift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4" name="CustomShape 22"/>
          <p:cNvSpPr/>
          <p:nvPr/>
        </p:nvSpPr>
        <p:spPr>
          <a:xfrm>
            <a:off x="7020000" y="720000"/>
            <a:ext cx="401184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Hockeyskolans helg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5" name="CustomShape 23"/>
          <p:cNvSpPr/>
          <p:nvPr/>
        </p:nvSpPr>
        <p:spPr>
          <a:xfrm rot="7831200">
            <a:off x="4508640" y="377892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24"/>
          <p:cNvSpPr/>
          <p:nvPr/>
        </p:nvSpPr>
        <p:spPr>
          <a:xfrm>
            <a:off x="8280000" y="3690720"/>
            <a:ext cx="3240000" cy="24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Avslutning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Föräldrainfo </a:t>
            </a:r>
            <a:r>
              <a:rPr b="0" lang="sv-SE" sz="1000" spc="-1" strike="noStrike">
                <a:solidFill>
                  <a:srgbClr val="000000"/>
                </a:solidFill>
                <a:latin typeface="Arial"/>
                <a:ea typeface="DejaVu Sans"/>
              </a:rPr>
              <a:t>(uppstart Team18)</a:t>
            </a:r>
            <a:endParaRPr b="0" lang="sv-SE" sz="10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Årsmöte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Ledartillsättning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Anmäla föreningen till TKH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Säsongsavslutningsmöte ledare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 marL="285840" indent="-2847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br/>
            <a:r>
              <a:rPr b="0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  <p:sp>
        <p:nvSpPr>
          <p:cNvPr id="67" name="CustomShape 25"/>
          <p:cNvSpPr/>
          <p:nvPr/>
        </p:nvSpPr>
        <p:spPr>
          <a:xfrm>
            <a:off x="2160000" y="6356520"/>
            <a:ext cx="78858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000000"/>
                </a:solidFill>
                <a:latin typeface="Arial"/>
                <a:ea typeface="DejaVu Sans"/>
              </a:rPr>
              <a:t>Aktiviteter under en säsong: Skridskordisco, intensivkurs skridskoskola, lovaktiviteter?</a:t>
            </a:r>
            <a:endParaRPr b="0" lang="sv-SE" sz="1400" spc="-1" strike="noStrike">
              <a:latin typeface="Arial"/>
            </a:endParaRPr>
          </a:p>
        </p:txBody>
      </p:sp>
      <p:sp>
        <p:nvSpPr>
          <p:cNvPr id="68" name="CustomShape 26"/>
          <p:cNvSpPr/>
          <p:nvPr/>
        </p:nvSpPr>
        <p:spPr>
          <a:xfrm rot="13321800">
            <a:off x="4327920" y="108288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27"/>
          <p:cNvSpPr/>
          <p:nvPr/>
        </p:nvSpPr>
        <p:spPr>
          <a:xfrm rot="19369200">
            <a:off x="7469280" y="116964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28"/>
          <p:cNvSpPr/>
          <p:nvPr/>
        </p:nvSpPr>
        <p:spPr>
          <a:xfrm rot="2358000">
            <a:off x="7322040" y="3630960"/>
            <a:ext cx="571320" cy="216468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Bildobjekt 15" descr="En bild som visar text, logotyp, Grafik, clipart&#10;&#10;Automatiskt genererad beskrivning"/>
          <p:cNvPicPr/>
          <p:nvPr/>
        </p:nvPicPr>
        <p:blipFill>
          <a:blip r:embed="rId1"/>
          <a:stretch/>
        </p:blipFill>
        <p:spPr>
          <a:xfrm>
            <a:off x="5587200" y="639360"/>
            <a:ext cx="999720" cy="988200"/>
          </a:xfrm>
          <a:prstGeom prst="rect">
            <a:avLst/>
          </a:prstGeom>
          <a:ln w="0">
            <a:noFill/>
          </a:ln>
        </p:spPr>
      </p:pic>
      <p:sp>
        <p:nvSpPr>
          <p:cNvPr id="72" name="CustomShape 29"/>
          <p:cNvSpPr/>
          <p:nvPr/>
        </p:nvSpPr>
        <p:spPr>
          <a:xfrm>
            <a:off x="6775200" y="5722920"/>
            <a:ext cx="348444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sv-SE" sz="1400" spc="-1" strike="noStrike">
                <a:solidFill>
                  <a:srgbClr val="4f81bd"/>
                </a:solidFill>
                <a:latin typeface="Arial"/>
                <a:ea typeface="DejaVu Sans"/>
              </a:rPr>
              <a:t>Säsongsavslutning TKH</a:t>
            </a:r>
            <a:endParaRPr b="0" lang="sv-SE" sz="14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sv-SE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Application>LibreOffice/7.0.5.2$Windows_X86_64 LibreOffice_project/64390860c6cd0aca4beafafcfd84613dd9dfb63a</Application>
  <AppVersion>15.0000</AppVersion>
  <Words>139</Words>
  <Paragraphs>53</Paragraphs>
  <Company>Ronneby Kommun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2023-08-17T14:20:09Z</dcterms:created>
  <dc:creator>Fredrik Gummesson</dc:creator>
  <dc:description/>
  <dc:language>sv-SE</dc:language>
  <cp:lastModifiedBy/>
  <cp:lastPrinted>2025-03-20T04:58:30Z</cp:lastPrinted>
  <dcterms:modified xsi:type="dcterms:W3CDTF">2025-03-31T23:25:29Z</dcterms:modified>
  <cp:revision>7</cp:revision>
  <dc:subject/>
  <dc:title>PowerPoint-presentation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Bredbild</vt:lpwstr>
  </property>
  <property fmtid="{D5CDD505-2E9C-101B-9397-08002B2CF9AE}" pid="4" name="Slides">
    <vt:i4>1</vt:i4>
  </property>
</Properties>
</file>