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5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3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22814-9407-4042-9A0B-1B34CACFCB23}" v="4" dt="2024-08-27T08:27:13.3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qvist, Clas" userId="abfc8d21-03dc-4d38-b0c1-a4aafebb0f3d" providerId="ADAL" clId="{51022814-9407-4042-9A0B-1B34CACFCB23}"/>
    <pc:docChg chg="custSel delSld modSld sldOrd">
      <pc:chgData name="Lindqvist, Clas" userId="abfc8d21-03dc-4d38-b0c1-a4aafebb0f3d" providerId="ADAL" clId="{51022814-9407-4042-9A0B-1B34CACFCB23}" dt="2024-08-29T18:44:10.481" v="353" actId="47"/>
      <pc:docMkLst>
        <pc:docMk/>
      </pc:docMkLst>
      <pc:sldChg chg="del">
        <pc:chgData name="Lindqvist, Clas" userId="abfc8d21-03dc-4d38-b0c1-a4aafebb0f3d" providerId="ADAL" clId="{51022814-9407-4042-9A0B-1B34CACFCB23}" dt="2024-08-29T18:44:07.718" v="352" actId="47"/>
        <pc:sldMkLst>
          <pc:docMk/>
          <pc:sldMk cId="3127341159" sldId="262"/>
        </pc:sldMkLst>
      </pc:sldChg>
      <pc:sldChg chg="del">
        <pc:chgData name="Lindqvist, Clas" userId="abfc8d21-03dc-4d38-b0c1-a4aafebb0f3d" providerId="ADAL" clId="{51022814-9407-4042-9A0B-1B34CACFCB23}" dt="2024-08-29T18:44:10.481" v="353" actId="47"/>
        <pc:sldMkLst>
          <pc:docMk/>
          <pc:sldMk cId="2809142339" sldId="264"/>
        </pc:sldMkLst>
      </pc:sldChg>
      <pc:sldChg chg="modSp mod">
        <pc:chgData name="Lindqvist, Clas" userId="abfc8d21-03dc-4d38-b0c1-a4aafebb0f3d" providerId="ADAL" clId="{51022814-9407-4042-9A0B-1B34CACFCB23}" dt="2024-08-28T17:34:50.373" v="349" actId="20577"/>
        <pc:sldMkLst>
          <pc:docMk/>
          <pc:sldMk cId="2011464250" sldId="265"/>
        </pc:sldMkLst>
        <pc:spChg chg="mod">
          <ac:chgData name="Lindqvist, Clas" userId="abfc8d21-03dc-4d38-b0c1-a4aafebb0f3d" providerId="ADAL" clId="{51022814-9407-4042-9A0B-1B34CACFCB23}" dt="2024-08-28T17:32:15.651" v="313" actId="20577"/>
          <ac:spMkLst>
            <pc:docMk/>
            <pc:sldMk cId="2011464250" sldId="265"/>
            <ac:spMk id="2" creationId="{9A05DEC0-F9E7-4736-E375-E38768655D1F}"/>
          </ac:spMkLst>
        </pc:spChg>
        <pc:spChg chg="mod">
          <ac:chgData name="Lindqvist, Clas" userId="abfc8d21-03dc-4d38-b0c1-a4aafebb0f3d" providerId="ADAL" clId="{51022814-9407-4042-9A0B-1B34CACFCB23}" dt="2024-08-28T17:34:50.373" v="349" actId="20577"/>
          <ac:spMkLst>
            <pc:docMk/>
            <pc:sldMk cId="2011464250" sldId="265"/>
            <ac:spMk id="31" creationId="{F9F0C17B-72A4-4364-9C92-18E7FD7183D6}"/>
          </ac:spMkLst>
        </pc:spChg>
      </pc:sldChg>
      <pc:sldChg chg="ord">
        <pc:chgData name="Lindqvist, Clas" userId="abfc8d21-03dc-4d38-b0c1-a4aafebb0f3d" providerId="ADAL" clId="{51022814-9407-4042-9A0B-1B34CACFCB23}" dt="2024-08-29T17:40:13.241" v="351"/>
        <pc:sldMkLst>
          <pc:docMk/>
          <pc:sldMk cId="4175475604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230D7-4A41-457B-B466-F1C00EC49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DD658-4B63-43D7-83EF-499D977F8E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4928C-AA36-4C8B-9E55-22429E15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B5617-23BF-40C7-B6E5-14368FEF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D4C2F-A338-4183-9374-205BFED45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AD17-AA9E-45E4-889D-A8C75987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D8DC2-D813-4F1F-B826-BDD0AA2F6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912A9-8DA6-46F3-AF26-22D9EE602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CCDBF-7D30-48CD-8565-3878EC94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70571-FCE9-4EC6-920C-69F1604F5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8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1F1D60-2841-4D23-BBC0-6ACADD1E5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3A3F0-86BF-46F4-858B-50F619903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CC8EA-318E-44AD-88BC-91BA176CE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6A91A-A37A-4844-8581-FE1CFEB93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DE49E-383E-4DE6-B408-BBA6AB17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8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BE9BA-16A1-4D09-88D3-0CA452027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55281-D54A-408A-8A18-0F8BEEDFA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2441-8BB3-4B19-8768-957DC3EE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04135-3707-4390-9443-371F774D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D6AAF-6515-44CE-ABC9-5822E930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7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EF100-694C-4CF9-981B-936B3BE0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DB11D-F06D-4B7F-8413-39546FE77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FC309-1FC9-4BE4-B428-FDE9F4A79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342ED-C468-4CB7-92E5-2A98C441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74E8-E9BD-459D-A903-4E24DF47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1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9C4C6-3B6F-48AC-8CED-D517F91AA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B3DCE-FFEE-401A-B9E8-35AEB288A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68692-C05F-474F-BCD2-01117458F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45098-C716-4629-B869-FFDED99AB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D90F4-30B7-40F5-8BDD-A9D4413C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700BF-E534-4E14-A8B9-9961BE67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4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EB88D-3BF1-4CFD-AD87-15C5EB590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65708-CA11-4D7E-9A25-BA579750D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6D118-B04D-4272-AEF7-09B63E223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1F03D3-A327-49D8-8B2F-D4128AE63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0EF070-F1E4-493D-BCE5-7916C45A3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306007-683E-493E-A4A0-2EC38E88F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E1624-57C4-46F8-81DB-A24E4D12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C75698-27BF-4E17-9873-02A763AC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03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F3EB-C674-4294-AA94-34536EE0A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29F84F-D761-4F97-800E-C38BE1D2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41DD65-A589-4FFB-8C7F-4D0DFF10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344D2-4E9A-4586-82AE-50E118C3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1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9A4AC-F249-49E0-9AFC-5EF361B5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62FAD6-0A35-44BA-909C-A8FDD9AE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F3CA4-CC85-4EBB-8FB4-EDFB85214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9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22820-8FAC-4338-9AA8-EE810E78D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C67F9-EB44-4B97-90EA-D5BBD29D1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93CAB-64D9-4980-A985-2746A6675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43776-EF84-4BAC-8C03-923CF39B8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69295-B38F-4BF4-8BC9-194A91A38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3C55B-8FC6-4A02-8127-A1876FB0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6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B14B6-A0FD-4740-A897-B77D2BFB3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29E46-C4F4-45AF-B143-F01FA846F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E3E9D-0F42-411A-8118-10DF6D4EF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9A5C3-368C-416A-AA70-AF86298C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F0567-4926-47EC-BF3E-BD4857AA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54B19-94E0-4112-A209-961BA7B8C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30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B6352-EC59-44CC-BFF7-EFB74E787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50513-12EF-4D97-902C-8B6B72A9F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B0F6A-5D00-45F7-847A-A250AE9FFF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1D50C-A789-4627-9FAE-94A1FD8E6AF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6FD2-D550-4015-8C01-411237CF6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201C5-C3BC-45B0-83EE-F9C40C82C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E050D-A84E-4A99-8476-ACAF975EE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8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ortal.newbodyfamily.com/reg/TFJZTRF?ut=1_208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2420ABA3-D3D2-48DD-B3B7-EEAF7301AB6A}"/>
              </a:ext>
            </a:extLst>
          </p:cNvPr>
          <p:cNvSpPr txBox="1"/>
          <p:nvPr/>
        </p:nvSpPr>
        <p:spPr>
          <a:xfrm>
            <a:off x="3647461" y="562649"/>
            <a:ext cx="240104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Infomöte</a:t>
            </a:r>
            <a:r>
              <a:rPr lang="en-US" sz="3200" b="1" dirty="0">
                <a:solidFill>
                  <a:schemeClr val="bg1"/>
                </a:solidFill>
              </a:rPr>
              <a:t> J20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29/8-2024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9F0C17B-72A4-4364-9C92-18E7FD7183D6}"/>
              </a:ext>
            </a:extLst>
          </p:cNvPr>
          <p:cNvSpPr txBox="1"/>
          <p:nvPr/>
        </p:nvSpPr>
        <p:spPr>
          <a:xfrm>
            <a:off x="2574693" y="2614842"/>
            <a:ext cx="51861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Agenda: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chemeClr val="bg1"/>
                </a:solidFill>
              </a:rPr>
              <a:t>Info från tränare - Vad händer på isen, match och 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chemeClr val="bg1"/>
                </a:solidFill>
              </a:rPr>
              <a:t>Presentation av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chemeClr val="bg1"/>
                </a:solidFill>
              </a:rPr>
              <a:t>Info - Vad händer runt om isen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chemeClr val="bg1"/>
                </a:solidFill>
              </a:rPr>
              <a:t>Allmän frågestund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DCA51A-728C-4D89-A6AC-A02587907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095" y="210174"/>
            <a:ext cx="33147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17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DCA51A-728C-4D89-A6AC-A02587907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095" y="253306"/>
            <a:ext cx="3314700" cy="7810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90C988-341F-0757-9A99-785E27E73B88}"/>
              </a:ext>
            </a:extLst>
          </p:cNvPr>
          <p:cNvSpPr txBox="1"/>
          <p:nvPr/>
        </p:nvSpPr>
        <p:spPr>
          <a:xfrm>
            <a:off x="8943260" y="1704515"/>
            <a:ext cx="234942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19+2 </a:t>
            </a:r>
            <a:r>
              <a:rPr lang="en-US" dirty="0" err="1">
                <a:solidFill>
                  <a:schemeClr val="bg1"/>
                </a:solidFill>
              </a:rPr>
              <a:t>Lagkamrater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Spelare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lämnat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Gustav Nedoh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Filip Boström (paus)</a:t>
            </a:r>
          </a:p>
          <a:p>
            <a:r>
              <a:rPr lang="en-US" sz="900" dirty="0">
                <a:solidFill>
                  <a:schemeClr val="bg1"/>
                </a:solidFill>
              </a:rPr>
              <a:t>Alexander Karlsson</a:t>
            </a:r>
          </a:p>
          <a:p>
            <a:r>
              <a:rPr lang="en-US" sz="900" dirty="0">
                <a:solidFill>
                  <a:schemeClr val="bg1"/>
                </a:solidFill>
              </a:rPr>
              <a:t>Ludvig </a:t>
            </a:r>
            <a:r>
              <a:rPr lang="en-US" sz="900" dirty="0" err="1">
                <a:solidFill>
                  <a:schemeClr val="bg1"/>
                </a:solidFill>
              </a:rPr>
              <a:t>Skrubbe</a:t>
            </a:r>
            <a:endParaRPr lang="en-US" sz="900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Emil Magnusson</a:t>
            </a:r>
          </a:p>
          <a:p>
            <a:r>
              <a:rPr lang="en-US" sz="900" dirty="0">
                <a:solidFill>
                  <a:schemeClr val="bg1"/>
                </a:solidFill>
              </a:rPr>
              <a:t>Theo Svensson (</a:t>
            </a:r>
            <a:r>
              <a:rPr lang="en-US" sz="900" dirty="0" err="1">
                <a:solidFill>
                  <a:schemeClr val="bg1"/>
                </a:solidFill>
              </a:rPr>
              <a:t>ev</a:t>
            </a:r>
            <a:r>
              <a:rPr lang="en-US" sz="900" dirty="0">
                <a:solidFill>
                  <a:schemeClr val="bg1"/>
                </a:solidFill>
              </a:rPr>
              <a:t>. </a:t>
            </a:r>
            <a:r>
              <a:rPr lang="en-US" sz="900" dirty="0" err="1">
                <a:solidFill>
                  <a:schemeClr val="bg1"/>
                </a:solidFill>
              </a:rPr>
              <a:t>skada</a:t>
            </a:r>
            <a:r>
              <a:rPr lang="en-US" sz="900" dirty="0">
                <a:solidFill>
                  <a:schemeClr val="bg1"/>
                </a:solidFill>
              </a:rPr>
              <a:t>) </a:t>
            </a:r>
            <a:r>
              <a:rPr lang="en-US" sz="900" dirty="0" err="1">
                <a:solidFill>
                  <a:schemeClr val="bg1"/>
                </a:solidFill>
              </a:rPr>
              <a:t>skall</a:t>
            </a:r>
            <a:r>
              <a:rPr lang="en-US" sz="900" dirty="0">
                <a:solidFill>
                  <a:schemeClr val="bg1"/>
                </a:solidFill>
              </a:rPr>
              <a:t> </a:t>
            </a:r>
            <a:r>
              <a:rPr lang="en-US" sz="900" dirty="0" err="1">
                <a:solidFill>
                  <a:schemeClr val="bg1"/>
                </a:solidFill>
              </a:rPr>
              <a:t>läka</a:t>
            </a:r>
            <a:r>
              <a:rPr lang="en-US" sz="900" dirty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Spelare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tillkommit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David Hasselberg</a:t>
            </a:r>
          </a:p>
          <a:p>
            <a:r>
              <a:rPr lang="en-US" sz="900" dirty="0">
                <a:solidFill>
                  <a:schemeClr val="bg1"/>
                </a:solidFill>
              </a:rPr>
              <a:t>Lukas Stahl</a:t>
            </a:r>
          </a:p>
          <a:p>
            <a:r>
              <a:rPr lang="en-US" sz="900" dirty="0">
                <a:solidFill>
                  <a:schemeClr val="bg1"/>
                </a:solidFill>
              </a:rPr>
              <a:t>Elis Edberg</a:t>
            </a:r>
          </a:p>
          <a:p>
            <a:r>
              <a:rPr lang="en-US" sz="900" dirty="0">
                <a:solidFill>
                  <a:schemeClr val="bg1"/>
                </a:solidFill>
              </a:rPr>
              <a:t>Gustav Krook</a:t>
            </a:r>
          </a:p>
          <a:p>
            <a:r>
              <a:rPr lang="en-US" sz="900" dirty="0">
                <a:solidFill>
                  <a:schemeClr val="bg1"/>
                </a:solidFill>
              </a:rPr>
              <a:t>Oliver Johansson</a:t>
            </a:r>
          </a:p>
          <a:p>
            <a:r>
              <a:rPr lang="en-US" sz="900" dirty="0">
                <a:solidFill>
                  <a:schemeClr val="bg1"/>
                </a:solidFill>
              </a:rPr>
              <a:t>Eric </a:t>
            </a:r>
            <a:r>
              <a:rPr lang="en-US" sz="900" dirty="0" err="1">
                <a:solidFill>
                  <a:schemeClr val="bg1"/>
                </a:solidFill>
              </a:rPr>
              <a:t>Forsbom</a:t>
            </a:r>
            <a:endParaRPr lang="en-US" sz="9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7D5BDB-7E2D-B60B-07B7-7733634DB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149" y="253306"/>
            <a:ext cx="6242941" cy="631873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F5471F-75F7-1840-FC76-A3F3855F45D1}"/>
              </a:ext>
            </a:extLst>
          </p:cNvPr>
          <p:cNvSpPr txBox="1"/>
          <p:nvPr/>
        </p:nvSpPr>
        <p:spPr>
          <a:xfrm>
            <a:off x="8943260" y="4954008"/>
            <a:ext cx="2842341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Tränare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lämnat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Patrik Bromar</a:t>
            </a:r>
          </a:p>
          <a:p>
            <a:r>
              <a:rPr lang="en-US" sz="900" dirty="0">
                <a:solidFill>
                  <a:schemeClr val="bg1"/>
                </a:solidFill>
              </a:rPr>
              <a:t>Mats Svensson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Tränare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tillkommit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sz="900" dirty="0">
                <a:solidFill>
                  <a:schemeClr val="bg1"/>
                </a:solidFill>
              </a:rPr>
              <a:t>Alexander Larsson</a:t>
            </a:r>
          </a:p>
        </p:txBody>
      </p:sp>
    </p:spTree>
    <p:extLst>
      <p:ext uri="{BB962C8B-B14F-4D97-AF65-F5344CB8AC3E}">
        <p14:creationId xmlns:p14="http://schemas.microsoft.com/office/powerpoint/2010/main" val="263910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F9F0C17B-72A4-4364-9C92-18E7FD7183D6}"/>
              </a:ext>
            </a:extLst>
          </p:cNvPr>
          <p:cNvSpPr txBox="1"/>
          <p:nvPr/>
        </p:nvSpPr>
        <p:spPr>
          <a:xfrm>
            <a:off x="828057" y="366623"/>
            <a:ext cx="964878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</a:rPr>
              <a:t>Annat</a:t>
            </a:r>
            <a:r>
              <a:rPr lang="en-US" sz="1600" b="1" dirty="0">
                <a:solidFill>
                  <a:schemeClr val="bg1"/>
                </a:solidFill>
              </a:rPr>
              <a:t> runt </a:t>
            </a:r>
            <a:r>
              <a:rPr lang="en-US" sz="1600" b="1" dirty="0" err="1">
                <a:solidFill>
                  <a:schemeClr val="bg1"/>
                </a:solidFill>
              </a:rPr>
              <a:t>isen</a:t>
            </a:r>
            <a:r>
              <a:rPr lang="en-US" sz="1600" b="1" dirty="0">
                <a:solidFill>
                  <a:schemeClr val="bg1"/>
                </a:solidFill>
              </a:rPr>
              <a:t>.... 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Hemmamatcher</a:t>
            </a:r>
            <a:r>
              <a:rPr lang="en-US" sz="1200" b="1" dirty="0">
                <a:solidFill>
                  <a:schemeClr val="bg1"/>
                </a:solidFill>
              </a:rPr>
              <a:t> - </a:t>
            </a:r>
            <a:r>
              <a:rPr lang="en-US" sz="1200" b="1" dirty="0" err="1">
                <a:solidFill>
                  <a:schemeClr val="bg1"/>
                </a:solidFill>
              </a:rPr>
              <a:t>Funktionärer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2 </a:t>
            </a:r>
            <a:r>
              <a:rPr lang="en-US" sz="1200" dirty="0" err="1">
                <a:solidFill>
                  <a:schemeClr val="bg1"/>
                </a:solidFill>
              </a:rPr>
              <a:t>stycken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kan</a:t>
            </a:r>
            <a:r>
              <a:rPr lang="en-US" sz="1200" dirty="0">
                <a:solidFill>
                  <a:schemeClr val="bg1"/>
                </a:solidFill>
              </a:rPr>
              <a:t> ta </a:t>
            </a:r>
            <a:r>
              <a:rPr lang="en-US" sz="1200" dirty="0" err="1">
                <a:solidFill>
                  <a:schemeClr val="bg1"/>
                </a:solidFill>
              </a:rPr>
              <a:t>utvisningsbås</a:t>
            </a:r>
            <a:r>
              <a:rPr lang="en-US" sz="1200" dirty="0">
                <a:solidFill>
                  <a:schemeClr val="bg1"/>
                </a:solidFill>
              </a:rPr>
              <a:t> inclusive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ta hand om </a:t>
            </a:r>
            <a:r>
              <a:rPr lang="en-US" sz="1200" dirty="0" err="1">
                <a:solidFill>
                  <a:schemeClr val="bg1"/>
                </a:solidFill>
              </a:rPr>
              <a:t>målburar</a:t>
            </a:r>
            <a:r>
              <a:rPr lang="en-US" sz="1200" dirty="0">
                <a:solidFill>
                  <a:schemeClr val="bg1"/>
                </a:solidFill>
              </a:rPr>
              <a:t> vid </a:t>
            </a:r>
            <a:r>
              <a:rPr lang="en-US" sz="1200" dirty="0" err="1">
                <a:solidFill>
                  <a:schemeClr val="bg1"/>
                </a:solidFill>
              </a:rPr>
              <a:t>isvård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samt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räkna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skott</a:t>
            </a:r>
            <a:r>
              <a:rPr lang="en-US" sz="1200" dirty="0">
                <a:solidFill>
                  <a:schemeClr val="bg1"/>
                </a:solidFill>
              </a:rPr>
              <a:t> mot </a:t>
            </a:r>
            <a:r>
              <a:rPr lang="en-US" sz="1200" dirty="0" err="1">
                <a:solidFill>
                  <a:schemeClr val="bg1"/>
                </a:solidFill>
              </a:rPr>
              <a:t>mål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3 </a:t>
            </a:r>
            <a:r>
              <a:rPr lang="en-US" sz="1200" dirty="0" err="1">
                <a:solidFill>
                  <a:schemeClr val="bg1"/>
                </a:solidFill>
              </a:rPr>
              <a:t>stycken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sitta</a:t>
            </a:r>
            <a:r>
              <a:rPr lang="en-US" sz="1200" dirty="0">
                <a:solidFill>
                  <a:schemeClr val="bg1"/>
                </a:solidFill>
              </a:rPr>
              <a:t> i </a:t>
            </a:r>
            <a:r>
              <a:rPr lang="en-US" sz="1200" dirty="0" err="1">
                <a:solidFill>
                  <a:schemeClr val="bg1"/>
                </a:solidFill>
              </a:rPr>
              <a:t>sekket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Klockan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Musik</a:t>
            </a:r>
            <a:r>
              <a:rPr lang="en-US" sz="1200" dirty="0">
                <a:solidFill>
                  <a:schemeClr val="bg1"/>
                </a:solidFill>
              </a:rPr>
              <a:t>/mick, TSM.</a:t>
            </a: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Ta </a:t>
            </a:r>
            <a:r>
              <a:rPr lang="en-US" sz="1200" dirty="0" err="1">
                <a:solidFill>
                  <a:schemeClr val="bg1"/>
                </a:solidFill>
              </a:rPr>
              <a:t>möjligheten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vara</a:t>
            </a:r>
            <a:r>
              <a:rPr lang="en-US" sz="1200" dirty="0">
                <a:solidFill>
                  <a:schemeClr val="bg1"/>
                </a:solidFill>
              </a:rPr>
              <a:t> med </a:t>
            </a:r>
            <a:r>
              <a:rPr lang="en-US" sz="1200" dirty="0" err="1">
                <a:solidFill>
                  <a:schemeClr val="bg1"/>
                </a:solidFill>
              </a:rPr>
              <a:t>så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lär</a:t>
            </a:r>
            <a:r>
              <a:rPr lang="en-US" sz="1200" dirty="0">
                <a:solidFill>
                  <a:schemeClr val="bg1"/>
                </a:solidFill>
              </a:rPr>
              <a:t> man sig fort.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Lagkassa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Vår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lagkassa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är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begränsad</a:t>
            </a:r>
            <a:r>
              <a:rPr lang="en-US" sz="1200" dirty="0">
                <a:solidFill>
                  <a:schemeClr val="bg1"/>
                </a:solidFill>
              </a:rPr>
              <a:t> (5.000 </a:t>
            </a:r>
            <a:r>
              <a:rPr lang="en-US" sz="1200" dirty="0" err="1">
                <a:solidFill>
                  <a:schemeClr val="bg1"/>
                </a:solidFill>
              </a:rPr>
              <a:t>sek</a:t>
            </a:r>
            <a:r>
              <a:rPr lang="en-US" sz="1200" dirty="0">
                <a:solidFill>
                  <a:schemeClr val="bg1"/>
                </a:solidFill>
              </a:rPr>
              <a:t>) </a:t>
            </a:r>
            <a:r>
              <a:rPr lang="en-US" sz="1200" dirty="0" err="1">
                <a:solidFill>
                  <a:schemeClr val="bg1"/>
                </a:solidFill>
              </a:rPr>
              <a:t>och</a:t>
            </a:r>
            <a:r>
              <a:rPr lang="en-US" sz="1200" dirty="0">
                <a:solidFill>
                  <a:schemeClr val="bg1"/>
                </a:solidFill>
              </a:rPr>
              <a:t> vi </a:t>
            </a:r>
            <a:r>
              <a:rPr lang="en-US" sz="1200" dirty="0" err="1">
                <a:solidFill>
                  <a:schemeClr val="bg1"/>
                </a:solidFill>
              </a:rPr>
              <a:t>har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ingen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påfyllning</a:t>
            </a:r>
            <a:r>
              <a:rPr lang="en-US" sz="1200" dirty="0">
                <a:solidFill>
                  <a:schemeClr val="bg1"/>
                </a:solidFill>
              </a:rPr>
              <a:t>. (</a:t>
            </a:r>
            <a:r>
              <a:rPr lang="en-US" sz="1200" dirty="0" err="1">
                <a:solidFill>
                  <a:schemeClr val="bg1"/>
                </a:solidFill>
              </a:rPr>
              <a:t>förslag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mottages</a:t>
            </a:r>
            <a:r>
              <a:rPr lang="en-US" sz="1200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Så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klart</a:t>
            </a:r>
            <a:r>
              <a:rPr lang="en-US" sz="1200" dirty="0">
                <a:solidFill>
                  <a:schemeClr val="bg1"/>
                </a:solidFill>
              </a:rPr>
              <a:t> tar vi </a:t>
            </a:r>
            <a:r>
              <a:rPr lang="en-US" sz="1200" dirty="0" err="1">
                <a:solidFill>
                  <a:schemeClr val="bg1"/>
                </a:solidFill>
              </a:rPr>
              <a:t>gärna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emot</a:t>
            </a:r>
            <a:r>
              <a:rPr lang="en-US" sz="1200" dirty="0">
                <a:solidFill>
                  <a:schemeClr val="bg1"/>
                </a:solidFill>
              </a:rPr>
              <a:t> sponsoring av all sort!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b="1" dirty="0" err="1">
                <a:solidFill>
                  <a:schemeClr val="bg1"/>
                </a:solidFill>
              </a:rPr>
              <a:t>Fruktkassa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Vi </a:t>
            </a:r>
            <a:r>
              <a:rPr lang="en-US" sz="1200" dirty="0" err="1">
                <a:solidFill>
                  <a:schemeClr val="bg1"/>
                </a:solidFill>
              </a:rPr>
              <a:t>har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infört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matchvärd</a:t>
            </a:r>
            <a:r>
              <a:rPr lang="en-US" sz="1200" dirty="0">
                <a:solidFill>
                  <a:schemeClr val="bg1"/>
                </a:solidFill>
              </a:rPr>
              <a:t> – </a:t>
            </a:r>
            <a:r>
              <a:rPr lang="en-US" sz="1200" dirty="0" err="1">
                <a:solidFill>
                  <a:schemeClr val="bg1"/>
                </a:solidFill>
              </a:rPr>
              <a:t>Spelare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tar med </a:t>
            </a:r>
            <a:r>
              <a:rPr lang="en-US" sz="1200" dirty="0" err="1">
                <a:solidFill>
                  <a:schemeClr val="bg1"/>
                </a:solidFill>
              </a:rPr>
              <a:t>frukt</a:t>
            </a:r>
            <a:r>
              <a:rPr lang="en-US" sz="1200" dirty="0">
                <a:solidFill>
                  <a:schemeClr val="bg1"/>
                </a:solidFill>
              </a:rPr>
              <a:t> till </a:t>
            </a:r>
            <a:r>
              <a:rPr lang="en-US" sz="1200" dirty="0" err="1">
                <a:solidFill>
                  <a:schemeClr val="bg1"/>
                </a:solidFill>
              </a:rPr>
              <a:t>laget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samt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musikansvar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och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spela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vinnarlåt</a:t>
            </a:r>
            <a:r>
              <a:rPr lang="en-US" sz="120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Högtalare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vi </a:t>
            </a:r>
            <a:r>
              <a:rPr lang="en-US" sz="1200" dirty="0" err="1">
                <a:solidFill>
                  <a:schemeClr val="bg1"/>
                </a:solidFill>
              </a:rPr>
              <a:t>samla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ihop</a:t>
            </a:r>
            <a:r>
              <a:rPr lang="en-US" sz="1200" dirty="0">
                <a:solidFill>
                  <a:schemeClr val="bg1"/>
                </a:solidFill>
              </a:rPr>
              <a:t> till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högtalare</a:t>
            </a:r>
            <a:r>
              <a:rPr lang="en-US" sz="1200" dirty="0">
                <a:solidFill>
                  <a:schemeClr val="bg1"/>
                </a:solidFill>
              </a:rPr>
              <a:t>. Vem tar Ansvar för </a:t>
            </a:r>
            <a:r>
              <a:rPr lang="en-US" sz="1200" dirty="0" err="1">
                <a:solidFill>
                  <a:schemeClr val="bg1"/>
                </a:solidFill>
              </a:rPr>
              <a:t>högtalare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och</a:t>
            </a:r>
            <a:r>
              <a:rPr lang="en-US" sz="1200" dirty="0">
                <a:solidFill>
                  <a:schemeClr val="bg1"/>
                </a:solidFill>
              </a:rPr>
              <a:t> tar med </a:t>
            </a:r>
            <a:r>
              <a:rPr lang="en-US" sz="1200" dirty="0" err="1">
                <a:solidFill>
                  <a:schemeClr val="bg1"/>
                </a:solidFill>
              </a:rPr>
              <a:t>på</a:t>
            </a:r>
            <a:r>
              <a:rPr lang="en-US" sz="1200" dirty="0">
                <a:solidFill>
                  <a:schemeClr val="bg1"/>
                </a:solidFill>
              </a:rPr>
              <a:t> match?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NewBody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Försäljning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startat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glöm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börja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sälja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Länk</a:t>
            </a:r>
            <a:r>
              <a:rPr lang="en-US" sz="1200" dirty="0">
                <a:solidFill>
                  <a:schemeClr val="bg1"/>
                </a:solidFill>
              </a:rPr>
              <a:t> till registering, se </a:t>
            </a:r>
            <a:r>
              <a:rPr lang="en-US" sz="1200" dirty="0" err="1">
                <a:solidFill>
                  <a:schemeClr val="bg1"/>
                </a:solidFill>
              </a:rPr>
              <a:t>nedan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2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https://portal.newbodyfamily.com/reg/TFJZTRF?ut=1_208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Vårt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mål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är</a:t>
            </a:r>
            <a:r>
              <a:rPr lang="en-US" sz="1200" dirty="0">
                <a:solidFill>
                  <a:schemeClr val="bg1"/>
                </a:solidFill>
              </a:rPr>
              <a:t> 10 </a:t>
            </a:r>
            <a:r>
              <a:rPr lang="en-US" sz="1200" dirty="0" err="1">
                <a:solidFill>
                  <a:schemeClr val="bg1"/>
                </a:solidFill>
              </a:rPr>
              <a:t>paket</a:t>
            </a:r>
            <a:r>
              <a:rPr lang="en-US" sz="1200" dirty="0">
                <a:solidFill>
                  <a:schemeClr val="bg1"/>
                </a:solidFill>
              </a:rPr>
              <a:t> per </a:t>
            </a:r>
            <a:r>
              <a:rPr lang="en-US" sz="1200" dirty="0" err="1">
                <a:solidFill>
                  <a:schemeClr val="bg1"/>
                </a:solidFill>
              </a:rPr>
              <a:t>spelare</a:t>
            </a:r>
            <a:r>
              <a:rPr lang="en-US" sz="1200" dirty="0">
                <a:solidFill>
                  <a:schemeClr val="bg1"/>
                </a:solidFill>
              </a:rPr>
              <a:t>. J20 </a:t>
            </a:r>
            <a:r>
              <a:rPr lang="en-US" sz="1200" dirty="0" err="1">
                <a:solidFill>
                  <a:schemeClr val="bg1"/>
                </a:solidFill>
              </a:rPr>
              <a:t>får</a:t>
            </a:r>
            <a:r>
              <a:rPr lang="en-US" sz="1200" dirty="0">
                <a:solidFill>
                  <a:schemeClr val="bg1"/>
                </a:solidFill>
              </a:rPr>
              <a:t> halva </a:t>
            </a:r>
            <a:r>
              <a:rPr lang="en-US" sz="1200" dirty="0" err="1">
                <a:solidFill>
                  <a:schemeClr val="bg1"/>
                </a:solidFill>
              </a:rPr>
              <a:t>vinsten</a:t>
            </a:r>
            <a:r>
              <a:rPr lang="en-US" sz="1200" dirty="0">
                <a:solidFill>
                  <a:schemeClr val="bg1"/>
                </a:solidFill>
              </a:rPr>
              <a:t> (</a:t>
            </a:r>
            <a:r>
              <a:rPr lang="en-US" sz="1200" dirty="0" err="1">
                <a:solidFill>
                  <a:schemeClr val="bg1"/>
                </a:solidFill>
              </a:rPr>
              <a:t>föreningen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andra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halvan</a:t>
            </a:r>
            <a:r>
              <a:rPr lang="en-US" sz="1200" dirty="0">
                <a:solidFill>
                  <a:schemeClr val="bg1"/>
                </a:solidFill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Bingolotter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Vi </a:t>
            </a:r>
            <a:r>
              <a:rPr lang="en-US" sz="1200" dirty="0" err="1">
                <a:solidFill>
                  <a:schemeClr val="bg1"/>
                </a:solidFill>
              </a:rPr>
              <a:t>kommer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sälja</a:t>
            </a:r>
            <a:r>
              <a:rPr lang="en-US" sz="1200" dirty="0">
                <a:solidFill>
                  <a:schemeClr val="bg1"/>
                </a:solidFill>
              </a:rPr>
              <a:t> till </a:t>
            </a:r>
            <a:r>
              <a:rPr lang="en-US" sz="1200" dirty="0" err="1">
                <a:solidFill>
                  <a:schemeClr val="bg1"/>
                </a:solidFill>
              </a:rPr>
              <a:t>uppesittarkvällen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mer</a:t>
            </a:r>
            <a:r>
              <a:rPr lang="en-US" sz="1200" dirty="0">
                <a:solidFill>
                  <a:schemeClr val="bg1"/>
                </a:solidFill>
              </a:rPr>
              <a:t> information </a:t>
            </a:r>
            <a:r>
              <a:rPr lang="en-US" sz="1200" dirty="0" err="1">
                <a:solidFill>
                  <a:schemeClr val="bg1"/>
                </a:solidFill>
              </a:rPr>
              <a:t>kommer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senare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Båsfunktionärer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 err="1">
                <a:solidFill>
                  <a:schemeClr val="bg1"/>
                </a:solidFill>
              </a:rPr>
              <a:t>Spelarna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kommer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få</a:t>
            </a:r>
            <a:r>
              <a:rPr lang="en-US" sz="1200" dirty="0">
                <a:solidFill>
                  <a:schemeClr val="bg1"/>
                </a:solidFill>
              </a:rPr>
              <a:t> var </a:t>
            </a:r>
            <a:r>
              <a:rPr lang="en-US" sz="1200" dirty="0" err="1">
                <a:solidFill>
                  <a:schemeClr val="bg1"/>
                </a:solidFill>
              </a:rPr>
              <a:t>båsfunktionärer</a:t>
            </a:r>
            <a:r>
              <a:rPr lang="en-US" sz="1200" dirty="0">
                <a:solidFill>
                  <a:schemeClr val="bg1"/>
                </a:solidFill>
              </a:rPr>
              <a:t> vid A-</a:t>
            </a:r>
            <a:r>
              <a:rPr lang="en-US" sz="1200" dirty="0" err="1">
                <a:solidFill>
                  <a:schemeClr val="bg1"/>
                </a:solidFill>
              </a:rPr>
              <a:t>lagsmatcher</a:t>
            </a:r>
            <a:r>
              <a:rPr lang="en-US" sz="1200" dirty="0">
                <a:solidFill>
                  <a:schemeClr val="bg1"/>
                </a:solidFill>
              </a:rPr>
              <a:t> (delas med J18). </a:t>
            </a:r>
            <a:r>
              <a:rPr lang="en-US" sz="1200" dirty="0" err="1">
                <a:solidFill>
                  <a:schemeClr val="bg1"/>
                </a:solidFill>
              </a:rPr>
              <a:t>Återkommer</a:t>
            </a:r>
            <a:r>
              <a:rPr lang="en-US" sz="1200" dirty="0">
                <a:solidFill>
                  <a:schemeClr val="bg1"/>
                </a:solidFill>
              </a:rPr>
              <a:t> med schema.</a:t>
            </a:r>
            <a:endParaRPr lang="en-US" sz="1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i="1" dirty="0" err="1">
                <a:solidFill>
                  <a:schemeClr val="bg1"/>
                </a:solidFill>
              </a:rPr>
              <a:t>Hockeyförebilder</a:t>
            </a:r>
            <a:endParaRPr lang="en-US" sz="1200" b="1" i="1" dirty="0">
              <a:solidFill>
                <a:schemeClr val="bg1"/>
              </a:solidFill>
            </a:endParaRPr>
          </a:p>
          <a:p>
            <a:pPr lvl="1"/>
            <a:r>
              <a:rPr lang="en-US" sz="1200" i="1" dirty="0">
                <a:solidFill>
                  <a:schemeClr val="bg1"/>
                </a:solidFill>
              </a:rPr>
              <a:t> Vi </a:t>
            </a:r>
            <a:r>
              <a:rPr lang="en-US" sz="1200" i="1" dirty="0" err="1">
                <a:solidFill>
                  <a:schemeClr val="bg1"/>
                </a:solidFill>
              </a:rPr>
              <a:t>kommer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behöva</a:t>
            </a:r>
            <a:r>
              <a:rPr lang="en-US" sz="1200" i="1" dirty="0">
                <a:solidFill>
                  <a:schemeClr val="bg1"/>
                </a:solidFill>
              </a:rPr>
              <a:t> 3-4 </a:t>
            </a:r>
            <a:r>
              <a:rPr lang="en-US" sz="1200" i="1" dirty="0" err="1">
                <a:solidFill>
                  <a:schemeClr val="bg1"/>
                </a:solidFill>
              </a:rPr>
              <a:t>spelare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som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är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förebilder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och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hjälper</a:t>
            </a:r>
            <a:r>
              <a:rPr lang="en-US" sz="1200" i="1" dirty="0">
                <a:solidFill>
                  <a:schemeClr val="bg1"/>
                </a:solidFill>
              </a:rPr>
              <a:t> till </a:t>
            </a:r>
            <a:r>
              <a:rPr lang="en-US" sz="1200" i="1" dirty="0" err="1">
                <a:solidFill>
                  <a:schemeClr val="bg1"/>
                </a:solidFill>
              </a:rPr>
              <a:t>på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Hockeyskolan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lördagar</a:t>
            </a:r>
            <a:r>
              <a:rPr lang="en-US" sz="1200" i="1" dirty="0">
                <a:solidFill>
                  <a:schemeClr val="bg1"/>
                </a:solidFill>
              </a:rPr>
              <a:t> 8-11 – </a:t>
            </a:r>
            <a:r>
              <a:rPr lang="en-US" sz="1200" i="1" dirty="0" err="1">
                <a:solidFill>
                  <a:schemeClr val="bg1"/>
                </a:solidFill>
              </a:rPr>
              <a:t>Vår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vecka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är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vecka</a:t>
            </a:r>
            <a:r>
              <a:rPr lang="en-US" sz="1200" i="1" dirty="0">
                <a:solidFill>
                  <a:schemeClr val="bg1"/>
                </a:solidFill>
              </a:rPr>
              <a:t> XX Vi </a:t>
            </a:r>
            <a:r>
              <a:rPr lang="en-US" sz="1200" i="1" dirty="0" err="1">
                <a:solidFill>
                  <a:schemeClr val="bg1"/>
                </a:solidFill>
              </a:rPr>
              <a:t>skickar</a:t>
            </a:r>
            <a:r>
              <a:rPr lang="en-US" sz="1200" i="1" dirty="0">
                <a:solidFill>
                  <a:schemeClr val="bg1"/>
                </a:solidFill>
              </a:rPr>
              <a:t> </a:t>
            </a:r>
            <a:r>
              <a:rPr lang="en-US" sz="1200" i="1" dirty="0" err="1">
                <a:solidFill>
                  <a:schemeClr val="bg1"/>
                </a:solidFill>
              </a:rPr>
              <a:t>kallelse</a:t>
            </a:r>
            <a:r>
              <a:rPr lang="en-US" sz="1200" i="1" dirty="0">
                <a:solidFill>
                  <a:schemeClr val="bg1"/>
                </a:solidFill>
              </a:rPr>
              <a:t>.</a:t>
            </a:r>
            <a:endParaRPr lang="en-US" sz="1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Omklädningsrum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 Vi </a:t>
            </a:r>
            <a:r>
              <a:rPr lang="en-US" sz="1200" dirty="0" err="1">
                <a:solidFill>
                  <a:schemeClr val="bg1"/>
                </a:solidFill>
              </a:rPr>
              <a:t>delar</a:t>
            </a:r>
            <a:r>
              <a:rPr lang="en-US" sz="1200" dirty="0">
                <a:solidFill>
                  <a:schemeClr val="bg1"/>
                </a:solidFill>
              </a:rPr>
              <a:t> med J18. Vi </a:t>
            </a:r>
            <a:r>
              <a:rPr lang="en-US" sz="1200" dirty="0" err="1">
                <a:solidFill>
                  <a:schemeClr val="bg1"/>
                </a:solidFill>
              </a:rPr>
              <a:t>har</a:t>
            </a:r>
            <a:r>
              <a:rPr lang="en-US" sz="1200" dirty="0">
                <a:solidFill>
                  <a:schemeClr val="bg1"/>
                </a:solidFill>
              </a:rPr>
              <a:t> 17+2 </a:t>
            </a:r>
            <a:r>
              <a:rPr lang="en-US" sz="1200" dirty="0" err="1">
                <a:solidFill>
                  <a:schemeClr val="bg1"/>
                </a:solidFill>
              </a:rPr>
              <a:t>platser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Fotografering</a:t>
            </a:r>
            <a:r>
              <a:rPr lang="en-US" sz="1200" b="1" dirty="0">
                <a:solidFill>
                  <a:schemeClr val="bg1"/>
                </a:solidFill>
              </a:rPr>
              <a:t> 5 September</a:t>
            </a: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Återkommer</a:t>
            </a:r>
            <a:r>
              <a:rPr lang="en-US" sz="1200" dirty="0">
                <a:solidFill>
                  <a:schemeClr val="bg1"/>
                </a:solidFill>
              </a:rPr>
              <a:t> med </a:t>
            </a:r>
            <a:r>
              <a:rPr lang="en-US" sz="1200" dirty="0" err="1">
                <a:solidFill>
                  <a:schemeClr val="bg1"/>
                </a:solidFill>
              </a:rPr>
              <a:t>tid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Inlagt</a:t>
            </a:r>
            <a:r>
              <a:rPr lang="en-US" sz="1200" dirty="0">
                <a:solidFill>
                  <a:schemeClr val="bg1"/>
                </a:solidFill>
              </a:rPr>
              <a:t> i </a:t>
            </a:r>
            <a:r>
              <a:rPr lang="en-US" sz="1200" dirty="0" err="1">
                <a:solidFill>
                  <a:schemeClr val="bg1"/>
                </a:solidFill>
              </a:rPr>
              <a:t>kalendern</a:t>
            </a:r>
            <a:r>
              <a:rPr lang="en-US" sz="1200" dirty="0">
                <a:solidFill>
                  <a:schemeClr val="bg1"/>
                </a:solidFill>
              </a:rPr>
              <a:t> nu (21:00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vi </a:t>
            </a:r>
            <a:r>
              <a:rPr lang="en-US" sz="1200" dirty="0" err="1">
                <a:solidFill>
                  <a:schemeClr val="bg1"/>
                </a:solidFill>
              </a:rPr>
              <a:t>vara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klara</a:t>
            </a:r>
            <a:r>
              <a:rPr lang="en-US" sz="1200" dirty="0">
                <a:solidFill>
                  <a:schemeClr val="bg1"/>
                </a:solidFill>
              </a:rPr>
              <a:t> för </a:t>
            </a:r>
            <a:r>
              <a:rPr lang="en-US" sz="1200" dirty="0" err="1">
                <a:solidFill>
                  <a:schemeClr val="bg1"/>
                </a:solidFill>
              </a:rPr>
              <a:t>foto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på</a:t>
            </a:r>
            <a:r>
              <a:rPr lang="en-US" sz="1200" dirty="0">
                <a:solidFill>
                  <a:schemeClr val="bg1"/>
                </a:solidFill>
              </a:rPr>
              <a:t> is).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chemeClr val="bg1"/>
                </a:solidFill>
              </a:rPr>
              <a:t>Tömma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200" b="1" dirty="0" err="1">
                <a:solidFill>
                  <a:schemeClr val="bg1"/>
                </a:solidFill>
              </a:rPr>
              <a:t>omklädningsrummet</a:t>
            </a:r>
            <a:endParaRPr lang="en-US" sz="1200" b="1" dirty="0">
              <a:solidFill>
                <a:schemeClr val="bg1"/>
              </a:solidFill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</a:rPr>
              <a:t> Vi </a:t>
            </a:r>
            <a:r>
              <a:rPr lang="en-US" sz="1200" dirty="0" err="1">
                <a:solidFill>
                  <a:schemeClr val="bg1"/>
                </a:solidFill>
              </a:rPr>
              <a:t>kommer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behöva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låna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omklädnigsrummet</a:t>
            </a:r>
            <a:r>
              <a:rPr lang="en-US" sz="1200" dirty="0">
                <a:solidFill>
                  <a:schemeClr val="bg1"/>
                </a:solidFill>
              </a:rPr>
              <a:t> vid </a:t>
            </a:r>
            <a:r>
              <a:rPr lang="en-US" sz="1200" dirty="0" err="1">
                <a:solidFill>
                  <a:schemeClr val="bg1"/>
                </a:solidFill>
              </a:rPr>
              <a:t>ett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antal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tillfällen</a:t>
            </a:r>
            <a:r>
              <a:rPr lang="en-US" sz="1200" dirty="0">
                <a:solidFill>
                  <a:schemeClr val="bg1"/>
                </a:solidFill>
              </a:rPr>
              <a:t> under </a:t>
            </a:r>
            <a:r>
              <a:rPr lang="en-US" sz="1200" dirty="0" err="1">
                <a:solidFill>
                  <a:schemeClr val="bg1"/>
                </a:solidFill>
              </a:rPr>
              <a:t>säsongen</a:t>
            </a:r>
            <a:r>
              <a:rPr lang="en-US" sz="1200" dirty="0">
                <a:solidFill>
                  <a:schemeClr val="bg1"/>
                </a:solidFill>
              </a:rPr>
              <a:t> (</a:t>
            </a:r>
            <a:r>
              <a:rPr lang="en-US" sz="1200" dirty="0" err="1">
                <a:solidFill>
                  <a:schemeClr val="bg1"/>
                </a:solidFill>
              </a:rPr>
              <a:t>pga</a:t>
            </a:r>
            <a:r>
              <a:rPr lang="en-US" sz="1200" dirty="0">
                <a:solidFill>
                  <a:schemeClr val="bg1"/>
                </a:solidFill>
              </a:rPr>
              <a:t>. Cuper </a:t>
            </a:r>
            <a:r>
              <a:rPr lang="en-US" sz="1200" dirty="0" err="1">
                <a:solidFill>
                  <a:schemeClr val="bg1"/>
                </a:solidFill>
              </a:rPr>
              <a:t>etc</a:t>
            </a:r>
            <a:r>
              <a:rPr lang="en-US" sz="1200" dirty="0">
                <a:solidFill>
                  <a:schemeClr val="bg1"/>
                </a:solidFill>
              </a:rPr>
              <a:t>). </a:t>
            </a:r>
            <a:r>
              <a:rPr lang="en-US" sz="1200" dirty="0" err="1">
                <a:solidFill>
                  <a:schemeClr val="bg1"/>
                </a:solidFill>
              </a:rPr>
              <a:t>Tillfällerna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är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inlagda</a:t>
            </a:r>
            <a:r>
              <a:rPr lang="en-US" sz="1200" dirty="0">
                <a:solidFill>
                  <a:schemeClr val="bg1"/>
                </a:solidFill>
              </a:rPr>
              <a:t> i </a:t>
            </a:r>
            <a:r>
              <a:rPr lang="en-US" sz="1200" dirty="0" err="1">
                <a:solidFill>
                  <a:schemeClr val="bg1"/>
                </a:solidFill>
              </a:rPr>
              <a:t>kalendern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Allt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vid </a:t>
            </a:r>
            <a:r>
              <a:rPr lang="en-US" sz="1200" dirty="0" err="1">
                <a:solidFill>
                  <a:schemeClr val="bg1"/>
                </a:solidFill>
              </a:rPr>
              <a:t>tömmning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även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klubbor</a:t>
            </a:r>
            <a:r>
              <a:rPr lang="en-US" sz="1200" dirty="0">
                <a:solidFill>
                  <a:schemeClr val="bg1"/>
                </a:solidFill>
              </a:rPr>
              <a:t> i </a:t>
            </a:r>
            <a:r>
              <a:rPr lang="en-US" sz="1200" dirty="0" err="1">
                <a:solidFill>
                  <a:schemeClr val="bg1"/>
                </a:solidFill>
              </a:rPr>
              <a:t>korridoren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tas</a:t>
            </a:r>
            <a:r>
              <a:rPr lang="en-US" sz="1200" dirty="0">
                <a:solidFill>
                  <a:schemeClr val="bg1"/>
                </a:solidFill>
              </a:rPr>
              <a:t> hem.  </a:t>
            </a:r>
          </a:p>
          <a:p>
            <a:pPr lvl="1"/>
            <a:endParaRPr lang="en-US" sz="1200" dirty="0">
              <a:solidFill>
                <a:schemeClr val="bg1"/>
              </a:solidFill>
            </a:endParaRPr>
          </a:p>
          <a:p>
            <a:r>
              <a:rPr lang="en-US" sz="1600" b="1" i="1" dirty="0" err="1">
                <a:solidFill>
                  <a:schemeClr val="bg1"/>
                </a:solidFill>
              </a:rPr>
              <a:t>Självklart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kommer</a:t>
            </a:r>
            <a:r>
              <a:rPr lang="en-US" sz="1600" b="1" i="1" dirty="0">
                <a:solidFill>
                  <a:schemeClr val="bg1"/>
                </a:solidFill>
              </a:rPr>
              <a:t> vi </a:t>
            </a:r>
            <a:r>
              <a:rPr lang="en-US" sz="1600" b="1" i="1" dirty="0" err="1">
                <a:solidFill>
                  <a:schemeClr val="bg1"/>
                </a:solidFill>
              </a:rPr>
              <a:t>som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förra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säsongen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samla</a:t>
            </a:r>
            <a:r>
              <a:rPr lang="en-US" sz="1600" b="1" i="1" dirty="0">
                <a:solidFill>
                  <a:schemeClr val="bg1"/>
                </a:solidFill>
              </a:rPr>
              <a:t> in </a:t>
            </a:r>
            <a:r>
              <a:rPr lang="en-US" sz="1600" b="1" i="1" dirty="0" err="1">
                <a:solidFill>
                  <a:schemeClr val="bg1"/>
                </a:solidFill>
              </a:rPr>
              <a:t>statistik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och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göra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enkäter</a:t>
            </a:r>
            <a:r>
              <a:rPr lang="en-US" sz="1600" b="1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DCA51A-728C-4D89-A6AC-A02587907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8095" y="253306"/>
            <a:ext cx="3314700" cy="781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05DEC0-F9E7-4736-E375-E38768655D1F}"/>
              </a:ext>
            </a:extLst>
          </p:cNvPr>
          <p:cNvSpPr txBox="1"/>
          <p:nvPr/>
        </p:nvSpPr>
        <p:spPr>
          <a:xfrm>
            <a:off x="8432800" y="2071076"/>
            <a:ext cx="3595076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Svara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kallelse</a:t>
            </a:r>
            <a:r>
              <a:rPr lang="en-US" b="1" dirty="0">
                <a:solidFill>
                  <a:schemeClr val="bg1"/>
                </a:solidFill>
              </a:rPr>
              <a:t>! </a:t>
            </a:r>
          </a:p>
          <a:p>
            <a:r>
              <a:rPr lang="en-US" dirty="0" err="1">
                <a:solidFill>
                  <a:schemeClr val="bg1"/>
                </a:solidFill>
              </a:rPr>
              <a:t>Hellre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som</a:t>
            </a:r>
            <a:r>
              <a:rPr lang="en-US" dirty="0">
                <a:solidFill>
                  <a:schemeClr val="bg1"/>
                </a:solidFill>
              </a:rPr>
              <a:t> man </a:t>
            </a:r>
            <a:r>
              <a:rPr lang="en-US" dirty="0" err="1">
                <a:solidFill>
                  <a:schemeClr val="bg1"/>
                </a:solidFill>
              </a:rPr>
              <a:t>kanske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behöver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ändra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än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inget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svar</a:t>
            </a:r>
            <a:r>
              <a:rPr lang="en-US" dirty="0">
                <a:solidFill>
                  <a:schemeClr val="bg1"/>
                </a:solidFill>
              </a:rPr>
              <a:t>!</a:t>
            </a:r>
          </a:p>
          <a:p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senast</a:t>
            </a:r>
            <a:r>
              <a:rPr lang="en-US" dirty="0">
                <a:solidFill>
                  <a:schemeClr val="bg1"/>
                </a:solidFill>
              </a:rPr>
              <a:t> kl. 14 </a:t>
            </a:r>
            <a:r>
              <a:rPr lang="en-US" dirty="0" err="1">
                <a:solidFill>
                  <a:schemeClr val="bg1"/>
                </a:solidFill>
              </a:rPr>
              <a:t>samma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dag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1464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F9F0C17B-72A4-4364-9C92-18E7FD7183D6}"/>
              </a:ext>
            </a:extLst>
          </p:cNvPr>
          <p:cNvSpPr txBox="1"/>
          <p:nvPr/>
        </p:nvSpPr>
        <p:spPr>
          <a:xfrm>
            <a:off x="3041698" y="2481980"/>
            <a:ext cx="48976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Info från tränare - Vad händer på isen, match och träning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DCA51A-728C-4D89-A6AC-A02587907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095" y="210174"/>
            <a:ext cx="3314700" cy="7810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CD3F2A-B623-7210-401D-D5F4D59879E4}"/>
              </a:ext>
            </a:extLst>
          </p:cNvPr>
          <p:cNvSpPr txBox="1"/>
          <p:nvPr/>
        </p:nvSpPr>
        <p:spPr>
          <a:xfrm>
            <a:off x="3041698" y="3698913"/>
            <a:ext cx="4785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>
                <a:solidFill>
                  <a:schemeClr val="bg1"/>
                </a:solidFill>
              </a:rPr>
              <a:t>Alexander &amp; Fabian</a:t>
            </a:r>
          </a:p>
        </p:txBody>
      </p:sp>
    </p:spTree>
    <p:extLst>
      <p:ext uri="{BB962C8B-B14F-4D97-AF65-F5344CB8AC3E}">
        <p14:creationId xmlns:p14="http://schemas.microsoft.com/office/powerpoint/2010/main" val="417547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5387</TotalTime>
  <Words>442</Words>
  <Application>Microsoft Office PowerPoint</Application>
  <PresentationFormat>Widescreen</PresentationFormat>
  <Paragraphs>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Lindqvist, Clas</dc:creator>
  <cp:lastModifiedBy>Lindqvist, Clas</cp:lastModifiedBy>
  <cp:revision>58</cp:revision>
  <dcterms:created xsi:type="dcterms:W3CDTF">2022-08-18T13:19:23Z</dcterms:created>
  <dcterms:modified xsi:type="dcterms:W3CDTF">2024-08-29T18:44:13Z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2022-08-18T13:19:23Z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6bc36f2b-91f2-4c66-ba36-bd3489da6cbf</vt:lpwstr>
  </property>
  <property fmtid="{D5CDD505-2E9C-101B-9397-08002B2CF9AE}" pid="8" name="MSIP_Label_7fea2623-af8f-4fb8-b1cf-b63cc8e496aa_ContentBits">
    <vt:lpwstr>0</vt:lpwstr>
  </property>
</Properties>
</file>