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nergård, Göran (G.I)" userId="85db9f3a-044f-4ed0-aa8a-6a433ed61d9a" providerId="ADAL" clId="{8E3353F0-63DC-491A-B21C-3060A5EF98AE}"/>
    <pc:docChg chg="undo redo custSel addSld modSld">
      <pc:chgData name="Innergård, Göran (G.I)" userId="85db9f3a-044f-4ed0-aa8a-6a433ed61d9a" providerId="ADAL" clId="{8E3353F0-63DC-491A-B21C-3060A5EF98AE}" dt="2024-08-29T16:53:47.504" v="3193" actId="20577"/>
      <pc:docMkLst>
        <pc:docMk/>
      </pc:docMkLst>
      <pc:sldChg chg="modSp mod">
        <pc:chgData name="Innergård, Göran (G.I)" userId="85db9f3a-044f-4ed0-aa8a-6a433ed61d9a" providerId="ADAL" clId="{8E3353F0-63DC-491A-B21C-3060A5EF98AE}" dt="2024-08-29T15:39:26.419" v="1393" actId="20577"/>
        <pc:sldMkLst>
          <pc:docMk/>
          <pc:sldMk cId="1719466483" sldId="257"/>
        </pc:sldMkLst>
        <pc:spChg chg="mod">
          <ac:chgData name="Innergård, Göran (G.I)" userId="85db9f3a-044f-4ed0-aa8a-6a433ed61d9a" providerId="ADAL" clId="{8E3353F0-63DC-491A-B21C-3060A5EF98AE}" dt="2024-08-29T15:39:26.419" v="1393" actId="20577"/>
          <ac:spMkLst>
            <pc:docMk/>
            <pc:sldMk cId="1719466483" sldId="257"/>
            <ac:spMk id="4" creationId="{5302D9DA-A646-1B7D-D829-A160C0574A56}"/>
          </ac:spMkLst>
        </pc:spChg>
        <pc:spChg chg="mod">
          <ac:chgData name="Innergård, Göran (G.I)" userId="85db9f3a-044f-4ed0-aa8a-6a433ed61d9a" providerId="ADAL" clId="{8E3353F0-63DC-491A-B21C-3060A5EF98AE}" dt="2024-08-29T15:34:55.217" v="1227" actId="20577"/>
          <ac:spMkLst>
            <pc:docMk/>
            <pc:sldMk cId="1719466483" sldId="257"/>
            <ac:spMk id="5" creationId="{E6F348C0-3ED3-33C1-A145-FE97EC9816B5}"/>
          </ac:spMkLst>
        </pc:spChg>
      </pc:sldChg>
      <pc:sldChg chg="modSp mod">
        <pc:chgData name="Innergård, Göran (G.I)" userId="85db9f3a-044f-4ed0-aa8a-6a433ed61d9a" providerId="ADAL" clId="{8E3353F0-63DC-491A-B21C-3060A5EF98AE}" dt="2024-08-29T16:35:08.024" v="2349" actId="20577"/>
        <pc:sldMkLst>
          <pc:docMk/>
          <pc:sldMk cId="1553648006" sldId="258"/>
        </pc:sldMkLst>
        <pc:spChg chg="mod">
          <ac:chgData name="Innergård, Göran (G.I)" userId="85db9f3a-044f-4ed0-aa8a-6a433ed61d9a" providerId="ADAL" clId="{8E3353F0-63DC-491A-B21C-3060A5EF98AE}" dt="2024-08-29T15:41:56.654" v="1501" actId="20577"/>
          <ac:spMkLst>
            <pc:docMk/>
            <pc:sldMk cId="1553648006" sldId="258"/>
            <ac:spMk id="3" creationId="{B0503387-D69A-0031-E7F0-A986D03435AB}"/>
          </ac:spMkLst>
        </pc:spChg>
        <pc:spChg chg="mod">
          <ac:chgData name="Innergård, Göran (G.I)" userId="85db9f3a-044f-4ed0-aa8a-6a433ed61d9a" providerId="ADAL" clId="{8E3353F0-63DC-491A-B21C-3060A5EF98AE}" dt="2024-08-29T16:35:08.024" v="2349" actId="20577"/>
          <ac:spMkLst>
            <pc:docMk/>
            <pc:sldMk cId="1553648006" sldId="258"/>
            <ac:spMk id="4" creationId="{C002CCCB-DE64-2A6F-6EBF-816CE14708EA}"/>
          </ac:spMkLst>
        </pc:spChg>
        <pc:spChg chg="mod">
          <ac:chgData name="Innergård, Göran (G.I)" userId="85db9f3a-044f-4ed0-aa8a-6a433ed61d9a" providerId="ADAL" clId="{8E3353F0-63DC-491A-B21C-3060A5EF98AE}" dt="2024-08-29T15:17:55.886" v="126" actId="313"/>
          <ac:spMkLst>
            <pc:docMk/>
            <pc:sldMk cId="1553648006" sldId="258"/>
            <ac:spMk id="5" creationId="{E7834081-9D48-4D1F-D9AC-3739BB4D067B}"/>
          </ac:spMkLst>
        </pc:spChg>
        <pc:spChg chg="mod">
          <ac:chgData name="Innergård, Göran (G.I)" userId="85db9f3a-044f-4ed0-aa8a-6a433ed61d9a" providerId="ADAL" clId="{8E3353F0-63DC-491A-B21C-3060A5EF98AE}" dt="2024-08-29T15:39:05.742" v="1377" actId="20577"/>
          <ac:spMkLst>
            <pc:docMk/>
            <pc:sldMk cId="1553648006" sldId="258"/>
            <ac:spMk id="6" creationId="{7109482A-1355-E8DF-7F03-57D7BD7BCF7A}"/>
          </ac:spMkLst>
        </pc:spChg>
      </pc:sldChg>
      <pc:sldChg chg="modSp mod">
        <pc:chgData name="Innergård, Göran (G.I)" userId="85db9f3a-044f-4ed0-aa8a-6a433ed61d9a" providerId="ADAL" clId="{8E3353F0-63DC-491A-B21C-3060A5EF98AE}" dt="2024-08-29T16:53:47.504" v="3193" actId="20577"/>
        <pc:sldMkLst>
          <pc:docMk/>
          <pc:sldMk cId="3984952339" sldId="259"/>
        </pc:sldMkLst>
        <pc:spChg chg="mod">
          <ac:chgData name="Innergård, Göran (G.I)" userId="85db9f3a-044f-4ed0-aa8a-6a433ed61d9a" providerId="ADAL" clId="{8E3353F0-63DC-491A-B21C-3060A5EF98AE}" dt="2024-08-29T16:53:47.504" v="3193" actId="20577"/>
          <ac:spMkLst>
            <pc:docMk/>
            <pc:sldMk cId="3984952339" sldId="259"/>
            <ac:spMk id="2" creationId="{CDAE29FE-4104-EB7A-A29C-B1D13BBE264F}"/>
          </ac:spMkLst>
        </pc:spChg>
        <pc:spChg chg="mod">
          <ac:chgData name="Innergård, Göran (G.I)" userId="85db9f3a-044f-4ed0-aa8a-6a433ed61d9a" providerId="ADAL" clId="{8E3353F0-63DC-491A-B21C-3060A5EF98AE}" dt="2024-08-29T15:18:19.428" v="131" actId="20577"/>
          <ac:spMkLst>
            <pc:docMk/>
            <pc:sldMk cId="3984952339" sldId="259"/>
            <ac:spMk id="3" creationId="{E794CB0C-05DF-FC22-E65B-304F5538B8D0}"/>
          </ac:spMkLst>
        </pc:spChg>
        <pc:spChg chg="mod">
          <ac:chgData name="Innergård, Göran (G.I)" userId="85db9f3a-044f-4ed0-aa8a-6a433ed61d9a" providerId="ADAL" clId="{8E3353F0-63DC-491A-B21C-3060A5EF98AE}" dt="2024-08-29T16:52:23.842" v="3162" actId="20577"/>
          <ac:spMkLst>
            <pc:docMk/>
            <pc:sldMk cId="3984952339" sldId="259"/>
            <ac:spMk id="4" creationId="{1A8666A0-7C69-C5EF-AA32-491008F95B19}"/>
          </ac:spMkLst>
        </pc:spChg>
        <pc:spChg chg="mod">
          <ac:chgData name="Innergård, Göran (G.I)" userId="85db9f3a-044f-4ed0-aa8a-6a433ed61d9a" providerId="ADAL" clId="{8E3353F0-63DC-491A-B21C-3060A5EF98AE}" dt="2024-08-29T15:22:17.006" v="520" actId="20577"/>
          <ac:spMkLst>
            <pc:docMk/>
            <pc:sldMk cId="3984952339" sldId="259"/>
            <ac:spMk id="5" creationId="{D319AA52-2C54-7F10-0636-430B943A5B0E}"/>
          </ac:spMkLst>
        </pc:spChg>
        <pc:spChg chg="mod">
          <ac:chgData name="Innergård, Göran (G.I)" userId="85db9f3a-044f-4ed0-aa8a-6a433ed61d9a" providerId="ADAL" clId="{8E3353F0-63DC-491A-B21C-3060A5EF98AE}" dt="2024-08-29T16:53:07.727" v="3176" actId="20577"/>
          <ac:spMkLst>
            <pc:docMk/>
            <pc:sldMk cId="3984952339" sldId="259"/>
            <ac:spMk id="6" creationId="{CDDCE0DB-D469-549D-A633-1919E5B137B6}"/>
          </ac:spMkLst>
        </pc:spChg>
      </pc:sldChg>
      <pc:sldChg chg="modSp new mod">
        <pc:chgData name="Innergård, Göran (G.I)" userId="85db9f3a-044f-4ed0-aa8a-6a433ed61d9a" providerId="ADAL" clId="{8E3353F0-63DC-491A-B21C-3060A5EF98AE}" dt="2024-08-29T15:45:48.635" v="1587" actId="20577"/>
        <pc:sldMkLst>
          <pc:docMk/>
          <pc:sldMk cId="769386792" sldId="260"/>
        </pc:sldMkLst>
        <pc:spChg chg="mod">
          <ac:chgData name="Innergård, Göran (G.I)" userId="85db9f3a-044f-4ed0-aa8a-6a433ed61d9a" providerId="ADAL" clId="{8E3353F0-63DC-491A-B21C-3060A5EF98AE}" dt="2024-08-29T15:38:56.750" v="1374" actId="115"/>
          <ac:spMkLst>
            <pc:docMk/>
            <pc:sldMk cId="769386792" sldId="260"/>
            <ac:spMk id="2" creationId="{FA64C594-F6D4-0DA4-BEEA-DF281823D22D}"/>
          </ac:spMkLst>
        </pc:spChg>
        <pc:spChg chg="mod">
          <ac:chgData name="Innergård, Göran (G.I)" userId="85db9f3a-044f-4ed0-aa8a-6a433ed61d9a" providerId="ADAL" clId="{8E3353F0-63DC-491A-B21C-3060A5EF98AE}" dt="2024-08-29T15:23:38.442" v="600" actId="20577"/>
          <ac:spMkLst>
            <pc:docMk/>
            <pc:sldMk cId="769386792" sldId="260"/>
            <ac:spMk id="3" creationId="{B8528151-4E40-9FD2-F3E4-B5A566E13F36}"/>
          </ac:spMkLst>
        </pc:spChg>
        <pc:spChg chg="mod">
          <ac:chgData name="Innergård, Göran (G.I)" userId="85db9f3a-044f-4ed0-aa8a-6a433ed61d9a" providerId="ADAL" clId="{8E3353F0-63DC-491A-B21C-3060A5EF98AE}" dt="2024-08-29T15:44:54.699" v="1562" actId="27636"/>
          <ac:spMkLst>
            <pc:docMk/>
            <pc:sldMk cId="769386792" sldId="260"/>
            <ac:spMk id="4" creationId="{048AF141-4932-4E59-9859-96D61166584F}"/>
          </ac:spMkLst>
        </pc:spChg>
        <pc:spChg chg="mod">
          <ac:chgData name="Innergård, Göran (G.I)" userId="85db9f3a-044f-4ed0-aa8a-6a433ed61d9a" providerId="ADAL" clId="{8E3353F0-63DC-491A-B21C-3060A5EF98AE}" dt="2024-08-29T15:26:42.718" v="956" actId="20577"/>
          <ac:spMkLst>
            <pc:docMk/>
            <pc:sldMk cId="769386792" sldId="260"/>
            <ac:spMk id="5" creationId="{EA0B219E-2AE4-6BE3-5AD6-E0CF1E114DA1}"/>
          </ac:spMkLst>
        </pc:spChg>
        <pc:spChg chg="mod">
          <ac:chgData name="Innergård, Göran (G.I)" userId="85db9f3a-044f-4ed0-aa8a-6a433ed61d9a" providerId="ADAL" clId="{8E3353F0-63DC-491A-B21C-3060A5EF98AE}" dt="2024-08-29T15:45:48.635" v="1587" actId="20577"/>
          <ac:spMkLst>
            <pc:docMk/>
            <pc:sldMk cId="769386792" sldId="260"/>
            <ac:spMk id="6" creationId="{87C8AF25-9F23-D3B7-C2B8-28A1D5C59FF4}"/>
          </ac:spMkLst>
        </pc:spChg>
      </pc:sldChg>
      <pc:sldChg chg="addSp delSp modSp new mod modClrScheme chgLayout">
        <pc:chgData name="Innergård, Göran (G.I)" userId="85db9f3a-044f-4ed0-aa8a-6a433ed61d9a" providerId="ADAL" clId="{8E3353F0-63DC-491A-B21C-3060A5EF98AE}" dt="2024-08-29T16:44:49.813" v="3052" actId="20577"/>
        <pc:sldMkLst>
          <pc:docMk/>
          <pc:sldMk cId="870506393" sldId="261"/>
        </pc:sldMkLst>
        <pc:spChg chg="mod ord">
          <ac:chgData name="Innergård, Göran (G.I)" userId="85db9f3a-044f-4ed0-aa8a-6a433ed61d9a" providerId="ADAL" clId="{8E3353F0-63DC-491A-B21C-3060A5EF98AE}" dt="2024-08-29T15:48:02.996" v="1662" actId="20577"/>
          <ac:spMkLst>
            <pc:docMk/>
            <pc:sldMk cId="870506393" sldId="261"/>
            <ac:spMk id="2" creationId="{9EFD5494-0EFD-1C9C-3B1A-24EC510E34A8}"/>
          </ac:spMkLst>
        </pc:spChg>
        <pc:spChg chg="mod ord">
          <ac:chgData name="Innergård, Göran (G.I)" userId="85db9f3a-044f-4ed0-aa8a-6a433ed61d9a" providerId="ADAL" clId="{8E3353F0-63DC-491A-B21C-3060A5EF98AE}" dt="2024-08-29T16:44:49.813" v="3052" actId="20577"/>
          <ac:spMkLst>
            <pc:docMk/>
            <pc:sldMk cId="870506393" sldId="261"/>
            <ac:spMk id="3" creationId="{0EFF0252-AC08-269D-357D-0E8860E1C8E6}"/>
          </ac:spMkLst>
        </pc:spChg>
        <pc:spChg chg="del mod ord">
          <ac:chgData name="Innergård, Göran (G.I)" userId="85db9f3a-044f-4ed0-aa8a-6a433ed61d9a" providerId="ADAL" clId="{8E3353F0-63DC-491A-B21C-3060A5EF98AE}" dt="2024-08-29T15:47:10.256" v="1611" actId="700"/>
          <ac:spMkLst>
            <pc:docMk/>
            <pc:sldMk cId="870506393" sldId="261"/>
            <ac:spMk id="4" creationId="{E653F78D-92A4-6A58-275F-EDB7BD11BF0E}"/>
          </ac:spMkLst>
        </pc:spChg>
        <pc:spChg chg="del">
          <ac:chgData name="Innergård, Göran (G.I)" userId="85db9f3a-044f-4ed0-aa8a-6a433ed61d9a" providerId="ADAL" clId="{8E3353F0-63DC-491A-B21C-3060A5EF98AE}" dt="2024-08-29T15:47:10.256" v="1611" actId="700"/>
          <ac:spMkLst>
            <pc:docMk/>
            <pc:sldMk cId="870506393" sldId="261"/>
            <ac:spMk id="5" creationId="{EAAD11EC-4BFF-EA04-58D0-22C6BE48771F}"/>
          </ac:spMkLst>
        </pc:spChg>
        <pc:spChg chg="del mod ord">
          <ac:chgData name="Innergård, Göran (G.I)" userId="85db9f3a-044f-4ed0-aa8a-6a433ed61d9a" providerId="ADAL" clId="{8E3353F0-63DC-491A-B21C-3060A5EF98AE}" dt="2024-08-29T15:47:10.256" v="1611" actId="700"/>
          <ac:spMkLst>
            <pc:docMk/>
            <pc:sldMk cId="870506393" sldId="261"/>
            <ac:spMk id="6" creationId="{24FE721B-1072-D4D8-A166-08726CA552AC}"/>
          </ac:spMkLst>
        </pc:spChg>
        <pc:spChg chg="add mod ord">
          <ac:chgData name="Innergård, Göran (G.I)" userId="85db9f3a-044f-4ed0-aa8a-6a433ed61d9a" providerId="ADAL" clId="{8E3353F0-63DC-491A-B21C-3060A5EF98AE}" dt="2024-08-29T16:32:57.072" v="2315" actId="20577"/>
          <ac:spMkLst>
            <pc:docMk/>
            <pc:sldMk cId="870506393" sldId="261"/>
            <ac:spMk id="7" creationId="{324EE900-E443-B73E-0AC2-42730DC2903C}"/>
          </ac:spMkLst>
        </pc:spChg>
      </pc:sldChg>
      <pc:sldChg chg="modSp new mod">
        <pc:chgData name="Innergård, Göran (G.I)" userId="85db9f3a-044f-4ed0-aa8a-6a433ed61d9a" providerId="ADAL" clId="{8E3353F0-63DC-491A-B21C-3060A5EF98AE}" dt="2024-08-29T16:43:29.932" v="3026" actId="20577"/>
        <pc:sldMkLst>
          <pc:docMk/>
          <pc:sldMk cId="719756218" sldId="262"/>
        </pc:sldMkLst>
        <pc:spChg chg="mod">
          <ac:chgData name="Innergård, Göran (G.I)" userId="85db9f3a-044f-4ed0-aa8a-6a433ed61d9a" providerId="ADAL" clId="{8E3353F0-63DC-491A-B21C-3060A5EF98AE}" dt="2024-08-29T16:36:28.166" v="2399" actId="20577"/>
          <ac:spMkLst>
            <pc:docMk/>
            <pc:sldMk cId="719756218" sldId="262"/>
            <ac:spMk id="2" creationId="{0F8DEBD2-91BE-10D0-39F7-F0CA6C56EC7D}"/>
          </ac:spMkLst>
        </pc:spChg>
        <pc:spChg chg="mod">
          <ac:chgData name="Innergård, Göran (G.I)" userId="85db9f3a-044f-4ed0-aa8a-6a433ed61d9a" providerId="ADAL" clId="{8E3353F0-63DC-491A-B21C-3060A5EF98AE}" dt="2024-08-29T16:42:53.688" v="2984" actId="20577"/>
          <ac:spMkLst>
            <pc:docMk/>
            <pc:sldMk cId="719756218" sldId="262"/>
            <ac:spMk id="3" creationId="{65C1F8F5-18A4-704C-3506-1328452BE981}"/>
          </ac:spMkLst>
        </pc:spChg>
        <pc:spChg chg="mod">
          <ac:chgData name="Innergård, Göran (G.I)" userId="85db9f3a-044f-4ed0-aa8a-6a433ed61d9a" providerId="ADAL" clId="{8E3353F0-63DC-491A-B21C-3060A5EF98AE}" dt="2024-08-29T16:43:29.932" v="3026" actId="20577"/>
          <ac:spMkLst>
            <pc:docMk/>
            <pc:sldMk cId="719756218" sldId="262"/>
            <ac:spMk id="4" creationId="{00142A5D-8516-440F-BB2C-83A86E03D11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DE11E-B807-A34F-C114-3996FFEC92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0A784A-202C-4F2B-6FE9-BF38CB04A2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59B17-2132-4BCA-6E4C-1CB74481D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2D963-BDFF-BD7B-BD17-4A4D73C44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D5C8D-A4BB-1F69-EED0-DF7E42208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518399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E1EC1-74FE-36CE-3C44-FC6A8441E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FFA757-EA92-ECB7-A233-A7DB702E7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7FEF6-4A06-F921-130D-F22659B29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E59AB-FABD-133E-61DE-E46EC61A6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58C94-1647-4D38-BD7F-032766FF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21416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D0B216-8381-5801-2DC2-D51E1F9DEE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93ABF7-369A-3B7C-EAC3-6EE28ACDD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2CE0C-D277-E7DA-9FC3-B8429478C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F51F6-2F40-9DFB-BFE3-D92306A59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9BE3A-E1ED-EFEA-AEA3-F30533481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4856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09D32-7D63-1ED0-B3EB-628007889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5B036-59D0-E410-9525-F7C7D90E4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D4E26-6326-F20F-D4A6-5D6C8317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1BBB4-837E-EA67-32F4-3215C2F75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EF145-1337-86E6-1E87-E82231BB9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879339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23F96-58BB-F9A8-B637-78DA51DBF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A49D82-3167-D029-EFDD-032339E26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23024-AD95-B4FF-497E-17DDC8018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0CE18-45C5-7B9A-7FEC-88F9648B2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93F92-7B91-BCCA-8867-00A2B9D2E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21254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BC6D7-B63A-2D7B-747E-0716DBD83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CE48C-313A-1B16-5BAD-D67CABF4E4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6D195A-A9BE-BB42-8796-775AEFFE7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DA7D91-0F44-A945-D975-C92EA1A1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6B36C-0571-EE3E-43EC-D34E511F9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61C1F5-D33C-2271-A04C-AF1FF4EB5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18540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72744-80E8-C998-B2B4-8D860C06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F9CC18-FE79-40A4-C3E4-9AFD89525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75BE1-950A-A93C-C7D0-96083638F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391C8-459D-CC5A-FB07-6858C61E6B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2F9E06-E6A7-FDA7-06E5-BE7C8B748E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13CC35-D601-E588-F8DA-D9DF0BB2E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DD5FD0-D25F-B499-D8F1-B7FB529C9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1AB7B8-B0D4-98D1-CD44-F786CB3D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1255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AA898-9808-4A7F-DC67-295C5F26C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D1DCA2-0F7B-DC9F-2412-43A1069B7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E87DEB-C4BE-5278-DD0E-F38557008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174C28-8AE3-1445-016D-008A64CA6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04002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32F039-C778-8C37-82AA-7731AD6BE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AB4BC1-E598-EDEE-7859-4BC68A785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B067-2CB5-46DA-8493-39BB91F07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9978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3655C-5F13-BC77-7592-B570C6E49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5259C-4730-87CE-8289-17436A93F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F4788-7991-2FD0-D697-C818B14EF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7935D-993A-DA7C-4EEE-84F56AAA7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471A4C-0BB3-A592-44D4-5B8D195BA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400680-792D-A1D2-9F0A-21DE5712E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4344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8E9C6-9FEC-8D38-66D5-B31534C1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CA2162-577B-596A-775F-59FA91C3EF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CA4BEC-4CA3-3EDD-3D44-43A42651B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EBD098-281B-9B20-A13B-CFB6A1C6A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D8096B-0FF1-4B4E-1959-4E71BFCB3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A4111-067D-D7D5-EB31-AF96DA810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298144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5B1123-F366-D2D4-EF96-40B7CCD84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FD678-56C5-8D4B-3CBB-E49346D81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EDD6B-BCA0-FD2D-AAEB-DE63BF12C7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E66E9E-221A-4EC8-B94E-7C0210EA6B1C}" type="datetimeFigureOut">
              <a:rPr lang="en-SE" smtClean="0"/>
              <a:t>2024-08-29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F9F76-DAF0-66A1-5501-9F46E7A9FC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A260B-A504-B555-E02C-998EEC31D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7F57A0-78BC-4BF6-8AD1-6E825445F64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50101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67AA2-5BEC-D240-90A4-7019139E1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Fysträning</a:t>
            </a:r>
            <a:r>
              <a:rPr lang="en-US" dirty="0"/>
              <a:t> J20</a:t>
            </a:r>
            <a:endParaRPr lang="en-SE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BFD362E-7079-DA51-F2D7-05E865C092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 err="1"/>
              <a:t>Förutsättningar</a:t>
            </a:r>
            <a:endParaRPr lang="en-SE" u="sng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02D9DA-A646-1B7D-D829-A160C0574A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3 </a:t>
            </a:r>
            <a:r>
              <a:rPr lang="en-US" dirty="0" err="1"/>
              <a:t>ggr</a:t>
            </a:r>
            <a:r>
              <a:rPr lang="en-US" dirty="0"/>
              <a:t>/</a:t>
            </a:r>
            <a:r>
              <a:rPr lang="en-US" dirty="0" err="1"/>
              <a:t>vecka</a:t>
            </a:r>
            <a:endParaRPr lang="en-US" dirty="0"/>
          </a:p>
          <a:p>
            <a:r>
              <a:rPr lang="en-US" dirty="0"/>
              <a:t>30-40 min, (</a:t>
            </a:r>
            <a:r>
              <a:rPr lang="en-US" dirty="0" err="1"/>
              <a:t>inklusive</a:t>
            </a:r>
            <a:r>
              <a:rPr lang="en-US" dirty="0"/>
              <a:t> </a:t>
            </a:r>
            <a:r>
              <a:rPr lang="en-US" dirty="0" err="1"/>
              <a:t>uppvärmning</a:t>
            </a:r>
            <a:r>
              <a:rPr lang="en-US" dirty="0"/>
              <a:t>), </a:t>
            </a:r>
            <a:r>
              <a:rPr lang="en-US" dirty="0" err="1"/>
              <a:t>före</a:t>
            </a:r>
            <a:r>
              <a:rPr lang="en-US" dirty="0"/>
              <a:t> </a:t>
            </a:r>
            <a:r>
              <a:rPr lang="en-US" dirty="0" err="1"/>
              <a:t>ispasset</a:t>
            </a:r>
            <a:r>
              <a:rPr lang="en-US" dirty="0"/>
              <a:t>.</a:t>
            </a:r>
          </a:p>
          <a:p>
            <a:r>
              <a:rPr lang="en-US" dirty="0" err="1"/>
              <a:t>Tillgång</a:t>
            </a:r>
            <a:r>
              <a:rPr lang="en-US" dirty="0"/>
              <a:t> till </a:t>
            </a:r>
            <a:r>
              <a:rPr lang="en-US" dirty="0" err="1"/>
              <a:t>litet</a:t>
            </a:r>
            <a:r>
              <a:rPr lang="en-US" dirty="0"/>
              <a:t> gym, </a:t>
            </a:r>
            <a:r>
              <a:rPr lang="en-US" dirty="0" err="1"/>
              <a:t>ute</a:t>
            </a:r>
            <a:r>
              <a:rPr lang="en-US" dirty="0"/>
              <a:t> </a:t>
            </a:r>
            <a:r>
              <a:rPr lang="en-US" dirty="0" err="1"/>
              <a:t>miljön</a:t>
            </a:r>
            <a:r>
              <a:rPr lang="en-US" dirty="0"/>
              <a:t> runt </a:t>
            </a:r>
            <a:r>
              <a:rPr lang="en-US" dirty="0" err="1"/>
              <a:t>Tuve</a:t>
            </a:r>
            <a:r>
              <a:rPr lang="en-US" dirty="0"/>
              <a:t> </a:t>
            </a:r>
            <a:r>
              <a:rPr lang="en-US" dirty="0" err="1"/>
              <a:t>ishall</a:t>
            </a:r>
            <a:r>
              <a:rPr lang="en-US" dirty="0"/>
              <a:t>, </a:t>
            </a:r>
            <a:r>
              <a:rPr lang="en-US" dirty="0" err="1"/>
              <a:t>samt</a:t>
            </a:r>
            <a:r>
              <a:rPr lang="en-US" dirty="0"/>
              <a:t> lite </a:t>
            </a:r>
            <a:r>
              <a:rPr lang="en-US" dirty="0" err="1"/>
              <a:t>utrustning</a:t>
            </a:r>
            <a:r>
              <a:rPr lang="en-US" dirty="0"/>
              <a:t> för </a:t>
            </a:r>
            <a:r>
              <a:rPr lang="en-US" dirty="0" err="1"/>
              <a:t>plyometrisk</a:t>
            </a:r>
            <a:r>
              <a:rPr lang="en-US" dirty="0"/>
              <a:t> </a:t>
            </a:r>
            <a:r>
              <a:rPr lang="en-US" dirty="0" err="1"/>
              <a:t>träning</a:t>
            </a:r>
            <a:r>
              <a:rPr lang="en-US" dirty="0"/>
              <a:t>.</a:t>
            </a:r>
          </a:p>
          <a:p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slutkörd</a:t>
            </a:r>
            <a:r>
              <a:rPr lang="en-US" dirty="0"/>
              <a:t> </a:t>
            </a:r>
            <a:r>
              <a:rPr lang="en-US" dirty="0" err="1"/>
              <a:t>när</a:t>
            </a:r>
            <a:r>
              <a:rPr lang="en-US" dirty="0"/>
              <a:t> </a:t>
            </a:r>
            <a:r>
              <a:rPr lang="en-US" dirty="0" err="1"/>
              <a:t>ispasset</a:t>
            </a:r>
            <a:r>
              <a:rPr lang="en-US" dirty="0"/>
              <a:t> </a:t>
            </a:r>
            <a:r>
              <a:rPr lang="en-US" dirty="0" err="1"/>
              <a:t>börjar</a:t>
            </a:r>
            <a:endParaRPr lang="en-SE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14F2B4B-E94A-A2A7-3212-B0C67B4CCE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u="sng" dirty="0" err="1"/>
              <a:t>Mål</a:t>
            </a:r>
            <a:r>
              <a:rPr lang="en-US" u="sng" dirty="0"/>
              <a:t> med </a:t>
            </a:r>
            <a:r>
              <a:rPr lang="en-US" u="sng" dirty="0" err="1"/>
              <a:t>fysen</a:t>
            </a:r>
            <a:endParaRPr lang="en-SE" u="sng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F348C0-3ED3-33C1-A145-FE97EC9816B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Snabbare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isen</a:t>
            </a:r>
            <a:endParaRPr lang="en-US" dirty="0"/>
          </a:p>
          <a:p>
            <a:r>
              <a:rPr lang="en-US" dirty="0" err="1"/>
              <a:t>Starkare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isen</a:t>
            </a:r>
            <a:endParaRPr lang="en-US" dirty="0"/>
          </a:p>
          <a:p>
            <a:r>
              <a:rPr lang="en-US" dirty="0" err="1"/>
              <a:t>Undvika</a:t>
            </a:r>
            <a:r>
              <a:rPr lang="en-US" dirty="0"/>
              <a:t> </a:t>
            </a:r>
            <a:r>
              <a:rPr lang="en-US" dirty="0" err="1"/>
              <a:t>skador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(Redan </a:t>
            </a:r>
            <a:r>
              <a:rPr lang="en-US" dirty="0" err="1"/>
              <a:t>varm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“</a:t>
            </a:r>
            <a:r>
              <a:rPr lang="en-US" dirty="0" err="1"/>
              <a:t>taggad</a:t>
            </a:r>
            <a:r>
              <a:rPr lang="en-US" dirty="0"/>
              <a:t>” </a:t>
            </a:r>
            <a:r>
              <a:rPr lang="en-US" dirty="0" err="1"/>
              <a:t>inför</a:t>
            </a:r>
            <a:r>
              <a:rPr lang="en-US" dirty="0"/>
              <a:t>  start av </a:t>
            </a:r>
            <a:r>
              <a:rPr lang="en-US" dirty="0" err="1"/>
              <a:t>ispasset</a:t>
            </a:r>
            <a:r>
              <a:rPr lang="en-US" dirty="0"/>
              <a:t>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71946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6689A-F1AC-F3A4-8B7A-976DB79DE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Själva</a:t>
            </a:r>
            <a:r>
              <a:rPr lang="en-US" dirty="0"/>
              <a:t> </a:t>
            </a:r>
            <a:r>
              <a:rPr lang="en-US" dirty="0" err="1"/>
              <a:t>fys</a:t>
            </a:r>
            <a:r>
              <a:rPr lang="en-US" dirty="0"/>
              <a:t> </a:t>
            </a:r>
            <a:r>
              <a:rPr lang="en-US" dirty="0" err="1"/>
              <a:t>delen</a:t>
            </a:r>
            <a:r>
              <a:rPr lang="en-US" dirty="0"/>
              <a:t>?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03387-D69A-0031-E7F0-A986D03435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Vilken</a:t>
            </a:r>
            <a:r>
              <a:rPr lang="en-US" dirty="0"/>
              <a:t> </a:t>
            </a:r>
            <a:r>
              <a:rPr lang="en-US" dirty="0" err="1"/>
              <a:t>typ</a:t>
            </a:r>
            <a:r>
              <a:rPr lang="en-US" dirty="0"/>
              <a:t> av </a:t>
            </a:r>
            <a:r>
              <a:rPr lang="en-US" dirty="0" err="1"/>
              <a:t>träning</a:t>
            </a:r>
            <a:r>
              <a:rPr lang="en-US" dirty="0"/>
              <a:t> </a:t>
            </a:r>
            <a:r>
              <a:rPr lang="en-US" dirty="0" err="1"/>
              <a:t>behöver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nå</a:t>
            </a:r>
            <a:r>
              <a:rPr lang="en-US" dirty="0"/>
              <a:t> </a:t>
            </a:r>
            <a:r>
              <a:rPr lang="en-US" dirty="0" err="1"/>
              <a:t>målen</a:t>
            </a:r>
            <a:r>
              <a:rPr lang="en-US" dirty="0"/>
              <a:t>?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02CCCB-DE64-2A6F-6EBF-816CE14708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Styrka</a:t>
            </a:r>
            <a:r>
              <a:rPr lang="en-US" dirty="0"/>
              <a:t>, (</a:t>
            </a:r>
            <a:r>
              <a:rPr lang="en-US" dirty="0" err="1"/>
              <a:t>mera</a:t>
            </a:r>
            <a:r>
              <a:rPr lang="en-US" dirty="0"/>
              <a:t> </a:t>
            </a:r>
            <a:r>
              <a:rPr lang="en-US" dirty="0" err="1"/>
              <a:t>hästkrafter</a:t>
            </a:r>
            <a:r>
              <a:rPr lang="en-US" dirty="0"/>
              <a:t> i </a:t>
            </a:r>
            <a:r>
              <a:rPr lang="en-US" dirty="0" err="1"/>
              <a:t>kroppen</a:t>
            </a:r>
            <a:r>
              <a:rPr lang="en-US" dirty="0"/>
              <a:t>)</a:t>
            </a:r>
          </a:p>
          <a:p>
            <a:r>
              <a:rPr lang="en-US" dirty="0" err="1"/>
              <a:t>Snabbhet</a:t>
            </a:r>
            <a:r>
              <a:rPr lang="en-US" dirty="0"/>
              <a:t> (</a:t>
            </a:r>
            <a:r>
              <a:rPr lang="en-US" dirty="0" err="1"/>
              <a:t>röra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armar</a:t>
            </a:r>
            <a:r>
              <a:rPr lang="en-US" dirty="0"/>
              <a:t>/ben </a:t>
            </a:r>
            <a:r>
              <a:rPr lang="en-US" dirty="0" err="1"/>
              <a:t>fortast</a:t>
            </a:r>
            <a:r>
              <a:rPr lang="en-US" dirty="0"/>
              <a:t> </a:t>
            </a:r>
            <a:r>
              <a:rPr lang="en-US" dirty="0" err="1"/>
              <a:t>möjligt</a:t>
            </a:r>
            <a:r>
              <a:rPr lang="en-US" dirty="0"/>
              <a:t> för dig, </a:t>
            </a:r>
            <a:r>
              <a:rPr lang="en-US" dirty="0" err="1"/>
              <a:t>typ</a:t>
            </a:r>
            <a:r>
              <a:rPr lang="en-US" dirty="0"/>
              <a:t> 10m “rush” </a:t>
            </a:r>
            <a:r>
              <a:rPr lang="en-US" dirty="0" err="1"/>
              <a:t>helt</a:t>
            </a:r>
            <a:r>
              <a:rPr lang="en-US" dirty="0"/>
              <a:t> </a:t>
            </a:r>
            <a:r>
              <a:rPr lang="en-US" dirty="0" err="1"/>
              <a:t>utvilad</a:t>
            </a:r>
            <a:r>
              <a:rPr lang="en-US" dirty="0"/>
              <a:t> </a:t>
            </a:r>
            <a:r>
              <a:rPr lang="en-US" dirty="0" err="1"/>
              <a:t>emellan</a:t>
            </a:r>
            <a:r>
              <a:rPr lang="en-US" dirty="0"/>
              <a:t>.</a:t>
            </a:r>
          </a:p>
          <a:p>
            <a:r>
              <a:rPr lang="en-US" dirty="0" err="1"/>
              <a:t>Kondition</a:t>
            </a:r>
            <a:r>
              <a:rPr lang="en-US" dirty="0"/>
              <a:t>, (</a:t>
            </a:r>
            <a:r>
              <a:rPr lang="en-US" dirty="0" err="1"/>
              <a:t>Aerob</a:t>
            </a:r>
            <a:r>
              <a:rPr lang="en-US" dirty="0"/>
              <a:t>, </a:t>
            </a:r>
            <a:r>
              <a:rPr lang="en-US" dirty="0" err="1"/>
              <a:t>Anaerob</a:t>
            </a:r>
            <a:r>
              <a:rPr lang="en-US" dirty="0"/>
              <a:t>)</a:t>
            </a:r>
          </a:p>
          <a:p>
            <a:pPr lvl="1"/>
            <a:r>
              <a:rPr lang="en-US" sz="1900" dirty="0" err="1"/>
              <a:t>Aerob</a:t>
            </a:r>
            <a:r>
              <a:rPr lang="en-US" sz="1900" dirty="0"/>
              <a:t>=5-10 km </a:t>
            </a:r>
            <a:r>
              <a:rPr lang="en-US" sz="1900" dirty="0" err="1"/>
              <a:t>löpning</a:t>
            </a:r>
            <a:r>
              <a:rPr lang="en-US" sz="1900" dirty="0"/>
              <a:t> </a:t>
            </a:r>
            <a:r>
              <a:rPr lang="en-US" sz="1900" dirty="0" err="1"/>
              <a:t>typ</a:t>
            </a:r>
            <a:endParaRPr lang="en-US" sz="1900" dirty="0"/>
          </a:p>
          <a:p>
            <a:pPr lvl="1"/>
            <a:r>
              <a:rPr lang="en-US" sz="1900" dirty="0" err="1"/>
              <a:t>Anaerob</a:t>
            </a:r>
            <a:r>
              <a:rPr lang="en-US" sz="1900" dirty="0"/>
              <a:t>=</a:t>
            </a:r>
            <a:r>
              <a:rPr lang="en-US" sz="1900" dirty="0" err="1"/>
              <a:t>hårda</a:t>
            </a:r>
            <a:r>
              <a:rPr lang="en-US" sz="1900" dirty="0"/>
              <a:t> </a:t>
            </a:r>
            <a:r>
              <a:rPr lang="en-US" sz="1900" dirty="0" err="1"/>
              <a:t>intervaller</a:t>
            </a:r>
            <a:r>
              <a:rPr lang="en-US" sz="1900" dirty="0"/>
              <a:t> (30s </a:t>
            </a:r>
            <a:r>
              <a:rPr lang="en-US" sz="1900" dirty="0" err="1"/>
              <a:t>hårt</a:t>
            </a:r>
            <a:r>
              <a:rPr lang="en-US" sz="1900" dirty="0"/>
              <a:t>, 60 </a:t>
            </a:r>
            <a:r>
              <a:rPr lang="en-US" sz="1900" dirty="0" err="1"/>
              <a:t>vila</a:t>
            </a:r>
            <a:r>
              <a:rPr lang="en-US" sz="1900" dirty="0"/>
              <a:t>)x3, sedan </a:t>
            </a:r>
            <a:r>
              <a:rPr lang="en-US" sz="1900" dirty="0" err="1"/>
              <a:t>vila</a:t>
            </a:r>
            <a:r>
              <a:rPr lang="en-US" sz="1900" dirty="0"/>
              <a:t> 5 min, </a:t>
            </a:r>
            <a:r>
              <a:rPr lang="en-US" sz="1900" dirty="0" err="1"/>
              <a:t>upprepa</a:t>
            </a:r>
            <a:r>
              <a:rPr lang="en-US" sz="1900" dirty="0"/>
              <a:t> 2 set till. typ..</a:t>
            </a:r>
          </a:p>
          <a:p>
            <a:r>
              <a:rPr lang="en-US" dirty="0" err="1"/>
              <a:t>Plyometrisk</a:t>
            </a:r>
            <a:endParaRPr lang="en-US" dirty="0"/>
          </a:p>
          <a:p>
            <a:pPr lvl="1"/>
            <a:r>
              <a:rPr lang="en-US" sz="1900" dirty="0"/>
              <a:t>=</a:t>
            </a:r>
            <a:r>
              <a:rPr lang="en-US" sz="1900" dirty="0" err="1"/>
              <a:t>Foten</a:t>
            </a:r>
            <a:r>
              <a:rPr lang="en-US" sz="1900" dirty="0"/>
              <a:t> &lt;0,2 s i </a:t>
            </a:r>
            <a:r>
              <a:rPr lang="en-US" sz="1900" dirty="0" err="1"/>
              <a:t>backen</a:t>
            </a:r>
            <a:r>
              <a:rPr lang="en-US" sz="1900" dirty="0"/>
              <a:t> </a:t>
            </a:r>
            <a:r>
              <a:rPr lang="en-US" sz="1900" dirty="0" err="1"/>
              <a:t>övningar</a:t>
            </a:r>
            <a:endParaRPr lang="en-US" sz="1900" dirty="0"/>
          </a:p>
          <a:p>
            <a:pPr>
              <a:lnSpc>
                <a:spcPct val="100000"/>
              </a:lnSpc>
            </a:pPr>
            <a:r>
              <a:rPr lang="en-US" dirty="0" err="1"/>
              <a:t>Rörlighet</a:t>
            </a: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34081-9D48-4D1F-D9AC-3739BB4D06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Vad ger </a:t>
            </a:r>
            <a:r>
              <a:rPr lang="en-US" dirty="0" err="1"/>
              <a:t>mest</a:t>
            </a:r>
            <a:r>
              <a:rPr lang="en-US" dirty="0"/>
              <a:t> “bang for the buck” för er just nu?</a:t>
            </a:r>
            <a:endParaRPr lang="en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09482A-1355-E8DF-7F03-57D7BD7BCF7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Styrka</a:t>
            </a:r>
            <a:r>
              <a:rPr lang="en-US" dirty="0"/>
              <a:t>, (</a:t>
            </a:r>
            <a:r>
              <a:rPr lang="en-US" dirty="0" err="1"/>
              <a:t>explosiv</a:t>
            </a:r>
            <a:r>
              <a:rPr lang="en-US" dirty="0"/>
              <a:t> brutal </a:t>
            </a:r>
            <a:r>
              <a:rPr lang="en-US" dirty="0" err="1"/>
              <a:t>styrka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Styrka</a:t>
            </a:r>
            <a:r>
              <a:rPr lang="en-US" dirty="0"/>
              <a:t> </a:t>
            </a:r>
            <a:r>
              <a:rPr lang="en-US" dirty="0" err="1"/>
              <a:t>uppfyller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målen</a:t>
            </a:r>
            <a:r>
              <a:rPr lang="en-US" dirty="0"/>
              <a:t>!</a:t>
            </a:r>
          </a:p>
          <a:p>
            <a:r>
              <a:rPr lang="en-US" dirty="0" err="1"/>
              <a:t>Snabbare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isen</a:t>
            </a:r>
            <a:endParaRPr lang="en-US" dirty="0"/>
          </a:p>
          <a:p>
            <a:r>
              <a:rPr lang="en-US" dirty="0" err="1"/>
              <a:t>Starkare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isen</a:t>
            </a:r>
            <a:endParaRPr lang="en-US" dirty="0"/>
          </a:p>
          <a:p>
            <a:r>
              <a:rPr lang="en-US" dirty="0" err="1"/>
              <a:t>Undvika</a:t>
            </a:r>
            <a:r>
              <a:rPr lang="en-US" dirty="0"/>
              <a:t> </a:t>
            </a:r>
            <a:r>
              <a:rPr lang="en-US" dirty="0" err="1"/>
              <a:t>skador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(Redan </a:t>
            </a:r>
            <a:r>
              <a:rPr lang="en-US" dirty="0" err="1"/>
              <a:t>varm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“</a:t>
            </a:r>
            <a:r>
              <a:rPr lang="en-US" dirty="0" err="1"/>
              <a:t>taggad</a:t>
            </a:r>
            <a:r>
              <a:rPr lang="en-US" dirty="0"/>
              <a:t>” </a:t>
            </a:r>
            <a:r>
              <a:rPr lang="en-US" dirty="0" err="1"/>
              <a:t>inför</a:t>
            </a:r>
            <a:r>
              <a:rPr lang="en-US" dirty="0"/>
              <a:t>  start av </a:t>
            </a:r>
            <a:r>
              <a:rPr lang="en-US" dirty="0" err="1"/>
              <a:t>ispasset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Dessutom</a:t>
            </a:r>
            <a:r>
              <a:rPr lang="en-US" dirty="0"/>
              <a:t> ger </a:t>
            </a:r>
            <a:r>
              <a:rPr lang="en-US" dirty="0" err="1"/>
              <a:t>styrka</a:t>
            </a:r>
            <a:r>
              <a:rPr lang="en-US" dirty="0"/>
              <a:t> </a:t>
            </a:r>
            <a:r>
              <a:rPr lang="en-US" dirty="0" err="1"/>
              <a:t>rörlighet</a:t>
            </a:r>
            <a:r>
              <a:rPr lang="en-US" dirty="0"/>
              <a:t>, (om </a:t>
            </a:r>
            <a:r>
              <a:rPr lang="en-US" dirty="0" err="1"/>
              <a:t>rätt</a:t>
            </a:r>
            <a:r>
              <a:rPr lang="en-US" dirty="0"/>
              <a:t> </a:t>
            </a:r>
            <a:r>
              <a:rPr lang="en-US" dirty="0" err="1"/>
              <a:t>övning</a:t>
            </a:r>
            <a:r>
              <a:rPr lang="en-US" dirty="0"/>
              <a:t> </a:t>
            </a:r>
            <a:r>
              <a:rPr lang="en-US" dirty="0" err="1"/>
              <a:t>väljs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, </a:t>
            </a:r>
            <a:r>
              <a:rPr lang="en-US" dirty="0" err="1"/>
              <a:t>och</a:t>
            </a:r>
            <a:r>
              <a:rPr lang="en-US" dirty="0"/>
              <a:t> man </a:t>
            </a:r>
            <a:r>
              <a:rPr lang="en-US" dirty="0" err="1"/>
              <a:t>utför</a:t>
            </a:r>
            <a:r>
              <a:rPr lang="en-US" dirty="0"/>
              <a:t> den </a:t>
            </a:r>
            <a:r>
              <a:rPr lang="en-US" dirty="0" err="1"/>
              <a:t>hyffsat</a:t>
            </a:r>
            <a:r>
              <a:rPr lang="en-US" dirty="0"/>
              <a:t>).</a:t>
            </a:r>
          </a:p>
          <a:p>
            <a:endParaRPr lang="en-US" dirty="0"/>
          </a:p>
          <a:p>
            <a:pPr marL="0" indent="0">
              <a:buNone/>
            </a:pP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553648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E29FE-4104-EB7A-A29C-B1D13BBE2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Vad </a:t>
            </a:r>
            <a:r>
              <a:rPr lang="en-US" dirty="0" err="1"/>
              <a:t>missar</a:t>
            </a:r>
            <a:r>
              <a:rPr lang="en-US"/>
              <a:t> vi </a:t>
            </a:r>
            <a:r>
              <a:rPr lang="en-US" dirty="0"/>
              <a:t>om vi </a:t>
            </a:r>
            <a:r>
              <a:rPr lang="en-US" dirty="0" err="1"/>
              <a:t>satsar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“</a:t>
            </a:r>
            <a:r>
              <a:rPr lang="en-US" dirty="0" err="1"/>
              <a:t>styrka</a:t>
            </a:r>
            <a:r>
              <a:rPr lang="en-US" dirty="0"/>
              <a:t> </a:t>
            </a:r>
            <a:r>
              <a:rPr lang="en-US" dirty="0" err="1"/>
              <a:t>först</a:t>
            </a:r>
            <a:r>
              <a:rPr lang="en-US" dirty="0"/>
              <a:t>”?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4CB0C-05DF-FC22-E65B-304F5538B8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Vilken</a:t>
            </a:r>
            <a:r>
              <a:rPr lang="en-US" dirty="0"/>
              <a:t> </a:t>
            </a:r>
            <a:r>
              <a:rPr lang="en-US" dirty="0" err="1"/>
              <a:t>typ</a:t>
            </a:r>
            <a:r>
              <a:rPr lang="en-US" dirty="0"/>
              <a:t> av </a:t>
            </a:r>
            <a:r>
              <a:rPr lang="en-US" dirty="0" err="1"/>
              <a:t>träning</a:t>
            </a:r>
            <a:r>
              <a:rPr lang="en-US" dirty="0"/>
              <a:t> </a:t>
            </a:r>
            <a:r>
              <a:rPr lang="en-US" dirty="0" err="1"/>
              <a:t>får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under </a:t>
            </a:r>
            <a:r>
              <a:rPr lang="en-US" dirty="0" err="1"/>
              <a:t>ispassen</a:t>
            </a:r>
            <a:r>
              <a:rPr lang="en-US" dirty="0"/>
              <a:t> under </a:t>
            </a:r>
            <a:r>
              <a:rPr lang="en-US" dirty="0" err="1"/>
              <a:t>säsongen</a:t>
            </a:r>
            <a:r>
              <a:rPr lang="en-US" dirty="0"/>
              <a:t>? 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666A0-7C69-C5EF-AA32-491008F95B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Snabbhet</a:t>
            </a:r>
            <a:r>
              <a:rPr lang="en-US" dirty="0"/>
              <a:t> (=max </a:t>
            </a:r>
            <a:r>
              <a:rPr lang="en-US" dirty="0" err="1"/>
              <a:t>accelerationer</a:t>
            </a:r>
            <a:r>
              <a:rPr lang="en-US" dirty="0"/>
              <a:t>, de </a:t>
            </a:r>
            <a:r>
              <a:rPr lang="en-US" dirty="0" err="1"/>
              <a:t>gånger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utvilade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Kondition</a:t>
            </a:r>
            <a:r>
              <a:rPr lang="en-US" dirty="0"/>
              <a:t>, </a:t>
            </a:r>
            <a:r>
              <a:rPr lang="en-US" dirty="0" err="1"/>
              <a:t>anaerob</a:t>
            </a:r>
            <a:r>
              <a:rPr lang="en-US" dirty="0"/>
              <a:t> &amp; </a:t>
            </a:r>
            <a:r>
              <a:rPr lang="en-US" dirty="0" err="1"/>
              <a:t>aerob</a:t>
            </a:r>
            <a:endParaRPr lang="en-US" dirty="0"/>
          </a:p>
          <a:p>
            <a:pPr marL="0" indent="0">
              <a:buNone/>
            </a:pPr>
            <a:r>
              <a:rPr lang="en-US" sz="1800" dirty="0" err="1"/>
              <a:t>Anaerob</a:t>
            </a:r>
            <a:r>
              <a:rPr lang="en-US" sz="1800" dirty="0"/>
              <a:t>=</a:t>
            </a:r>
            <a:r>
              <a:rPr lang="en-US" sz="1800" dirty="0" err="1"/>
              <a:t>hårda</a:t>
            </a:r>
            <a:r>
              <a:rPr lang="en-US" sz="1800" dirty="0"/>
              <a:t> </a:t>
            </a:r>
            <a:r>
              <a:rPr lang="en-US" sz="1800" dirty="0" err="1"/>
              <a:t>intervaller</a:t>
            </a:r>
            <a:r>
              <a:rPr lang="en-US" sz="1800" dirty="0"/>
              <a:t> (30s </a:t>
            </a:r>
            <a:r>
              <a:rPr lang="en-US" sz="1800" dirty="0" err="1"/>
              <a:t>hårt</a:t>
            </a:r>
            <a:r>
              <a:rPr lang="en-US" sz="1800" dirty="0"/>
              <a:t>, 60 </a:t>
            </a:r>
            <a:r>
              <a:rPr lang="en-US" sz="1800" dirty="0" err="1"/>
              <a:t>vila</a:t>
            </a:r>
            <a:r>
              <a:rPr lang="en-US" sz="1800" dirty="0"/>
              <a:t>)x3, sedan </a:t>
            </a:r>
            <a:r>
              <a:rPr lang="en-US" sz="1800" dirty="0" err="1"/>
              <a:t>vila</a:t>
            </a:r>
            <a:r>
              <a:rPr lang="en-US" sz="1800" dirty="0"/>
              <a:t> 5 min, </a:t>
            </a:r>
            <a:r>
              <a:rPr lang="en-US" sz="1800" dirty="0" err="1"/>
              <a:t>upprepa</a:t>
            </a:r>
            <a:r>
              <a:rPr lang="en-US" sz="1800" dirty="0"/>
              <a:t> 2 set till. </a:t>
            </a:r>
            <a:r>
              <a:rPr lang="en-US" sz="1800" dirty="0" err="1"/>
              <a:t>Typ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match </a:t>
            </a:r>
          </a:p>
          <a:p>
            <a:pPr marL="0" indent="0">
              <a:buNone/>
            </a:pPr>
            <a:r>
              <a:rPr lang="en-US" sz="1800" dirty="0" err="1"/>
              <a:t>Aerob</a:t>
            </a:r>
            <a:r>
              <a:rPr lang="en-US" sz="1800" dirty="0"/>
              <a:t>=</a:t>
            </a:r>
            <a:r>
              <a:rPr lang="en-US" sz="1800" dirty="0" err="1"/>
              <a:t>uppspelsövningar</a:t>
            </a:r>
            <a:r>
              <a:rPr lang="en-US" sz="1800" dirty="0"/>
              <a:t> </a:t>
            </a:r>
            <a:r>
              <a:rPr lang="en-US" sz="1800" dirty="0" err="1"/>
              <a:t>m.m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dirty="0" err="1"/>
              <a:t>Plyometrisk</a:t>
            </a:r>
            <a:endParaRPr lang="en-US" dirty="0"/>
          </a:p>
          <a:p>
            <a:r>
              <a:rPr lang="en-US" sz="1800" dirty="0"/>
              <a:t>=</a:t>
            </a:r>
            <a:r>
              <a:rPr lang="en-US" sz="1800" dirty="0" err="1"/>
              <a:t>Skridsko</a:t>
            </a:r>
            <a:r>
              <a:rPr lang="en-US" sz="1800" dirty="0"/>
              <a:t> &lt;0,2 s </a:t>
            </a:r>
            <a:r>
              <a:rPr lang="en-US" sz="1800" dirty="0" err="1"/>
              <a:t>isen</a:t>
            </a:r>
            <a:r>
              <a:rPr lang="en-US" sz="1800" dirty="0"/>
              <a:t>, under max </a:t>
            </a:r>
            <a:r>
              <a:rPr lang="en-US" sz="1800" dirty="0" err="1"/>
              <a:t>accelerationer</a:t>
            </a:r>
            <a:endParaRPr lang="en-US" sz="1800" dirty="0"/>
          </a:p>
          <a:p>
            <a:endParaRPr lang="en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9AA52-2C54-7F10-0636-430B943A5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Vilken</a:t>
            </a:r>
            <a:r>
              <a:rPr lang="en-US" dirty="0"/>
              <a:t> </a:t>
            </a:r>
            <a:r>
              <a:rPr lang="en-US" dirty="0" err="1"/>
              <a:t>typ</a:t>
            </a:r>
            <a:r>
              <a:rPr lang="en-US" dirty="0"/>
              <a:t> av </a:t>
            </a:r>
            <a:r>
              <a:rPr lang="en-US" dirty="0" err="1"/>
              <a:t>träning</a:t>
            </a:r>
            <a:r>
              <a:rPr lang="en-US" dirty="0"/>
              <a:t> </a:t>
            </a:r>
            <a:r>
              <a:rPr lang="en-US" dirty="0" err="1"/>
              <a:t>får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under </a:t>
            </a:r>
            <a:r>
              <a:rPr lang="en-US" dirty="0" err="1"/>
              <a:t>ispassen</a:t>
            </a:r>
            <a:r>
              <a:rPr lang="en-US" dirty="0"/>
              <a:t>?</a:t>
            </a:r>
            <a:endParaRPr lang="en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DCE0DB-D469-549D-A633-1919E5B137B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Maxad</a:t>
            </a:r>
            <a:r>
              <a:rPr lang="en-US" dirty="0"/>
              <a:t> </a:t>
            </a:r>
            <a:r>
              <a:rPr lang="en-US" dirty="0" err="1"/>
              <a:t>Aerob</a:t>
            </a:r>
            <a:r>
              <a:rPr lang="en-US" dirty="0"/>
              <a:t> </a:t>
            </a:r>
            <a:r>
              <a:rPr lang="en-US" dirty="0" err="1"/>
              <a:t>kondition</a:t>
            </a:r>
            <a:r>
              <a:rPr lang="en-US" dirty="0"/>
              <a:t>, (</a:t>
            </a:r>
            <a:r>
              <a:rPr lang="en-US" dirty="0" err="1"/>
              <a:t>långa</a:t>
            </a:r>
            <a:r>
              <a:rPr lang="en-US" dirty="0"/>
              <a:t> </a:t>
            </a:r>
            <a:r>
              <a:rPr lang="en-US" dirty="0" err="1"/>
              <a:t>lugnare</a:t>
            </a:r>
            <a:r>
              <a:rPr lang="en-US" dirty="0"/>
              <a:t> pass)</a:t>
            </a:r>
          </a:p>
          <a:p>
            <a:r>
              <a:rPr lang="en-US" dirty="0" err="1"/>
              <a:t>Rörlighet</a:t>
            </a:r>
            <a:r>
              <a:rPr lang="en-US" dirty="0"/>
              <a:t>, (</a:t>
            </a:r>
            <a:r>
              <a:rPr lang="en-US" dirty="0" err="1"/>
              <a:t>typ</a:t>
            </a:r>
            <a:r>
              <a:rPr lang="en-US" dirty="0"/>
              <a:t> </a:t>
            </a:r>
            <a:r>
              <a:rPr lang="en-US" dirty="0" err="1"/>
              <a:t>göra</a:t>
            </a:r>
            <a:r>
              <a:rPr lang="en-US" dirty="0"/>
              <a:t> </a:t>
            </a:r>
            <a:r>
              <a:rPr lang="en-US" dirty="0" err="1"/>
              <a:t>något</a:t>
            </a:r>
            <a:r>
              <a:rPr lang="en-US" dirty="0"/>
              <a:t> för </a:t>
            </a:r>
            <a:r>
              <a:rPr lang="en-US" dirty="0" err="1"/>
              <a:t>ljumskar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höfter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ofta</a:t>
            </a:r>
            <a:r>
              <a:rPr lang="en-US" dirty="0"/>
              <a:t> </a:t>
            </a:r>
            <a:r>
              <a:rPr lang="en-US" dirty="0" err="1"/>
              <a:t>skadas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ställer</a:t>
            </a:r>
            <a:r>
              <a:rPr lang="en-US" dirty="0"/>
              <a:t> till </a:t>
            </a:r>
            <a:r>
              <a:rPr lang="en-US" dirty="0" err="1"/>
              <a:t>bekymmer</a:t>
            </a:r>
            <a:r>
              <a:rPr lang="en-US" dirty="0"/>
              <a:t> </a:t>
            </a:r>
            <a:r>
              <a:rPr lang="en-US" dirty="0" err="1"/>
              <a:t>senare</a:t>
            </a:r>
            <a:r>
              <a:rPr lang="en-US" dirty="0"/>
              <a:t>...)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984952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C594-F6D4-0DA4-BEEA-DF281823D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Hur </a:t>
            </a:r>
            <a:r>
              <a:rPr lang="en-US" dirty="0" err="1"/>
              <a:t>skall</a:t>
            </a:r>
            <a:r>
              <a:rPr lang="en-US" dirty="0"/>
              <a:t> vi </a:t>
            </a:r>
            <a:r>
              <a:rPr lang="en-US" dirty="0" err="1"/>
              <a:t>bli</a:t>
            </a:r>
            <a:r>
              <a:rPr lang="en-US" dirty="0"/>
              <a:t> </a:t>
            </a:r>
            <a:r>
              <a:rPr lang="en-US" dirty="0" err="1"/>
              <a:t>starka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riktigt</a:t>
            </a:r>
            <a:r>
              <a:rPr lang="en-US" dirty="0"/>
              <a:t> </a:t>
            </a:r>
            <a:r>
              <a:rPr lang="en-US" dirty="0" err="1"/>
              <a:t>fortast</a:t>
            </a:r>
            <a:r>
              <a:rPr lang="en-US" dirty="0"/>
              <a:t> </a:t>
            </a:r>
            <a:r>
              <a:rPr lang="en-US" dirty="0" err="1"/>
              <a:t>möjligt</a:t>
            </a:r>
            <a:r>
              <a:rPr lang="en-US" dirty="0"/>
              <a:t>?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28151-4E40-9FD2-F3E4-B5A566E13F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Rätt</a:t>
            </a:r>
            <a:r>
              <a:rPr lang="en-US" dirty="0"/>
              <a:t> </a:t>
            </a:r>
            <a:r>
              <a:rPr lang="en-US" dirty="0" err="1"/>
              <a:t>vecko</a:t>
            </a:r>
            <a:r>
              <a:rPr lang="en-US" dirty="0"/>
              <a:t> </a:t>
            </a:r>
            <a:r>
              <a:rPr lang="en-US" dirty="0" err="1"/>
              <a:t>upplägg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8AF141-4932-4E59-9859-96D6116658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Eftersom</a:t>
            </a:r>
            <a:r>
              <a:rPr lang="en-US" dirty="0"/>
              <a:t> vi vet </a:t>
            </a:r>
            <a:r>
              <a:rPr lang="en-US" dirty="0" err="1"/>
              <a:t>att</a:t>
            </a:r>
            <a:r>
              <a:rPr lang="en-US" dirty="0"/>
              <a:t> vi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b="1" u="sng" dirty="0"/>
              <a:t>max</a:t>
            </a:r>
            <a:r>
              <a:rPr lang="en-US" dirty="0"/>
              <a:t> 3ggr/</a:t>
            </a:r>
            <a:r>
              <a:rPr lang="en-US" dirty="0" err="1"/>
              <a:t>vecka</a:t>
            </a:r>
            <a:r>
              <a:rPr lang="en-US" dirty="0"/>
              <a:t>,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det </a:t>
            </a:r>
            <a:r>
              <a:rPr lang="en-US" dirty="0" err="1"/>
              <a:t>givet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helkropps</a:t>
            </a:r>
            <a:r>
              <a:rPr lang="en-US" dirty="0"/>
              <a:t> </a:t>
            </a:r>
            <a:r>
              <a:rPr lang="en-US" dirty="0" err="1"/>
              <a:t>upplägg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mest</a:t>
            </a:r>
            <a:r>
              <a:rPr lang="en-US" dirty="0"/>
              <a:t> </a:t>
            </a:r>
            <a:r>
              <a:rPr lang="en-US" dirty="0" err="1"/>
              <a:t>effektivt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(Det </a:t>
            </a:r>
            <a:r>
              <a:rPr lang="en-US" dirty="0" err="1"/>
              <a:t>betyder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varje</a:t>
            </a:r>
            <a:r>
              <a:rPr lang="en-US" dirty="0"/>
              <a:t> </a:t>
            </a:r>
            <a:r>
              <a:rPr lang="en-US" dirty="0" err="1"/>
              <a:t>tillfälle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skall</a:t>
            </a:r>
            <a:r>
              <a:rPr lang="en-US" dirty="0"/>
              <a:t> vi </a:t>
            </a:r>
            <a:r>
              <a:rPr lang="en-US" dirty="0" err="1"/>
              <a:t>hinna</a:t>
            </a:r>
            <a:r>
              <a:rPr lang="en-US" dirty="0"/>
              <a:t> med </a:t>
            </a:r>
            <a:r>
              <a:rPr lang="en-US" dirty="0" err="1"/>
              <a:t>något</a:t>
            </a:r>
            <a:r>
              <a:rPr lang="en-US" dirty="0"/>
              <a:t> för </a:t>
            </a:r>
            <a:r>
              <a:rPr lang="en-US" dirty="0" err="1"/>
              <a:t>övre</a:t>
            </a:r>
            <a:r>
              <a:rPr lang="en-US" dirty="0"/>
              <a:t>/</a:t>
            </a:r>
            <a:r>
              <a:rPr lang="en-US" dirty="0" err="1"/>
              <a:t>nedre</a:t>
            </a:r>
            <a:r>
              <a:rPr lang="en-US" dirty="0"/>
              <a:t> </a:t>
            </a:r>
            <a:r>
              <a:rPr lang="en-US" dirty="0" err="1"/>
              <a:t>delen</a:t>
            </a:r>
            <a:r>
              <a:rPr lang="en-US" dirty="0"/>
              <a:t> av </a:t>
            </a:r>
            <a:r>
              <a:rPr lang="en-US" dirty="0" err="1"/>
              <a:t>kroppen</a:t>
            </a:r>
            <a:r>
              <a:rPr lang="en-US" dirty="0"/>
              <a:t>).</a:t>
            </a:r>
            <a:endParaRPr lang="en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0B219E-2AE4-6BE3-5AD6-E0CF1E114D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Tillräckligt</a:t>
            </a:r>
            <a:r>
              <a:rPr lang="en-US" dirty="0"/>
              <a:t> med set </a:t>
            </a:r>
            <a:r>
              <a:rPr lang="en-US" dirty="0" err="1"/>
              <a:t>varje</a:t>
            </a:r>
            <a:r>
              <a:rPr lang="en-US" dirty="0"/>
              <a:t> </a:t>
            </a:r>
            <a:r>
              <a:rPr lang="en-US" dirty="0" err="1"/>
              <a:t>tillfälle</a:t>
            </a:r>
            <a:endParaRPr lang="en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C8AF25-9F23-D3B7-C2B8-28A1D5C59FF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Vi </a:t>
            </a:r>
            <a:r>
              <a:rPr lang="en-US" dirty="0" err="1"/>
              <a:t>behöver</a:t>
            </a:r>
            <a:r>
              <a:rPr lang="en-US" dirty="0"/>
              <a:t> ~10 set/</a:t>
            </a:r>
            <a:r>
              <a:rPr lang="en-US" dirty="0" err="1"/>
              <a:t>muskelgrupp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vecka</a:t>
            </a:r>
            <a:endParaRPr lang="en-US" dirty="0"/>
          </a:p>
          <a:p>
            <a:r>
              <a:rPr lang="en-US" dirty="0"/>
              <a:t>Vi </a:t>
            </a:r>
            <a:r>
              <a:rPr lang="en-US" dirty="0" err="1"/>
              <a:t>kanske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hinna</a:t>
            </a:r>
            <a:r>
              <a:rPr lang="en-US" dirty="0"/>
              <a:t> med  8-12 set/pass </a:t>
            </a:r>
            <a:r>
              <a:rPr lang="en-US" dirty="0" err="1"/>
              <a:t>totalt</a:t>
            </a:r>
            <a:r>
              <a:rPr lang="en-US" dirty="0"/>
              <a:t>.</a:t>
            </a:r>
          </a:p>
          <a:p>
            <a:r>
              <a:rPr lang="en-US" dirty="0" err="1"/>
              <a:t>Välj</a:t>
            </a:r>
            <a:r>
              <a:rPr lang="en-US" dirty="0"/>
              <a:t> </a:t>
            </a:r>
            <a:r>
              <a:rPr lang="en-US" dirty="0" err="1"/>
              <a:t>stora</a:t>
            </a:r>
            <a:r>
              <a:rPr lang="en-US" dirty="0"/>
              <a:t> </a:t>
            </a:r>
            <a:r>
              <a:rPr lang="en-US" dirty="0" err="1"/>
              <a:t>övningar</a:t>
            </a:r>
            <a:r>
              <a:rPr lang="en-US" dirty="0"/>
              <a:t>, (=</a:t>
            </a:r>
            <a:r>
              <a:rPr lang="en-US" dirty="0" err="1"/>
              <a:t>stor</a:t>
            </a:r>
            <a:r>
              <a:rPr lang="en-US" dirty="0"/>
              <a:t> del av </a:t>
            </a:r>
            <a:r>
              <a:rPr lang="en-US" dirty="0" err="1"/>
              <a:t>kroppen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samma</a:t>
            </a:r>
            <a:r>
              <a:rPr lang="en-US" dirty="0"/>
              <a:t> </a:t>
            </a:r>
            <a:r>
              <a:rPr lang="en-US" dirty="0" err="1"/>
              <a:t>gång</a:t>
            </a:r>
            <a:r>
              <a:rPr lang="en-US" dirty="0"/>
              <a:t>)</a:t>
            </a:r>
          </a:p>
          <a:p>
            <a:r>
              <a:rPr lang="en-US" dirty="0"/>
              <a:t>Tunga </a:t>
            </a:r>
            <a:r>
              <a:rPr lang="en-US" dirty="0" err="1"/>
              <a:t>vikter</a:t>
            </a:r>
            <a:endParaRPr lang="en-US" dirty="0"/>
          </a:p>
          <a:p>
            <a:r>
              <a:rPr lang="en-US" dirty="0" err="1"/>
              <a:t>Explosivt</a:t>
            </a:r>
            <a:endParaRPr lang="en-US" dirty="0"/>
          </a:p>
          <a:p>
            <a:r>
              <a:rPr lang="en-US" dirty="0" err="1"/>
              <a:t>Få</a:t>
            </a:r>
            <a:r>
              <a:rPr lang="en-US" dirty="0"/>
              <a:t> </a:t>
            </a:r>
            <a:r>
              <a:rPr lang="en-US" dirty="0" err="1"/>
              <a:t>repetitioner</a:t>
            </a:r>
            <a:r>
              <a:rPr lang="en-US" dirty="0"/>
              <a:t> i </a:t>
            </a:r>
            <a:r>
              <a:rPr lang="en-US" dirty="0" err="1"/>
              <a:t>varje</a:t>
            </a:r>
            <a:r>
              <a:rPr lang="en-US" dirty="0"/>
              <a:t> set, (2-5)</a:t>
            </a:r>
          </a:p>
          <a:p>
            <a:endParaRPr lang="en-US" dirty="0"/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769386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D5494-0EFD-1C9C-3B1A-24EC510E3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Vad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viktigt</a:t>
            </a:r>
            <a:r>
              <a:rPr lang="en-US" dirty="0"/>
              <a:t> för dig?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F0252-AC08-269D-357D-0E8860E1C8E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Säkra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du </a:t>
            </a:r>
            <a:r>
              <a:rPr lang="en-US" dirty="0" err="1"/>
              <a:t>gör</a:t>
            </a:r>
            <a:r>
              <a:rPr lang="en-US" dirty="0"/>
              <a:t> de </a:t>
            </a:r>
            <a:r>
              <a:rPr lang="en-US" dirty="0" err="1"/>
              <a:t>antal</a:t>
            </a:r>
            <a:r>
              <a:rPr lang="en-US" dirty="0"/>
              <a:t> set </a:t>
            </a:r>
            <a:r>
              <a:rPr lang="en-US" dirty="0" err="1"/>
              <a:t>som</a:t>
            </a:r>
            <a:r>
              <a:rPr lang="en-US" dirty="0"/>
              <a:t> du  </a:t>
            </a:r>
            <a:r>
              <a:rPr lang="en-US" dirty="0" err="1"/>
              <a:t>behöver</a:t>
            </a:r>
            <a:r>
              <a:rPr lang="en-US" dirty="0"/>
              <a:t> </a:t>
            </a:r>
            <a:r>
              <a:rPr lang="en-US" dirty="0" err="1"/>
              <a:t>genomföra</a:t>
            </a:r>
            <a:r>
              <a:rPr lang="en-US" dirty="0"/>
              <a:t> under </a:t>
            </a:r>
            <a:r>
              <a:rPr lang="en-US" dirty="0" err="1"/>
              <a:t>fysen</a:t>
            </a:r>
            <a:r>
              <a:rPr lang="en-US" dirty="0"/>
              <a:t>, det </a:t>
            </a:r>
            <a:r>
              <a:rPr lang="en-US" dirty="0" err="1"/>
              <a:t>är</a:t>
            </a:r>
            <a:r>
              <a:rPr lang="en-US" dirty="0"/>
              <a:t> det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avgöra</a:t>
            </a:r>
            <a:r>
              <a:rPr lang="en-US" dirty="0"/>
              <a:t> om du </a:t>
            </a:r>
            <a:r>
              <a:rPr lang="en-US" dirty="0" err="1"/>
              <a:t>blir</a:t>
            </a:r>
            <a:r>
              <a:rPr lang="en-US" dirty="0"/>
              <a:t> </a:t>
            </a:r>
            <a:r>
              <a:rPr lang="en-US" dirty="0" err="1"/>
              <a:t>starkare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(=</a:t>
            </a:r>
            <a:r>
              <a:rPr lang="en-US" dirty="0" err="1"/>
              <a:t>Snabbare</a:t>
            </a:r>
            <a:r>
              <a:rPr lang="en-US" dirty="0"/>
              <a:t>, </a:t>
            </a:r>
            <a:r>
              <a:rPr lang="en-US" dirty="0" err="1"/>
              <a:t>starkare</a:t>
            </a:r>
            <a:r>
              <a:rPr lang="en-US" dirty="0"/>
              <a:t>,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hel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skador</a:t>
            </a:r>
            <a:r>
              <a:rPr lang="en-US" dirty="0" err="1">
                <a:sym typeface="Wingdings" panose="05000000000000000000" pitchFamily="2" charset="2"/>
              </a:rPr>
              <a:t>mera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mål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och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mera</a:t>
            </a:r>
            <a:r>
              <a:rPr lang="en-US" dirty="0">
                <a:sym typeface="Wingdings" panose="05000000000000000000" pitchFamily="2" charset="2"/>
              </a:rPr>
              <a:t> hockey)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24EE900-E443-B73E-0AC2-42730DC290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Lägg</a:t>
            </a:r>
            <a:r>
              <a:rPr lang="en-US" dirty="0"/>
              <a:t> till </a:t>
            </a:r>
            <a:r>
              <a:rPr lang="en-US" dirty="0" err="1"/>
              <a:t>någon</a:t>
            </a:r>
            <a:r>
              <a:rPr lang="en-US" dirty="0"/>
              <a:t> </a:t>
            </a:r>
            <a:r>
              <a:rPr lang="en-US" dirty="0" err="1"/>
              <a:t>rörlighets</a:t>
            </a:r>
            <a:r>
              <a:rPr lang="en-US" dirty="0"/>
              <a:t> </a:t>
            </a:r>
            <a:r>
              <a:rPr lang="en-US" dirty="0" err="1"/>
              <a:t>övning</a:t>
            </a:r>
            <a:r>
              <a:rPr lang="en-US" dirty="0"/>
              <a:t> </a:t>
            </a:r>
            <a:r>
              <a:rPr lang="en-US" dirty="0" err="1"/>
              <a:t>hemma</a:t>
            </a:r>
            <a:r>
              <a:rPr lang="en-US" dirty="0"/>
              <a:t> </a:t>
            </a:r>
            <a:r>
              <a:rPr lang="en-US" dirty="0" err="1"/>
              <a:t>själv</a:t>
            </a:r>
            <a:r>
              <a:rPr lang="en-US" dirty="0"/>
              <a:t> </a:t>
            </a:r>
            <a:r>
              <a:rPr lang="en-US" dirty="0" err="1"/>
              <a:t>någon</a:t>
            </a:r>
            <a:r>
              <a:rPr lang="en-US" dirty="0"/>
              <a:t> </a:t>
            </a:r>
            <a:r>
              <a:rPr lang="en-US" dirty="0" err="1"/>
              <a:t>gång</a:t>
            </a:r>
            <a:r>
              <a:rPr lang="en-US" dirty="0"/>
              <a:t> under </a:t>
            </a:r>
            <a:r>
              <a:rPr lang="en-US" dirty="0" err="1"/>
              <a:t>träningsveckan</a:t>
            </a:r>
            <a:endParaRPr lang="en-US" dirty="0"/>
          </a:p>
          <a:p>
            <a:r>
              <a:rPr lang="en-US" dirty="0"/>
              <a:t>Har du inga </a:t>
            </a:r>
            <a:r>
              <a:rPr lang="en-US" dirty="0" err="1"/>
              <a:t>bekymmer</a:t>
            </a:r>
            <a:r>
              <a:rPr lang="en-US" dirty="0"/>
              <a:t> </a:t>
            </a:r>
            <a:r>
              <a:rPr lang="en-US" dirty="0" err="1"/>
              <a:t>idag</a:t>
            </a:r>
            <a:r>
              <a:rPr lang="en-US" dirty="0"/>
              <a:t> med </a:t>
            </a:r>
            <a:r>
              <a:rPr lang="en-US" dirty="0" err="1"/>
              <a:t>rörligheten</a:t>
            </a:r>
            <a:r>
              <a:rPr lang="en-US" dirty="0"/>
              <a:t>,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det </a:t>
            </a:r>
            <a:r>
              <a:rPr lang="en-US" dirty="0" err="1"/>
              <a:t>ändå</a:t>
            </a:r>
            <a:r>
              <a:rPr lang="en-US" dirty="0"/>
              <a:t> var bra med </a:t>
            </a:r>
            <a:r>
              <a:rPr lang="en-US" dirty="0" err="1"/>
              <a:t>höfter</a:t>
            </a:r>
            <a:r>
              <a:rPr lang="en-US" dirty="0"/>
              <a:t>/</a:t>
            </a:r>
            <a:r>
              <a:rPr lang="en-US" dirty="0" err="1"/>
              <a:t>ljumskar</a:t>
            </a:r>
            <a:r>
              <a:rPr lang="en-US" dirty="0"/>
              <a:t>...</a:t>
            </a:r>
          </a:p>
          <a:p>
            <a:r>
              <a:rPr lang="en-US" dirty="0"/>
              <a:t>Jag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komma</a:t>
            </a:r>
            <a:r>
              <a:rPr lang="en-US" dirty="0"/>
              <a:t> med tips om du </a:t>
            </a:r>
            <a:r>
              <a:rPr lang="en-US" dirty="0" err="1"/>
              <a:t>behöver</a:t>
            </a:r>
            <a:r>
              <a:rPr lang="en-US" dirty="0"/>
              <a:t>, </a:t>
            </a:r>
            <a:r>
              <a:rPr lang="en-US" dirty="0" err="1"/>
              <a:t>annars</a:t>
            </a:r>
            <a:r>
              <a:rPr lang="en-US" dirty="0"/>
              <a:t> google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870506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DEBD2-91BE-10D0-39F7-F0CA6C56E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Vad </a:t>
            </a:r>
            <a:r>
              <a:rPr lang="en-US" dirty="0" err="1"/>
              <a:t>kan</a:t>
            </a:r>
            <a:r>
              <a:rPr lang="en-US" dirty="0"/>
              <a:t> vi </a:t>
            </a:r>
            <a:r>
              <a:rPr lang="en-US" dirty="0" err="1"/>
              <a:t>skippa</a:t>
            </a:r>
            <a:r>
              <a:rPr lang="en-US" dirty="0"/>
              <a:t> </a:t>
            </a:r>
            <a:r>
              <a:rPr lang="en-US" dirty="0" err="1"/>
              <a:t>helt</a:t>
            </a:r>
            <a:r>
              <a:rPr lang="en-US" dirty="0"/>
              <a:t> under </a:t>
            </a:r>
            <a:r>
              <a:rPr lang="en-US" dirty="0" err="1"/>
              <a:t>säsong</a:t>
            </a:r>
            <a:r>
              <a:rPr lang="en-US" dirty="0"/>
              <a:t>?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1F8F5-18A4-704C-3506-1328452BE98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Längre</a:t>
            </a:r>
            <a:r>
              <a:rPr lang="en-US" dirty="0"/>
              <a:t> </a:t>
            </a:r>
            <a:r>
              <a:rPr lang="en-US" dirty="0" err="1"/>
              <a:t>konditions</a:t>
            </a:r>
            <a:r>
              <a:rPr lang="en-US" dirty="0"/>
              <a:t> pass, </a:t>
            </a:r>
            <a:r>
              <a:rPr lang="en-US" dirty="0" err="1"/>
              <a:t>löpning</a:t>
            </a:r>
            <a:r>
              <a:rPr lang="en-US" dirty="0"/>
              <a:t> 5-10 km. Dessa </a:t>
            </a:r>
            <a:r>
              <a:rPr lang="en-US" dirty="0" err="1"/>
              <a:t>behöver</a:t>
            </a:r>
            <a:r>
              <a:rPr lang="en-US" dirty="0"/>
              <a:t>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gjorda</a:t>
            </a:r>
            <a:r>
              <a:rPr lang="en-US" dirty="0"/>
              <a:t> </a:t>
            </a:r>
            <a:r>
              <a:rPr lang="en-US" dirty="0" err="1"/>
              <a:t>innan</a:t>
            </a:r>
            <a:r>
              <a:rPr lang="en-US" dirty="0"/>
              <a:t> </a:t>
            </a:r>
            <a:r>
              <a:rPr lang="en-US" dirty="0" err="1"/>
              <a:t>säsongen</a:t>
            </a:r>
            <a:r>
              <a:rPr lang="en-US" dirty="0"/>
              <a:t> </a:t>
            </a:r>
            <a:r>
              <a:rPr lang="en-US" dirty="0" err="1"/>
              <a:t>drar</a:t>
            </a:r>
            <a:r>
              <a:rPr lang="en-US" dirty="0"/>
              <a:t> </a:t>
            </a:r>
            <a:r>
              <a:rPr lang="en-US" dirty="0" err="1"/>
              <a:t>igång</a:t>
            </a:r>
            <a:r>
              <a:rPr lang="en-US" dirty="0"/>
              <a:t> </a:t>
            </a:r>
            <a:r>
              <a:rPr lang="en-US" dirty="0" err="1"/>
              <a:t>helst</a:t>
            </a:r>
            <a:r>
              <a:rPr lang="en-US" dirty="0"/>
              <a:t>. Vi </a:t>
            </a:r>
            <a:r>
              <a:rPr lang="en-US" dirty="0" err="1"/>
              <a:t>vill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bränna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under </a:t>
            </a:r>
            <a:r>
              <a:rPr lang="en-US" dirty="0" err="1"/>
              <a:t>säsongen</a:t>
            </a:r>
            <a:r>
              <a:rPr lang="en-US" dirty="0"/>
              <a:t>, </a:t>
            </a:r>
            <a:r>
              <a:rPr lang="en-US" dirty="0" err="1"/>
              <a:t>behöver</a:t>
            </a:r>
            <a:r>
              <a:rPr lang="en-US" dirty="0"/>
              <a:t> </a:t>
            </a:r>
            <a:r>
              <a:rPr lang="en-US" dirty="0" err="1"/>
              <a:t>vila</a:t>
            </a:r>
            <a:r>
              <a:rPr lang="en-US" dirty="0"/>
              <a:t> </a:t>
            </a:r>
            <a:r>
              <a:rPr lang="en-US" dirty="0" err="1"/>
              <a:t>när</a:t>
            </a:r>
            <a:r>
              <a:rPr lang="en-US" dirty="0"/>
              <a:t> vi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kör</a:t>
            </a:r>
            <a:r>
              <a:rPr lang="en-US" dirty="0"/>
              <a:t> </a:t>
            </a:r>
            <a:r>
              <a:rPr lang="en-US" dirty="0" err="1"/>
              <a:t>hårt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Skall</a:t>
            </a:r>
            <a:r>
              <a:rPr lang="en-US" dirty="0"/>
              <a:t> dessa </a:t>
            </a:r>
            <a:r>
              <a:rPr lang="en-US" dirty="0" err="1"/>
              <a:t>ändå</a:t>
            </a:r>
            <a:r>
              <a:rPr lang="en-US" dirty="0"/>
              <a:t> </a:t>
            </a:r>
            <a:r>
              <a:rPr lang="en-US" dirty="0" err="1"/>
              <a:t>göras</a:t>
            </a:r>
            <a:r>
              <a:rPr lang="en-US" dirty="0"/>
              <a:t> under </a:t>
            </a:r>
            <a:r>
              <a:rPr lang="en-US" dirty="0" err="1"/>
              <a:t>säsongen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tycker</a:t>
            </a:r>
            <a:r>
              <a:rPr lang="en-US" dirty="0"/>
              <a:t> jag </a:t>
            </a:r>
            <a:r>
              <a:rPr lang="en-US" dirty="0" err="1"/>
              <a:t>att</a:t>
            </a:r>
            <a:r>
              <a:rPr lang="en-US" dirty="0"/>
              <a:t> de </a:t>
            </a:r>
            <a:r>
              <a:rPr lang="en-US" dirty="0" err="1"/>
              <a:t>skall</a:t>
            </a:r>
            <a:r>
              <a:rPr lang="en-US" dirty="0"/>
              <a:t> </a:t>
            </a:r>
            <a:r>
              <a:rPr lang="en-US" dirty="0" err="1"/>
              <a:t>göras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skridskor</a:t>
            </a:r>
            <a:r>
              <a:rPr lang="en-US" dirty="0"/>
              <a:t> </a:t>
            </a:r>
            <a:r>
              <a:rPr lang="en-US" dirty="0" err="1"/>
              <a:t>isåfall</a:t>
            </a:r>
            <a:r>
              <a:rPr lang="en-US" dirty="0"/>
              <a:t>,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samtidigt</a:t>
            </a:r>
            <a:r>
              <a:rPr lang="en-US" dirty="0"/>
              <a:t> </a:t>
            </a:r>
            <a:r>
              <a:rPr lang="en-US" dirty="0" err="1"/>
              <a:t>tränar</a:t>
            </a:r>
            <a:r>
              <a:rPr lang="en-US" dirty="0"/>
              <a:t> </a:t>
            </a:r>
            <a:r>
              <a:rPr lang="en-US" dirty="0" err="1"/>
              <a:t>skridsko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tanker jag).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142A5D-8516-440F-BB2C-83A86E03D11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Jag </a:t>
            </a:r>
            <a:r>
              <a:rPr lang="en-US" dirty="0" err="1"/>
              <a:t>tror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detta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individuellt</a:t>
            </a:r>
            <a:r>
              <a:rPr lang="en-US" dirty="0"/>
              <a:t>..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719756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fea2623-af8f-4fb8-b1cf-b63cc8e496aa}" enabled="1" method="Standard" siteId="{81fa766e-a349-4867-8bf4-ab35e250a0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617</Words>
  <Application>Microsoft Office PowerPoint</Application>
  <PresentationFormat>Widescreen</PresentationFormat>
  <Paragraphs>66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Wingdings</vt:lpstr>
      <vt:lpstr>Office Theme</vt:lpstr>
      <vt:lpstr>Fysträning J20</vt:lpstr>
      <vt:lpstr>Själva fys delen?</vt:lpstr>
      <vt:lpstr>Vad missar vi om vi satsar på “styrka först”?</vt:lpstr>
      <vt:lpstr>Hur skall vi bli starka på riktigt fortast möjligt?</vt:lpstr>
      <vt:lpstr>Vad är viktigt för dig?</vt:lpstr>
      <vt:lpstr>Vad kan vi skippa helt under säsong?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Innergård, Göran (G.I)</dc:creator>
  <cp:lastModifiedBy>Innergård, Göran (G.I)</cp:lastModifiedBy>
  <cp:revision>1</cp:revision>
  <dcterms:created xsi:type="dcterms:W3CDTF">2024-08-29T14:42:40Z</dcterms:created>
  <dcterms:modified xsi:type="dcterms:W3CDTF">2024-08-29T16:53:51Z</dcterms:modified>
</cp:coreProperties>
</file>