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1ED24-3BF9-4863-83AB-7356BC790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734F8-84FB-406E-BF9E-F2B57E4FE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782B-29E6-4E5A-83F8-5CDA0F377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21429-DDEF-4BDF-BB3F-FF817FB5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0602E-3344-49FA-B3ED-22588DF6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7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ECF78-4F2F-4103-AAD8-6AC6396A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0E274-69C7-4B12-BE92-1E9F67793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5572-B019-4A50-B715-F50256876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8F8D5-E3A6-495B-B116-928A5962F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AB62C-0084-4B4B-9F4C-43FFE9D0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2255D6-B014-4B1A-8970-842CDE6A8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B083F7-7726-4E94-A6DA-268E50DB7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6F6B5-E6B4-42B9-B4C0-BA245122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0DE6F-95A2-4B33-9370-867751C42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D5544-AD82-4BD0-96F8-81442E9D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ADA1B-4E21-40AE-99F6-7D7A89E9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D916E-F5B0-440C-A009-6CBC71A14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21788-7818-48AB-BA43-74196D7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C969D-B91B-4CD2-8E56-3800F086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29381-0CA5-47DE-802B-7513EC51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7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3A480-A315-46EE-A2BE-19406E13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BF1DC-82D4-46BD-BD2C-CDCDBC5D3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56E2B-B1DC-4858-BA10-F207C6606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C6DFA-16B6-45DB-A60A-F30F5144D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088-A7B8-4550-BDA0-C38E199C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1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26C0F-92C4-48DB-B95D-4566C695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E048F-7D5E-4025-95E9-0646D914D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2E45B-CCB1-41B0-92D8-CF8BD85CA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36D48-9ED5-4C8E-8053-D3C284474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D14F0-13C8-4139-812C-C1D17A733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74F871-D897-440B-9945-CD005A41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8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62A45-BF96-4187-A5F3-95A228D73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01B27-A502-4EF1-A830-99D0E772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4F083-A640-4DF3-929D-1D5ACDA8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8CF78-9526-4D21-9AD7-4EC618889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46906-709A-4253-A49B-B74F26EA5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240B4D-827B-4838-AA25-870F79AE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F238E-35AF-498E-AC56-C9FB1E50D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23AD46-CA37-4B3E-AB70-91D0A6586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6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1F335-E349-40BA-9430-052F7C59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800C9-F67E-4119-952D-5FD8C65AF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0B918-DC11-41C5-AC14-81A53105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D26FA-D6F3-4606-AB69-71E256C6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1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52A1E-1F01-4E29-A9B0-5251100D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B37715-8610-448C-A5C9-CE833FA6C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B71235-631F-4CAB-8E57-6D6B19FE6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DDC99-F371-4093-B4B1-791B3DD20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64324-6C39-442D-851B-985750013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82EEE-0289-4247-A2B0-E866AB8FB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88B59-2F1E-44FF-B62A-1091B4871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E558F-FE86-4A62-9D0B-74F3EFB4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580AE-FE86-4B18-BBA5-4279511A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0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0CE7-DF75-4168-8C8B-158361E3A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AC3C0-349A-4C1A-BCC3-8189B5DB4D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44151F-9130-4EA4-AED7-F894F112F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BDD93B-EBF2-4AE7-B675-63468E3E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4FEB4-1152-4B29-AA0A-1E0370E89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D0B648-AF53-4676-9464-F543F96B9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5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5A9DED-BF36-4047-837F-5795974E0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DE3E15-727C-458B-A6E4-EAD3564E3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C24D4-D74B-4545-BF4D-9C14049C3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445E7-7E5E-4DC5-A1C1-19C1B0C8D45C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19717-FA65-41F0-A6F2-7D3C5BB8F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F8E21-8B6C-4A1F-A2FE-9AA79F30A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274EA-8091-4105-85A5-8953B7BFC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2.safelinks.protection.outlook.com/?url=https%3A%2F%2Fwww.gjensidige.se%2Fprivat%2Fskador%2Fperson-ishockey&amp;data=05%7C01%7Cclas.lindqvist%40volvocars.com%7C4a8c82d421d04ad79cbe08da922a7798%7C81fa766ea34948678bf4ab35e250a08f%7C0%7C0%7C637983008395930987%7CUnknown%7CTWFpbGZsb3d8eyJWIjoiMC4wLjAwMDAiLCJQIjoiV2luMzIiLCJBTiI6Ik1haWwiLCJXVCI6Mn0%3D%7C3000%7C%7C%7C&amp;sdata=RWyD9YwMdOIcJygznTAA2eGm%2FyYWdLpdqvl35E5si68%3D&amp;reserved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299556-07D5-4F43-A369-F392C36A55FB}"/>
              </a:ext>
            </a:extLst>
          </p:cNvPr>
          <p:cNvSpPr txBox="1"/>
          <p:nvPr/>
        </p:nvSpPr>
        <p:spPr>
          <a:xfrm>
            <a:off x="3047281" y="1720840"/>
            <a:ext cx="60945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Hej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!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</a:p>
          <a:p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Här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är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länken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för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anmälan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av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skador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till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försäkringsbolaget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</a:p>
          <a:p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hlinkClick r:id="rId2"/>
              </a:rPr>
              <a:t>https://www.gjensidige.se/privat/skador/person-ishockey</a:t>
            </a: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Med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vänlig</a:t>
            </a:r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hälsning</a:t>
            </a: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Hisingen IK</a:t>
            </a:r>
          </a:p>
          <a:p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Kansliet</a:t>
            </a: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Tony </a:t>
            </a:r>
            <a:r>
              <a:rPr lang="en-GB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Böhlin</a:t>
            </a: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Tele: 0707-488839</a:t>
            </a:r>
          </a:p>
        </p:txBody>
      </p:sp>
    </p:spTree>
    <p:extLst>
      <p:ext uri="{BB962C8B-B14F-4D97-AF65-F5344CB8AC3E}">
        <p14:creationId xmlns:p14="http://schemas.microsoft.com/office/powerpoint/2010/main" val="1702336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Lindqvist, Clas</dc:creator>
  <cp:lastModifiedBy>Lindqvist, Clas</cp:lastModifiedBy>
  <cp:revision>1</cp:revision>
  <dcterms:created xsi:type="dcterms:W3CDTF">2022-09-09T06:16:39Z</dcterms:created>
  <dcterms:modified xsi:type="dcterms:W3CDTF">2022-09-09T06:17:07Z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2022-09-09T06:16:40Z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165be999-d130-4a6b-844f-bfdecf019339</vt:lpwstr>
  </property>
  <property fmtid="{D5CDD505-2E9C-101B-9397-08002B2CF9AE}" pid="8" name="MSIP_Label_7fea2623-af8f-4fb8-b1cf-b63cc8e496aa_ContentBits">
    <vt:lpwstr>0</vt:lpwstr>
  </property>
</Properties>
</file>