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1" r:id="rId5"/>
  </p:sldMasterIdLst>
  <p:notesMasterIdLst>
    <p:notesMasterId r:id="rId18"/>
  </p:notesMasterIdLst>
  <p:sldIdLst>
    <p:sldId id="405" r:id="rId6"/>
    <p:sldId id="426" r:id="rId7"/>
    <p:sldId id="418" r:id="rId8"/>
    <p:sldId id="414" r:id="rId9"/>
    <p:sldId id="423" r:id="rId10"/>
    <p:sldId id="421" r:id="rId11"/>
    <p:sldId id="427" r:id="rId12"/>
    <p:sldId id="425" r:id="rId13"/>
    <p:sldId id="270" r:id="rId14"/>
    <p:sldId id="422" r:id="rId15"/>
    <p:sldId id="420" r:id="rId16"/>
    <p:sldId id="296" r:id="rId17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4B5239-3CCF-4399-9097-E5199639E28E}" v="312" dt="2024-01-13T07:44:45.8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185"/>
    <p:restoredTop sz="85185" autoAdjust="0"/>
  </p:normalViewPr>
  <p:slideViewPr>
    <p:cSldViewPr>
      <p:cViewPr varScale="1">
        <p:scale>
          <a:sx n="118" d="100"/>
          <a:sy n="118" d="100"/>
        </p:scale>
        <p:origin x="269" y="9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microsoft.com/office/2016/11/relationships/changesInfo" Target="changesInfos/changesInfo1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elie Karlsson" userId="959f9d7e-e59c-40ef-95b8-cec81c3b7f92" providerId="ADAL" clId="{1D4B5239-3CCF-4399-9097-E5199639E28E}"/>
    <pc:docChg chg="undo custSel delSld modSld sldOrd modMainMaster">
      <pc:chgData name="Annelie Karlsson" userId="959f9d7e-e59c-40ef-95b8-cec81c3b7f92" providerId="ADAL" clId="{1D4B5239-3CCF-4399-9097-E5199639E28E}" dt="2024-01-13T07:51:06.634" v="460" actId="729"/>
      <pc:docMkLst>
        <pc:docMk/>
      </pc:docMkLst>
      <pc:sldChg chg="modSp modNotesTx">
        <pc:chgData name="Annelie Karlsson" userId="959f9d7e-e59c-40ef-95b8-cec81c3b7f92" providerId="ADAL" clId="{1D4B5239-3CCF-4399-9097-E5199639E28E}" dt="2024-01-12T17:54:00.356" v="403" actId="20577"/>
        <pc:sldMkLst>
          <pc:docMk/>
          <pc:sldMk cId="3166177323" sldId="270"/>
        </pc:sldMkLst>
        <pc:spChg chg="mod">
          <ac:chgData name="Annelie Karlsson" userId="959f9d7e-e59c-40ef-95b8-cec81c3b7f92" providerId="ADAL" clId="{1D4B5239-3CCF-4399-9097-E5199639E28E}" dt="2024-01-12T17:05:41.238" v="120"/>
          <ac:spMkLst>
            <pc:docMk/>
            <pc:sldMk cId="3166177323" sldId="270"/>
            <ac:spMk id="2" creationId="{00000000-0000-0000-0000-000000000000}"/>
          </ac:spMkLst>
        </pc:spChg>
      </pc:sldChg>
      <pc:sldChg chg="setBg">
        <pc:chgData name="Annelie Karlsson" userId="959f9d7e-e59c-40ef-95b8-cec81c3b7f92" providerId="ADAL" clId="{1D4B5239-3CCF-4399-9097-E5199639E28E}" dt="2024-01-12T17:08:45.066" v="215"/>
        <pc:sldMkLst>
          <pc:docMk/>
          <pc:sldMk cId="3061708640" sldId="405"/>
        </pc:sldMkLst>
      </pc:sldChg>
      <pc:sldChg chg="modSp del setBg">
        <pc:chgData name="Annelie Karlsson" userId="959f9d7e-e59c-40ef-95b8-cec81c3b7f92" providerId="ADAL" clId="{1D4B5239-3CCF-4399-9097-E5199639E28E}" dt="2024-01-12T17:08:50.293" v="216" actId="47"/>
        <pc:sldMkLst>
          <pc:docMk/>
          <pc:sldMk cId="866186493" sldId="406"/>
        </pc:sldMkLst>
        <pc:spChg chg="mod">
          <ac:chgData name="Annelie Karlsson" userId="959f9d7e-e59c-40ef-95b8-cec81c3b7f92" providerId="ADAL" clId="{1D4B5239-3CCF-4399-9097-E5199639E28E}" dt="2024-01-12T17:05:41.238" v="120"/>
          <ac:spMkLst>
            <pc:docMk/>
            <pc:sldMk cId="866186493" sldId="406"/>
            <ac:spMk id="2" creationId="{BF11A4A6-22F0-48AD-B8CF-A3A9757B7C58}"/>
          </ac:spMkLst>
        </pc:spChg>
      </pc:sldChg>
      <pc:sldChg chg="modSp del mod modShow">
        <pc:chgData name="Annelie Karlsson" userId="959f9d7e-e59c-40ef-95b8-cec81c3b7f92" providerId="ADAL" clId="{1D4B5239-3CCF-4399-9097-E5199639E28E}" dt="2024-01-12T16:54:55.142" v="15" actId="47"/>
        <pc:sldMkLst>
          <pc:docMk/>
          <pc:sldMk cId="1219683308" sldId="409"/>
        </pc:sldMkLst>
        <pc:spChg chg="mod">
          <ac:chgData name="Annelie Karlsson" userId="959f9d7e-e59c-40ef-95b8-cec81c3b7f92" providerId="ADAL" clId="{1D4B5239-3CCF-4399-9097-E5199639E28E}" dt="2024-01-12T16:50:33.660" v="1"/>
          <ac:spMkLst>
            <pc:docMk/>
            <pc:sldMk cId="1219683308" sldId="409"/>
            <ac:spMk id="2" creationId="{647D609C-EC2C-495F-A087-4CD9435A7592}"/>
          </ac:spMkLst>
        </pc:spChg>
        <pc:spChg chg="mod">
          <ac:chgData name="Annelie Karlsson" userId="959f9d7e-e59c-40ef-95b8-cec81c3b7f92" providerId="ADAL" clId="{1D4B5239-3CCF-4399-9097-E5199639E28E}" dt="2024-01-12T16:50:33.660" v="1"/>
          <ac:spMkLst>
            <pc:docMk/>
            <pc:sldMk cId="1219683308" sldId="409"/>
            <ac:spMk id="3" creationId="{15F55001-BC1B-4A29-939B-D2927E7A04AC}"/>
          </ac:spMkLst>
        </pc:spChg>
      </pc:sldChg>
      <pc:sldChg chg="modSp del mod modShow">
        <pc:chgData name="Annelie Karlsson" userId="959f9d7e-e59c-40ef-95b8-cec81c3b7f92" providerId="ADAL" clId="{1D4B5239-3CCF-4399-9097-E5199639E28E}" dt="2024-01-12T16:54:56.521" v="17" actId="47"/>
        <pc:sldMkLst>
          <pc:docMk/>
          <pc:sldMk cId="2529396796" sldId="410"/>
        </pc:sldMkLst>
        <pc:spChg chg="mod">
          <ac:chgData name="Annelie Karlsson" userId="959f9d7e-e59c-40ef-95b8-cec81c3b7f92" providerId="ADAL" clId="{1D4B5239-3CCF-4399-9097-E5199639E28E}" dt="2024-01-12T16:50:33.660" v="1"/>
          <ac:spMkLst>
            <pc:docMk/>
            <pc:sldMk cId="2529396796" sldId="410"/>
            <ac:spMk id="2" creationId="{3AC46297-72F4-4343-A10F-E353026EFA9A}"/>
          </ac:spMkLst>
        </pc:spChg>
        <pc:spChg chg="mod">
          <ac:chgData name="Annelie Karlsson" userId="959f9d7e-e59c-40ef-95b8-cec81c3b7f92" providerId="ADAL" clId="{1D4B5239-3CCF-4399-9097-E5199639E28E}" dt="2024-01-12T16:50:33.660" v="1"/>
          <ac:spMkLst>
            <pc:docMk/>
            <pc:sldMk cId="2529396796" sldId="410"/>
            <ac:spMk id="3" creationId="{FD2232A3-E247-4FD3-9474-52D963FD52E7}"/>
          </ac:spMkLst>
        </pc:spChg>
      </pc:sldChg>
      <pc:sldChg chg="modSp del mod modShow">
        <pc:chgData name="Annelie Karlsson" userId="959f9d7e-e59c-40ef-95b8-cec81c3b7f92" providerId="ADAL" clId="{1D4B5239-3CCF-4399-9097-E5199639E28E}" dt="2024-01-12T16:54:55.716" v="16" actId="47"/>
        <pc:sldMkLst>
          <pc:docMk/>
          <pc:sldMk cId="1740515749" sldId="412"/>
        </pc:sldMkLst>
        <pc:spChg chg="mod">
          <ac:chgData name="Annelie Karlsson" userId="959f9d7e-e59c-40ef-95b8-cec81c3b7f92" providerId="ADAL" clId="{1D4B5239-3CCF-4399-9097-E5199639E28E}" dt="2024-01-12T16:50:33.660" v="1"/>
          <ac:spMkLst>
            <pc:docMk/>
            <pc:sldMk cId="1740515749" sldId="412"/>
            <ac:spMk id="2" creationId="{465D965E-EC04-4B3F-A8DF-54839821CDB3}"/>
          </ac:spMkLst>
        </pc:spChg>
        <pc:spChg chg="mod">
          <ac:chgData name="Annelie Karlsson" userId="959f9d7e-e59c-40ef-95b8-cec81c3b7f92" providerId="ADAL" clId="{1D4B5239-3CCF-4399-9097-E5199639E28E}" dt="2024-01-12T16:50:33.660" v="1"/>
          <ac:spMkLst>
            <pc:docMk/>
            <pc:sldMk cId="1740515749" sldId="412"/>
            <ac:spMk id="3" creationId="{565D4160-6B24-486B-802B-2C1547B92FA3}"/>
          </ac:spMkLst>
        </pc:spChg>
      </pc:sldChg>
      <pc:sldChg chg="modSp mod ord">
        <pc:chgData name="Annelie Karlsson" userId="959f9d7e-e59c-40ef-95b8-cec81c3b7f92" providerId="ADAL" clId="{1D4B5239-3CCF-4399-9097-E5199639E28E}" dt="2024-01-12T17:13:51.187" v="276" actId="1076"/>
        <pc:sldMkLst>
          <pc:docMk/>
          <pc:sldMk cId="2809215911" sldId="414"/>
        </pc:sldMkLst>
        <pc:spChg chg="mod">
          <ac:chgData name="Annelie Karlsson" userId="959f9d7e-e59c-40ef-95b8-cec81c3b7f92" providerId="ADAL" clId="{1D4B5239-3CCF-4399-9097-E5199639E28E}" dt="2024-01-12T17:05:41.238" v="120"/>
          <ac:spMkLst>
            <pc:docMk/>
            <pc:sldMk cId="2809215911" sldId="414"/>
            <ac:spMk id="2" creationId="{FF2699E2-F383-4D6E-8DB7-79A07526507F}"/>
          </ac:spMkLst>
        </pc:spChg>
        <pc:spChg chg="mod">
          <ac:chgData name="Annelie Karlsson" userId="959f9d7e-e59c-40ef-95b8-cec81c3b7f92" providerId="ADAL" clId="{1D4B5239-3CCF-4399-9097-E5199639E28E}" dt="2024-01-12T17:13:51.187" v="276" actId="1076"/>
          <ac:spMkLst>
            <pc:docMk/>
            <pc:sldMk cId="2809215911" sldId="414"/>
            <ac:spMk id="3" creationId="{6A101CD5-EE25-47AD-A30E-9A16B9DC1B5B}"/>
          </ac:spMkLst>
        </pc:spChg>
      </pc:sldChg>
      <pc:sldChg chg="modSp mod modAnim">
        <pc:chgData name="Annelie Karlsson" userId="959f9d7e-e59c-40ef-95b8-cec81c3b7f92" providerId="ADAL" clId="{1D4B5239-3CCF-4399-9097-E5199639E28E}" dt="2024-01-12T17:09:50.955" v="219" actId="14100"/>
        <pc:sldMkLst>
          <pc:docMk/>
          <pc:sldMk cId="3892242498" sldId="418"/>
        </pc:sldMkLst>
        <pc:spChg chg="mod">
          <ac:chgData name="Annelie Karlsson" userId="959f9d7e-e59c-40ef-95b8-cec81c3b7f92" providerId="ADAL" clId="{1D4B5239-3CCF-4399-9097-E5199639E28E}" dt="2024-01-12T17:05:41.238" v="120"/>
          <ac:spMkLst>
            <pc:docMk/>
            <pc:sldMk cId="3892242498" sldId="418"/>
            <ac:spMk id="2" creationId="{68E7B319-5642-B945-BCED-BE6E4EC7F856}"/>
          </ac:spMkLst>
        </pc:spChg>
        <pc:spChg chg="mod">
          <ac:chgData name="Annelie Karlsson" userId="959f9d7e-e59c-40ef-95b8-cec81c3b7f92" providerId="ADAL" clId="{1D4B5239-3CCF-4399-9097-E5199639E28E}" dt="2024-01-12T17:09:50.955" v="219" actId="14100"/>
          <ac:spMkLst>
            <pc:docMk/>
            <pc:sldMk cId="3892242498" sldId="418"/>
            <ac:spMk id="3" creationId="{55DB1190-29B0-7A43-9BD6-4C2F83FA7784}"/>
          </ac:spMkLst>
        </pc:spChg>
      </pc:sldChg>
      <pc:sldChg chg="modSp mod modShow">
        <pc:chgData name="Annelie Karlsson" userId="959f9d7e-e59c-40ef-95b8-cec81c3b7f92" providerId="ADAL" clId="{1D4B5239-3CCF-4399-9097-E5199639E28E}" dt="2024-01-13T07:51:06.634" v="460" actId="729"/>
        <pc:sldMkLst>
          <pc:docMk/>
          <pc:sldMk cId="4223248446" sldId="420"/>
        </pc:sldMkLst>
        <pc:spChg chg="mod">
          <ac:chgData name="Annelie Karlsson" userId="959f9d7e-e59c-40ef-95b8-cec81c3b7f92" providerId="ADAL" clId="{1D4B5239-3CCF-4399-9097-E5199639E28E}" dt="2024-01-12T17:05:41.238" v="120"/>
          <ac:spMkLst>
            <pc:docMk/>
            <pc:sldMk cId="4223248446" sldId="420"/>
            <ac:spMk id="2" creationId="{FF2699E2-F383-4D6E-8DB7-79A07526507F}"/>
          </ac:spMkLst>
        </pc:spChg>
        <pc:spChg chg="mod">
          <ac:chgData name="Annelie Karlsson" userId="959f9d7e-e59c-40ef-95b8-cec81c3b7f92" providerId="ADAL" clId="{1D4B5239-3CCF-4399-9097-E5199639E28E}" dt="2024-01-12T17:05:41.238" v="120"/>
          <ac:spMkLst>
            <pc:docMk/>
            <pc:sldMk cId="4223248446" sldId="420"/>
            <ac:spMk id="3" creationId="{6A101CD5-EE25-47AD-A30E-9A16B9DC1B5B}"/>
          </ac:spMkLst>
        </pc:spChg>
      </pc:sldChg>
      <pc:sldChg chg="modSp mod modAnim">
        <pc:chgData name="Annelie Karlsson" userId="959f9d7e-e59c-40ef-95b8-cec81c3b7f92" providerId="ADAL" clId="{1D4B5239-3CCF-4399-9097-E5199639E28E}" dt="2024-01-12T17:47:34.054" v="302" actId="20577"/>
        <pc:sldMkLst>
          <pc:docMk/>
          <pc:sldMk cId="2203822454" sldId="421"/>
        </pc:sldMkLst>
        <pc:spChg chg="mod">
          <ac:chgData name="Annelie Karlsson" userId="959f9d7e-e59c-40ef-95b8-cec81c3b7f92" providerId="ADAL" clId="{1D4B5239-3CCF-4399-9097-E5199639E28E}" dt="2024-01-12T17:05:41.238" v="120"/>
          <ac:spMkLst>
            <pc:docMk/>
            <pc:sldMk cId="2203822454" sldId="421"/>
            <ac:spMk id="2" creationId="{FF2699E2-F383-4D6E-8DB7-79A07526507F}"/>
          </ac:spMkLst>
        </pc:spChg>
        <pc:spChg chg="mod">
          <ac:chgData name="Annelie Karlsson" userId="959f9d7e-e59c-40ef-95b8-cec81c3b7f92" providerId="ADAL" clId="{1D4B5239-3CCF-4399-9097-E5199639E28E}" dt="2024-01-12T17:47:34.054" v="302" actId="20577"/>
          <ac:spMkLst>
            <pc:docMk/>
            <pc:sldMk cId="2203822454" sldId="421"/>
            <ac:spMk id="3" creationId="{6A101CD5-EE25-47AD-A30E-9A16B9DC1B5B}"/>
          </ac:spMkLst>
        </pc:spChg>
      </pc:sldChg>
      <pc:sldChg chg="modSp mod modAnim">
        <pc:chgData name="Annelie Karlsson" userId="959f9d7e-e59c-40ef-95b8-cec81c3b7f92" providerId="ADAL" clId="{1D4B5239-3CCF-4399-9097-E5199639E28E}" dt="2024-01-12T17:16:10.583" v="285"/>
        <pc:sldMkLst>
          <pc:docMk/>
          <pc:sldMk cId="155590611" sldId="422"/>
        </pc:sldMkLst>
        <pc:spChg chg="mod">
          <ac:chgData name="Annelie Karlsson" userId="959f9d7e-e59c-40ef-95b8-cec81c3b7f92" providerId="ADAL" clId="{1D4B5239-3CCF-4399-9097-E5199639E28E}" dt="2024-01-12T17:05:41.238" v="120"/>
          <ac:spMkLst>
            <pc:docMk/>
            <pc:sldMk cId="155590611" sldId="422"/>
            <ac:spMk id="2" creationId="{FF2699E2-F383-4D6E-8DB7-79A07526507F}"/>
          </ac:spMkLst>
        </pc:spChg>
        <pc:spChg chg="mod">
          <ac:chgData name="Annelie Karlsson" userId="959f9d7e-e59c-40ef-95b8-cec81c3b7f92" providerId="ADAL" clId="{1D4B5239-3CCF-4399-9097-E5199639E28E}" dt="2024-01-12T17:05:41.409" v="121" actId="27636"/>
          <ac:spMkLst>
            <pc:docMk/>
            <pc:sldMk cId="155590611" sldId="422"/>
            <ac:spMk id="3" creationId="{6A101CD5-EE25-47AD-A30E-9A16B9DC1B5B}"/>
          </ac:spMkLst>
        </pc:spChg>
      </pc:sldChg>
      <pc:sldChg chg="modSp mod modAnim">
        <pc:chgData name="Annelie Karlsson" userId="959f9d7e-e59c-40ef-95b8-cec81c3b7f92" providerId="ADAL" clId="{1D4B5239-3CCF-4399-9097-E5199639E28E}" dt="2024-01-12T17:14:41.480" v="280" actId="20577"/>
        <pc:sldMkLst>
          <pc:docMk/>
          <pc:sldMk cId="1995858673" sldId="423"/>
        </pc:sldMkLst>
        <pc:spChg chg="mod">
          <ac:chgData name="Annelie Karlsson" userId="959f9d7e-e59c-40ef-95b8-cec81c3b7f92" providerId="ADAL" clId="{1D4B5239-3CCF-4399-9097-E5199639E28E}" dt="2024-01-12T17:05:41.238" v="120"/>
          <ac:spMkLst>
            <pc:docMk/>
            <pc:sldMk cId="1995858673" sldId="423"/>
            <ac:spMk id="2" creationId="{FF2699E2-F383-4D6E-8DB7-79A07526507F}"/>
          </ac:spMkLst>
        </pc:spChg>
        <pc:spChg chg="mod">
          <ac:chgData name="Annelie Karlsson" userId="959f9d7e-e59c-40ef-95b8-cec81c3b7f92" providerId="ADAL" clId="{1D4B5239-3CCF-4399-9097-E5199639E28E}" dt="2024-01-12T17:14:41.480" v="280" actId="20577"/>
          <ac:spMkLst>
            <pc:docMk/>
            <pc:sldMk cId="1995858673" sldId="423"/>
            <ac:spMk id="3" creationId="{6A101CD5-EE25-47AD-A30E-9A16B9DC1B5B}"/>
          </ac:spMkLst>
        </pc:spChg>
      </pc:sldChg>
      <pc:sldChg chg="modSp modAnim">
        <pc:chgData name="Annelie Karlsson" userId="959f9d7e-e59c-40ef-95b8-cec81c3b7f92" providerId="ADAL" clId="{1D4B5239-3CCF-4399-9097-E5199639E28E}" dt="2024-01-13T07:44:45.830" v="459" actId="20577"/>
        <pc:sldMkLst>
          <pc:docMk/>
          <pc:sldMk cId="844623587" sldId="425"/>
        </pc:sldMkLst>
        <pc:spChg chg="mod">
          <ac:chgData name="Annelie Karlsson" userId="959f9d7e-e59c-40ef-95b8-cec81c3b7f92" providerId="ADAL" clId="{1D4B5239-3CCF-4399-9097-E5199639E28E}" dt="2024-01-12T17:05:41.238" v="120"/>
          <ac:spMkLst>
            <pc:docMk/>
            <pc:sldMk cId="844623587" sldId="425"/>
            <ac:spMk id="2" creationId="{FF2699E2-F383-4D6E-8DB7-79A07526507F}"/>
          </ac:spMkLst>
        </pc:spChg>
        <pc:spChg chg="mod">
          <ac:chgData name="Annelie Karlsson" userId="959f9d7e-e59c-40ef-95b8-cec81c3b7f92" providerId="ADAL" clId="{1D4B5239-3CCF-4399-9097-E5199639E28E}" dt="2024-01-13T07:44:45.830" v="459" actId="20577"/>
          <ac:spMkLst>
            <pc:docMk/>
            <pc:sldMk cId="844623587" sldId="425"/>
            <ac:spMk id="3" creationId="{6A101CD5-EE25-47AD-A30E-9A16B9DC1B5B}"/>
          </ac:spMkLst>
        </pc:spChg>
      </pc:sldChg>
      <pc:sldChg chg="modSp mod modAnim">
        <pc:chgData name="Annelie Karlsson" userId="959f9d7e-e59c-40ef-95b8-cec81c3b7f92" providerId="ADAL" clId="{1D4B5239-3CCF-4399-9097-E5199639E28E}" dt="2024-01-13T07:36:08.354" v="438" actId="20577"/>
        <pc:sldMkLst>
          <pc:docMk/>
          <pc:sldMk cId="3280495930" sldId="426"/>
        </pc:sldMkLst>
        <pc:spChg chg="mod">
          <ac:chgData name="Annelie Karlsson" userId="959f9d7e-e59c-40ef-95b8-cec81c3b7f92" providerId="ADAL" clId="{1D4B5239-3CCF-4399-9097-E5199639E28E}" dt="2024-01-12T17:05:41.238" v="120"/>
          <ac:spMkLst>
            <pc:docMk/>
            <pc:sldMk cId="3280495930" sldId="426"/>
            <ac:spMk id="2" creationId="{3AC46297-72F4-4343-A10F-E353026EFA9A}"/>
          </ac:spMkLst>
        </pc:spChg>
        <pc:spChg chg="mod">
          <ac:chgData name="Annelie Karlsson" userId="959f9d7e-e59c-40ef-95b8-cec81c3b7f92" providerId="ADAL" clId="{1D4B5239-3CCF-4399-9097-E5199639E28E}" dt="2024-01-13T07:36:08.354" v="438" actId="20577"/>
          <ac:spMkLst>
            <pc:docMk/>
            <pc:sldMk cId="3280495930" sldId="426"/>
            <ac:spMk id="3" creationId="{FD2232A3-E247-4FD3-9474-52D963FD52E7}"/>
          </ac:spMkLst>
        </pc:spChg>
      </pc:sldChg>
      <pc:sldChg chg="modSp modAnim">
        <pc:chgData name="Annelie Karlsson" userId="959f9d7e-e59c-40ef-95b8-cec81c3b7f92" providerId="ADAL" clId="{1D4B5239-3CCF-4399-9097-E5199639E28E}" dt="2024-01-12T17:05:41.238" v="120"/>
        <pc:sldMkLst>
          <pc:docMk/>
          <pc:sldMk cId="2162404189" sldId="427"/>
        </pc:sldMkLst>
        <pc:spChg chg="mod">
          <ac:chgData name="Annelie Karlsson" userId="959f9d7e-e59c-40ef-95b8-cec81c3b7f92" providerId="ADAL" clId="{1D4B5239-3CCF-4399-9097-E5199639E28E}" dt="2024-01-12T17:05:41.238" v="120"/>
          <ac:spMkLst>
            <pc:docMk/>
            <pc:sldMk cId="2162404189" sldId="427"/>
            <ac:spMk id="2" creationId="{FF2699E2-F383-4D6E-8DB7-79A07526507F}"/>
          </ac:spMkLst>
        </pc:spChg>
        <pc:spChg chg="mod">
          <ac:chgData name="Annelie Karlsson" userId="959f9d7e-e59c-40ef-95b8-cec81c3b7f92" providerId="ADAL" clId="{1D4B5239-3CCF-4399-9097-E5199639E28E}" dt="2024-01-12T16:59:07.546" v="109" actId="20577"/>
          <ac:spMkLst>
            <pc:docMk/>
            <pc:sldMk cId="2162404189" sldId="427"/>
            <ac:spMk id="3" creationId="{6A101CD5-EE25-47AD-A30E-9A16B9DC1B5B}"/>
          </ac:spMkLst>
        </pc:spChg>
      </pc:sldChg>
      <pc:sldMasterChg chg="setBg modSldLayout">
        <pc:chgData name="Annelie Karlsson" userId="959f9d7e-e59c-40ef-95b8-cec81c3b7f92" providerId="ADAL" clId="{1D4B5239-3CCF-4399-9097-E5199639E28E}" dt="2024-01-12T17:08:45.066" v="215"/>
        <pc:sldMasterMkLst>
          <pc:docMk/>
          <pc:sldMasterMk cId="851058254" sldId="2147483660"/>
        </pc:sldMasterMkLst>
        <pc:sldLayoutChg chg="setBg">
          <pc:chgData name="Annelie Karlsson" userId="959f9d7e-e59c-40ef-95b8-cec81c3b7f92" providerId="ADAL" clId="{1D4B5239-3CCF-4399-9097-E5199639E28E}" dt="2024-01-12T17:08:45.066" v="215"/>
          <pc:sldLayoutMkLst>
            <pc:docMk/>
            <pc:sldMasterMk cId="851058254" sldId="2147483660"/>
            <pc:sldLayoutMk cId="1830796745" sldId="2147483661"/>
          </pc:sldLayoutMkLst>
        </pc:sldLayoutChg>
        <pc:sldLayoutChg chg="setBg">
          <pc:chgData name="Annelie Karlsson" userId="959f9d7e-e59c-40ef-95b8-cec81c3b7f92" providerId="ADAL" clId="{1D4B5239-3CCF-4399-9097-E5199639E28E}" dt="2024-01-12T17:08:45.066" v="215"/>
          <pc:sldLayoutMkLst>
            <pc:docMk/>
            <pc:sldMasterMk cId="851058254" sldId="2147483660"/>
            <pc:sldLayoutMk cId="87434027" sldId="2147483662"/>
          </pc:sldLayoutMkLst>
        </pc:sldLayoutChg>
        <pc:sldLayoutChg chg="setBg">
          <pc:chgData name="Annelie Karlsson" userId="959f9d7e-e59c-40ef-95b8-cec81c3b7f92" providerId="ADAL" clId="{1D4B5239-3CCF-4399-9097-E5199639E28E}" dt="2024-01-12T17:08:45.066" v="215"/>
          <pc:sldLayoutMkLst>
            <pc:docMk/>
            <pc:sldMasterMk cId="851058254" sldId="2147483660"/>
            <pc:sldLayoutMk cId="1469228488" sldId="2147483663"/>
          </pc:sldLayoutMkLst>
        </pc:sldLayoutChg>
        <pc:sldLayoutChg chg="setBg">
          <pc:chgData name="Annelie Karlsson" userId="959f9d7e-e59c-40ef-95b8-cec81c3b7f92" providerId="ADAL" clId="{1D4B5239-3CCF-4399-9097-E5199639E28E}" dt="2024-01-12T17:08:45.066" v="215"/>
          <pc:sldLayoutMkLst>
            <pc:docMk/>
            <pc:sldMasterMk cId="851058254" sldId="2147483660"/>
            <pc:sldLayoutMk cId="1651416951" sldId="2147483664"/>
          </pc:sldLayoutMkLst>
        </pc:sldLayoutChg>
        <pc:sldLayoutChg chg="setBg">
          <pc:chgData name="Annelie Karlsson" userId="959f9d7e-e59c-40ef-95b8-cec81c3b7f92" providerId="ADAL" clId="{1D4B5239-3CCF-4399-9097-E5199639E28E}" dt="2024-01-12T17:08:45.066" v="215"/>
          <pc:sldLayoutMkLst>
            <pc:docMk/>
            <pc:sldMasterMk cId="851058254" sldId="2147483660"/>
            <pc:sldLayoutMk cId="1353640682" sldId="2147483665"/>
          </pc:sldLayoutMkLst>
        </pc:sldLayoutChg>
        <pc:sldLayoutChg chg="setBg">
          <pc:chgData name="Annelie Karlsson" userId="959f9d7e-e59c-40ef-95b8-cec81c3b7f92" providerId="ADAL" clId="{1D4B5239-3CCF-4399-9097-E5199639E28E}" dt="2024-01-12T17:08:45.066" v="215"/>
          <pc:sldLayoutMkLst>
            <pc:docMk/>
            <pc:sldMasterMk cId="851058254" sldId="2147483660"/>
            <pc:sldLayoutMk cId="73097433" sldId="2147483666"/>
          </pc:sldLayoutMkLst>
        </pc:sldLayoutChg>
        <pc:sldLayoutChg chg="setBg">
          <pc:chgData name="Annelie Karlsson" userId="959f9d7e-e59c-40ef-95b8-cec81c3b7f92" providerId="ADAL" clId="{1D4B5239-3CCF-4399-9097-E5199639E28E}" dt="2024-01-12T17:08:45.066" v="215"/>
          <pc:sldLayoutMkLst>
            <pc:docMk/>
            <pc:sldMasterMk cId="851058254" sldId="2147483660"/>
            <pc:sldLayoutMk cId="4038459492" sldId="2147483667"/>
          </pc:sldLayoutMkLst>
        </pc:sldLayoutChg>
        <pc:sldLayoutChg chg="setBg">
          <pc:chgData name="Annelie Karlsson" userId="959f9d7e-e59c-40ef-95b8-cec81c3b7f92" providerId="ADAL" clId="{1D4B5239-3CCF-4399-9097-E5199639E28E}" dt="2024-01-12T17:08:45.066" v="215"/>
          <pc:sldLayoutMkLst>
            <pc:docMk/>
            <pc:sldMasterMk cId="851058254" sldId="2147483660"/>
            <pc:sldLayoutMk cId="504643286" sldId="2147483668"/>
          </pc:sldLayoutMkLst>
        </pc:sldLayoutChg>
        <pc:sldLayoutChg chg="setBg">
          <pc:chgData name="Annelie Karlsson" userId="959f9d7e-e59c-40ef-95b8-cec81c3b7f92" providerId="ADAL" clId="{1D4B5239-3CCF-4399-9097-E5199639E28E}" dt="2024-01-12T17:08:45.066" v="215"/>
          <pc:sldLayoutMkLst>
            <pc:docMk/>
            <pc:sldMasterMk cId="851058254" sldId="2147483660"/>
            <pc:sldLayoutMk cId="1778552381" sldId="2147483669"/>
          </pc:sldLayoutMkLst>
        </pc:sldLayoutChg>
        <pc:sldLayoutChg chg="setBg">
          <pc:chgData name="Annelie Karlsson" userId="959f9d7e-e59c-40ef-95b8-cec81c3b7f92" providerId="ADAL" clId="{1D4B5239-3CCF-4399-9097-E5199639E28E}" dt="2024-01-12T17:08:45.066" v="215"/>
          <pc:sldLayoutMkLst>
            <pc:docMk/>
            <pc:sldMasterMk cId="851058254" sldId="2147483660"/>
            <pc:sldLayoutMk cId="370787775" sldId="2147483670"/>
          </pc:sldLayoutMkLst>
        </pc:sldLayoutChg>
      </pc:sldMasterChg>
      <pc:sldMasterChg chg="setBg modSldLayout">
        <pc:chgData name="Annelie Karlsson" userId="959f9d7e-e59c-40ef-95b8-cec81c3b7f92" providerId="ADAL" clId="{1D4B5239-3CCF-4399-9097-E5199639E28E}" dt="2024-01-12T17:08:45.066" v="215"/>
        <pc:sldMasterMkLst>
          <pc:docMk/>
          <pc:sldMasterMk cId="3788605816" sldId="2147483671"/>
        </pc:sldMasterMkLst>
        <pc:sldLayoutChg chg="setBg">
          <pc:chgData name="Annelie Karlsson" userId="959f9d7e-e59c-40ef-95b8-cec81c3b7f92" providerId="ADAL" clId="{1D4B5239-3CCF-4399-9097-E5199639E28E}" dt="2024-01-12T17:08:45.066" v="215"/>
          <pc:sldLayoutMkLst>
            <pc:docMk/>
            <pc:sldMasterMk cId="3788605816" sldId="2147483671"/>
            <pc:sldLayoutMk cId="569291761" sldId="2147483672"/>
          </pc:sldLayoutMkLst>
        </pc:sldLayoutChg>
        <pc:sldLayoutChg chg="setBg">
          <pc:chgData name="Annelie Karlsson" userId="959f9d7e-e59c-40ef-95b8-cec81c3b7f92" providerId="ADAL" clId="{1D4B5239-3CCF-4399-9097-E5199639E28E}" dt="2024-01-12T17:08:45.066" v="215"/>
          <pc:sldLayoutMkLst>
            <pc:docMk/>
            <pc:sldMasterMk cId="3788605816" sldId="2147483671"/>
            <pc:sldLayoutMk cId="2777131550" sldId="2147483673"/>
          </pc:sldLayoutMkLst>
        </pc:sldLayoutChg>
        <pc:sldLayoutChg chg="setBg">
          <pc:chgData name="Annelie Karlsson" userId="959f9d7e-e59c-40ef-95b8-cec81c3b7f92" providerId="ADAL" clId="{1D4B5239-3CCF-4399-9097-E5199639E28E}" dt="2024-01-12T17:08:45.066" v="215"/>
          <pc:sldLayoutMkLst>
            <pc:docMk/>
            <pc:sldMasterMk cId="3788605816" sldId="2147483671"/>
            <pc:sldLayoutMk cId="986303249" sldId="2147483674"/>
          </pc:sldLayoutMkLst>
        </pc:sldLayoutChg>
        <pc:sldLayoutChg chg="setBg">
          <pc:chgData name="Annelie Karlsson" userId="959f9d7e-e59c-40ef-95b8-cec81c3b7f92" providerId="ADAL" clId="{1D4B5239-3CCF-4399-9097-E5199639E28E}" dt="2024-01-12T17:08:45.066" v="215"/>
          <pc:sldLayoutMkLst>
            <pc:docMk/>
            <pc:sldMasterMk cId="3788605816" sldId="2147483671"/>
            <pc:sldLayoutMk cId="2685740395" sldId="2147483675"/>
          </pc:sldLayoutMkLst>
        </pc:sldLayoutChg>
        <pc:sldLayoutChg chg="setBg">
          <pc:chgData name="Annelie Karlsson" userId="959f9d7e-e59c-40ef-95b8-cec81c3b7f92" providerId="ADAL" clId="{1D4B5239-3CCF-4399-9097-E5199639E28E}" dt="2024-01-12T17:08:45.066" v="215"/>
          <pc:sldLayoutMkLst>
            <pc:docMk/>
            <pc:sldMasterMk cId="3788605816" sldId="2147483671"/>
            <pc:sldLayoutMk cId="355519122" sldId="2147483676"/>
          </pc:sldLayoutMkLst>
        </pc:sldLayoutChg>
        <pc:sldLayoutChg chg="setBg">
          <pc:chgData name="Annelie Karlsson" userId="959f9d7e-e59c-40ef-95b8-cec81c3b7f92" providerId="ADAL" clId="{1D4B5239-3CCF-4399-9097-E5199639E28E}" dt="2024-01-12T17:08:45.066" v="215"/>
          <pc:sldLayoutMkLst>
            <pc:docMk/>
            <pc:sldMasterMk cId="3788605816" sldId="2147483671"/>
            <pc:sldLayoutMk cId="4259405747" sldId="2147483677"/>
          </pc:sldLayoutMkLst>
        </pc:sldLayoutChg>
        <pc:sldLayoutChg chg="setBg">
          <pc:chgData name="Annelie Karlsson" userId="959f9d7e-e59c-40ef-95b8-cec81c3b7f92" providerId="ADAL" clId="{1D4B5239-3CCF-4399-9097-E5199639E28E}" dt="2024-01-12T17:08:45.066" v="215"/>
          <pc:sldLayoutMkLst>
            <pc:docMk/>
            <pc:sldMasterMk cId="3788605816" sldId="2147483671"/>
            <pc:sldLayoutMk cId="1298994938" sldId="2147483678"/>
          </pc:sldLayoutMkLst>
        </pc:sldLayoutChg>
        <pc:sldLayoutChg chg="setBg">
          <pc:chgData name="Annelie Karlsson" userId="959f9d7e-e59c-40ef-95b8-cec81c3b7f92" providerId="ADAL" clId="{1D4B5239-3CCF-4399-9097-E5199639E28E}" dt="2024-01-12T17:08:45.066" v="215"/>
          <pc:sldLayoutMkLst>
            <pc:docMk/>
            <pc:sldMasterMk cId="3788605816" sldId="2147483671"/>
            <pc:sldLayoutMk cId="4086130602" sldId="2147483679"/>
          </pc:sldLayoutMkLst>
        </pc:sldLayoutChg>
        <pc:sldLayoutChg chg="setBg">
          <pc:chgData name="Annelie Karlsson" userId="959f9d7e-e59c-40ef-95b8-cec81c3b7f92" providerId="ADAL" clId="{1D4B5239-3CCF-4399-9097-E5199639E28E}" dt="2024-01-12T17:08:45.066" v="215"/>
          <pc:sldLayoutMkLst>
            <pc:docMk/>
            <pc:sldMasterMk cId="3788605816" sldId="2147483671"/>
            <pc:sldLayoutMk cId="3235177705" sldId="2147483680"/>
          </pc:sldLayoutMkLst>
        </pc:sldLayoutChg>
        <pc:sldLayoutChg chg="setBg">
          <pc:chgData name="Annelie Karlsson" userId="959f9d7e-e59c-40ef-95b8-cec81c3b7f92" providerId="ADAL" clId="{1D4B5239-3CCF-4399-9097-E5199639E28E}" dt="2024-01-12T17:08:45.066" v="215"/>
          <pc:sldLayoutMkLst>
            <pc:docMk/>
            <pc:sldMasterMk cId="3788605816" sldId="2147483671"/>
            <pc:sldLayoutMk cId="1402172493" sldId="2147483681"/>
          </pc:sldLayoutMkLst>
        </pc:sldLayoutChg>
        <pc:sldLayoutChg chg="setBg">
          <pc:chgData name="Annelie Karlsson" userId="959f9d7e-e59c-40ef-95b8-cec81c3b7f92" providerId="ADAL" clId="{1D4B5239-3CCF-4399-9097-E5199639E28E}" dt="2024-01-12T17:08:45.066" v="215"/>
          <pc:sldLayoutMkLst>
            <pc:docMk/>
            <pc:sldMasterMk cId="3788605816" sldId="2147483671"/>
            <pc:sldLayoutMk cId="3924489338" sldId="2147483682"/>
          </pc:sldLayoutMkLst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B0990B-3EA6-4C1F-BA6E-B7395FEA1D57}" type="doc">
      <dgm:prSet loTypeId="urn:microsoft.com/office/officeart/2005/8/layout/cycle3" loCatId="cycle" qsTypeId="urn:microsoft.com/office/officeart/2005/8/quickstyle/simple1#1" qsCatId="simple" csTypeId="urn:microsoft.com/office/officeart/2005/8/colors/accent3_2" csCatId="accent3" phldr="1"/>
      <dgm:spPr/>
      <dgm:t>
        <a:bodyPr/>
        <a:lstStyle/>
        <a:p>
          <a:endParaRPr lang="en-GB"/>
        </a:p>
      </dgm:t>
    </dgm:pt>
    <dgm:pt modelId="{3C3695C7-842E-48C4-8404-2096C63963C2}">
      <dgm:prSet phldrT="[Text]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sv-SE" b="1" dirty="0">
              <a:latin typeface="Bookman Old Style"/>
              <a:cs typeface="Bookman Old Style"/>
            </a:rPr>
            <a:t>Januari</a:t>
          </a:r>
        </a:p>
      </dgm:t>
    </dgm:pt>
    <dgm:pt modelId="{1AA638E2-5BC7-43E1-9533-F43BA45BBEAF}" type="parTrans" cxnId="{0DBE5203-A338-47A9-9BB2-42412BBCB61A}">
      <dgm:prSet/>
      <dgm:spPr/>
      <dgm:t>
        <a:bodyPr/>
        <a:lstStyle/>
        <a:p>
          <a:pPr algn="just"/>
          <a:endParaRPr lang="sv-SE"/>
        </a:p>
      </dgm:t>
    </dgm:pt>
    <dgm:pt modelId="{7CB89AE4-1FF0-47AA-B0B9-0A7F357B32AF}" type="sibTrans" cxnId="{0DBE5203-A338-47A9-9BB2-42412BBCB61A}">
      <dgm:prSet/>
      <dgm:spPr/>
      <dgm:t>
        <a:bodyPr/>
        <a:lstStyle/>
        <a:p>
          <a:pPr algn="just"/>
          <a:endParaRPr lang="sv-SE"/>
        </a:p>
      </dgm:t>
    </dgm:pt>
    <dgm:pt modelId="{EC22EB70-4B51-4929-B1C2-1CF0D5DD63D8}">
      <dgm:prSet phldrT="[Text]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sv-SE" b="1" dirty="0">
              <a:latin typeface="Bookman Old Style"/>
              <a:cs typeface="Bookman Old Style"/>
            </a:rPr>
            <a:t>Februari</a:t>
          </a:r>
          <a:r>
            <a:rPr lang="sv-SE" b="0" dirty="0"/>
            <a:t>	</a:t>
          </a:r>
        </a:p>
      </dgm:t>
    </dgm:pt>
    <dgm:pt modelId="{75204D7E-7433-4C2B-BF33-87B3DFE98D0D}" type="parTrans" cxnId="{B48F2C12-CDB3-4C5B-959A-0D8C0BF25DDB}">
      <dgm:prSet/>
      <dgm:spPr/>
      <dgm:t>
        <a:bodyPr/>
        <a:lstStyle/>
        <a:p>
          <a:pPr algn="just"/>
          <a:endParaRPr lang="sv-SE"/>
        </a:p>
      </dgm:t>
    </dgm:pt>
    <dgm:pt modelId="{2E8BCB16-45E8-4991-BAF8-12CDBF2093D6}" type="sibTrans" cxnId="{B48F2C12-CDB3-4C5B-959A-0D8C0BF25DDB}">
      <dgm:prSet/>
      <dgm:spPr/>
      <dgm:t>
        <a:bodyPr/>
        <a:lstStyle/>
        <a:p>
          <a:pPr algn="just"/>
          <a:endParaRPr lang="sv-SE"/>
        </a:p>
      </dgm:t>
    </dgm:pt>
    <dgm:pt modelId="{D52A13C0-A507-4EA0-B126-D054209BF52E}">
      <dgm:prSet phldrT="[Text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sv-SE" b="1" dirty="0">
              <a:latin typeface="Bookman Old Style"/>
              <a:cs typeface="Bookman Old Style"/>
            </a:rPr>
            <a:t>Mars</a:t>
          </a:r>
        </a:p>
      </dgm:t>
    </dgm:pt>
    <dgm:pt modelId="{A872C83D-BFF6-4308-B07A-5AD822DB20FB}" type="parTrans" cxnId="{EA054E7B-35CC-4288-8FD9-14EFEA81C3EB}">
      <dgm:prSet/>
      <dgm:spPr/>
      <dgm:t>
        <a:bodyPr/>
        <a:lstStyle/>
        <a:p>
          <a:pPr algn="just"/>
          <a:endParaRPr lang="sv-SE"/>
        </a:p>
      </dgm:t>
    </dgm:pt>
    <dgm:pt modelId="{6FCA03E4-4D22-407E-98E2-484B37FCE7F3}" type="sibTrans" cxnId="{EA054E7B-35CC-4288-8FD9-14EFEA81C3EB}">
      <dgm:prSet/>
      <dgm:spPr/>
      <dgm:t>
        <a:bodyPr/>
        <a:lstStyle/>
        <a:p>
          <a:pPr algn="just"/>
          <a:endParaRPr lang="sv-SE"/>
        </a:p>
      </dgm:t>
    </dgm:pt>
    <dgm:pt modelId="{DE17D6DA-E8F1-428E-A078-4E172EEA8A8A}">
      <dgm:prSet phldrT="[Text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sv-SE" b="1" dirty="0">
              <a:latin typeface="Bookman Old Style"/>
              <a:cs typeface="Bookman Old Style"/>
            </a:rPr>
            <a:t>April</a:t>
          </a:r>
        </a:p>
      </dgm:t>
    </dgm:pt>
    <dgm:pt modelId="{59C6D851-CEE1-42BC-9EFB-07C750313A98}" type="parTrans" cxnId="{5126119C-5841-4493-A2E4-393CE86B3DC5}">
      <dgm:prSet/>
      <dgm:spPr/>
      <dgm:t>
        <a:bodyPr/>
        <a:lstStyle/>
        <a:p>
          <a:pPr algn="just"/>
          <a:endParaRPr lang="sv-SE"/>
        </a:p>
      </dgm:t>
    </dgm:pt>
    <dgm:pt modelId="{1E876D21-77FC-43DB-82A9-22F9913E3AE4}" type="sibTrans" cxnId="{5126119C-5841-4493-A2E4-393CE86B3DC5}">
      <dgm:prSet/>
      <dgm:spPr/>
      <dgm:t>
        <a:bodyPr/>
        <a:lstStyle/>
        <a:p>
          <a:pPr algn="just"/>
          <a:endParaRPr lang="sv-SE"/>
        </a:p>
      </dgm:t>
    </dgm:pt>
    <dgm:pt modelId="{A3A04371-F420-42EF-8899-CDDA1BBEF7BF}">
      <dgm:prSet phldrT="[Text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sv-SE" b="1" dirty="0">
              <a:latin typeface="Bookman Old Style"/>
              <a:cs typeface="Bookman Old Style"/>
            </a:rPr>
            <a:t>Maj</a:t>
          </a:r>
        </a:p>
      </dgm:t>
    </dgm:pt>
    <dgm:pt modelId="{1C351FA9-93EA-49DB-A6D5-C0FB50EF87E8}" type="parTrans" cxnId="{D9D0B7C5-6B06-43E1-935A-F43F451DBCE6}">
      <dgm:prSet/>
      <dgm:spPr/>
      <dgm:t>
        <a:bodyPr/>
        <a:lstStyle/>
        <a:p>
          <a:pPr algn="just"/>
          <a:endParaRPr lang="sv-SE"/>
        </a:p>
      </dgm:t>
    </dgm:pt>
    <dgm:pt modelId="{81314682-B4BF-4351-9C6C-947ADB566A9A}" type="sibTrans" cxnId="{D9D0B7C5-6B06-43E1-935A-F43F451DBCE6}">
      <dgm:prSet/>
      <dgm:spPr/>
      <dgm:t>
        <a:bodyPr/>
        <a:lstStyle/>
        <a:p>
          <a:pPr algn="just"/>
          <a:endParaRPr lang="sv-SE"/>
        </a:p>
      </dgm:t>
    </dgm:pt>
    <dgm:pt modelId="{FF89D1C2-D2D1-44EB-8872-3A2563A05FC6}">
      <dgm:prSet phldrT="[Text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gradFill flip="none" rotWithShape="0">
          <a:gsLst>
            <a:gs pos="0">
              <a:srgbClr val="FFFF00">
                <a:tint val="66000"/>
                <a:satMod val="160000"/>
              </a:srgbClr>
            </a:gs>
            <a:gs pos="50000">
              <a:srgbClr val="FFFF00">
                <a:tint val="44500"/>
                <a:satMod val="160000"/>
              </a:srgbClr>
            </a:gs>
            <a:gs pos="100000">
              <a:srgbClr val="FFFF00">
                <a:tint val="23500"/>
                <a:satMod val="160000"/>
              </a:srgbClr>
            </a:gs>
          </a:gsLst>
          <a:lin ang="13500000" scaled="1"/>
          <a:tileRect/>
        </a:gradFill>
        <a:ln>
          <a:solidFill>
            <a:srgbClr val="FFFF00"/>
          </a:solidFill>
        </a:ln>
      </dgm:spPr>
      <dgm:t>
        <a:bodyPr/>
        <a:lstStyle/>
        <a:p>
          <a:pPr algn="ctr"/>
          <a:r>
            <a:rPr lang="sv-SE" b="1" dirty="0">
              <a:latin typeface="Bookman Old Style"/>
              <a:cs typeface="Bookman Old Style"/>
            </a:rPr>
            <a:t>Juni</a:t>
          </a:r>
        </a:p>
      </dgm:t>
    </dgm:pt>
    <dgm:pt modelId="{E63439EE-9E85-44D4-AE4F-24357EA46A91}" type="parTrans" cxnId="{BCF85DAE-B184-4A9F-B150-719317F071F0}">
      <dgm:prSet/>
      <dgm:spPr/>
      <dgm:t>
        <a:bodyPr/>
        <a:lstStyle/>
        <a:p>
          <a:pPr algn="just"/>
          <a:endParaRPr lang="sv-SE"/>
        </a:p>
      </dgm:t>
    </dgm:pt>
    <dgm:pt modelId="{45236A80-8480-46D0-84B2-9011EAE1B359}" type="sibTrans" cxnId="{BCF85DAE-B184-4A9F-B150-719317F071F0}">
      <dgm:prSet/>
      <dgm:spPr/>
      <dgm:t>
        <a:bodyPr/>
        <a:lstStyle/>
        <a:p>
          <a:pPr algn="just"/>
          <a:endParaRPr lang="sv-SE"/>
        </a:p>
      </dgm:t>
    </dgm:pt>
    <dgm:pt modelId="{0CB64380-6923-41BB-9B97-A4E5A37EDB65}">
      <dgm:prSet phldrT="[Text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gradFill flip="none" rotWithShape="1">
          <a:gsLst>
            <a:gs pos="0">
              <a:srgbClr val="FFFF00">
                <a:tint val="66000"/>
                <a:satMod val="160000"/>
              </a:srgbClr>
            </a:gs>
            <a:gs pos="50000">
              <a:srgbClr val="FFFF00">
                <a:tint val="44500"/>
                <a:satMod val="160000"/>
              </a:srgbClr>
            </a:gs>
            <a:gs pos="100000">
              <a:srgbClr val="FFFF00">
                <a:tint val="23500"/>
                <a:satMod val="160000"/>
              </a:srgbClr>
            </a:gs>
          </a:gsLst>
          <a:lin ang="16200000" scaled="1"/>
          <a:tileRect/>
        </a:gradFill>
        <a:ln>
          <a:solidFill>
            <a:srgbClr val="FFFF00"/>
          </a:solidFill>
        </a:ln>
      </dgm:spPr>
      <dgm:t>
        <a:bodyPr/>
        <a:lstStyle/>
        <a:p>
          <a:pPr algn="ctr"/>
          <a:r>
            <a:rPr lang="sv-SE" b="1" dirty="0">
              <a:latin typeface="Bookman Old Style"/>
              <a:cs typeface="Bookman Old Style"/>
            </a:rPr>
            <a:t>Juli</a:t>
          </a:r>
        </a:p>
      </dgm:t>
    </dgm:pt>
    <dgm:pt modelId="{B01FE39A-0DDB-493E-9598-52E0B3509722}" type="parTrans" cxnId="{0E2E15E4-B6CC-4837-B2C6-DFD94A700AD6}">
      <dgm:prSet/>
      <dgm:spPr/>
      <dgm:t>
        <a:bodyPr/>
        <a:lstStyle/>
        <a:p>
          <a:pPr algn="just"/>
          <a:endParaRPr lang="sv-SE"/>
        </a:p>
      </dgm:t>
    </dgm:pt>
    <dgm:pt modelId="{67472C97-D1A2-4AF9-B6BB-DB15E27484FE}" type="sibTrans" cxnId="{0E2E15E4-B6CC-4837-B2C6-DFD94A700AD6}">
      <dgm:prSet/>
      <dgm:spPr/>
      <dgm:t>
        <a:bodyPr/>
        <a:lstStyle/>
        <a:p>
          <a:pPr algn="just"/>
          <a:endParaRPr lang="sv-SE"/>
        </a:p>
      </dgm:t>
    </dgm:pt>
    <dgm:pt modelId="{3B6DD9A6-1611-44CD-8A59-12FBE739E722}">
      <dgm:prSet phldrT="[Text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gradFill flip="none" rotWithShape="0">
          <a:gsLst>
            <a:gs pos="0">
              <a:srgbClr val="FFFF00">
                <a:tint val="66000"/>
                <a:satMod val="160000"/>
              </a:srgbClr>
            </a:gs>
            <a:gs pos="50000">
              <a:srgbClr val="FFFF00">
                <a:tint val="44500"/>
                <a:satMod val="160000"/>
              </a:srgbClr>
            </a:gs>
            <a:gs pos="100000">
              <a:srgbClr val="FFFF00">
                <a:tint val="23500"/>
                <a:satMod val="160000"/>
              </a:srgbClr>
            </a:gs>
          </a:gsLst>
          <a:lin ang="16200000" scaled="1"/>
          <a:tileRect/>
        </a:gradFill>
        <a:ln>
          <a:solidFill>
            <a:srgbClr val="FFFF00"/>
          </a:solidFill>
        </a:ln>
      </dgm:spPr>
      <dgm:t>
        <a:bodyPr/>
        <a:lstStyle/>
        <a:p>
          <a:pPr algn="ctr"/>
          <a:r>
            <a:rPr lang="sv-SE" b="1" dirty="0">
              <a:latin typeface="Bookman Old Style"/>
              <a:cs typeface="Bookman Old Style"/>
            </a:rPr>
            <a:t>Augusti</a:t>
          </a:r>
        </a:p>
      </dgm:t>
    </dgm:pt>
    <dgm:pt modelId="{A27DC5D7-16B0-4301-8134-937C75604CAE}" type="parTrans" cxnId="{F241B11A-0785-4DDF-9C69-13723467BCF3}">
      <dgm:prSet/>
      <dgm:spPr/>
      <dgm:t>
        <a:bodyPr/>
        <a:lstStyle/>
        <a:p>
          <a:pPr algn="just"/>
          <a:endParaRPr lang="sv-SE"/>
        </a:p>
      </dgm:t>
    </dgm:pt>
    <dgm:pt modelId="{0EEDA0CE-5B0F-4A5B-897A-0AB6568BB235}" type="sibTrans" cxnId="{F241B11A-0785-4DDF-9C69-13723467BCF3}">
      <dgm:prSet/>
      <dgm:spPr/>
      <dgm:t>
        <a:bodyPr/>
        <a:lstStyle/>
        <a:p>
          <a:pPr algn="just"/>
          <a:endParaRPr lang="sv-SE"/>
        </a:p>
      </dgm:t>
    </dgm:pt>
    <dgm:pt modelId="{63C2E7E5-820C-482F-9E18-C69C611CBCD6}">
      <dgm:prSet phldrT="[Text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pPr algn="ctr"/>
          <a:r>
            <a:rPr lang="sv-SE" b="1" dirty="0">
              <a:latin typeface="Bookman Old Style"/>
              <a:cs typeface="Bookman Old Style"/>
            </a:rPr>
            <a:t>September</a:t>
          </a:r>
        </a:p>
      </dgm:t>
    </dgm:pt>
    <dgm:pt modelId="{B4CB3C11-88E1-4ED4-9ABF-E400CAF4AD86}" type="parTrans" cxnId="{433FB515-F4B9-47E8-9950-C62D0CA3ADAB}">
      <dgm:prSet/>
      <dgm:spPr/>
      <dgm:t>
        <a:bodyPr/>
        <a:lstStyle/>
        <a:p>
          <a:pPr algn="just"/>
          <a:endParaRPr lang="sv-SE"/>
        </a:p>
      </dgm:t>
    </dgm:pt>
    <dgm:pt modelId="{66631B2F-9544-4F9D-9EBC-3E02FA00A94C}" type="sibTrans" cxnId="{433FB515-F4B9-47E8-9950-C62D0CA3ADAB}">
      <dgm:prSet/>
      <dgm:spPr/>
      <dgm:t>
        <a:bodyPr/>
        <a:lstStyle/>
        <a:p>
          <a:pPr algn="just"/>
          <a:endParaRPr lang="sv-SE"/>
        </a:p>
      </dgm:t>
    </dgm:pt>
    <dgm:pt modelId="{889DCFBC-08BA-4809-B1A1-9E4CDBA5C342}">
      <dgm:prSet phldrT="[Text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sv-SE" b="1" dirty="0">
              <a:latin typeface="Bookman Old Style"/>
              <a:cs typeface="Bookman Old Style"/>
            </a:rPr>
            <a:t>Oktober</a:t>
          </a:r>
        </a:p>
      </dgm:t>
    </dgm:pt>
    <dgm:pt modelId="{29F4B723-0A61-4571-BEE0-1C061B52A6EC}" type="parTrans" cxnId="{7465A95E-2128-4451-B3EE-0A4C854F6BBC}">
      <dgm:prSet/>
      <dgm:spPr/>
      <dgm:t>
        <a:bodyPr/>
        <a:lstStyle/>
        <a:p>
          <a:pPr algn="just"/>
          <a:endParaRPr lang="sv-SE"/>
        </a:p>
      </dgm:t>
    </dgm:pt>
    <dgm:pt modelId="{4572DE0A-C975-456A-A720-70E5C6796ECE}" type="sibTrans" cxnId="{7465A95E-2128-4451-B3EE-0A4C854F6BBC}">
      <dgm:prSet/>
      <dgm:spPr/>
      <dgm:t>
        <a:bodyPr/>
        <a:lstStyle/>
        <a:p>
          <a:pPr algn="just"/>
          <a:endParaRPr lang="sv-SE"/>
        </a:p>
      </dgm:t>
    </dgm:pt>
    <dgm:pt modelId="{0D5F49D6-484B-476F-A0DA-5A8D9A108DE7}">
      <dgm:prSet phldrT="[Text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pPr algn="ctr"/>
          <a:r>
            <a:rPr lang="sv-SE" b="1" dirty="0">
              <a:latin typeface="Bookman Old Style"/>
              <a:cs typeface="Bookman Old Style"/>
            </a:rPr>
            <a:t>November</a:t>
          </a:r>
        </a:p>
      </dgm:t>
    </dgm:pt>
    <dgm:pt modelId="{F8F7B269-1104-4F76-908D-570744A81946}" type="parTrans" cxnId="{E7E4C60D-E1D5-4D63-B4AC-C0743A33917F}">
      <dgm:prSet/>
      <dgm:spPr/>
      <dgm:t>
        <a:bodyPr/>
        <a:lstStyle/>
        <a:p>
          <a:pPr algn="just"/>
          <a:endParaRPr lang="sv-SE"/>
        </a:p>
      </dgm:t>
    </dgm:pt>
    <dgm:pt modelId="{416B7D87-7FAC-4D83-BB78-E4C9BFCC87C7}" type="sibTrans" cxnId="{E7E4C60D-E1D5-4D63-B4AC-C0743A33917F}">
      <dgm:prSet/>
      <dgm:spPr/>
      <dgm:t>
        <a:bodyPr/>
        <a:lstStyle/>
        <a:p>
          <a:pPr algn="just"/>
          <a:endParaRPr lang="sv-SE"/>
        </a:p>
      </dgm:t>
    </dgm:pt>
    <dgm:pt modelId="{2AFB7889-9887-4265-94DB-19FBFEE16E01}">
      <dgm:prSet phldrT="[Text]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sv-SE" b="1" dirty="0">
              <a:latin typeface="Bookman Old Style"/>
              <a:cs typeface="Bookman Old Style"/>
            </a:rPr>
            <a:t>December</a:t>
          </a:r>
        </a:p>
      </dgm:t>
    </dgm:pt>
    <dgm:pt modelId="{4D18C038-6A49-42E7-992A-C124577004B1}" type="parTrans" cxnId="{F96D085A-DEF9-4297-8D2B-EAB4CF1B117A}">
      <dgm:prSet/>
      <dgm:spPr/>
      <dgm:t>
        <a:bodyPr/>
        <a:lstStyle/>
        <a:p>
          <a:pPr algn="just"/>
          <a:endParaRPr lang="sv-SE"/>
        </a:p>
      </dgm:t>
    </dgm:pt>
    <dgm:pt modelId="{1F64D62E-53A9-437D-9559-86D1B1116AA0}" type="sibTrans" cxnId="{F96D085A-DEF9-4297-8D2B-EAB4CF1B117A}">
      <dgm:prSet/>
      <dgm:spPr/>
      <dgm:t>
        <a:bodyPr/>
        <a:lstStyle/>
        <a:p>
          <a:pPr algn="just"/>
          <a:endParaRPr lang="sv-SE"/>
        </a:p>
      </dgm:t>
    </dgm:pt>
    <dgm:pt modelId="{D11DE880-920C-4A46-95B9-A87B27054105}" type="pres">
      <dgm:prSet presAssocID="{D4B0990B-3EA6-4C1F-BA6E-B7395FEA1D57}" presName="Name0" presStyleCnt="0">
        <dgm:presLayoutVars>
          <dgm:dir/>
          <dgm:resizeHandles val="exact"/>
        </dgm:presLayoutVars>
      </dgm:prSet>
      <dgm:spPr/>
    </dgm:pt>
    <dgm:pt modelId="{8C4D8083-53D1-466F-A721-C76CF80F6140}" type="pres">
      <dgm:prSet presAssocID="{D4B0990B-3EA6-4C1F-BA6E-B7395FEA1D57}" presName="cycle" presStyleCnt="0"/>
      <dgm:spPr/>
    </dgm:pt>
    <dgm:pt modelId="{2C3F7AEC-8DBA-4AE8-80AF-1E6C999BAC1D}" type="pres">
      <dgm:prSet presAssocID="{3C3695C7-842E-48C4-8404-2096C63963C2}" presName="nodeFirstNode" presStyleLbl="node1" presStyleIdx="0" presStyleCnt="12" custAng="0" custRadScaleRad="100209" custRadScaleInc="6921">
        <dgm:presLayoutVars>
          <dgm:bulletEnabled val="1"/>
        </dgm:presLayoutVars>
      </dgm:prSet>
      <dgm:spPr/>
    </dgm:pt>
    <dgm:pt modelId="{C907668C-323C-43B4-97FF-3BE3214076D3}" type="pres">
      <dgm:prSet presAssocID="{7CB89AE4-1FF0-47AA-B0B9-0A7F357B32AF}" presName="sibTransFirstNode" presStyleLbl="bgShp" presStyleIdx="0" presStyleCnt="1" custAng="0" custLinFactNeighborX="958" custLinFactNeighborY="377"/>
      <dgm:spPr/>
    </dgm:pt>
    <dgm:pt modelId="{C4E8BD54-86A7-40C1-9C66-4F5B2B635D66}" type="pres">
      <dgm:prSet presAssocID="{EC22EB70-4B51-4929-B1C2-1CF0D5DD63D8}" presName="nodeFollowingNodes" presStyleLbl="node1" presStyleIdx="1" presStyleCnt="12" custRadScaleRad="101116" custRadScaleInc="22674">
        <dgm:presLayoutVars>
          <dgm:bulletEnabled val="1"/>
        </dgm:presLayoutVars>
      </dgm:prSet>
      <dgm:spPr/>
    </dgm:pt>
    <dgm:pt modelId="{85B26D26-A6F7-4FF2-9238-7B9B28B854C3}" type="pres">
      <dgm:prSet presAssocID="{D52A13C0-A507-4EA0-B126-D054209BF52E}" presName="nodeFollowingNodes" presStyleLbl="node1" presStyleIdx="2" presStyleCnt="12" custRadScaleRad="104536" custRadScaleInc="7363">
        <dgm:presLayoutVars>
          <dgm:bulletEnabled val="1"/>
        </dgm:presLayoutVars>
      </dgm:prSet>
      <dgm:spPr/>
    </dgm:pt>
    <dgm:pt modelId="{183ACF75-5421-451D-BB22-F12528D11F0D}" type="pres">
      <dgm:prSet presAssocID="{DE17D6DA-E8F1-428E-A078-4E172EEA8A8A}" presName="nodeFollowingNodes" presStyleLbl="node1" presStyleIdx="3" presStyleCnt="12" custRadScaleRad="105194" custRadScaleInc="3296">
        <dgm:presLayoutVars>
          <dgm:bulletEnabled val="1"/>
        </dgm:presLayoutVars>
      </dgm:prSet>
      <dgm:spPr/>
    </dgm:pt>
    <dgm:pt modelId="{5B0BD3F6-CD6E-4CC8-8480-A0E2AD908723}" type="pres">
      <dgm:prSet presAssocID="{A3A04371-F420-42EF-8899-CDDA1BBEF7BF}" presName="nodeFollowingNodes" presStyleLbl="node1" presStyleIdx="4" presStyleCnt="12" custRadScaleRad="108838" custRadScaleInc="-12404">
        <dgm:presLayoutVars>
          <dgm:bulletEnabled val="1"/>
        </dgm:presLayoutVars>
      </dgm:prSet>
      <dgm:spPr/>
    </dgm:pt>
    <dgm:pt modelId="{92C1BCD0-3C57-48B8-A4E7-E46C125FE14E}" type="pres">
      <dgm:prSet presAssocID="{FF89D1C2-D2D1-44EB-8872-3A2563A05FC6}" presName="nodeFollowingNodes" presStyleLbl="node1" presStyleIdx="5" presStyleCnt="12" custRadScaleRad="104684" custRadScaleInc="-18622">
        <dgm:presLayoutVars>
          <dgm:bulletEnabled val="1"/>
        </dgm:presLayoutVars>
      </dgm:prSet>
      <dgm:spPr/>
    </dgm:pt>
    <dgm:pt modelId="{A74C312F-3F1B-44EA-8810-E73B3DF6B16F}" type="pres">
      <dgm:prSet presAssocID="{0CB64380-6923-41BB-9B97-A4E5A37EDB65}" presName="nodeFollowingNodes" presStyleLbl="node1" presStyleIdx="6" presStyleCnt="12" custRadScaleRad="99590" custRadScaleInc="1174">
        <dgm:presLayoutVars>
          <dgm:bulletEnabled val="1"/>
        </dgm:presLayoutVars>
      </dgm:prSet>
      <dgm:spPr/>
    </dgm:pt>
    <dgm:pt modelId="{06F0EB29-3BE3-495E-A9C6-1700A0316F73}" type="pres">
      <dgm:prSet presAssocID="{3B6DD9A6-1611-44CD-8A59-12FBE739E722}" presName="nodeFollowingNodes" presStyleLbl="node1" presStyleIdx="7" presStyleCnt="12" custRadScaleRad="107919" custRadScaleInc="41890">
        <dgm:presLayoutVars>
          <dgm:bulletEnabled val="1"/>
        </dgm:presLayoutVars>
      </dgm:prSet>
      <dgm:spPr/>
    </dgm:pt>
    <dgm:pt modelId="{589D59AC-F143-418C-AF9B-24134D24B114}" type="pres">
      <dgm:prSet presAssocID="{63C2E7E5-820C-482F-9E18-C69C611CBCD6}" presName="nodeFollowingNodes" presStyleLbl="node1" presStyleIdx="8" presStyleCnt="12" custRadScaleRad="104706" custRadScaleInc="23774">
        <dgm:presLayoutVars>
          <dgm:bulletEnabled val="1"/>
        </dgm:presLayoutVars>
      </dgm:prSet>
      <dgm:spPr/>
    </dgm:pt>
    <dgm:pt modelId="{0AB00138-3258-4F1D-8CA7-8DE19EFA2A4A}" type="pres">
      <dgm:prSet presAssocID="{889DCFBC-08BA-4809-B1A1-9E4CDBA5C342}" presName="nodeFollowingNodes" presStyleLbl="node1" presStyleIdx="9" presStyleCnt="12" custRadScaleRad="103439" custRadScaleInc="4732">
        <dgm:presLayoutVars>
          <dgm:bulletEnabled val="1"/>
        </dgm:presLayoutVars>
      </dgm:prSet>
      <dgm:spPr/>
    </dgm:pt>
    <dgm:pt modelId="{4C568F23-6D4D-44AF-A06A-A272906E04C6}" type="pres">
      <dgm:prSet presAssocID="{0D5F49D6-484B-476F-A0DA-5A8D9A108DE7}" presName="nodeFollowingNodes" presStyleLbl="node1" presStyleIdx="10" presStyleCnt="12">
        <dgm:presLayoutVars>
          <dgm:bulletEnabled val="1"/>
        </dgm:presLayoutVars>
      </dgm:prSet>
      <dgm:spPr/>
    </dgm:pt>
    <dgm:pt modelId="{71E5F237-3C82-4E6F-B5E6-A0FD680BC30C}" type="pres">
      <dgm:prSet presAssocID="{2AFB7889-9887-4265-94DB-19FBFEE16E01}" presName="nodeFollowingNodes" presStyleLbl="node1" presStyleIdx="11" presStyleCnt="12" custRadScaleRad="101362" custRadScaleInc="-9238">
        <dgm:presLayoutVars>
          <dgm:bulletEnabled val="1"/>
        </dgm:presLayoutVars>
      </dgm:prSet>
      <dgm:spPr/>
    </dgm:pt>
  </dgm:ptLst>
  <dgm:cxnLst>
    <dgm:cxn modelId="{0DBE5203-A338-47A9-9BB2-42412BBCB61A}" srcId="{D4B0990B-3EA6-4C1F-BA6E-B7395FEA1D57}" destId="{3C3695C7-842E-48C4-8404-2096C63963C2}" srcOrd="0" destOrd="0" parTransId="{1AA638E2-5BC7-43E1-9533-F43BA45BBEAF}" sibTransId="{7CB89AE4-1FF0-47AA-B0B9-0A7F357B32AF}"/>
    <dgm:cxn modelId="{E7E4C60D-E1D5-4D63-B4AC-C0743A33917F}" srcId="{D4B0990B-3EA6-4C1F-BA6E-B7395FEA1D57}" destId="{0D5F49D6-484B-476F-A0DA-5A8D9A108DE7}" srcOrd="10" destOrd="0" parTransId="{F8F7B269-1104-4F76-908D-570744A81946}" sibTransId="{416B7D87-7FAC-4D83-BB78-E4C9BFCC87C7}"/>
    <dgm:cxn modelId="{B48F2C12-CDB3-4C5B-959A-0D8C0BF25DDB}" srcId="{D4B0990B-3EA6-4C1F-BA6E-B7395FEA1D57}" destId="{EC22EB70-4B51-4929-B1C2-1CF0D5DD63D8}" srcOrd="1" destOrd="0" parTransId="{75204D7E-7433-4C2B-BF33-87B3DFE98D0D}" sibTransId="{2E8BCB16-45E8-4991-BAF8-12CDBF2093D6}"/>
    <dgm:cxn modelId="{FF1FA412-114B-4F47-A495-0D9CDB182230}" type="presOf" srcId="{2AFB7889-9887-4265-94DB-19FBFEE16E01}" destId="{71E5F237-3C82-4E6F-B5E6-A0FD680BC30C}" srcOrd="0" destOrd="0" presId="urn:microsoft.com/office/officeart/2005/8/layout/cycle3"/>
    <dgm:cxn modelId="{433FB515-F4B9-47E8-9950-C62D0CA3ADAB}" srcId="{D4B0990B-3EA6-4C1F-BA6E-B7395FEA1D57}" destId="{63C2E7E5-820C-482F-9E18-C69C611CBCD6}" srcOrd="8" destOrd="0" parTransId="{B4CB3C11-88E1-4ED4-9ABF-E400CAF4AD86}" sibTransId="{66631B2F-9544-4F9D-9EBC-3E02FA00A94C}"/>
    <dgm:cxn modelId="{F241B11A-0785-4DDF-9C69-13723467BCF3}" srcId="{D4B0990B-3EA6-4C1F-BA6E-B7395FEA1D57}" destId="{3B6DD9A6-1611-44CD-8A59-12FBE739E722}" srcOrd="7" destOrd="0" parTransId="{A27DC5D7-16B0-4301-8134-937C75604CAE}" sibTransId="{0EEDA0CE-5B0F-4A5B-897A-0AB6568BB235}"/>
    <dgm:cxn modelId="{6BCC8F1B-E193-424F-8501-2CA180C6A20B}" type="presOf" srcId="{FF89D1C2-D2D1-44EB-8872-3A2563A05FC6}" destId="{92C1BCD0-3C57-48B8-A4E7-E46C125FE14E}" srcOrd="0" destOrd="0" presId="urn:microsoft.com/office/officeart/2005/8/layout/cycle3"/>
    <dgm:cxn modelId="{4C536C20-90BB-B644-81D2-C3C9AE142BF5}" type="presOf" srcId="{D52A13C0-A507-4EA0-B126-D054209BF52E}" destId="{85B26D26-A6F7-4FF2-9238-7B9B28B854C3}" srcOrd="0" destOrd="0" presId="urn:microsoft.com/office/officeart/2005/8/layout/cycle3"/>
    <dgm:cxn modelId="{3C886B3F-A916-6B4E-826D-03497F28A652}" type="presOf" srcId="{3C3695C7-842E-48C4-8404-2096C63963C2}" destId="{2C3F7AEC-8DBA-4AE8-80AF-1E6C999BAC1D}" srcOrd="0" destOrd="0" presId="urn:microsoft.com/office/officeart/2005/8/layout/cycle3"/>
    <dgm:cxn modelId="{7465A95E-2128-4451-B3EE-0A4C854F6BBC}" srcId="{D4B0990B-3EA6-4C1F-BA6E-B7395FEA1D57}" destId="{889DCFBC-08BA-4809-B1A1-9E4CDBA5C342}" srcOrd="9" destOrd="0" parTransId="{29F4B723-0A61-4571-BEE0-1C061B52A6EC}" sibTransId="{4572DE0A-C975-456A-A720-70E5C6796ECE}"/>
    <dgm:cxn modelId="{B3688044-A6C6-7340-96A1-BB558EDA148C}" type="presOf" srcId="{A3A04371-F420-42EF-8899-CDDA1BBEF7BF}" destId="{5B0BD3F6-CD6E-4CC8-8480-A0E2AD908723}" srcOrd="0" destOrd="0" presId="urn:microsoft.com/office/officeart/2005/8/layout/cycle3"/>
    <dgm:cxn modelId="{46CC4154-9CAB-CF43-B95C-B5028E1F368E}" type="presOf" srcId="{0CB64380-6923-41BB-9B97-A4E5A37EDB65}" destId="{A74C312F-3F1B-44EA-8810-E73B3DF6B16F}" srcOrd="0" destOrd="0" presId="urn:microsoft.com/office/officeart/2005/8/layout/cycle3"/>
    <dgm:cxn modelId="{F96D085A-DEF9-4297-8D2B-EAB4CF1B117A}" srcId="{D4B0990B-3EA6-4C1F-BA6E-B7395FEA1D57}" destId="{2AFB7889-9887-4265-94DB-19FBFEE16E01}" srcOrd="11" destOrd="0" parTransId="{4D18C038-6A49-42E7-992A-C124577004B1}" sibTransId="{1F64D62E-53A9-437D-9559-86D1B1116AA0}"/>
    <dgm:cxn modelId="{EA054E7B-35CC-4288-8FD9-14EFEA81C3EB}" srcId="{D4B0990B-3EA6-4C1F-BA6E-B7395FEA1D57}" destId="{D52A13C0-A507-4EA0-B126-D054209BF52E}" srcOrd="2" destOrd="0" parTransId="{A872C83D-BFF6-4308-B07A-5AD822DB20FB}" sibTransId="{6FCA03E4-4D22-407E-98E2-484B37FCE7F3}"/>
    <dgm:cxn modelId="{8EDF9F7C-437B-BB4F-B8E3-13E9A6ADA3BE}" type="presOf" srcId="{889DCFBC-08BA-4809-B1A1-9E4CDBA5C342}" destId="{0AB00138-3258-4F1D-8CA7-8DE19EFA2A4A}" srcOrd="0" destOrd="0" presId="urn:microsoft.com/office/officeart/2005/8/layout/cycle3"/>
    <dgm:cxn modelId="{F10B4D84-72C7-9844-9391-CA1CD980B289}" type="presOf" srcId="{3B6DD9A6-1611-44CD-8A59-12FBE739E722}" destId="{06F0EB29-3BE3-495E-A9C6-1700A0316F73}" srcOrd="0" destOrd="0" presId="urn:microsoft.com/office/officeart/2005/8/layout/cycle3"/>
    <dgm:cxn modelId="{163BEF8E-F395-F145-9FCF-1A917725EBB6}" type="presOf" srcId="{DE17D6DA-E8F1-428E-A078-4E172EEA8A8A}" destId="{183ACF75-5421-451D-BB22-F12528D11F0D}" srcOrd="0" destOrd="0" presId="urn:microsoft.com/office/officeart/2005/8/layout/cycle3"/>
    <dgm:cxn modelId="{20674D95-EDD1-FC4D-A594-55A049B0F12D}" type="presOf" srcId="{7CB89AE4-1FF0-47AA-B0B9-0A7F357B32AF}" destId="{C907668C-323C-43B4-97FF-3BE3214076D3}" srcOrd="0" destOrd="0" presId="urn:microsoft.com/office/officeart/2005/8/layout/cycle3"/>
    <dgm:cxn modelId="{5126119C-5841-4493-A2E4-393CE86B3DC5}" srcId="{D4B0990B-3EA6-4C1F-BA6E-B7395FEA1D57}" destId="{DE17D6DA-E8F1-428E-A078-4E172EEA8A8A}" srcOrd="3" destOrd="0" parTransId="{59C6D851-CEE1-42BC-9EFB-07C750313A98}" sibTransId="{1E876D21-77FC-43DB-82A9-22F9913E3AE4}"/>
    <dgm:cxn modelId="{F8CB27AC-CA79-884D-8285-354CE226E60C}" type="presOf" srcId="{0D5F49D6-484B-476F-A0DA-5A8D9A108DE7}" destId="{4C568F23-6D4D-44AF-A06A-A272906E04C6}" srcOrd="0" destOrd="0" presId="urn:microsoft.com/office/officeart/2005/8/layout/cycle3"/>
    <dgm:cxn modelId="{BCF85DAE-B184-4A9F-B150-719317F071F0}" srcId="{D4B0990B-3EA6-4C1F-BA6E-B7395FEA1D57}" destId="{FF89D1C2-D2D1-44EB-8872-3A2563A05FC6}" srcOrd="5" destOrd="0" parTransId="{E63439EE-9E85-44D4-AE4F-24357EA46A91}" sibTransId="{45236A80-8480-46D0-84B2-9011EAE1B359}"/>
    <dgm:cxn modelId="{ED6B5FB3-9C73-284D-94AB-37943BE07FEB}" type="presOf" srcId="{EC22EB70-4B51-4929-B1C2-1CF0D5DD63D8}" destId="{C4E8BD54-86A7-40C1-9C66-4F5B2B635D66}" srcOrd="0" destOrd="0" presId="urn:microsoft.com/office/officeart/2005/8/layout/cycle3"/>
    <dgm:cxn modelId="{D9D0B7C5-6B06-43E1-935A-F43F451DBCE6}" srcId="{D4B0990B-3EA6-4C1F-BA6E-B7395FEA1D57}" destId="{A3A04371-F420-42EF-8899-CDDA1BBEF7BF}" srcOrd="4" destOrd="0" parTransId="{1C351FA9-93EA-49DB-A6D5-C0FB50EF87E8}" sibTransId="{81314682-B4BF-4351-9C6C-947ADB566A9A}"/>
    <dgm:cxn modelId="{F8997CD3-E02A-8A42-9E52-4CEDE2D5F48A}" type="presOf" srcId="{D4B0990B-3EA6-4C1F-BA6E-B7395FEA1D57}" destId="{D11DE880-920C-4A46-95B9-A87B27054105}" srcOrd="0" destOrd="0" presId="urn:microsoft.com/office/officeart/2005/8/layout/cycle3"/>
    <dgm:cxn modelId="{7AD3BFD7-4C1D-DF48-9E31-9EB15DACA090}" type="presOf" srcId="{63C2E7E5-820C-482F-9E18-C69C611CBCD6}" destId="{589D59AC-F143-418C-AF9B-24134D24B114}" srcOrd="0" destOrd="0" presId="urn:microsoft.com/office/officeart/2005/8/layout/cycle3"/>
    <dgm:cxn modelId="{0E2E15E4-B6CC-4837-B2C6-DFD94A700AD6}" srcId="{D4B0990B-3EA6-4C1F-BA6E-B7395FEA1D57}" destId="{0CB64380-6923-41BB-9B97-A4E5A37EDB65}" srcOrd="6" destOrd="0" parTransId="{B01FE39A-0DDB-493E-9598-52E0B3509722}" sibTransId="{67472C97-D1A2-4AF9-B6BB-DB15E27484FE}"/>
    <dgm:cxn modelId="{7DF98667-DC72-6840-B037-C0A8293036FA}" type="presParOf" srcId="{D11DE880-920C-4A46-95B9-A87B27054105}" destId="{8C4D8083-53D1-466F-A721-C76CF80F6140}" srcOrd="0" destOrd="0" presId="urn:microsoft.com/office/officeart/2005/8/layout/cycle3"/>
    <dgm:cxn modelId="{40E809F9-09A6-9E49-87A5-DB3716D185CA}" type="presParOf" srcId="{8C4D8083-53D1-466F-A721-C76CF80F6140}" destId="{2C3F7AEC-8DBA-4AE8-80AF-1E6C999BAC1D}" srcOrd="0" destOrd="0" presId="urn:microsoft.com/office/officeart/2005/8/layout/cycle3"/>
    <dgm:cxn modelId="{6F5E885A-001C-824B-8789-3D7FF08580FD}" type="presParOf" srcId="{8C4D8083-53D1-466F-A721-C76CF80F6140}" destId="{C907668C-323C-43B4-97FF-3BE3214076D3}" srcOrd="1" destOrd="0" presId="urn:microsoft.com/office/officeart/2005/8/layout/cycle3"/>
    <dgm:cxn modelId="{9F64E04C-CC6D-7E45-AF8A-C541449E1E53}" type="presParOf" srcId="{8C4D8083-53D1-466F-A721-C76CF80F6140}" destId="{C4E8BD54-86A7-40C1-9C66-4F5B2B635D66}" srcOrd="2" destOrd="0" presId="urn:microsoft.com/office/officeart/2005/8/layout/cycle3"/>
    <dgm:cxn modelId="{1F3DD610-B8C7-0848-A217-D9A43BD5FA32}" type="presParOf" srcId="{8C4D8083-53D1-466F-A721-C76CF80F6140}" destId="{85B26D26-A6F7-4FF2-9238-7B9B28B854C3}" srcOrd="3" destOrd="0" presId="urn:microsoft.com/office/officeart/2005/8/layout/cycle3"/>
    <dgm:cxn modelId="{758E137A-4D2F-B74C-84F5-6186C4583E72}" type="presParOf" srcId="{8C4D8083-53D1-466F-A721-C76CF80F6140}" destId="{183ACF75-5421-451D-BB22-F12528D11F0D}" srcOrd="4" destOrd="0" presId="urn:microsoft.com/office/officeart/2005/8/layout/cycle3"/>
    <dgm:cxn modelId="{7CEB9C8A-95F1-7B46-A589-3A0BB76ECE19}" type="presParOf" srcId="{8C4D8083-53D1-466F-A721-C76CF80F6140}" destId="{5B0BD3F6-CD6E-4CC8-8480-A0E2AD908723}" srcOrd="5" destOrd="0" presId="urn:microsoft.com/office/officeart/2005/8/layout/cycle3"/>
    <dgm:cxn modelId="{C51BBFA3-9C87-BA40-977A-FC25D9B54525}" type="presParOf" srcId="{8C4D8083-53D1-466F-A721-C76CF80F6140}" destId="{92C1BCD0-3C57-48B8-A4E7-E46C125FE14E}" srcOrd="6" destOrd="0" presId="urn:microsoft.com/office/officeart/2005/8/layout/cycle3"/>
    <dgm:cxn modelId="{27841A6A-FBF6-934E-9FBA-3D2C7ED5A0E5}" type="presParOf" srcId="{8C4D8083-53D1-466F-A721-C76CF80F6140}" destId="{A74C312F-3F1B-44EA-8810-E73B3DF6B16F}" srcOrd="7" destOrd="0" presId="urn:microsoft.com/office/officeart/2005/8/layout/cycle3"/>
    <dgm:cxn modelId="{864B04CA-5DFC-A246-90B1-CAD5B97F994C}" type="presParOf" srcId="{8C4D8083-53D1-466F-A721-C76CF80F6140}" destId="{06F0EB29-3BE3-495E-A9C6-1700A0316F73}" srcOrd="8" destOrd="0" presId="urn:microsoft.com/office/officeart/2005/8/layout/cycle3"/>
    <dgm:cxn modelId="{B735561B-8087-254E-9166-A4A4A1C0217A}" type="presParOf" srcId="{8C4D8083-53D1-466F-A721-C76CF80F6140}" destId="{589D59AC-F143-418C-AF9B-24134D24B114}" srcOrd="9" destOrd="0" presId="urn:microsoft.com/office/officeart/2005/8/layout/cycle3"/>
    <dgm:cxn modelId="{B777C1A6-6B79-D64F-804B-B71197BF2BBF}" type="presParOf" srcId="{8C4D8083-53D1-466F-A721-C76CF80F6140}" destId="{0AB00138-3258-4F1D-8CA7-8DE19EFA2A4A}" srcOrd="10" destOrd="0" presId="urn:microsoft.com/office/officeart/2005/8/layout/cycle3"/>
    <dgm:cxn modelId="{3EBD357C-C47E-7841-BB49-ACCB9ADB5AFC}" type="presParOf" srcId="{8C4D8083-53D1-466F-A721-C76CF80F6140}" destId="{4C568F23-6D4D-44AF-A06A-A272906E04C6}" srcOrd="11" destOrd="0" presId="urn:microsoft.com/office/officeart/2005/8/layout/cycle3"/>
    <dgm:cxn modelId="{F7884D48-1C2D-B64D-B853-4563503B55C4}" type="presParOf" srcId="{8C4D8083-53D1-466F-A721-C76CF80F6140}" destId="{71E5F237-3C82-4E6F-B5E6-A0FD680BC30C}" srcOrd="12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07668C-323C-43B4-97FF-3BE3214076D3}">
      <dsp:nvSpPr>
        <dsp:cNvPr id="0" name=""/>
        <dsp:cNvSpPr/>
      </dsp:nvSpPr>
      <dsp:spPr>
        <a:xfrm>
          <a:off x="1278889" y="-64794"/>
          <a:ext cx="4483063" cy="4483063"/>
        </a:xfrm>
        <a:prstGeom prst="circularArrow">
          <a:avLst>
            <a:gd name="adj1" fmla="val 5544"/>
            <a:gd name="adj2" fmla="val 330680"/>
            <a:gd name="adj3" fmla="val 15019602"/>
            <a:gd name="adj4" fmla="val 16666437"/>
            <a:gd name="adj5" fmla="val 5757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3F7AEC-8DBA-4AE8-80AF-1E6C999BAC1D}">
      <dsp:nvSpPr>
        <dsp:cNvPr id="0" name=""/>
        <dsp:cNvSpPr/>
      </dsp:nvSpPr>
      <dsp:spPr>
        <a:xfrm>
          <a:off x="3034130" y="0"/>
          <a:ext cx="886684" cy="443342"/>
        </a:xfrm>
        <a:prstGeom prst="roundRect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000" b="1" kern="1200" dirty="0">
              <a:latin typeface="Bookman Old Style"/>
              <a:cs typeface="Bookman Old Style"/>
            </a:rPr>
            <a:t>Januari</a:t>
          </a:r>
        </a:p>
      </dsp:txBody>
      <dsp:txXfrm>
        <a:off x="3055772" y="21642"/>
        <a:ext cx="843400" cy="400058"/>
      </dsp:txXfrm>
    </dsp:sp>
    <dsp:sp modelId="{C4E8BD54-86A7-40C1-9C66-4F5B2B635D66}">
      <dsp:nvSpPr>
        <dsp:cNvPr id="0" name=""/>
        <dsp:cNvSpPr/>
      </dsp:nvSpPr>
      <dsp:spPr>
        <a:xfrm>
          <a:off x="4113901" y="353861"/>
          <a:ext cx="886684" cy="443342"/>
        </a:xfrm>
        <a:prstGeom prst="roundRect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000" b="1" kern="1200" dirty="0">
              <a:latin typeface="Bookman Old Style"/>
              <a:cs typeface="Bookman Old Style"/>
            </a:rPr>
            <a:t>Februari</a:t>
          </a:r>
          <a:r>
            <a:rPr lang="sv-SE" sz="1000" b="0" kern="1200" dirty="0"/>
            <a:t>	</a:t>
          </a:r>
        </a:p>
      </dsp:txBody>
      <dsp:txXfrm>
        <a:off x="4135543" y="375503"/>
        <a:ext cx="843400" cy="400058"/>
      </dsp:txXfrm>
    </dsp:sp>
    <dsp:sp modelId="{85B26D26-A6F7-4FF2-9238-7B9B28B854C3}">
      <dsp:nvSpPr>
        <dsp:cNvPr id="0" name=""/>
        <dsp:cNvSpPr/>
      </dsp:nvSpPr>
      <dsp:spPr>
        <a:xfrm>
          <a:off x="4735243" y="975188"/>
          <a:ext cx="886684" cy="443342"/>
        </a:xfrm>
        <a:prstGeom prst="round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000" b="1" kern="1200" dirty="0">
              <a:latin typeface="Bookman Old Style"/>
              <a:cs typeface="Bookman Old Style"/>
            </a:rPr>
            <a:t>Mars</a:t>
          </a:r>
        </a:p>
      </dsp:txBody>
      <dsp:txXfrm>
        <a:off x="4756885" y="996830"/>
        <a:ext cx="843400" cy="400058"/>
      </dsp:txXfrm>
    </dsp:sp>
    <dsp:sp modelId="{183ACF75-5421-451D-BB22-F12528D11F0D}">
      <dsp:nvSpPr>
        <dsp:cNvPr id="0" name=""/>
        <dsp:cNvSpPr/>
      </dsp:nvSpPr>
      <dsp:spPr>
        <a:xfrm>
          <a:off x="4980855" y="1944248"/>
          <a:ext cx="886684" cy="443342"/>
        </a:xfrm>
        <a:prstGeom prst="round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000" b="1" kern="1200" dirty="0">
              <a:latin typeface="Bookman Old Style"/>
              <a:cs typeface="Bookman Old Style"/>
            </a:rPr>
            <a:t>April</a:t>
          </a:r>
        </a:p>
      </dsp:txBody>
      <dsp:txXfrm>
        <a:off x="5002497" y="1965890"/>
        <a:ext cx="843400" cy="400058"/>
      </dsp:txXfrm>
    </dsp:sp>
    <dsp:sp modelId="{5B0BD3F6-CD6E-4CC8-8480-A0E2AD908723}">
      <dsp:nvSpPr>
        <dsp:cNvPr id="0" name=""/>
        <dsp:cNvSpPr/>
      </dsp:nvSpPr>
      <dsp:spPr>
        <a:xfrm>
          <a:off x="4831107" y="2842737"/>
          <a:ext cx="886684" cy="443342"/>
        </a:xfrm>
        <a:prstGeom prst="round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000" b="1" kern="1200" dirty="0">
              <a:latin typeface="Bookman Old Style"/>
              <a:cs typeface="Bookman Old Style"/>
            </a:rPr>
            <a:t>Maj</a:t>
          </a:r>
        </a:p>
      </dsp:txBody>
      <dsp:txXfrm>
        <a:off x="4852749" y="2864379"/>
        <a:ext cx="843400" cy="400058"/>
      </dsp:txXfrm>
    </dsp:sp>
    <dsp:sp modelId="{92C1BCD0-3C57-48B8-A4E7-E46C125FE14E}">
      <dsp:nvSpPr>
        <dsp:cNvPr id="0" name=""/>
        <dsp:cNvSpPr/>
      </dsp:nvSpPr>
      <dsp:spPr>
        <a:xfrm>
          <a:off x="4122442" y="3548434"/>
          <a:ext cx="886684" cy="443342"/>
        </a:xfrm>
        <a:prstGeom prst="roundRect">
          <a:avLst/>
        </a:prstGeom>
        <a:gradFill flip="none" rotWithShape="0">
          <a:gsLst>
            <a:gs pos="0">
              <a:srgbClr val="FFFF00">
                <a:tint val="66000"/>
                <a:satMod val="160000"/>
              </a:srgbClr>
            </a:gs>
            <a:gs pos="50000">
              <a:srgbClr val="FFFF00">
                <a:tint val="44500"/>
                <a:satMod val="160000"/>
              </a:srgbClr>
            </a:gs>
            <a:gs pos="100000">
              <a:srgbClr val="FFFF00">
                <a:tint val="23500"/>
                <a:satMod val="160000"/>
              </a:srgbClr>
            </a:gs>
          </a:gsLst>
          <a:lin ang="13500000" scaled="1"/>
          <a:tileRect/>
        </a:gradFill>
        <a:ln w="9525" cap="flat" cmpd="sng" algn="ctr">
          <a:solidFill>
            <a:srgbClr val="FFFF00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000" b="1" kern="1200" dirty="0">
              <a:latin typeface="Bookman Old Style"/>
              <a:cs typeface="Bookman Old Style"/>
            </a:rPr>
            <a:t>Juni</a:t>
          </a:r>
        </a:p>
      </dsp:txBody>
      <dsp:txXfrm>
        <a:off x="4144084" y="3570076"/>
        <a:ext cx="843400" cy="400058"/>
      </dsp:txXfrm>
    </dsp:sp>
    <dsp:sp modelId="{A74C312F-3F1B-44EA-8810-E73B3DF6B16F}">
      <dsp:nvSpPr>
        <dsp:cNvPr id="0" name=""/>
        <dsp:cNvSpPr/>
      </dsp:nvSpPr>
      <dsp:spPr>
        <a:xfrm>
          <a:off x="2959256" y="3816098"/>
          <a:ext cx="886684" cy="443342"/>
        </a:xfrm>
        <a:prstGeom prst="roundRect">
          <a:avLst/>
        </a:prstGeom>
        <a:gradFill flip="none" rotWithShape="1">
          <a:gsLst>
            <a:gs pos="0">
              <a:srgbClr val="FFFF00">
                <a:tint val="66000"/>
                <a:satMod val="160000"/>
              </a:srgbClr>
            </a:gs>
            <a:gs pos="50000">
              <a:srgbClr val="FFFF00">
                <a:tint val="44500"/>
                <a:satMod val="160000"/>
              </a:srgbClr>
            </a:gs>
            <a:gs pos="100000">
              <a:srgbClr val="FFFF00">
                <a:tint val="23500"/>
                <a:satMod val="160000"/>
              </a:srgbClr>
            </a:gs>
          </a:gsLst>
          <a:lin ang="16200000" scaled="1"/>
          <a:tileRect/>
        </a:gradFill>
        <a:ln w="9525" cap="flat" cmpd="sng" algn="ctr">
          <a:solidFill>
            <a:srgbClr val="FFFF00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000" b="1" kern="1200" dirty="0">
              <a:latin typeface="Bookman Old Style"/>
              <a:cs typeface="Bookman Old Style"/>
            </a:rPr>
            <a:t>Juli</a:t>
          </a:r>
        </a:p>
      </dsp:txBody>
      <dsp:txXfrm>
        <a:off x="2980898" y="3837740"/>
        <a:ext cx="843400" cy="400058"/>
      </dsp:txXfrm>
    </dsp:sp>
    <dsp:sp modelId="{06F0EB29-3BE3-495E-A9C6-1700A0316F73}">
      <dsp:nvSpPr>
        <dsp:cNvPr id="0" name=""/>
        <dsp:cNvSpPr/>
      </dsp:nvSpPr>
      <dsp:spPr>
        <a:xfrm>
          <a:off x="1600274" y="3455022"/>
          <a:ext cx="886684" cy="443342"/>
        </a:xfrm>
        <a:prstGeom prst="roundRect">
          <a:avLst/>
        </a:prstGeom>
        <a:gradFill flip="none" rotWithShape="0">
          <a:gsLst>
            <a:gs pos="0">
              <a:srgbClr val="FFFF00">
                <a:tint val="66000"/>
                <a:satMod val="160000"/>
              </a:srgbClr>
            </a:gs>
            <a:gs pos="50000">
              <a:srgbClr val="FFFF00">
                <a:tint val="44500"/>
                <a:satMod val="160000"/>
              </a:srgbClr>
            </a:gs>
            <a:gs pos="100000">
              <a:srgbClr val="FFFF00">
                <a:tint val="23500"/>
                <a:satMod val="160000"/>
              </a:srgbClr>
            </a:gs>
          </a:gsLst>
          <a:lin ang="16200000" scaled="1"/>
          <a:tileRect/>
        </a:gradFill>
        <a:ln w="9525" cap="flat" cmpd="sng" algn="ctr">
          <a:solidFill>
            <a:srgbClr val="FFFF00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000" b="1" kern="1200" dirty="0">
              <a:latin typeface="Bookman Old Style"/>
              <a:cs typeface="Bookman Old Style"/>
            </a:rPr>
            <a:t>Augusti</a:t>
          </a:r>
        </a:p>
      </dsp:txBody>
      <dsp:txXfrm>
        <a:off x="1621916" y="3476664"/>
        <a:ext cx="843400" cy="400058"/>
      </dsp:txXfrm>
    </dsp:sp>
    <dsp:sp modelId="{589D59AC-F143-418C-AF9B-24134D24B114}">
      <dsp:nvSpPr>
        <dsp:cNvPr id="0" name=""/>
        <dsp:cNvSpPr/>
      </dsp:nvSpPr>
      <dsp:spPr>
        <a:xfrm>
          <a:off x="1133198" y="2707719"/>
          <a:ext cx="886684" cy="443342"/>
        </a:xfrm>
        <a:prstGeom prst="round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000" b="1" kern="1200" dirty="0">
              <a:latin typeface="Bookman Old Style"/>
              <a:cs typeface="Bookman Old Style"/>
            </a:rPr>
            <a:t>September</a:t>
          </a:r>
        </a:p>
      </dsp:txBody>
      <dsp:txXfrm>
        <a:off x="1154840" y="2729361"/>
        <a:ext cx="843400" cy="400058"/>
      </dsp:txXfrm>
    </dsp:sp>
    <dsp:sp modelId="{0AB00138-3258-4F1D-8CA7-8DE19EFA2A4A}">
      <dsp:nvSpPr>
        <dsp:cNvPr id="0" name=""/>
        <dsp:cNvSpPr/>
      </dsp:nvSpPr>
      <dsp:spPr>
        <a:xfrm>
          <a:off x="993077" y="1866990"/>
          <a:ext cx="886684" cy="443342"/>
        </a:xfrm>
        <a:prstGeom prst="round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000" b="1" kern="1200" dirty="0">
              <a:latin typeface="Bookman Old Style"/>
              <a:cs typeface="Bookman Old Style"/>
            </a:rPr>
            <a:t>Oktober</a:t>
          </a:r>
        </a:p>
      </dsp:txBody>
      <dsp:txXfrm>
        <a:off x="1014719" y="1888632"/>
        <a:ext cx="843400" cy="400058"/>
      </dsp:txXfrm>
    </dsp:sp>
    <dsp:sp modelId="{4C568F23-6D4D-44AF-A06A-A272906E04C6}">
      <dsp:nvSpPr>
        <dsp:cNvPr id="0" name=""/>
        <dsp:cNvSpPr/>
      </dsp:nvSpPr>
      <dsp:spPr>
        <a:xfrm>
          <a:off x="1314432" y="956336"/>
          <a:ext cx="886684" cy="443342"/>
        </a:xfrm>
        <a:prstGeom prst="round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000" b="1" kern="1200" dirty="0">
              <a:latin typeface="Bookman Old Style"/>
              <a:cs typeface="Bookman Old Style"/>
            </a:rPr>
            <a:t>November</a:t>
          </a:r>
        </a:p>
      </dsp:txBody>
      <dsp:txXfrm>
        <a:off x="1336074" y="977978"/>
        <a:ext cx="843400" cy="400058"/>
      </dsp:txXfrm>
    </dsp:sp>
    <dsp:sp modelId="{71E5F237-3C82-4E6F-B5E6-A0FD680BC30C}">
      <dsp:nvSpPr>
        <dsp:cNvPr id="0" name=""/>
        <dsp:cNvSpPr/>
      </dsp:nvSpPr>
      <dsp:spPr>
        <a:xfrm>
          <a:off x="1927224" y="278954"/>
          <a:ext cx="886684" cy="443342"/>
        </a:xfrm>
        <a:prstGeom prst="roundRect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000" b="1" kern="1200" dirty="0">
              <a:latin typeface="Bookman Old Style"/>
              <a:cs typeface="Bookman Old Style"/>
            </a:rPr>
            <a:t>December</a:t>
          </a:r>
        </a:p>
      </dsp:txBody>
      <dsp:txXfrm>
        <a:off x="1948866" y="300596"/>
        <a:ext cx="843400" cy="4000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DA30A0-DB5C-44C8-9FCE-22C56BD5E4F0}" type="datetimeFigureOut">
              <a:rPr lang="sv-SE" smtClean="0"/>
              <a:t>2025-12-13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D19CFA-190D-4E5C-89E6-832EE2A54B8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48005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D19CFA-190D-4E5C-89E6-832EE2A54B8B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16689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D19CFA-190D-4E5C-89E6-832EE2A54B8B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869710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dirty="0"/>
              <a:t>Eftersäsongsträning bekostas av egna laget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dirty="0" err="1"/>
              <a:t>Strötider</a:t>
            </a:r>
            <a:r>
              <a:rPr lang="sv-SE" dirty="0"/>
              <a:t> under våren kan förekomma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D19CFA-190D-4E5C-89E6-832EE2A54B8B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051204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93FE0D-81DD-4A1A-9DB2-C563294D9CD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58522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7"/>
            <a:ext cx="10363200" cy="147002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2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1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BCAA-2E90-493D-89B6-9C6C7C7E6A65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5E0A-87D6-48C9-91B0-56AF74A0423E}" type="slidenum">
              <a:rPr lang="en-US" smtClean="0"/>
              <a:t>‹#›</a:t>
            </a:fld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53259D9-BC6C-471E-8920-A8869580FEE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8372" y="-95248"/>
            <a:ext cx="3141198" cy="2434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0796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0043" y="274638"/>
            <a:ext cx="2592288" cy="6322714"/>
          </a:xfrm>
        </p:spPr>
        <p:txBody>
          <a:bodyPr vert="eaVert"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09604" y="274638"/>
            <a:ext cx="5678421" cy="6322714"/>
          </a:xfrm>
        </p:spPr>
        <p:txBody>
          <a:bodyPr vert="eaVert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192" indent="0" algn="ctr">
              <a:buNone/>
              <a:defRPr/>
            </a:lvl2pPr>
            <a:lvl3pPr marL="914379" indent="0" algn="ctr">
              <a:buNone/>
              <a:defRPr/>
            </a:lvl3pPr>
            <a:lvl4pPr marL="1371567" indent="0" algn="ctr">
              <a:buFont typeface="Arial" panose="020B0604020202020204" pitchFamily="34" charset="0"/>
              <a:buNone/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D7C2692-CF9F-4750-AECA-462DDD83C8A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9108581" y="2348883"/>
            <a:ext cx="2787407" cy="2160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787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9"/>
            <a:ext cx="10363200" cy="147002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1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BCAA-2E90-493D-89B6-9C6C7C7E6A65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5E0A-87D6-48C9-91B0-56AF74A0423E}" type="slidenum">
              <a:rPr lang="en-US" smtClean="0"/>
              <a:t>‹#›</a:t>
            </a:fld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53259D9-BC6C-471E-8920-A8869580FEE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8368" y="-95248"/>
            <a:ext cx="3141199" cy="2434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2917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98901" cy="1143000"/>
          </a:xfrm>
        </p:spPr>
        <p:txBody>
          <a:bodyPr/>
          <a:lstStyle>
            <a:lvl1pPr algn="l">
              <a:defRPr b="1" i="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  <a:lvl2pPr>
              <a:defRPr baseline="0">
                <a:solidFill>
                  <a:schemeClr val="bg1"/>
                </a:solidFill>
              </a:defRPr>
            </a:lvl2pPr>
            <a:lvl3pPr>
              <a:defRPr baseline="0">
                <a:solidFill>
                  <a:schemeClr val="bg1"/>
                </a:solidFill>
              </a:defRPr>
            </a:lvl3pPr>
            <a:lvl4pPr>
              <a:defRPr baseline="0">
                <a:solidFill>
                  <a:schemeClr val="bg1"/>
                </a:solidFill>
              </a:defRPr>
            </a:lvl4pPr>
            <a:lvl5pPr>
              <a:defRPr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BCAA-2E90-493D-89B6-9C6C7C7E6A65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5E0A-87D6-48C9-91B0-56AF74A0423E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18051AF-A6B6-4743-ADDF-C4F7B36B4CA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6480" y="25016"/>
            <a:ext cx="1910327" cy="1480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1315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7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5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7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9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4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0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BCAA-2E90-493D-89B6-9C6C7C7E6A65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5E0A-87D6-48C9-91B0-56AF74A0423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CB06BD2-3A03-4423-8D41-E2092792713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6480" y="25016"/>
            <a:ext cx="1910327" cy="1480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63032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3848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BCAA-2E90-493D-89B6-9C6C7C7E6A65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5E0A-87D6-48C9-91B0-56AF74A0423E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06F3BC0-950A-4361-AA4F-99CA3ABF2F4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6480" y="25016"/>
            <a:ext cx="1910327" cy="1480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57403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4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9" indent="0">
              <a:buNone/>
              <a:defRPr sz="2000" b="1"/>
            </a:lvl2pPr>
            <a:lvl3pPr marL="914316" indent="0">
              <a:buNone/>
              <a:defRPr sz="1800" b="1"/>
            </a:lvl3pPr>
            <a:lvl4pPr marL="1371475" indent="0">
              <a:buNone/>
              <a:defRPr sz="1600" b="1"/>
            </a:lvl4pPr>
            <a:lvl5pPr marL="1828632" indent="0">
              <a:buNone/>
              <a:defRPr sz="1600" b="1"/>
            </a:lvl5pPr>
            <a:lvl6pPr marL="2285790" indent="0">
              <a:buNone/>
              <a:defRPr sz="1600" b="1"/>
            </a:lvl6pPr>
            <a:lvl7pPr marL="2742947" indent="0">
              <a:buNone/>
              <a:defRPr sz="1600" b="1"/>
            </a:lvl7pPr>
            <a:lvl8pPr marL="3200106" indent="0">
              <a:buNone/>
              <a:defRPr sz="1600" b="1"/>
            </a:lvl8pPr>
            <a:lvl9pPr marL="3657265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4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3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9" indent="0">
              <a:buNone/>
              <a:defRPr sz="2000" b="1"/>
            </a:lvl2pPr>
            <a:lvl3pPr marL="914316" indent="0">
              <a:buNone/>
              <a:defRPr sz="1800" b="1"/>
            </a:lvl3pPr>
            <a:lvl4pPr marL="1371475" indent="0">
              <a:buNone/>
              <a:defRPr sz="1600" b="1"/>
            </a:lvl4pPr>
            <a:lvl5pPr marL="1828632" indent="0">
              <a:buNone/>
              <a:defRPr sz="1600" b="1"/>
            </a:lvl5pPr>
            <a:lvl6pPr marL="2285790" indent="0">
              <a:buNone/>
              <a:defRPr sz="1600" b="1"/>
            </a:lvl6pPr>
            <a:lvl7pPr marL="2742947" indent="0">
              <a:buNone/>
              <a:defRPr sz="1600" b="1"/>
            </a:lvl7pPr>
            <a:lvl8pPr marL="3200106" indent="0">
              <a:buNone/>
              <a:defRPr sz="1600" b="1"/>
            </a:lvl8pPr>
            <a:lvl9pPr marL="3657265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3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BCAA-2E90-493D-89B6-9C6C7C7E6A65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5E0A-87D6-48C9-91B0-56AF74A0423E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40B41BA-A269-4548-BD7E-4DF91A0AC53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6480" y="25016"/>
            <a:ext cx="1910327" cy="1480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191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BCAA-2E90-493D-89B6-9C6C7C7E6A65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5E0A-87D6-48C9-91B0-56AF74A0423E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92914F6-250F-46C5-8C1A-41672E4DD5C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6480" y="25016"/>
            <a:ext cx="1910327" cy="1480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4057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BCAA-2E90-493D-89B6-9C6C7C7E6A65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5E0A-87D6-48C9-91B0-56AF74A0423E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20B733D-347A-4DC4-9EEA-423D8E9A812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6480" y="25016"/>
            <a:ext cx="1910327" cy="1480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89949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BCAA-2E90-493D-89B6-9C6C7C7E6A65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5E0A-87D6-48C9-91B0-56AF74A0423E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20B733D-347A-4DC4-9EEA-423D8E9A812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354" y="898900"/>
            <a:ext cx="6529291" cy="5060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61306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6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8" y="273054"/>
            <a:ext cx="6815668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6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59" indent="0">
              <a:buNone/>
              <a:defRPr sz="1200"/>
            </a:lvl2pPr>
            <a:lvl3pPr marL="914316" indent="0">
              <a:buNone/>
              <a:defRPr sz="1000"/>
            </a:lvl3pPr>
            <a:lvl4pPr marL="1371475" indent="0">
              <a:buNone/>
              <a:defRPr sz="900"/>
            </a:lvl4pPr>
            <a:lvl5pPr marL="1828632" indent="0">
              <a:buNone/>
              <a:defRPr sz="900"/>
            </a:lvl5pPr>
            <a:lvl6pPr marL="2285790" indent="0">
              <a:buNone/>
              <a:defRPr sz="900"/>
            </a:lvl6pPr>
            <a:lvl7pPr marL="2742947" indent="0">
              <a:buNone/>
              <a:defRPr sz="900"/>
            </a:lvl7pPr>
            <a:lvl8pPr marL="3200106" indent="0">
              <a:buNone/>
              <a:defRPr sz="900"/>
            </a:lvl8pPr>
            <a:lvl9pPr marL="3657265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BCAA-2E90-493D-89B6-9C6C7C7E6A65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5E0A-87D6-48C9-91B0-56AF74A0423E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B8E56F5-1C5E-4819-8503-39EE232596D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6480" y="25016"/>
            <a:ext cx="1910327" cy="1480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5177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4" y="274638"/>
            <a:ext cx="9998901" cy="1143000"/>
          </a:xfrm>
        </p:spPr>
        <p:txBody>
          <a:bodyPr/>
          <a:lstStyle>
            <a:lvl1pPr algn="l">
              <a:defRPr b="1" i="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  <a:lvl2pPr>
              <a:defRPr baseline="0">
                <a:solidFill>
                  <a:schemeClr val="bg1"/>
                </a:solidFill>
              </a:defRPr>
            </a:lvl2pPr>
            <a:lvl3pPr>
              <a:defRPr baseline="0">
                <a:solidFill>
                  <a:schemeClr val="bg1"/>
                </a:solidFill>
              </a:defRPr>
            </a:lvl3pPr>
            <a:lvl4pPr>
              <a:defRPr baseline="0">
                <a:solidFill>
                  <a:schemeClr val="bg1"/>
                </a:solidFill>
              </a:defRPr>
            </a:lvl4pPr>
            <a:lvl5pPr>
              <a:defRPr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BCAA-2E90-493D-89B6-9C6C7C7E6A65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5E0A-87D6-48C9-91B0-56AF74A0423E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18051AF-A6B6-4743-ADDF-C4F7B36B4CA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6488" y="25025"/>
            <a:ext cx="1910327" cy="1480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340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59" indent="0">
              <a:buNone/>
              <a:defRPr sz="2800"/>
            </a:lvl2pPr>
            <a:lvl3pPr marL="914316" indent="0">
              <a:buNone/>
              <a:defRPr sz="2400"/>
            </a:lvl3pPr>
            <a:lvl4pPr marL="1371475" indent="0">
              <a:buNone/>
              <a:defRPr sz="2000"/>
            </a:lvl4pPr>
            <a:lvl5pPr marL="1828632" indent="0">
              <a:buNone/>
              <a:defRPr sz="2000"/>
            </a:lvl5pPr>
            <a:lvl6pPr marL="2285790" indent="0">
              <a:buNone/>
              <a:defRPr sz="2000"/>
            </a:lvl6pPr>
            <a:lvl7pPr marL="2742947" indent="0">
              <a:buNone/>
              <a:defRPr sz="2000"/>
            </a:lvl7pPr>
            <a:lvl8pPr marL="3200106" indent="0">
              <a:buNone/>
              <a:defRPr sz="2000"/>
            </a:lvl8pPr>
            <a:lvl9pPr marL="3657265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59" indent="0">
              <a:buNone/>
              <a:defRPr sz="1200"/>
            </a:lvl2pPr>
            <a:lvl3pPr marL="914316" indent="0">
              <a:buNone/>
              <a:defRPr sz="1000"/>
            </a:lvl3pPr>
            <a:lvl4pPr marL="1371475" indent="0">
              <a:buNone/>
              <a:defRPr sz="900"/>
            </a:lvl4pPr>
            <a:lvl5pPr marL="1828632" indent="0">
              <a:buNone/>
              <a:defRPr sz="900"/>
            </a:lvl5pPr>
            <a:lvl6pPr marL="2285790" indent="0">
              <a:buNone/>
              <a:defRPr sz="900"/>
            </a:lvl6pPr>
            <a:lvl7pPr marL="2742947" indent="0">
              <a:buNone/>
              <a:defRPr sz="900"/>
            </a:lvl7pPr>
            <a:lvl8pPr marL="3200106" indent="0">
              <a:buNone/>
              <a:defRPr sz="900"/>
            </a:lvl8pPr>
            <a:lvl9pPr marL="3657265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BCAA-2E90-493D-89B6-9C6C7C7E6A65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5E0A-87D6-48C9-91B0-56AF74A042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1724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0043" y="274638"/>
            <a:ext cx="2592288" cy="6322714"/>
          </a:xfrm>
        </p:spPr>
        <p:txBody>
          <a:bodyPr vert="eaVert"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09600" y="274638"/>
            <a:ext cx="5678421" cy="6322714"/>
          </a:xfrm>
        </p:spPr>
        <p:txBody>
          <a:bodyPr vert="eaVert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159" indent="0" algn="ctr">
              <a:buNone/>
              <a:defRPr/>
            </a:lvl2pPr>
            <a:lvl3pPr marL="914316" indent="0" algn="ctr">
              <a:buNone/>
              <a:defRPr/>
            </a:lvl3pPr>
            <a:lvl4pPr marL="1371475" indent="0" algn="ctr">
              <a:buFont typeface="Arial" panose="020B0604020202020204" pitchFamily="34" charset="0"/>
              <a:buNone/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D7C2692-CF9F-4750-AECA-462DDD83C8A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9108576" y="2348880"/>
            <a:ext cx="2787407" cy="2160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489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2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92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2pPr>
            <a:lvl3pPr marL="91437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7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4pPr>
            <a:lvl5pPr marL="1828755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6pPr>
            <a:lvl7pPr marL="2743132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7pPr>
            <a:lvl8pPr marL="3200322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8pPr>
            <a:lvl9pPr marL="3657512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BCAA-2E90-493D-89B6-9C6C7C7E6A65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5E0A-87D6-48C9-91B0-56AF74A0423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CB06BD2-3A03-4423-8D41-E2092792713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6488" y="25025"/>
            <a:ext cx="1910327" cy="1480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9228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8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1"/>
            </a:lvl4pPr>
            <a:lvl5pPr>
              <a:defRPr sz="1801"/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8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1"/>
            </a:lvl4pPr>
            <a:lvl5pPr>
              <a:defRPr sz="1801"/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BCAA-2E90-493D-89B6-9C6C7C7E6A65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5E0A-87D6-48C9-91B0-56AF74A0423E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06F3BC0-950A-4361-AA4F-99CA3ABF2F4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6488" y="25025"/>
            <a:ext cx="1910327" cy="1480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1416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12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2" indent="0">
              <a:buNone/>
              <a:defRPr sz="2000" b="1"/>
            </a:lvl2pPr>
            <a:lvl3pPr marL="914379" indent="0">
              <a:buNone/>
              <a:defRPr sz="1801" b="1"/>
            </a:lvl3pPr>
            <a:lvl4pPr marL="1371567" indent="0">
              <a:buNone/>
              <a:defRPr sz="1600" b="1"/>
            </a:lvl4pPr>
            <a:lvl5pPr marL="1828755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2" indent="0">
              <a:buNone/>
              <a:defRPr sz="1600" b="1"/>
            </a:lvl7pPr>
            <a:lvl8pPr marL="3200322" indent="0">
              <a:buNone/>
              <a:defRPr sz="1600" b="1"/>
            </a:lvl8pPr>
            <a:lvl9pPr marL="3657512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12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1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8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2" indent="0">
              <a:buNone/>
              <a:defRPr sz="2000" b="1"/>
            </a:lvl2pPr>
            <a:lvl3pPr marL="914379" indent="0">
              <a:buNone/>
              <a:defRPr sz="1801" b="1"/>
            </a:lvl3pPr>
            <a:lvl4pPr marL="1371567" indent="0">
              <a:buNone/>
              <a:defRPr sz="1600" b="1"/>
            </a:lvl4pPr>
            <a:lvl5pPr marL="1828755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2" indent="0">
              <a:buNone/>
              <a:defRPr sz="1600" b="1"/>
            </a:lvl7pPr>
            <a:lvl8pPr marL="3200322" indent="0">
              <a:buNone/>
              <a:defRPr sz="1600" b="1"/>
            </a:lvl8pPr>
            <a:lvl9pPr marL="3657512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8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1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BCAA-2E90-493D-89B6-9C6C7C7E6A65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5E0A-87D6-48C9-91B0-56AF74A0423E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40B41BA-A269-4548-BD7E-4DF91A0AC53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6488" y="25025"/>
            <a:ext cx="1910327" cy="1480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3640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BCAA-2E90-493D-89B6-9C6C7C7E6A65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5E0A-87D6-48C9-91B0-56AF74A0423E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92914F6-250F-46C5-8C1A-41672E4DD5C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6488" y="25025"/>
            <a:ext cx="1910327" cy="1480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097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BCAA-2E90-493D-89B6-9C6C7C7E6A65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5E0A-87D6-48C9-91B0-56AF74A0423E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20B733D-347A-4DC4-9EEA-423D8E9A812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6488" y="25025"/>
            <a:ext cx="1910327" cy="1480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8459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12" y="273051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44" y="273062"/>
            <a:ext cx="6815668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12" y="1435105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92" indent="0">
              <a:buNone/>
              <a:defRPr sz="1200"/>
            </a:lvl2pPr>
            <a:lvl3pPr marL="914379" indent="0">
              <a:buNone/>
              <a:defRPr sz="1001"/>
            </a:lvl3pPr>
            <a:lvl4pPr marL="1371567" indent="0">
              <a:buNone/>
              <a:defRPr sz="900"/>
            </a:lvl4pPr>
            <a:lvl5pPr marL="1828755" indent="0">
              <a:buNone/>
              <a:defRPr sz="900"/>
            </a:lvl5pPr>
            <a:lvl6pPr marL="2285943" indent="0">
              <a:buNone/>
              <a:defRPr sz="900"/>
            </a:lvl6pPr>
            <a:lvl7pPr marL="2743132" indent="0">
              <a:buNone/>
              <a:defRPr sz="900"/>
            </a:lvl7pPr>
            <a:lvl8pPr marL="3200322" indent="0">
              <a:buNone/>
              <a:defRPr sz="900"/>
            </a:lvl8pPr>
            <a:lvl9pPr marL="3657512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BCAA-2E90-493D-89B6-9C6C7C7E6A65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5E0A-87D6-48C9-91B0-56AF74A0423E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B8E56F5-1C5E-4819-8503-39EE232596D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6488" y="25025"/>
            <a:ext cx="1910327" cy="1480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4643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92" indent="0">
              <a:buNone/>
              <a:defRPr sz="2800"/>
            </a:lvl2pPr>
            <a:lvl3pPr marL="914379" indent="0">
              <a:buNone/>
              <a:defRPr sz="2400"/>
            </a:lvl3pPr>
            <a:lvl4pPr marL="1371567" indent="0">
              <a:buNone/>
              <a:defRPr sz="2000"/>
            </a:lvl4pPr>
            <a:lvl5pPr marL="1828755" indent="0">
              <a:buNone/>
              <a:defRPr sz="2000"/>
            </a:lvl5pPr>
            <a:lvl6pPr marL="2285943" indent="0">
              <a:buNone/>
              <a:defRPr sz="2000"/>
            </a:lvl6pPr>
            <a:lvl7pPr marL="2743132" indent="0">
              <a:buNone/>
              <a:defRPr sz="2000"/>
            </a:lvl7pPr>
            <a:lvl8pPr marL="3200322" indent="0">
              <a:buNone/>
              <a:defRPr sz="2000"/>
            </a:lvl8pPr>
            <a:lvl9pPr marL="3657512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92" indent="0">
              <a:buNone/>
              <a:defRPr sz="1200"/>
            </a:lvl2pPr>
            <a:lvl3pPr marL="914379" indent="0">
              <a:buNone/>
              <a:defRPr sz="1001"/>
            </a:lvl3pPr>
            <a:lvl4pPr marL="1371567" indent="0">
              <a:buNone/>
              <a:defRPr sz="900"/>
            </a:lvl4pPr>
            <a:lvl5pPr marL="1828755" indent="0">
              <a:buNone/>
              <a:defRPr sz="900"/>
            </a:lvl5pPr>
            <a:lvl6pPr marL="2285943" indent="0">
              <a:buNone/>
              <a:defRPr sz="900"/>
            </a:lvl6pPr>
            <a:lvl7pPr marL="2743132" indent="0">
              <a:buNone/>
              <a:defRPr sz="900"/>
            </a:lvl7pPr>
            <a:lvl8pPr marL="3200322" indent="0">
              <a:buNone/>
              <a:defRPr sz="900"/>
            </a:lvl8pPr>
            <a:lvl9pPr marL="3657512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BCAA-2E90-493D-89B6-9C6C7C7E6A65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5E0A-87D6-48C9-91B0-56AF74A042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552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/>
            </a:gs>
            <a:gs pos="90000">
              <a:srgbClr val="FF0000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8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6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2ABCAA-2E90-493D-89B6-9C6C7C7E6A65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6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6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75E0A-87D6-48C9-91B0-56AF74A042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058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xStyles>
    <p:titleStyle>
      <a:lvl1pPr algn="ctr" defTabSz="914379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914379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3" indent="-285746" algn="l" defTabSz="914379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5" algn="l" defTabSz="914379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59" indent="-228595" algn="l" defTabSz="914379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51" indent="-228595" algn="l" defTabSz="914379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40" indent="-228595" algn="l" defTabSz="914379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8" indent="-228595" algn="l" defTabSz="914379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8" indent="-228595" algn="l" defTabSz="914379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4" indent="-228595" algn="l" defTabSz="914379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379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92" algn="l" defTabSz="914379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79" algn="l" defTabSz="914379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7" algn="l" defTabSz="914379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5" algn="l" defTabSz="914379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9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9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2" algn="l" defTabSz="914379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512" algn="l" defTabSz="914379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/>
            </a:gs>
            <a:gs pos="90000">
              <a:srgbClr val="FF0000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4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2ABCAA-2E90-493D-89B6-9C6C7C7E6A65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4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4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75E0A-87D6-48C9-91B0-56AF74A042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605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ctr" defTabSz="914316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68" indent="-342868" algn="l" defTabSz="914316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82" indent="-285725" algn="l" defTabSz="914316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94" indent="-228579" algn="l" defTabSz="914316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53" indent="-228579" algn="l" defTabSz="914316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12" indent="-228579" algn="l" defTabSz="914316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69" indent="-228579" algn="l" defTabSz="914316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27" indent="-228579" algn="l" defTabSz="914316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86" indent="-228579" algn="l" defTabSz="914316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43" indent="-228579" algn="l" defTabSz="914316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3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9" algn="l" defTabSz="9143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16" algn="l" defTabSz="9143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75" algn="l" defTabSz="9143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32" algn="l" defTabSz="9143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90" algn="l" defTabSz="9143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47" algn="l" defTabSz="9143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06" algn="l" defTabSz="9143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65" algn="l" defTabSz="9143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aget.se/HisingenHockey/Document/Download/1179087/7243981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tiff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2" y="1052741"/>
            <a:ext cx="7772400" cy="4824537"/>
          </a:xfrm>
        </p:spPr>
        <p:txBody>
          <a:bodyPr>
            <a:normAutofit/>
          </a:bodyPr>
          <a:lstStyle/>
          <a:p>
            <a:r>
              <a:rPr lang="en-US" sz="6600" b="0" dirty="0" err="1"/>
              <a:t>Välkommen</a:t>
            </a:r>
            <a:r>
              <a:rPr lang="en-US" sz="6600" b="0" dirty="0"/>
              <a:t> till </a:t>
            </a:r>
            <a:r>
              <a:rPr lang="en-US" sz="6600" dirty="0"/>
              <a:t>HISINGEN HOCKEY </a:t>
            </a:r>
            <a:endParaRPr lang="en-US" sz="140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78DE4F6-E2D6-2241-9F42-1144086BF8CA}"/>
              </a:ext>
            </a:extLst>
          </p:cNvPr>
          <p:cNvSpPr txBox="1"/>
          <p:nvPr/>
        </p:nvSpPr>
        <p:spPr>
          <a:xfrm>
            <a:off x="10481298" y="6581001"/>
            <a:ext cx="17198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200" i="1" dirty="0">
                <a:solidFill>
                  <a:schemeClr val="bg1"/>
                </a:solidFill>
              </a:rPr>
              <a:t>R</a:t>
            </a:r>
            <a:r>
              <a:rPr lang="en-SE" sz="1200" i="1" dirty="0">
                <a:solidFill>
                  <a:schemeClr val="bg1"/>
                </a:solidFill>
              </a:rPr>
              <a:t>evision 1.2, 2023-12-10</a:t>
            </a:r>
          </a:p>
        </p:txBody>
      </p:sp>
    </p:spTree>
    <p:extLst>
      <p:ext uri="{BB962C8B-B14F-4D97-AF65-F5344CB8AC3E}">
        <p14:creationId xmlns:p14="http://schemas.microsoft.com/office/powerpoint/2010/main" val="30617086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699E2-F383-4D6E-8DB7-79A075265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Individens och gruppens åtaganden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01CD5-EE25-47AD-A30E-9A16B9DC1B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1600208"/>
            <a:ext cx="11247040" cy="4525963"/>
          </a:xfrm>
        </p:spPr>
        <p:txBody>
          <a:bodyPr>
            <a:normAutofit fontScale="92500" lnSpcReduction="10000"/>
          </a:bodyPr>
          <a:lstStyle/>
          <a:p>
            <a:r>
              <a:rPr lang="sv-SE" dirty="0"/>
              <a:t>Värderingar och beteenden</a:t>
            </a:r>
          </a:p>
          <a:p>
            <a:pPr lvl="1"/>
            <a:r>
              <a:rPr lang="sv-SE" dirty="0"/>
              <a:t>Våra värderingar är beskrivna i vår Röda Tråd för spelare, ledare och föräldrar</a:t>
            </a:r>
          </a:p>
          <a:p>
            <a:pPr lvl="1"/>
            <a:r>
              <a:rPr lang="sv-SE" dirty="0"/>
              <a:t>Som medlem och/eller förälder/anhörig till spelare förbinder du dig att känna till innehållet och att efterleva det – fräscha upp kunskaperna varje år!</a:t>
            </a:r>
          </a:p>
          <a:p>
            <a:pPr lvl="1"/>
            <a:r>
              <a:rPr lang="sv-SE" dirty="0"/>
              <a:t>När vi upplever att värderingar och beteenden inte följs är vi skyldiga att ta upp det! Ta kontakt med din lagledning eller någon i styrelsen. </a:t>
            </a:r>
          </a:p>
          <a:p>
            <a:r>
              <a:rPr lang="sv-SE" dirty="0"/>
              <a:t>Rent och snyggt</a:t>
            </a:r>
          </a:p>
          <a:p>
            <a:pPr lvl="1"/>
            <a:r>
              <a:rPr lang="sv-SE" dirty="0"/>
              <a:t>Vi har ett gemensamt ansvar att vårda våra lokaler, vi hjälps åt att hålla rent och snyggt, och vi följer de regler som hallägaren (IOFF) ställt upp</a:t>
            </a:r>
          </a:p>
          <a:p>
            <a:pPr lvl="1"/>
            <a:r>
              <a:rPr lang="sv-SE" dirty="0"/>
              <a:t>Omklädningsrum, toaletter och duschar – vårt gemensamma ansvar</a:t>
            </a:r>
          </a:p>
          <a:p>
            <a:pPr lvl="1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5590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699E2-F383-4D6E-8DB7-79A075265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Våra samarbetspartners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01CD5-EE25-47AD-A30E-9A16B9DC1B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Som medlem eller aktiv har du tillgång till rabatter och fina erbjudanden hos våra samarbetspartners, tex:</a:t>
            </a:r>
          </a:p>
          <a:p>
            <a:pPr lvl="1"/>
            <a:r>
              <a:rPr lang="sv-SE" dirty="0"/>
              <a:t>Gymkort hos Nordic </a:t>
            </a:r>
            <a:r>
              <a:rPr lang="sv-SE" dirty="0" err="1"/>
              <a:t>Wellness</a:t>
            </a:r>
            <a:endParaRPr lang="sv-SE" dirty="0"/>
          </a:p>
          <a:p>
            <a:pPr lvl="1"/>
            <a:r>
              <a:rPr lang="sv-SE" dirty="0"/>
              <a:t>Hockey- och annan sportutrustning hos Warrior</a:t>
            </a:r>
          </a:p>
          <a:p>
            <a:pPr lvl="1"/>
            <a:r>
              <a:rPr lang="sv-SE" dirty="0"/>
              <a:t>Aktuell information finner du alltid på vår hemsida</a:t>
            </a:r>
          </a:p>
          <a:p>
            <a:pPr lvl="1"/>
            <a:endParaRPr lang="sv-SE" dirty="0"/>
          </a:p>
          <a:p>
            <a:pPr lvl="1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232484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72779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46297-72F4-4343-A10F-E353026EFA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Gemensamma resurser – vårt löfte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2232A3-E247-4FD3-9474-52D963FD52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b="1" dirty="0"/>
              <a:t>Föreningen strävar efter att alla lag skall ha:</a:t>
            </a:r>
            <a:br>
              <a:rPr lang="sv-SE" b="1" dirty="0"/>
            </a:br>
            <a:endParaRPr lang="sv-SE" b="1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sv-SE" dirty="0"/>
              <a:t>Hela, rena och uppdaterade matchtröjor och matchdamasker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dirty="0"/>
              <a:t>Hela, rena och tillräckligt med träningströjor i relevanta storlekar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dirty="0"/>
              <a:t>Hela, rena och uppdaterade ställ och hjälmar till tränarstaben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dirty="0"/>
              <a:t>Målvaktsutrustning till två målvakter för D2 och D1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dirty="0"/>
              <a:t>Utrustning till isträning såsom puckar, hinder och hjälpmedel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dirty="0"/>
              <a:t>Tillgång till underhållsutrustning såsom skridskoslip etc.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sv-SE" dirty="0"/>
          </a:p>
          <a:p>
            <a:pPr lvl="1"/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80495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E7B319-5642-B945-BCED-BE6E4EC7F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E" dirty="0"/>
              <a:t>Att vara verksam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ideell</a:t>
            </a:r>
            <a:r>
              <a:rPr lang="en-GB" dirty="0"/>
              <a:t> </a:t>
            </a:r>
            <a:r>
              <a:rPr lang="en-GB" dirty="0" err="1"/>
              <a:t>förening</a:t>
            </a:r>
            <a:endParaRPr lang="en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DB1190-29B0-7A43-9BD6-4C2F83FA7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060848"/>
            <a:ext cx="10972800" cy="4065323"/>
          </a:xfrm>
        </p:spPr>
        <p:txBody>
          <a:bodyPr>
            <a:normAutofit/>
          </a:bodyPr>
          <a:lstStyle/>
          <a:p>
            <a:r>
              <a:rPr lang="en-SE" sz="2800" dirty="0"/>
              <a:t>Hisingen Hockey är en ideell förening som existerar enbart genom alla medlemmars arbetsinsats</a:t>
            </a:r>
          </a:p>
          <a:p>
            <a:r>
              <a:rPr lang="en-SE" sz="2800" dirty="0"/>
              <a:t>Det innebär också att alla måste dra sitt strå till stacken - att göra ideellt arbete innebär att man bidrar med sin tid utan krav på ekonomisk ersättning</a:t>
            </a:r>
          </a:p>
          <a:p>
            <a:r>
              <a:rPr lang="en-SE" sz="2800" dirty="0"/>
              <a:t>Hos oss lägger man den tid man kan – men det finns vissa minimikrav för att vår verksamhet skall kunna fungera. </a:t>
            </a:r>
            <a:br>
              <a:rPr lang="en-SE" sz="2800" dirty="0"/>
            </a:br>
            <a:r>
              <a:rPr lang="en-SE" sz="2800" dirty="0"/>
              <a:t>Vill och kan man göra mer finns alla möjligheter!</a:t>
            </a:r>
          </a:p>
          <a:p>
            <a:endParaRPr lang="en-SE" sz="2800" dirty="0"/>
          </a:p>
        </p:txBody>
      </p:sp>
    </p:spTree>
    <p:extLst>
      <p:ext uri="{BB962C8B-B14F-4D97-AF65-F5344CB8AC3E}">
        <p14:creationId xmlns:p14="http://schemas.microsoft.com/office/powerpoint/2010/main" val="3892242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699E2-F383-4D6E-8DB7-79A075265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Ditt åtagande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01CD5-EE25-47AD-A30E-9A16B9DC1B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844" y="2132856"/>
            <a:ext cx="10972800" cy="20448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dirty="0"/>
              <a:t>Som medlem i den ideella föreningen Hisingen Hockey, förbinder du dig till att bidra till verksamheten och till att bidra med din tid.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09215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699E2-F383-4D6E-8DB7-79A075265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Tre Kronors Hockeyskola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01CD5-EE25-47AD-A30E-9A16B9DC1B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4" y="1628800"/>
            <a:ext cx="10972800" cy="4525963"/>
          </a:xfrm>
        </p:spPr>
        <p:txBody>
          <a:bodyPr>
            <a:normAutofit/>
          </a:bodyPr>
          <a:lstStyle/>
          <a:p>
            <a:r>
              <a:rPr lang="sv-SE" sz="2800" dirty="0"/>
              <a:t>När hockeyskolan pågår måste du som förälder vara på plats och tillhands vid behov. Hockeyskolan är en familjeaktivitet, njut varje helg av glädjen och ditt barns utveckling.</a:t>
            </a:r>
            <a:br>
              <a:rPr lang="sv-SE" sz="2800" dirty="0"/>
            </a:br>
            <a:endParaRPr lang="sv-SE" sz="2800" dirty="0"/>
          </a:p>
          <a:p>
            <a:r>
              <a:rPr lang="sv-SE" sz="2800" dirty="0"/>
              <a:t>Föräldrarna till de barn som står i tur att bilda lag nästa säsong bemannar cafét under hockeyskolan. De första gångerna får man stöd av ett äldre lag. Föreningen bidrar sedan med bland annat en grundplåt till lagkassan.</a:t>
            </a:r>
          </a:p>
          <a:p>
            <a:pPr lvl="1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95858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699E2-F383-4D6E-8DB7-79A075265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Våra lag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01CD5-EE25-47AD-A30E-9A16B9DC1B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sz="2400" dirty="0"/>
              <a:t>När det är dags att starta första laget organiseras detta i hockeyskolans regi</a:t>
            </a:r>
          </a:p>
          <a:p>
            <a:r>
              <a:rPr lang="sv-SE" sz="2400" dirty="0"/>
              <a:t>Föräldragruppen till nästa årskull samlas och utser ibland sig de roller som är viktiga för att få igång verksamheten</a:t>
            </a:r>
          </a:p>
          <a:p>
            <a:pPr lvl="1"/>
            <a:r>
              <a:rPr lang="sv-SE" sz="1400" b="0" i="0" dirty="0">
                <a:effectLst/>
              </a:rPr>
              <a:t>2 </a:t>
            </a:r>
            <a:r>
              <a:rPr lang="sv-SE" sz="1400" b="0" i="0" dirty="0" err="1">
                <a:effectLst/>
              </a:rPr>
              <a:t>st</a:t>
            </a:r>
            <a:r>
              <a:rPr lang="sv-SE" sz="1400" b="0" i="0" dirty="0">
                <a:effectLst/>
              </a:rPr>
              <a:t> Huvudtränare</a:t>
            </a:r>
            <a:br>
              <a:rPr lang="sv-SE" sz="1400" dirty="0"/>
            </a:br>
            <a:r>
              <a:rPr lang="sv-SE" sz="1400" b="0" i="0" dirty="0">
                <a:effectLst/>
              </a:rPr>
              <a:t>2 </a:t>
            </a:r>
            <a:r>
              <a:rPr lang="sv-SE" sz="1400" b="0" i="0" dirty="0" err="1">
                <a:effectLst/>
              </a:rPr>
              <a:t>st</a:t>
            </a:r>
            <a:r>
              <a:rPr lang="sv-SE" sz="1400" b="0" i="0" dirty="0">
                <a:effectLst/>
              </a:rPr>
              <a:t> Assisterande tränare </a:t>
            </a:r>
            <a:br>
              <a:rPr lang="sv-SE" sz="1400" dirty="0"/>
            </a:br>
            <a:r>
              <a:rPr lang="sv-SE" sz="1400" b="0" i="0" dirty="0">
                <a:effectLst/>
              </a:rPr>
              <a:t>2 </a:t>
            </a:r>
            <a:r>
              <a:rPr lang="sv-SE" sz="1400" b="0" i="0" dirty="0" err="1">
                <a:effectLst/>
              </a:rPr>
              <a:t>st</a:t>
            </a:r>
            <a:r>
              <a:rPr lang="sv-SE" sz="1400" b="0" i="0" dirty="0">
                <a:effectLst/>
              </a:rPr>
              <a:t> Lagledare</a:t>
            </a:r>
            <a:br>
              <a:rPr lang="sv-SE" sz="1400" dirty="0"/>
            </a:br>
            <a:r>
              <a:rPr lang="sv-SE" sz="1400" b="0" i="0" dirty="0">
                <a:effectLst/>
              </a:rPr>
              <a:t>1 </a:t>
            </a:r>
            <a:r>
              <a:rPr lang="sv-SE" sz="1400" b="0" i="0" dirty="0" err="1">
                <a:effectLst/>
              </a:rPr>
              <a:t>st</a:t>
            </a:r>
            <a:r>
              <a:rPr lang="sv-SE" sz="1400" b="0" i="0" dirty="0">
                <a:effectLst/>
              </a:rPr>
              <a:t> Föräldrarepresentant ( </a:t>
            </a:r>
            <a:r>
              <a:rPr lang="sv-SE" sz="1400" b="0" i="0" dirty="0" err="1">
                <a:effectLst/>
              </a:rPr>
              <a:t>Cafe</a:t>
            </a:r>
            <a:r>
              <a:rPr lang="sv-SE" sz="1400" b="0" i="0" dirty="0">
                <a:effectLst/>
              </a:rPr>
              <a:t>)</a:t>
            </a:r>
            <a:br>
              <a:rPr lang="sv-SE" sz="1400" dirty="0"/>
            </a:br>
            <a:r>
              <a:rPr lang="sv-SE" sz="1400" b="0" i="0" dirty="0">
                <a:effectLst/>
              </a:rPr>
              <a:t>1 </a:t>
            </a:r>
            <a:r>
              <a:rPr lang="sv-SE" sz="1400" b="0" i="0" dirty="0" err="1">
                <a:effectLst/>
              </a:rPr>
              <a:t>st</a:t>
            </a:r>
            <a:r>
              <a:rPr lang="sv-SE" sz="1400" b="0" i="0" dirty="0">
                <a:effectLst/>
              </a:rPr>
              <a:t> Materialare </a:t>
            </a:r>
            <a:br>
              <a:rPr lang="sv-SE" sz="1400" dirty="0"/>
            </a:br>
            <a:r>
              <a:rPr lang="sv-SE" sz="1400" b="0" i="0" dirty="0">
                <a:effectLst/>
              </a:rPr>
              <a:t>1 </a:t>
            </a:r>
            <a:r>
              <a:rPr lang="sv-SE" sz="1400" b="0" i="0" dirty="0" err="1">
                <a:effectLst/>
              </a:rPr>
              <a:t>st</a:t>
            </a:r>
            <a:r>
              <a:rPr lang="sv-SE" sz="1400" b="0" i="0" dirty="0">
                <a:effectLst/>
              </a:rPr>
              <a:t> Kassör</a:t>
            </a:r>
            <a:br>
              <a:rPr lang="sv-SE" sz="1400" dirty="0"/>
            </a:br>
            <a:r>
              <a:rPr lang="sv-SE" sz="1400" b="0" i="0" dirty="0">
                <a:effectLst/>
              </a:rPr>
              <a:t>1 </a:t>
            </a:r>
            <a:r>
              <a:rPr lang="sv-SE" sz="1400" b="0" i="0" dirty="0" err="1">
                <a:effectLst/>
              </a:rPr>
              <a:t>st</a:t>
            </a:r>
            <a:r>
              <a:rPr lang="sv-SE" sz="1400" b="0" i="0" dirty="0">
                <a:effectLst/>
              </a:rPr>
              <a:t> Som är med Hisingen Hockey marknadsgrupp</a:t>
            </a:r>
            <a:endParaRPr lang="sv-SE" sz="2000" dirty="0"/>
          </a:p>
          <a:p>
            <a:pPr marL="457187" lvl="1" indent="0">
              <a:buNone/>
            </a:pPr>
            <a:r>
              <a:rPr lang="sv-SE" sz="2400" dirty="0"/>
              <a:t>Rollbeskrivningar och arbetsuppgifter finner du i </a:t>
            </a:r>
            <a:r>
              <a:rPr lang="sv-SE" sz="2400" dirty="0">
                <a:hlinkClick r:id="rId2"/>
              </a:rPr>
              <a:t>”Organisation och Arbetssätt”</a:t>
            </a:r>
            <a:endParaRPr lang="sv-SE" sz="2400" dirty="0"/>
          </a:p>
          <a:p>
            <a:r>
              <a:rPr lang="sv-SE" sz="2400" dirty="0"/>
              <a:t>Stöd och hjälp finns i form av våra råd, och vi rekommenderar att ta kontakt med de som formade lag säsongen innan för erfarenhetsutbyte</a:t>
            </a:r>
          </a:p>
          <a:p>
            <a:r>
              <a:rPr lang="sv-SE" sz="2400" dirty="0"/>
              <a:t>Kom ihåg att det är föräldragrupperna som håller verksamheten igång! </a:t>
            </a:r>
            <a:br>
              <a:rPr lang="sv-SE" sz="2400" dirty="0"/>
            </a:br>
            <a:r>
              <a:rPr lang="sv-SE" sz="2400" dirty="0"/>
              <a:t>Även om enskilda tar rollerna är ansvaret gemensamt</a:t>
            </a:r>
          </a:p>
        </p:txBody>
      </p:sp>
    </p:spTree>
    <p:extLst>
      <p:ext uri="{BB962C8B-B14F-4D97-AF65-F5344CB8AC3E}">
        <p14:creationId xmlns:p14="http://schemas.microsoft.com/office/powerpoint/2010/main" val="2203822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699E2-F383-4D6E-8DB7-79A075265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Ditt åtagande som medlem i ett lag</a:t>
            </a:r>
            <a:br>
              <a:rPr lang="sv-SE" dirty="0"/>
            </a:br>
            <a:r>
              <a:rPr lang="sv-SE" dirty="0"/>
              <a:t>Del 1 av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01CD5-EE25-47AD-A30E-9A16B9DC1B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00808"/>
            <a:ext cx="10972800" cy="4882554"/>
          </a:xfrm>
        </p:spPr>
        <p:txBody>
          <a:bodyPr>
            <a:normAutofit fontScale="92500"/>
          </a:bodyPr>
          <a:lstStyle/>
          <a:p>
            <a:r>
              <a:rPr lang="sv-SE" sz="2000" dirty="0"/>
              <a:t>Café</a:t>
            </a:r>
          </a:p>
          <a:p>
            <a:pPr lvl="1"/>
            <a:r>
              <a:rPr lang="sv-SE" sz="1800" dirty="0"/>
              <a:t>Alla familjer till aktiva bidrar till de intäkter och den service som cafét ger genom att bemanna verksamheten</a:t>
            </a:r>
          </a:p>
          <a:p>
            <a:pPr lvl="1"/>
            <a:r>
              <a:rPr lang="sv-SE" sz="1800" dirty="0"/>
              <a:t>Föreningens caféansvarig sköter endast sortiment och grundläggande schemaläggning, du är under schemalagd vecka ansvarig att vårt café fungerar, och löser tex själv alternativ bemanning vid förhinder etc. </a:t>
            </a:r>
          </a:p>
          <a:p>
            <a:pPr lvl="1"/>
            <a:r>
              <a:rPr lang="sv-SE" sz="1800" dirty="0"/>
              <a:t>All förtjänst från cafét, oavsett arrangemang, är en grundbult i ekonomin och går oavkortat till föreningen för löpande kostnader och investeringar i gemensamma behov</a:t>
            </a:r>
          </a:p>
          <a:p>
            <a:r>
              <a:rPr lang="sv-SE" sz="2000" dirty="0"/>
              <a:t>Försäljningsaktivitet</a:t>
            </a:r>
          </a:p>
          <a:p>
            <a:pPr lvl="1"/>
            <a:r>
              <a:rPr lang="sv-SE" sz="1800" dirty="0"/>
              <a:t>En gång per år gör vi en föreningsgemensam säljinsats, för nuvarande </a:t>
            </a:r>
            <a:r>
              <a:rPr lang="sv-SE" sz="1800" dirty="0" err="1"/>
              <a:t>Newbodys</a:t>
            </a:r>
            <a:r>
              <a:rPr lang="sv-SE" sz="1800" dirty="0"/>
              <a:t> produkter</a:t>
            </a:r>
          </a:p>
          <a:p>
            <a:pPr lvl="1"/>
            <a:r>
              <a:rPr lang="sv-SE" sz="1800" dirty="0"/>
              <a:t>Som medlem i laget åtar du dig att fylla försäljningskvoten och att följa direktiven kring försäljning, inbetalning </a:t>
            </a:r>
            <a:r>
              <a:rPr lang="sv-SE" sz="1800" dirty="0" err="1"/>
              <a:t>etc</a:t>
            </a:r>
            <a:endParaRPr lang="sv-SE" sz="1800" dirty="0"/>
          </a:p>
          <a:p>
            <a:pPr lvl="1"/>
            <a:r>
              <a:rPr lang="sv-SE" sz="1800" dirty="0"/>
              <a:t>Hälften av förtjänsten går för nuvarande till lagkassan, andra hälften till föreningen</a:t>
            </a:r>
          </a:p>
          <a:p>
            <a:r>
              <a:rPr lang="sv-SE" sz="2000" dirty="0"/>
              <a:t>Lotter</a:t>
            </a:r>
          </a:p>
          <a:p>
            <a:pPr lvl="1"/>
            <a:r>
              <a:rPr lang="sv-SE" sz="1800" dirty="0"/>
              <a:t>Hisingen Hockey säljer Bingolotter vid jul och nyår</a:t>
            </a:r>
          </a:p>
          <a:p>
            <a:pPr lvl="1"/>
            <a:r>
              <a:rPr lang="sv-SE" sz="1800" dirty="0"/>
              <a:t>Det kan även förekomma riktade lottförsäljningar vid speciella tillfällen</a:t>
            </a:r>
          </a:p>
          <a:p>
            <a:pPr lvl="1"/>
            <a:r>
              <a:rPr lang="sv-SE" sz="1800" dirty="0"/>
              <a:t>Varje spelare får ett antal lotter att sälja</a:t>
            </a:r>
          </a:p>
          <a:p>
            <a:pPr lvl="1"/>
            <a:r>
              <a:rPr lang="sv-SE" sz="1800" dirty="0"/>
              <a:t>Förtjänsten går till föreningen och investeras i gemensamma behov</a:t>
            </a:r>
          </a:p>
        </p:txBody>
      </p:sp>
    </p:spTree>
    <p:extLst>
      <p:ext uri="{BB962C8B-B14F-4D97-AF65-F5344CB8AC3E}">
        <p14:creationId xmlns:p14="http://schemas.microsoft.com/office/powerpoint/2010/main" val="2162404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699E2-F383-4D6E-8DB7-79A075265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Ditt åtagande som medlem i ett lag</a:t>
            </a:r>
            <a:br>
              <a:rPr lang="sv-SE" dirty="0"/>
            </a:br>
            <a:r>
              <a:rPr lang="sv-SE" dirty="0"/>
              <a:t>Del 2 av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01CD5-EE25-47AD-A30E-9A16B9DC1B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00808"/>
            <a:ext cx="10972800" cy="4882554"/>
          </a:xfrm>
        </p:spPr>
        <p:txBody>
          <a:bodyPr>
            <a:normAutofit fontScale="92500" lnSpcReduction="10000"/>
          </a:bodyPr>
          <a:lstStyle/>
          <a:p>
            <a:r>
              <a:rPr lang="sv-SE" sz="2400" dirty="0"/>
              <a:t>Marknadsgruppen</a:t>
            </a:r>
          </a:p>
          <a:p>
            <a:pPr lvl="1"/>
            <a:r>
              <a:rPr lang="sv-SE" sz="1800" dirty="0"/>
              <a:t>Varje lag skall bidra med en representant till marknadsgruppen, som arbetar med våra samarbetspartners och med att  marknadsföra föreningen och dess aktiviteter</a:t>
            </a:r>
          </a:p>
          <a:p>
            <a:pPr lvl="1"/>
            <a:r>
              <a:rPr lang="sv-SE" sz="1800" dirty="0"/>
              <a:t>Sponsorer skall i första hand stötta föreningen, och vara både långsiktiga och dela föreningens värderingar</a:t>
            </a:r>
          </a:p>
          <a:p>
            <a:r>
              <a:rPr lang="sv-SE" sz="2400" dirty="0"/>
              <a:t>Arrangemang och verksamhet</a:t>
            </a:r>
          </a:p>
          <a:p>
            <a:pPr lvl="1"/>
            <a:r>
              <a:rPr lang="sv-SE" sz="1800" dirty="0"/>
              <a:t>Vid förbundsarrangemang såsom Göteborg Ishockey Cup, GIF U15-cup och GP-pucken bidrar alla genom att bemanna de stationer som krävs. Förbundsarrangemangen är inkomstbringande och gör PR för vår förening.  </a:t>
            </a:r>
            <a:br>
              <a:rPr lang="sv-SE" sz="1800" dirty="0"/>
            </a:br>
            <a:r>
              <a:rPr lang="sv-SE" sz="1800" dirty="0"/>
              <a:t>Bemanningens omfattning beslutas i föräldrarådet.</a:t>
            </a:r>
          </a:p>
          <a:p>
            <a:pPr lvl="1"/>
            <a:r>
              <a:rPr lang="sv-SE" sz="1800" dirty="0"/>
              <a:t>Stig Holmstedts </a:t>
            </a:r>
            <a:r>
              <a:rPr lang="sv-SE" sz="1800" dirty="0" err="1"/>
              <a:t>Minnescup</a:t>
            </a:r>
            <a:r>
              <a:rPr lang="sv-SE" sz="1800" dirty="0"/>
              <a:t> arrangeras en gång per säsong av U12 och är obligatorisk</a:t>
            </a:r>
          </a:p>
          <a:p>
            <a:pPr lvl="1"/>
            <a:r>
              <a:rPr lang="sv-SE" sz="1800" dirty="0"/>
              <a:t>Vid våra </a:t>
            </a:r>
            <a:r>
              <a:rPr lang="sv-SE" sz="1800" dirty="0" err="1"/>
              <a:t>camper</a:t>
            </a:r>
            <a:r>
              <a:rPr lang="sv-SE" sz="1800" dirty="0"/>
              <a:t> behövs ofta extra hjälp av föräldrar, förfrågan hanteras genom föräldrarådet. </a:t>
            </a:r>
          </a:p>
          <a:p>
            <a:r>
              <a:rPr lang="sv-SE" sz="2400" dirty="0"/>
              <a:t>A-lagets matcher</a:t>
            </a:r>
          </a:p>
          <a:p>
            <a:pPr lvl="1"/>
            <a:r>
              <a:rPr lang="sv-SE" sz="1800" dirty="0"/>
              <a:t>Vi spelar ca 20 hemmamatcher på en säsong</a:t>
            </a:r>
          </a:p>
          <a:p>
            <a:pPr lvl="1"/>
            <a:r>
              <a:rPr lang="sv-SE" sz="1800" dirty="0"/>
              <a:t>De cafépass som infaller vid a-lagets matcher kan bli lite längre då vi håller cafét öppet tills efter matchen för de spelare som vill proviantera inför sin hemresa. </a:t>
            </a:r>
            <a:endParaRPr lang="sv-SE" sz="1600" dirty="0"/>
          </a:p>
          <a:p>
            <a:pPr lvl="1"/>
            <a:r>
              <a:rPr lang="sv-SE" sz="1800" dirty="0"/>
              <a:t>Alla spelare och ledare och stödmedlemmar har gratis inträde till a-lagets matcher, genom att visa upp sitt medlemskort vid entrén. Läs mer på vår hemsida hur du aktiverar medlemskortet.</a:t>
            </a:r>
          </a:p>
        </p:txBody>
      </p:sp>
    </p:spTree>
    <p:extLst>
      <p:ext uri="{BB962C8B-B14F-4D97-AF65-F5344CB8AC3E}">
        <p14:creationId xmlns:p14="http://schemas.microsoft.com/office/powerpoint/2010/main" val="844623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Ditt åtagande som medlem i ett lag </a:t>
            </a:r>
            <a:br>
              <a:rPr lang="sv-SE" dirty="0"/>
            </a:br>
            <a:r>
              <a:rPr lang="sv-SE" dirty="0"/>
              <a:t>Del 3 av 3: </a:t>
            </a:r>
            <a:r>
              <a:rPr lang="en-US" dirty="0"/>
              <a:t>ÅRSHJUL</a:t>
            </a: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72726654"/>
              </p:ext>
            </p:extLst>
          </p:nvPr>
        </p:nvGraphicFramePr>
        <p:xfrm>
          <a:off x="2644499" y="2050850"/>
          <a:ext cx="6826804" cy="42677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Rundad rektangulär 14"/>
          <p:cNvSpPr/>
          <p:nvPr/>
        </p:nvSpPr>
        <p:spPr>
          <a:xfrm>
            <a:off x="8168019" y="1222098"/>
            <a:ext cx="2160588" cy="576262"/>
          </a:xfrm>
          <a:prstGeom prst="wedgeRoundRectCallout">
            <a:avLst>
              <a:gd name="adj1" fmla="val -71410"/>
              <a:gd name="adj2" fmla="val 154298"/>
              <a:gd name="adj3" fmla="val 16667"/>
            </a:avLst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/>
          </a:p>
        </p:txBody>
      </p:sp>
      <p:sp>
        <p:nvSpPr>
          <p:cNvPr id="8" name="Rundad rektangulär 15"/>
          <p:cNvSpPr/>
          <p:nvPr/>
        </p:nvSpPr>
        <p:spPr>
          <a:xfrm>
            <a:off x="5918991" y="1066832"/>
            <a:ext cx="1909763" cy="591608"/>
          </a:xfrm>
          <a:prstGeom prst="wedgeRoundRectCallout">
            <a:avLst>
              <a:gd name="adj1" fmla="val -28667"/>
              <a:gd name="adj2" fmla="val 107877"/>
              <a:gd name="adj3" fmla="val 16667"/>
            </a:avLst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/>
          </a:p>
        </p:txBody>
      </p:sp>
      <p:sp>
        <p:nvSpPr>
          <p:cNvPr id="9" name="Rundad rektangulär 16"/>
          <p:cNvSpPr/>
          <p:nvPr/>
        </p:nvSpPr>
        <p:spPr>
          <a:xfrm>
            <a:off x="2429271" y="1578856"/>
            <a:ext cx="1728787" cy="647700"/>
          </a:xfrm>
          <a:prstGeom prst="wedgeRoundRectCallout">
            <a:avLst>
              <a:gd name="adj1" fmla="val 67047"/>
              <a:gd name="adj2" fmla="val 102393"/>
              <a:gd name="adj3" fmla="val 16667"/>
            </a:avLst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/>
          </a:p>
        </p:txBody>
      </p:sp>
      <p:sp>
        <p:nvSpPr>
          <p:cNvPr id="11" name="Rundad rektangulär 18"/>
          <p:cNvSpPr/>
          <p:nvPr/>
        </p:nvSpPr>
        <p:spPr>
          <a:xfrm>
            <a:off x="823050" y="3743198"/>
            <a:ext cx="1908175" cy="647700"/>
          </a:xfrm>
          <a:prstGeom prst="wedgeRoundRectCallout">
            <a:avLst>
              <a:gd name="adj1" fmla="val 89064"/>
              <a:gd name="adj2" fmla="val 11926"/>
              <a:gd name="adj3" fmla="val 16667"/>
            </a:avLst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/>
          </a:p>
        </p:txBody>
      </p:sp>
      <p:sp>
        <p:nvSpPr>
          <p:cNvPr id="14" name="Rundad rektangulär 21"/>
          <p:cNvSpPr/>
          <p:nvPr/>
        </p:nvSpPr>
        <p:spPr>
          <a:xfrm>
            <a:off x="204060" y="4919752"/>
            <a:ext cx="2615183" cy="827637"/>
          </a:xfrm>
          <a:prstGeom prst="wedgeRoundRectCallout">
            <a:avLst>
              <a:gd name="adj1" fmla="val 79491"/>
              <a:gd name="adj2" fmla="val -32241"/>
              <a:gd name="adj3" fmla="val 16667"/>
            </a:avLst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/>
          </a:p>
        </p:txBody>
      </p:sp>
      <p:sp>
        <p:nvSpPr>
          <p:cNvPr id="15" name="Rundad rektangulär 22"/>
          <p:cNvSpPr/>
          <p:nvPr/>
        </p:nvSpPr>
        <p:spPr>
          <a:xfrm>
            <a:off x="8932217" y="2376554"/>
            <a:ext cx="2016125" cy="647700"/>
          </a:xfrm>
          <a:prstGeom prst="wedgeRoundRectCallout">
            <a:avLst>
              <a:gd name="adj1" fmla="val -77793"/>
              <a:gd name="adj2" fmla="val 80439"/>
              <a:gd name="adj3" fmla="val 16667"/>
            </a:avLst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/>
          </a:p>
        </p:txBody>
      </p:sp>
      <p:sp>
        <p:nvSpPr>
          <p:cNvPr id="17" name="Rundad rektangulär 25"/>
          <p:cNvSpPr/>
          <p:nvPr/>
        </p:nvSpPr>
        <p:spPr>
          <a:xfrm>
            <a:off x="9039152" y="5291587"/>
            <a:ext cx="1512888" cy="576237"/>
          </a:xfrm>
          <a:prstGeom prst="wedgeRoundRectCallout">
            <a:avLst>
              <a:gd name="adj1" fmla="val -80494"/>
              <a:gd name="adj2" fmla="val -49598"/>
              <a:gd name="adj3" fmla="val 16667"/>
            </a:avLst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/>
          </a:p>
        </p:txBody>
      </p:sp>
      <p:sp>
        <p:nvSpPr>
          <p:cNvPr id="22" name="textruta 40"/>
          <p:cNvSpPr txBox="1">
            <a:spLocks noChangeArrowheads="1"/>
          </p:cNvSpPr>
          <p:nvPr/>
        </p:nvSpPr>
        <p:spPr bwMode="auto">
          <a:xfrm>
            <a:off x="3130551" y="4240481"/>
            <a:ext cx="1373187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sv-SE" sz="1200" dirty="0">
              <a:latin typeface="Bookman Old Style"/>
              <a:cs typeface="Bookman Old Style"/>
            </a:endParaRPr>
          </a:p>
          <a:p>
            <a:endParaRPr lang="sv-SE" sz="1000" dirty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endParaRPr lang="sv-SE" sz="1000" dirty="0">
              <a:latin typeface="Calibri" pitchFamily="34" charset="0"/>
            </a:endParaRPr>
          </a:p>
        </p:txBody>
      </p:sp>
      <p:sp>
        <p:nvSpPr>
          <p:cNvPr id="23" name="Rundad rektangulär 38"/>
          <p:cNvSpPr/>
          <p:nvPr/>
        </p:nvSpPr>
        <p:spPr>
          <a:xfrm>
            <a:off x="1153041" y="5984477"/>
            <a:ext cx="2924150" cy="727604"/>
          </a:xfrm>
          <a:prstGeom prst="wedgeRoundRectCallout">
            <a:avLst>
              <a:gd name="adj1" fmla="val 52555"/>
              <a:gd name="adj2" fmla="val -92295"/>
              <a:gd name="adj3" fmla="val 16667"/>
            </a:avLst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/>
          </a:p>
        </p:txBody>
      </p:sp>
      <p:sp>
        <p:nvSpPr>
          <p:cNvPr id="25" name="textruta 33"/>
          <p:cNvSpPr txBox="1"/>
          <p:nvPr/>
        </p:nvSpPr>
        <p:spPr>
          <a:xfrm>
            <a:off x="6142150" y="1319056"/>
            <a:ext cx="1847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v-SE" sz="1000" dirty="0"/>
          </a:p>
        </p:txBody>
      </p:sp>
      <p:sp>
        <p:nvSpPr>
          <p:cNvPr id="28" name="textruta 39"/>
          <p:cNvSpPr txBox="1"/>
          <p:nvPr/>
        </p:nvSpPr>
        <p:spPr>
          <a:xfrm>
            <a:off x="7482902" y="5433065"/>
            <a:ext cx="1847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v-SE" sz="1000" dirty="0"/>
          </a:p>
        </p:txBody>
      </p:sp>
      <p:sp>
        <p:nvSpPr>
          <p:cNvPr id="30" name="textruta 40"/>
          <p:cNvSpPr txBox="1">
            <a:spLocks noChangeArrowheads="1"/>
          </p:cNvSpPr>
          <p:nvPr/>
        </p:nvSpPr>
        <p:spPr bwMode="auto">
          <a:xfrm>
            <a:off x="1271464" y="6012019"/>
            <a:ext cx="292415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v-SE" sz="1100" dirty="0">
                <a:solidFill>
                  <a:schemeClr val="bg1"/>
                </a:solidFill>
                <a:latin typeface="Calibri" pitchFamily="34" charset="0"/>
              </a:rPr>
              <a:t>Hisingen Hockey Summer Camp</a:t>
            </a:r>
            <a:br>
              <a:rPr lang="sv-SE" sz="1100" dirty="0">
                <a:solidFill>
                  <a:schemeClr val="bg1"/>
                </a:solidFill>
                <a:latin typeface="Calibri" pitchFamily="34" charset="0"/>
              </a:rPr>
            </a:br>
            <a:r>
              <a:rPr lang="sv-SE" sz="1100" dirty="0">
                <a:solidFill>
                  <a:schemeClr val="bg1"/>
                </a:solidFill>
                <a:latin typeface="Calibri" pitchFamily="34" charset="0"/>
              </a:rPr>
              <a:t>Kontrollera och uppdatera uppgifter på </a:t>
            </a:r>
            <a:r>
              <a:rPr lang="sv-SE" sz="1100" dirty="0" err="1">
                <a:solidFill>
                  <a:schemeClr val="bg1"/>
                </a:solidFill>
                <a:latin typeface="Calibri" pitchFamily="34" charset="0"/>
              </a:rPr>
              <a:t>laget.se</a:t>
            </a:r>
            <a:endParaRPr lang="sv-SE" sz="1100" dirty="0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sv-SE" sz="1100" dirty="0">
                <a:solidFill>
                  <a:schemeClr val="bg1"/>
                </a:solidFill>
                <a:latin typeface="Calibri" pitchFamily="34" charset="0"/>
              </a:rPr>
              <a:t>Newbodyförsäljning</a:t>
            </a:r>
          </a:p>
          <a:p>
            <a:r>
              <a:rPr lang="sv-SE" sz="1100" dirty="0">
                <a:solidFill>
                  <a:schemeClr val="bg1"/>
                </a:solidFill>
                <a:latin typeface="Calibri" pitchFamily="34" charset="0"/>
              </a:rPr>
              <a:t>Säsongsuppstart i Tuve Ishall</a:t>
            </a:r>
          </a:p>
        </p:txBody>
      </p:sp>
      <p:sp>
        <p:nvSpPr>
          <p:cNvPr id="26" name="textruta 40">
            <a:extLst>
              <a:ext uri="{FF2B5EF4-FFF2-40B4-BE49-F238E27FC236}">
                <a16:creationId xmlns:a16="http://schemas.microsoft.com/office/drawing/2014/main" id="{2909E064-03FB-6946-AAEA-67F5C31DC2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913" y="4938471"/>
            <a:ext cx="2924150" cy="938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v-SE" sz="1100" dirty="0">
                <a:solidFill>
                  <a:schemeClr val="bg1"/>
                </a:solidFill>
                <a:latin typeface="Calibri" pitchFamily="34" charset="0"/>
              </a:rPr>
              <a:t>Newbodyförsäljning</a:t>
            </a:r>
          </a:p>
          <a:p>
            <a:r>
              <a:rPr lang="sv-SE" sz="1100" dirty="0">
                <a:solidFill>
                  <a:schemeClr val="bg1"/>
                </a:solidFill>
                <a:latin typeface="Calibri" pitchFamily="34" charset="0"/>
              </a:rPr>
              <a:t>Fotografering</a:t>
            </a:r>
          </a:p>
          <a:p>
            <a:r>
              <a:rPr lang="sv-SE" sz="1100" dirty="0">
                <a:solidFill>
                  <a:schemeClr val="bg1"/>
                </a:solidFill>
                <a:latin typeface="Calibri" pitchFamily="34" charset="0"/>
              </a:rPr>
              <a:t>Utprovning/beställning profilkläder</a:t>
            </a:r>
          </a:p>
          <a:p>
            <a:r>
              <a:rPr lang="sv-SE" sz="1100" dirty="0">
                <a:solidFill>
                  <a:schemeClr val="bg1"/>
                </a:solidFill>
                <a:latin typeface="Calibri" pitchFamily="34" charset="0"/>
              </a:rPr>
              <a:t>Belastningsregisterutdrag vartannat år</a:t>
            </a:r>
          </a:p>
          <a:p>
            <a:endParaRPr lang="sv-SE" sz="11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7" name="textruta 40">
            <a:extLst>
              <a:ext uri="{FF2B5EF4-FFF2-40B4-BE49-F238E27FC236}">
                <a16:creationId xmlns:a16="http://schemas.microsoft.com/office/drawing/2014/main" id="{1965A845-989A-4B42-AD40-4D699DACD9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8059" y="3834520"/>
            <a:ext cx="292415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v-SE" sz="1100" dirty="0">
                <a:solidFill>
                  <a:schemeClr val="bg1"/>
                </a:solidFill>
                <a:latin typeface="Calibri" pitchFamily="34" charset="0"/>
              </a:rPr>
              <a:t>Bingolottsförsäljning höst</a:t>
            </a:r>
          </a:p>
        </p:txBody>
      </p:sp>
      <p:sp>
        <p:nvSpPr>
          <p:cNvPr id="31" name="textruta 40">
            <a:extLst>
              <a:ext uri="{FF2B5EF4-FFF2-40B4-BE49-F238E27FC236}">
                <a16:creationId xmlns:a16="http://schemas.microsoft.com/office/drawing/2014/main" id="{A5DA8F0C-DDFA-B74A-8123-87733713B6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3592" y="1575656"/>
            <a:ext cx="2924150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v-SE" sz="1100" dirty="0">
                <a:solidFill>
                  <a:schemeClr val="bg1"/>
                </a:solidFill>
                <a:latin typeface="Calibri" pitchFamily="34" charset="0"/>
              </a:rPr>
              <a:t>Bingolottsförsäljning</a:t>
            </a:r>
          </a:p>
          <a:p>
            <a:r>
              <a:rPr lang="sv-SE" sz="1100" dirty="0">
                <a:solidFill>
                  <a:schemeClr val="bg1"/>
                </a:solidFill>
                <a:latin typeface="Calibri" pitchFamily="34" charset="0"/>
              </a:rPr>
              <a:t>Julavslutning</a:t>
            </a:r>
          </a:p>
          <a:p>
            <a:endParaRPr lang="sv-SE" sz="11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2" name="textruta 40">
            <a:extLst>
              <a:ext uri="{FF2B5EF4-FFF2-40B4-BE49-F238E27FC236}">
                <a16:creationId xmlns:a16="http://schemas.microsoft.com/office/drawing/2014/main" id="{4796B1C1-C425-4B43-8DF5-C4491C564F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5007" y="1063756"/>
            <a:ext cx="2924150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v-SE" sz="1100" dirty="0">
                <a:solidFill>
                  <a:schemeClr val="bg1"/>
                </a:solidFill>
                <a:latin typeface="Calibri" pitchFamily="34" charset="0"/>
              </a:rPr>
              <a:t>Göteborg Ishockey Cup (GIC)</a:t>
            </a:r>
          </a:p>
          <a:p>
            <a:r>
              <a:rPr lang="sv-SE" sz="1100" dirty="0">
                <a:solidFill>
                  <a:schemeClr val="bg1"/>
                </a:solidFill>
                <a:latin typeface="Calibri" pitchFamily="34" charset="0"/>
              </a:rPr>
              <a:t>GP-pucken Slutspel</a:t>
            </a:r>
          </a:p>
          <a:p>
            <a:endParaRPr lang="sv-SE" sz="11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3" name="textruta 40">
            <a:extLst>
              <a:ext uri="{FF2B5EF4-FFF2-40B4-BE49-F238E27FC236}">
                <a16:creationId xmlns:a16="http://schemas.microsoft.com/office/drawing/2014/main" id="{6A4CBECF-EDE1-DA4E-B6F0-C6BE622FEC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43708" y="1200551"/>
            <a:ext cx="292415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v-SE" sz="1100" dirty="0">
                <a:solidFill>
                  <a:schemeClr val="bg1"/>
                </a:solidFill>
                <a:latin typeface="Calibri" pitchFamily="34" charset="0"/>
              </a:rPr>
              <a:t>GP-pucken finalhelg</a:t>
            </a:r>
          </a:p>
          <a:p>
            <a:r>
              <a:rPr lang="sv-SE" sz="1100" dirty="0">
                <a:solidFill>
                  <a:schemeClr val="bg1"/>
                </a:solidFill>
                <a:latin typeface="Calibri" pitchFamily="34" charset="0"/>
              </a:rPr>
              <a:t>Sportlovscamp</a:t>
            </a:r>
          </a:p>
        </p:txBody>
      </p:sp>
      <p:sp>
        <p:nvSpPr>
          <p:cNvPr id="34" name="textruta 40">
            <a:extLst>
              <a:ext uri="{FF2B5EF4-FFF2-40B4-BE49-F238E27FC236}">
                <a16:creationId xmlns:a16="http://schemas.microsoft.com/office/drawing/2014/main" id="{F3DAC9F8-DF64-3F46-B6CD-A908648236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32217" y="2377136"/>
            <a:ext cx="17272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v-SE" sz="1100" dirty="0">
                <a:solidFill>
                  <a:schemeClr val="bg1"/>
                </a:solidFill>
                <a:latin typeface="Calibri" pitchFamily="34" charset="0"/>
              </a:rPr>
              <a:t>Stig Holmstedts Cup (U12)</a:t>
            </a:r>
            <a:br>
              <a:rPr lang="sv-SE" sz="1100" dirty="0">
                <a:solidFill>
                  <a:schemeClr val="bg1"/>
                </a:solidFill>
                <a:latin typeface="Calibri" pitchFamily="34" charset="0"/>
              </a:rPr>
            </a:br>
            <a:r>
              <a:rPr lang="sv-SE" sz="1100" dirty="0">
                <a:solidFill>
                  <a:schemeClr val="bg1"/>
                </a:solidFill>
                <a:latin typeface="Calibri" pitchFamily="34" charset="0"/>
              </a:rPr>
              <a:t>Säsongsavslutning</a:t>
            </a:r>
          </a:p>
        </p:txBody>
      </p:sp>
      <p:sp>
        <p:nvSpPr>
          <p:cNvPr id="35" name="textruta 40">
            <a:extLst>
              <a:ext uri="{FF2B5EF4-FFF2-40B4-BE49-F238E27FC236}">
                <a16:creationId xmlns:a16="http://schemas.microsoft.com/office/drawing/2014/main" id="{464678D2-0785-2346-BD1A-743439B2AB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35169" y="5267660"/>
            <a:ext cx="292415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v-SE" sz="1100" dirty="0">
                <a:solidFill>
                  <a:schemeClr val="bg1"/>
                </a:solidFill>
                <a:latin typeface="Calibri" pitchFamily="34" charset="0"/>
              </a:rPr>
              <a:t>Årsstämma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3E4A407-E085-2C4F-81F4-09D8E6972C6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298043" y="3567852"/>
            <a:ext cx="1595914" cy="1233764"/>
          </a:xfrm>
          <a:prstGeom prst="rect">
            <a:avLst/>
          </a:prstGeom>
        </p:spPr>
      </p:pic>
      <p:sp>
        <p:nvSpPr>
          <p:cNvPr id="24" name="Block Arc 23">
            <a:extLst>
              <a:ext uri="{FF2B5EF4-FFF2-40B4-BE49-F238E27FC236}">
                <a16:creationId xmlns:a16="http://schemas.microsoft.com/office/drawing/2014/main" id="{F79878BB-AB10-2D48-9B3E-83726D93EB2F}"/>
              </a:ext>
            </a:extLst>
          </p:cNvPr>
          <p:cNvSpPr/>
          <p:nvPr/>
        </p:nvSpPr>
        <p:spPr>
          <a:xfrm>
            <a:off x="4899206" y="2965990"/>
            <a:ext cx="2548982" cy="2548982"/>
          </a:xfrm>
          <a:prstGeom prst="blockArc">
            <a:avLst>
              <a:gd name="adj1" fmla="val 10800000"/>
              <a:gd name="adj2" fmla="val 37828"/>
              <a:gd name="adj3" fmla="val 5341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>
              <a:solidFill>
                <a:schemeClr val="tx1"/>
              </a:solidFill>
            </a:endParaRPr>
          </a:p>
        </p:txBody>
      </p:sp>
      <p:sp>
        <p:nvSpPr>
          <p:cNvPr id="37" name="Block Arc 36">
            <a:extLst>
              <a:ext uri="{FF2B5EF4-FFF2-40B4-BE49-F238E27FC236}">
                <a16:creationId xmlns:a16="http://schemas.microsoft.com/office/drawing/2014/main" id="{4CDD667F-9FA3-7B41-841C-DDD080DE2E4F}"/>
              </a:ext>
            </a:extLst>
          </p:cNvPr>
          <p:cNvSpPr/>
          <p:nvPr/>
        </p:nvSpPr>
        <p:spPr>
          <a:xfrm rot="19800000">
            <a:off x="4906313" y="2965990"/>
            <a:ext cx="2548982" cy="2548982"/>
          </a:xfrm>
          <a:prstGeom prst="blockArc">
            <a:avLst>
              <a:gd name="adj1" fmla="val 10800000"/>
              <a:gd name="adj2" fmla="val 37828"/>
              <a:gd name="adj3" fmla="val 5341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>
              <a:solidFill>
                <a:schemeClr val="tx1"/>
              </a:solidFill>
            </a:endParaRPr>
          </a:p>
        </p:txBody>
      </p:sp>
      <p:sp>
        <p:nvSpPr>
          <p:cNvPr id="38" name="Rundad rektangulär 22">
            <a:extLst>
              <a:ext uri="{FF2B5EF4-FFF2-40B4-BE49-F238E27FC236}">
                <a16:creationId xmlns:a16="http://schemas.microsoft.com/office/drawing/2014/main" id="{4FFA0106-E92A-8045-91A1-226E3AC0F4D5}"/>
              </a:ext>
            </a:extLst>
          </p:cNvPr>
          <p:cNvSpPr/>
          <p:nvPr/>
        </p:nvSpPr>
        <p:spPr>
          <a:xfrm>
            <a:off x="9277349" y="3385742"/>
            <a:ext cx="2016125" cy="770023"/>
          </a:xfrm>
          <a:prstGeom prst="wedgeRoundRectCallout">
            <a:avLst>
              <a:gd name="adj1" fmla="val -150024"/>
              <a:gd name="adj2" fmla="val -607"/>
              <a:gd name="adj3" fmla="val 16667"/>
            </a:avLst>
          </a:prstGeom>
          <a:noFill/>
          <a:ln>
            <a:solidFill>
              <a:srgbClr val="4F81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/>
          </a:p>
        </p:txBody>
      </p:sp>
      <p:sp>
        <p:nvSpPr>
          <p:cNvPr id="39" name="textruta 40">
            <a:extLst>
              <a:ext uri="{FF2B5EF4-FFF2-40B4-BE49-F238E27FC236}">
                <a16:creationId xmlns:a16="http://schemas.microsoft.com/office/drawing/2014/main" id="{C62F3D69-5F47-3F41-8AE6-7178C99EDC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77349" y="3386325"/>
            <a:ext cx="17272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v-SE" sz="1100" dirty="0">
                <a:solidFill>
                  <a:schemeClr val="bg1"/>
                </a:solidFill>
                <a:latin typeface="Calibri" pitchFamily="34" charset="0"/>
              </a:rPr>
              <a:t>Café enligt schema</a:t>
            </a:r>
          </a:p>
        </p:txBody>
      </p:sp>
      <p:sp>
        <p:nvSpPr>
          <p:cNvPr id="40" name="Rundad rektangulär 14">
            <a:extLst>
              <a:ext uri="{FF2B5EF4-FFF2-40B4-BE49-F238E27FC236}">
                <a16:creationId xmlns:a16="http://schemas.microsoft.com/office/drawing/2014/main" id="{310A043B-22B8-454E-8EF9-63F722ED9398}"/>
              </a:ext>
            </a:extLst>
          </p:cNvPr>
          <p:cNvSpPr/>
          <p:nvPr/>
        </p:nvSpPr>
        <p:spPr>
          <a:xfrm>
            <a:off x="721691" y="2538540"/>
            <a:ext cx="2160588" cy="576262"/>
          </a:xfrm>
          <a:prstGeom prst="wedgeRoundRectCallout">
            <a:avLst>
              <a:gd name="adj1" fmla="val 96718"/>
              <a:gd name="adj2" fmla="val 71699"/>
              <a:gd name="adj3" fmla="val 16667"/>
            </a:avLst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/>
          </a:p>
        </p:txBody>
      </p:sp>
      <p:sp>
        <p:nvSpPr>
          <p:cNvPr id="42" name="textruta 40">
            <a:extLst>
              <a:ext uri="{FF2B5EF4-FFF2-40B4-BE49-F238E27FC236}">
                <a16:creationId xmlns:a16="http://schemas.microsoft.com/office/drawing/2014/main" id="{303C0FB4-FD4D-2549-A5AE-30D0953CAD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2885" y="2519855"/>
            <a:ext cx="2924150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v-SE" sz="1100" dirty="0">
                <a:solidFill>
                  <a:schemeClr val="bg1"/>
                </a:solidFill>
                <a:latin typeface="Calibri" pitchFamily="34" charset="0"/>
              </a:rPr>
              <a:t>Höstlovscamp</a:t>
            </a:r>
          </a:p>
          <a:p>
            <a:r>
              <a:rPr lang="sv-SE" sz="1100" dirty="0">
                <a:solidFill>
                  <a:schemeClr val="bg1"/>
                </a:solidFill>
                <a:latin typeface="Calibri" pitchFamily="34" charset="0"/>
              </a:rPr>
              <a:t>GP-pucken  grundserie</a:t>
            </a:r>
          </a:p>
          <a:p>
            <a:r>
              <a:rPr lang="sv-SE" sz="1100" dirty="0">
                <a:solidFill>
                  <a:schemeClr val="bg1"/>
                </a:solidFill>
                <a:latin typeface="Calibri" pitchFamily="34" charset="0"/>
              </a:rPr>
              <a:t>GIF U15 Cup</a:t>
            </a:r>
          </a:p>
        </p:txBody>
      </p:sp>
    </p:spTree>
    <p:extLst>
      <p:ext uri="{BB962C8B-B14F-4D97-AF65-F5344CB8AC3E}">
        <p14:creationId xmlns:p14="http://schemas.microsoft.com/office/powerpoint/2010/main" val="316617732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DC490C70896FE44B585B27042C1902E" ma:contentTypeVersion="11" ma:contentTypeDescription="Create a new document." ma:contentTypeScope="" ma:versionID="af4d123eb077f0c5e3abcebddc94a7ab">
  <xsd:schema xmlns:xsd="http://www.w3.org/2001/XMLSchema" xmlns:xs="http://www.w3.org/2001/XMLSchema" xmlns:p="http://schemas.microsoft.com/office/2006/metadata/properties" xmlns:ns3="0a7eee33-d5a7-4cb2-80c8-11a0b9466fa1" xmlns:ns4="01a3db25-9c56-43f5-a31f-91ff564fea28" targetNamespace="http://schemas.microsoft.com/office/2006/metadata/properties" ma:root="true" ma:fieldsID="8f593b19b058e71b6632f9260499176a" ns3:_="" ns4:_="">
    <xsd:import namespace="0a7eee33-d5a7-4cb2-80c8-11a0b9466fa1"/>
    <xsd:import namespace="01a3db25-9c56-43f5-a31f-91ff564fea2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7eee33-d5a7-4cb2-80c8-11a0b9466fa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a3db25-9c56-43f5-a31f-91ff564fea28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BC95A96-2F28-4E8E-8F13-0E067B0D3D25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0a7eee33-d5a7-4cb2-80c8-11a0b9466fa1"/>
    <ds:schemaRef ds:uri="http://schemas.microsoft.com/office/2006/documentManagement/types"/>
    <ds:schemaRef ds:uri="http://schemas.openxmlformats.org/package/2006/metadata/core-properties"/>
    <ds:schemaRef ds:uri="01a3db25-9c56-43f5-a31f-91ff564fea28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7ADA1E52-CE47-49E0-8130-97EAA24F0E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a7eee33-d5a7-4cb2-80c8-11a0b9466fa1"/>
    <ds:schemaRef ds:uri="01a3db25-9c56-43f5-a31f-91ff564fea2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6DEB7BE-ECD4-4FBA-848D-879F1A13488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</TotalTime>
  <Words>1003</Words>
  <Application>Microsoft Office PowerPoint</Application>
  <PresentationFormat>Widescreen</PresentationFormat>
  <Paragraphs>106</Paragraphs>
  <Slides>12</Slides>
  <Notes>4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Bookman Old Style</vt:lpstr>
      <vt:lpstr>Calibri</vt:lpstr>
      <vt:lpstr>1_Office Theme</vt:lpstr>
      <vt:lpstr>2_Office Theme</vt:lpstr>
      <vt:lpstr>Välkommen till HISINGEN HOCKEY </vt:lpstr>
      <vt:lpstr>Gemensamma resurser – vårt löfte</vt:lpstr>
      <vt:lpstr>Att vara verksam i en ideell förening</vt:lpstr>
      <vt:lpstr>Ditt åtagande</vt:lpstr>
      <vt:lpstr>Tre Kronors Hockeyskola</vt:lpstr>
      <vt:lpstr>Våra lag</vt:lpstr>
      <vt:lpstr>Ditt åtagande som medlem i ett lag Del 1 av 3</vt:lpstr>
      <vt:lpstr>Ditt åtagande som medlem i ett lag Del 2 av 3</vt:lpstr>
      <vt:lpstr>Ditt åtagande som medlem i ett lag  Del 3 av 3: ÅRSHJUL</vt:lpstr>
      <vt:lpstr>Individens och gruppens åtaganden</vt:lpstr>
      <vt:lpstr>Våra samarbetspartners</vt:lpstr>
      <vt:lpstr>PowerPoint Presentation</vt:lpstr>
    </vt:vector>
  </TitlesOfParts>
  <Company>Ericsson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ORGANISATIONSFÖRSLAG</dc:title>
  <dc:creator>Lars Boström E</dc:creator>
  <cp:lastModifiedBy>Jesper Liljeroos</cp:lastModifiedBy>
  <cp:revision>230</cp:revision>
  <dcterms:created xsi:type="dcterms:W3CDTF">2015-05-05T06:59:58Z</dcterms:created>
  <dcterms:modified xsi:type="dcterms:W3CDTF">2025-12-13T10:55:53Z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0x010100EDC490C70896FE44B585B27042C1902E</vt:lpwstr>
  </property>
</Properties>
</file>