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12bb7ec79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12bb7ec79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12bb7ec799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12bb7ec799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12bb7ec799_0_7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12bb7ec799_0_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12bb7ec799_0_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12bb7ec799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12bb7ec799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12bb7ec799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12bb7ec799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12bb7ec799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12bb7ec799_0_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12bb7ec799_0_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12bb7ec799_0_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12bb7ec799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12bb7ec799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12bb7ec799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12bb7ec799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12bb7ec799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275"/>
            <a:ext cx="2794001" cy="279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18693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Föräldramöte HT 26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Presentationsrunda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19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Ledare - vilka roller har vi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Föräldrar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-649050" y="-75575"/>
            <a:ext cx="4503900" cy="13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Tider</a:t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1269925"/>
            <a:ext cx="8520600" cy="35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Onsdagar 16-16.50 (open ice från 15)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Lördagar 11-11.50 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Samling 30 minuter innan träningsstart, hör av er om ni är sena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-625622" y="-145875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Matcher</a:t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94725" y="1531200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Seriespel söndagar, förbundet anordnar - 7 tillfällen under hösten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Hemmamatch </a:t>
            </a:r>
            <a:br>
              <a:rPr lang="sv"/>
            </a:br>
            <a:r>
              <a:rPr lang="sv"/>
              <a:t>- </a:t>
            </a:r>
            <a:r>
              <a:rPr lang="sv"/>
              <a:t>Sekretariat</a:t>
            </a:r>
            <a:br>
              <a:rPr lang="sv"/>
            </a:br>
            <a:r>
              <a:rPr lang="sv"/>
              <a:t>- Matchvärd</a:t>
            </a:r>
            <a:br>
              <a:rPr lang="sv"/>
            </a:br>
            <a:r>
              <a:rPr lang="sv"/>
              <a:t>- Material (sarg och mål)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" y="112225"/>
            <a:ext cx="4986300" cy="135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Utrustning</a:t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253125" y="1357850"/>
            <a:ext cx="8520600" cy="39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Full utrustning 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Namna utrustningen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Öva hemma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Målet är att inga föräldrar skall vara i omklädningsrummet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-625622" y="-145875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Hockeyskolan</a:t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94725" y="1531200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Team 18 har ansvaret under hösten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Isledare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Närvaro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Café - 2 föräldrar per pass (ej ledare)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Utlåning av utrustning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Material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-1638522" y="-277425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Café</a:t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94725" y="1531200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Hockeyskolan under hösten 10.30-13 (ca)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Ingår i veckoshemat från vårterminen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Vecka 5 och 12 under våren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Ringlista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-783472" y="-417225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Försäljning</a:t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68400" y="1162875"/>
            <a:ext cx="9075600" cy="3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Newbody - föreningen 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v"/>
              <a:t>I full gång nu, i dagsläget inte nått målet än. Ett säljkrav på 10 paket per spelare. Slutdatum 5 oktober.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Bingolotter till uppesittarkvällen - föreningen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Egen försäljning - direkt till lagkassan</a:t>
            </a:r>
            <a:br>
              <a:rPr lang="sv"/>
            </a:br>
            <a:r>
              <a:rPr lang="sv"/>
              <a:t>- Kakor? Rabatthäften? Förslag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-625622" y="-145875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Knattematch</a:t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94725" y="1531200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5 januari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18 platser + 2 ledare (24 barn inskrivna)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Ledares barn förtur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Blir det fullt så går vi på träningsnärvaro samt lottning ifall flera har samma närvaro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Alla spelare får ändå möjlighet att se matchen kostnadsfritt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300 kr</a:t>
            </a:r>
            <a:r>
              <a:rPr lang="sv"/>
              <a:t>/pers (anhörig). Sitter tillsammans med laget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500" y="1580100"/>
            <a:ext cx="3216525" cy="366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>
            <p:ph type="ctrTitle"/>
          </p:nvPr>
        </p:nvSpPr>
        <p:spPr>
          <a:xfrm>
            <a:off x="217953" y="0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Whatsapp / laget.se</a:t>
            </a:r>
            <a:endParaRPr/>
          </a:p>
        </p:txBody>
      </p:sp>
      <p:sp>
        <p:nvSpPr>
          <p:cNvPr id="120" name="Google Shape;120;p22"/>
          <p:cNvSpPr txBox="1"/>
          <p:nvPr>
            <p:ph idx="1" type="subTitle"/>
          </p:nvPr>
        </p:nvSpPr>
        <p:spPr>
          <a:xfrm>
            <a:off x="141600" y="1878000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Whatsapp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Svara på kallelser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sv"/>
              <a:t>Är alla inlagda i laget.se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1120100" y="3168125"/>
            <a:ext cx="4475700" cy="12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5">
            <a:alphaModFix/>
          </a:blip>
          <a:srcRect b="33924" l="-105570" r="105570" t="20033"/>
          <a:stretch/>
        </p:blipFill>
        <p:spPr>
          <a:xfrm>
            <a:off x="5595800" y="2377625"/>
            <a:ext cx="2375851" cy="236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300" y="1878000"/>
            <a:ext cx="3265500" cy="32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>
            <p:ph type="ctrTitle"/>
          </p:nvPr>
        </p:nvSpPr>
        <p:spPr>
          <a:xfrm>
            <a:off x="121078" y="297900"/>
            <a:ext cx="5888700" cy="15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Övriga frågor</a:t>
            </a:r>
            <a:endParaRPr/>
          </a:p>
        </p:txBody>
      </p:sp>
      <p:sp>
        <p:nvSpPr>
          <p:cNvPr id="129" name="Google Shape;129;p23"/>
          <p:cNvSpPr txBox="1"/>
          <p:nvPr>
            <p:ph idx="1" type="subTitle"/>
          </p:nvPr>
        </p:nvSpPr>
        <p:spPr>
          <a:xfrm>
            <a:off x="-111650" y="-833625"/>
            <a:ext cx="8737500" cy="32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9650" y="112225"/>
            <a:ext cx="1804025" cy="14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/>
          <p:nvPr/>
        </p:nvSpPr>
        <p:spPr>
          <a:xfrm>
            <a:off x="1120100" y="3168125"/>
            <a:ext cx="4475700" cy="12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