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2" r:id="rId3"/>
    <p:sldId id="288" r:id="rId4"/>
    <p:sldId id="278" r:id="rId5"/>
    <p:sldId id="285" r:id="rId6"/>
    <p:sldId id="286" r:id="rId7"/>
    <p:sldId id="289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1"/>
    <p:restoredTop sz="94555"/>
  </p:normalViewPr>
  <p:slideViewPr>
    <p:cSldViewPr>
      <p:cViewPr varScale="1">
        <p:scale>
          <a:sx n="84" d="100"/>
          <a:sy n="84" d="100"/>
        </p:scale>
        <p:origin x="50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82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CC641-9913-4A2C-8C7F-3C1952BE8F28}" type="datetimeFigureOut">
              <a:rPr lang="en-US" smtClean="0"/>
              <a:t>9/21/21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3FE0D-81DD-4A1A-9DB2-C563294D9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40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3FE0D-81DD-4A1A-9DB2-C563294D9C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21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CAA-2E90-493D-89B6-9C6C7C7E6A65}" type="datetimeFigureOut">
              <a:rPr lang="en-US" smtClean="0"/>
              <a:t>9/21/21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5E0A-87D6-48C9-91B0-56AF74A0423E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3259D9-BC6C-471E-8920-A8869580FE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-95248"/>
            <a:ext cx="3141199" cy="243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4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9" indent="0">
              <a:buNone/>
              <a:defRPr sz="2800"/>
            </a:lvl2pPr>
            <a:lvl3pPr marL="914316" indent="0">
              <a:buNone/>
              <a:defRPr sz="2400"/>
            </a:lvl3pPr>
            <a:lvl4pPr marL="1371475" indent="0">
              <a:buNone/>
              <a:defRPr sz="2000"/>
            </a:lvl4pPr>
            <a:lvl5pPr marL="1828632" indent="0">
              <a:buNone/>
              <a:defRPr sz="2000"/>
            </a:lvl5pPr>
            <a:lvl6pPr marL="2285790" indent="0">
              <a:buNone/>
              <a:defRPr sz="2000"/>
            </a:lvl6pPr>
            <a:lvl7pPr marL="2742947" indent="0">
              <a:buNone/>
              <a:defRPr sz="2000"/>
            </a:lvl7pPr>
            <a:lvl8pPr marL="3200106" indent="0">
              <a:buNone/>
              <a:defRPr sz="2000"/>
            </a:lvl8pPr>
            <a:lvl9pPr marL="36572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200"/>
            </a:lvl2pPr>
            <a:lvl3pPr marL="914316" indent="0">
              <a:buNone/>
              <a:defRPr sz="1000"/>
            </a:lvl3pPr>
            <a:lvl4pPr marL="1371475" indent="0">
              <a:buNone/>
              <a:defRPr sz="900"/>
            </a:lvl4pPr>
            <a:lvl5pPr marL="1828632" indent="0">
              <a:buNone/>
              <a:defRPr sz="900"/>
            </a:lvl5pPr>
            <a:lvl6pPr marL="2285790" indent="0">
              <a:buNone/>
              <a:defRPr sz="900"/>
            </a:lvl6pPr>
            <a:lvl7pPr marL="2742947" indent="0">
              <a:buNone/>
              <a:defRPr sz="900"/>
            </a:lvl7pPr>
            <a:lvl8pPr marL="3200106" indent="0">
              <a:buNone/>
              <a:defRPr sz="900"/>
            </a:lvl8pPr>
            <a:lvl9pPr marL="36572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CAA-2E90-493D-89B6-9C6C7C7E6A65}" type="datetimeFigureOut">
              <a:rPr lang="en-US" smtClean="0"/>
              <a:t>9/21/21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5E0A-87D6-48C9-91B0-56AF74A0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2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0043" y="274638"/>
            <a:ext cx="2592288" cy="6322714"/>
          </a:xfrm>
        </p:spPr>
        <p:txBody>
          <a:bodyPr vert="eaVert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8"/>
            <a:ext cx="5678421" cy="6322714"/>
          </a:xfrm>
        </p:spPr>
        <p:txBody>
          <a:bodyPr vert="eaVert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159" indent="0" algn="ctr">
              <a:buNone/>
              <a:defRPr/>
            </a:lvl2pPr>
            <a:lvl3pPr marL="914316" indent="0" algn="ctr">
              <a:buNone/>
              <a:defRPr/>
            </a:lvl3pPr>
            <a:lvl4pPr marL="1371475" indent="0" algn="ctr">
              <a:buFont typeface="Arial" panose="020B0604020202020204" pitchFamily="34" charset="0"/>
              <a:buNone/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C2692-CF9F-4750-AECA-462DDD83C8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08576" y="2348880"/>
            <a:ext cx="2787407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9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98901" cy="1143000"/>
          </a:xfrm>
        </p:spPr>
        <p:txBody>
          <a:bodyPr/>
          <a:lstStyle>
            <a:lvl1pPr algn="l">
              <a:defRPr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CAA-2E90-493D-89B6-9C6C7C7E6A65}" type="datetimeFigureOut">
              <a:rPr lang="en-US" smtClean="0"/>
              <a:t>9/21/21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5E0A-87D6-48C9-91B0-56AF74A0423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8051AF-A6B6-4743-ADDF-C4F7B36B4C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25016"/>
            <a:ext cx="1910327" cy="148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1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CAA-2E90-493D-89B6-9C6C7C7E6A65}" type="datetimeFigureOut">
              <a:rPr lang="en-US" smtClean="0"/>
              <a:t>9/21/21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5E0A-87D6-48C9-91B0-56AF74A0423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B06BD2-3A03-4423-8D41-E20927927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25016"/>
            <a:ext cx="1910327" cy="148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96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CAA-2E90-493D-89B6-9C6C7C7E6A65}" type="datetimeFigureOut">
              <a:rPr lang="en-US" smtClean="0"/>
              <a:t>9/21/21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5E0A-87D6-48C9-91B0-56AF74A0423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6F3BC0-950A-4361-AA4F-99CA3ABF2F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25016"/>
            <a:ext cx="1910327" cy="148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6" indent="0">
              <a:buNone/>
              <a:defRPr sz="1800" b="1"/>
            </a:lvl3pPr>
            <a:lvl4pPr marL="1371475" indent="0">
              <a:buNone/>
              <a:defRPr sz="1600" b="1"/>
            </a:lvl4pPr>
            <a:lvl5pPr marL="1828632" indent="0">
              <a:buNone/>
              <a:defRPr sz="1600" b="1"/>
            </a:lvl5pPr>
            <a:lvl6pPr marL="2285790" indent="0">
              <a:buNone/>
              <a:defRPr sz="1600" b="1"/>
            </a:lvl6pPr>
            <a:lvl7pPr marL="2742947" indent="0">
              <a:buNone/>
              <a:defRPr sz="1600" b="1"/>
            </a:lvl7pPr>
            <a:lvl8pPr marL="3200106" indent="0">
              <a:buNone/>
              <a:defRPr sz="1600" b="1"/>
            </a:lvl8pPr>
            <a:lvl9pPr marL="36572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6" indent="0">
              <a:buNone/>
              <a:defRPr sz="1800" b="1"/>
            </a:lvl3pPr>
            <a:lvl4pPr marL="1371475" indent="0">
              <a:buNone/>
              <a:defRPr sz="1600" b="1"/>
            </a:lvl4pPr>
            <a:lvl5pPr marL="1828632" indent="0">
              <a:buNone/>
              <a:defRPr sz="1600" b="1"/>
            </a:lvl5pPr>
            <a:lvl6pPr marL="2285790" indent="0">
              <a:buNone/>
              <a:defRPr sz="1600" b="1"/>
            </a:lvl6pPr>
            <a:lvl7pPr marL="2742947" indent="0">
              <a:buNone/>
              <a:defRPr sz="1600" b="1"/>
            </a:lvl7pPr>
            <a:lvl8pPr marL="3200106" indent="0">
              <a:buNone/>
              <a:defRPr sz="1600" b="1"/>
            </a:lvl8pPr>
            <a:lvl9pPr marL="36572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CAA-2E90-493D-89B6-9C6C7C7E6A65}" type="datetimeFigureOut">
              <a:rPr lang="en-US" smtClean="0"/>
              <a:t>9/21/21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5E0A-87D6-48C9-91B0-56AF74A0423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0B41BA-A269-4548-BD7E-4DF91A0AC5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25016"/>
            <a:ext cx="1910327" cy="148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5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CAA-2E90-493D-89B6-9C6C7C7E6A65}" type="datetimeFigureOut">
              <a:rPr lang="en-US" smtClean="0"/>
              <a:t>9/21/21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5E0A-87D6-48C9-91B0-56AF74A0423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2914F6-250F-46C5-8C1A-41672E4DD5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25016"/>
            <a:ext cx="1910327" cy="148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7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CAA-2E90-493D-89B6-9C6C7C7E6A65}" type="datetimeFigureOut">
              <a:rPr lang="en-US" smtClean="0"/>
              <a:t>9/21/21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5E0A-87D6-48C9-91B0-56AF74A0423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0B733D-347A-4DC4-9EEA-423D8E9A81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25016"/>
            <a:ext cx="1910327" cy="148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72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CAA-2E90-493D-89B6-9C6C7C7E6A65}" type="datetimeFigureOut">
              <a:rPr lang="en-US" smtClean="0"/>
              <a:t>9/21/21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5E0A-87D6-48C9-91B0-56AF74A0423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0B733D-347A-4DC4-9EEA-423D8E9A81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354" y="898900"/>
            <a:ext cx="6529291" cy="506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6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8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200"/>
            </a:lvl2pPr>
            <a:lvl3pPr marL="914316" indent="0">
              <a:buNone/>
              <a:defRPr sz="1000"/>
            </a:lvl3pPr>
            <a:lvl4pPr marL="1371475" indent="0">
              <a:buNone/>
              <a:defRPr sz="900"/>
            </a:lvl4pPr>
            <a:lvl5pPr marL="1828632" indent="0">
              <a:buNone/>
              <a:defRPr sz="900"/>
            </a:lvl5pPr>
            <a:lvl6pPr marL="2285790" indent="0">
              <a:buNone/>
              <a:defRPr sz="900"/>
            </a:lvl6pPr>
            <a:lvl7pPr marL="2742947" indent="0">
              <a:buNone/>
              <a:defRPr sz="900"/>
            </a:lvl7pPr>
            <a:lvl8pPr marL="3200106" indent="0">
              <a:buNone/>
              <a:defRPr sz="900"/>
            </a:lvl8pPr>
            <a:lvl9pPr marL="36572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ABCAA-2E90-493D-89B6-9C6C7C7E6A65}" type="datetimeFigureOut">
              <a:rPr lang="en-US" smtClean="0"/>
              <a:t>9/21/21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75E0A-87D6-48C9-91B0-56AF74A0423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8E56F5-1C5E-4819-8503-39EE23259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25016"/>
            <a:ext cx="1910327" cy="148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8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38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ABCAA-2E90-493D-89B6-9C6C7C7E6A65}" type="datetimeFigureOut">
              <a:rPr lang="en-US" smtClean="0"/>
              <a:t>9/21/21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75E0A-87D6-48C9-91B0-56AF74A0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9" r:id="rId11"/>
  </p:sldLayoutIdLst>
  <p:txStyles>
    <p:titleStyle>
      <a:lvl1pPr algn="ctr" defTabSz="91431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8" indent="-342868" algn="l" defTabSz="91431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2" indent="-285725" algn="l" defTabSz="9143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4" indent="-228579" algn="l" defTabSz="9143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3" indent="-228579" algn="l" defTabSz="9143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12" indent="-228579" algn="l" defTabSz="914316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69" indent="-228579" algn="l" defTabSz="9143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7" indent="-228579" algn="l" defTabSz="9143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86" indent="-228579" algn="l" defTabSz="9143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43" indent="-228579" algn="l" defTabSz="9143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6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5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2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0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7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6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65" algn="l" defTabSz="9143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1464" y="3183116"/>
            <a:ext cx="9721080" cy="1470025"/>
          </a:xfrm>
        </p:spPr>
        <p:txBody>
          <a:bodyPr>
            <a:normAutofit fontScale="90000"/>
          </a:bodyPr>
          <a:lstStyle/>
          <a:p>
            <a:r>
              <a:rPr lang="en-US" sz="6000" b="0" dirty="0"/>
              <a:t>HISINGENS IK</a:t>
            </a:r>
            <a:br>
              <a:rPr lang="en-US" sz="6000" b="0" dirty="0"/>
            </a:br>
            <a:br>
              <a:rPr lang="en-US" sz="6000" b="0" dirty="0"/>
            </a:br>
            <a:r>
              <a:rPr lang="en-US" sz="6000" b="0" dirty="0"/>
              <a:t>SPONSOR/MARKNADSGRUPP</a:t>
            </a:r>
            <a:br>
              <a:rPr lang="en-US" sz="6000" b="0" dirty="0"/>
            </a:br>
            <a:br>
              <a:rPr lang="en-US" sz="6000" b="0" dirty="0"/>
            </a:br>
            <a:r>
              <a:rPr lang="en-US" sz="6000" b="0" dirty="0" err="1"/>
              <a:t>Lagledarmöte</a:t>
            </a:r>
            <a:r>
              <a:rPr lang="en-US" sz="6000" b="0" dirty="0"/>
              <a:t> 2021-09-21</a:t>
            </a:r>
            <a:br>
              <a:rPr lang="en-US" sz="6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9866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A563E-2C43-4034-9049-3568AD21A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Sponsor/marknadsgrupp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A2389-41E0-4A65-8467-C66A2BC0D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742984" cy="4781126"/>
          </a:xfrm>
        </p:spPr>
        <p:txBody>
          <a:bodyPr>
            <a:normAutofit fontScale="92500" lnSpcReduction="10000"/>
          </a:bodyPr>
          <a:lstStyle/>
          <a:p>
            <a:r>
              <a:rPr lang="sv-SE" sz="2400" dirty="0"/>
              <a:t>Målet är att forma en grupp som kan jobba långsiktigt med vår relation till partners och näringsliv</a:t>
            </a:r>
          </a:p>
          <a:p>
            <a:r>
              <a:rPr lang="sv-SE" sz="2400" dirty="0"/>
              <a:t>Sponsorer vi hanterar i denna grupp skall i första hand ha en relation med föreningen för att kunna jämna ut skillnader mellan lagen</a:t>
            </a:r>
          </a:p>
          <a:p>
            <a:r>
              <a:rPr lang="sv-SE" sz="2400" dirty="0"/>
              <a:t>Målet är att göra enskilda lag mindre beroende av sponsring, och att föreningen i gengäld finansierar mycket mer (jämfört med idag), tex</a:t>
            </a:r>
          </a:p>
          <a:p>
            <a:pPr lvl="1"/>
            <a:r>
              <a:rPr lang="sv-SE" sz="2000" dirty="0"/>
              <a:t>Cupavgifter för rekommenderade cuper</a:t>
            </a:r>
          </a:p>
          <a:p>
            <a:pPr lvl="1"/>
            <a:r>
              <a:rPr lang="sv-SE" sz="2000" dirty="0"/>
              <a:t>Externa tränare, föreläsare och annan kompetens</a:t>
            </a:r>
          </a:p>
          <a:p>
            <a:pPr lvl="1"/>
            <a:r>
              <a:rPr lang="sv-SE" sz="2000" dirty="0" err="1"/>
              <a:t>Isutrustning</a:t>
            </a:r>
            <a:r>
              <a:rPr lang="sv-SE" sz="2000" dirty="0"/>
              <a:t> till spelare och tränare </a:t>
            </a:r>
          </a:p>
          <a:p>
            <a:pPr lvl="1"/>
            <a:r>
              <a:rPr lang="sv-SE" sz="2000" dirty="0"/>
              <a:t>Avslutningsaktiviteter, tex sista året som B-ungdom</a:t>
            </a:r>
          </a:p>
          <a:p>
            <a:r>
              <a:rPr lang="sv-SE" sz="2400" dirty="0"/>
              <a:t>Vi vill också använda denna grupp för att utveckla och stärka vårt varumärke, jobba med sociala medier och kommunikation, ta fram </a:t>
            </a:r>
            <a:r>
              <a:rPr lang="sv-SE" sz="2400" dirty="0" err="1"/>
              <a:t>merchandise</a:t>
            </a:r>
            <a:r>
              <a:rPr lang="sv-SE" sz="2400" dirty="0"/>
              <a:t> och arbeta med TS och </a:t>
            </a:r>
            <a:r>
              <a:rPr lang="sv-SE" sz="2400" dirty="0" err="1"/>
              <a:t>Warrior</a:t>
            </a:r>
            <a:endParaRPr lang="sv-SE" sz="1200" dirty="0"/>
          </a:p>
          <a:p>
            <a:r>
              <a:rPr lang="sv-SE" sz="2400" dirty="0"/>
              <a:t>Superviktigt med förankring i hela föreningen, och vi vill därför att alla lag utser en person som skall ingå i föreningens sponsor/marknadsgrupp</a:t>
            </a:r>
          </a:p>
        </p:txBody>
      </p:sp>
    </p:spTree>
    <p:extLst>
      <p:ext uri="{BB962C8B-B14F-4D97-AF65-F5344CB8AC3E}">
        <p14:creationId xmlns:p14="http://schemas.microsoft.com/office/powerpoint/2010/main" val="90730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E70C4-0048-4CC7-BA5A-1E4EE9AAE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Hur formar vi en sponsorverksamhet?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6A8C1-7BF6-4663-9D88-431825A6B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Kravbild gruppen:</a:t>
            </a:r>
          </a:p>
          <a:p>
            <a:pPr lvl="1"/>
            <a:r>
              <a:rPr lang="sv-SE" dirty="0"/>
              <a:t>Effektiv grupp =&gt; behöver vara lagom stor </a:t>
            </a:r>
          </a:p>
          <a:p>
            <a:pPr lvl="1"/>
            <a:r>
              <a:rPr lang="sv-SE" dirty="0"/>
              <a:t>Medlemmar som är kreativa, drivna och med relevant kontaktnät</a:t>
            </a:r>
          </a:p>
          <a:p>
            <a:pPr lvl="1"/>
            <a:r>
              <a:rPr lang="sv-SE" dirty="0"/>
              <a:t>Blandade/olika förmågor som sammanstrålar</a:t>
            </a:r>
          </a:p>
          <a:p>
            <a:pPr lvl="1"/>
            <a:r>
              <a:rPr lang="sv-SE" dirty="0"/>
              <a:t>Kunna avsätta tid – möten 1/månad, kan bli mycket intensivt tidvis (inför säsongsbyte, inför event och evenemang)</a:t>
            </a:r>
          </a:p>
          <a:p>
            <a:r>
              <a:rPr lang="sv-SE" dirty="0"/>
              <a:t>Väg framåt:</a:t>
            </a:r>
          </a:p>
          <a:p>
            <a:pPr lvl="1"/>
            <a:r>
              <a:rPr lang="sv-SE" dirty="0"/>
              <a:t>Helmut sammankallar, administrerar</a:t>
            </a:r>
          </a:p>
          <a:p>
            <a:pPr lvl="1"/>
            <a:r>
              <a:rPr lang="sv-SE" dirty="0"/>
              <a:t>Varje lag utser en person som skall ingå i sponsorgruppen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3711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E70C4-0048-4CC7-BA5A-1E4EE9AAE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Hur formar vi en sponsorverksamhet?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6A8C1-7BF6-4663-9D88-431825A6B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Arbeta utifrån föreningssponsring</a:t>
            </a:r>
          </a:p>
          <a:p>
            <a:pPr lvl="1"/>
            <a:r>
              <a:rPr lang="sv-SE" dirty="0"/>
              <a:t>En tydlig profil och ett väl format erbjudande </a:t>
            </a:r>
          </a:p>
          <a:p>
            <a:pPr lvl="1"/>
            <a:r>
              <a:rPr lang="sv-SE" dirty="0"/>
              <a:t>Söka långsiktiga partners</a:t>
            </a:r>
          </a:p>
          <a:p>
            <a:pPr lvl="1"/>
            <a:r>
              <a:rPr lang="sv-SE" dirty="0"/>
              <a:t>Sponsorer med lokal förankring</a:t>
            </a:r>
          </a:p>
          <a:p>
            <a:pPr lvl="1"/>
            <a:r>
              <a:rPr lang="sv-SE" dirty="0"/>
              <a:t>Transparens för sponsorer och förening</a:t>
            </a:r>
          </a:p>
          <a:p>
            <a:pPr lvl="2"/>
            <a:r>
              <a:rPr lang="sv-SE" dirty="0"/>
              <a:t>Vad går pengarna till?</a:t>
            </a:r>
          </a:p>
          <a:p>
            <a:pPr lvl="1"/>
            <a:endParaRPr lang="sv-SE" dirty="0"/>
          </a:p>
          <a:p>
            <a:pPr lvl="2"/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736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4FCB8-4EEC-1049-82CD-079E787DD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Erbjudandet</a:t>
            </a:r>
            <a:endParaRPr lang="en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F28FEA-B438-6949-A883-D1C4078BBD10}"/>
              </a:ext>
            </a:extLst>
          </p:cNvPr>
          <p:cNvSpPr txBox="1">
            <a:spLocks/>
          </p:cNvSpPr>
          <p:nvPr/>
        </p:nvSpPr>
        <p:spPr>
          <a:xfrm>
            <a:off x="407368" y="1417638"/>
            <a:ext cx="5345315" cy="5035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68" indent="-342868" algn="l" defTabSz="9143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882" indent="-285725" algn="l" defTabSz="9143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894" indent="-228579" algn="l" defTabSz="9143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053" indent="-228579" algn="l" defTabSz="9143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212" indent="-228579" algn="l" defTabSz="9143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369" indent="-228579" algn="l" defTabSz="9143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7" indent="-228579" algn="l" defTabSz="9143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86" indent="-228579" algn="l" defTabSz="9143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43" indent="-228579" algn="l" defTabSz="9143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Erbjuda sponsring av:</a:t>
            </a:r>
          </a:p>
          <a:p>
            <a:pPr lvl="1"/>
            <a:r>
              <a:rPr lang="sv-SE" dirty="0"/>
              <a:t>Föreningen/hallen</a:t>
            </a:r>
          </a:p>
          <a:p>
            <a:pPr lvl="1"/>
            <a:r>
              <a:rPr lang="sv-SE" dirty="0"/>
              <a:t>A-lag/enskilda lag</a:t>
            </a:r>
          </a:p>
          <a:p>
            <a:pPr lvl="1"/>
            <a:r>
              <a:rPr lang="sv-SE" dirty="0" err="1"/>
              <a:t>Camper</a:t>
            </a:r>
            <a:endParaRPr lang="sv-SE" dirty="0"/>
          </a:p>
          <a:p>
            <a:pPr lvl="1"/>
            <a:r>
              <a:rPr lang="sv-SE" dirty="0"/>
              <a:t>Hockeyskolan</a:t>
            </a:r>
          </a:p>
          <a:p>
            <a:pPr lvl="1"/>
            <a:r>
              <a:rPr lang="sv-SE" dirty="0"/>
              <a:t>Cuper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Annat?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4B632B9-39C9-2745-9985-22A42D28E665}"/>
              </a:ext>
            </a:extLst>
          </p:cNvPr>
          <p:cNvSpPr txBox="1">
            <a:spLocks/>
          </p:cNvSpPr>
          <p:nvPr/>
        </p:nvSpPr>
        <p:spPr>
          <a:xfrm>
            <a:off x="6090573" y="1417638"/>
            <a:ext cx="5345315" cy="5035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68" indent="-342868" algn="l" defTabSz="9143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882" indent="-285725" algn="l" defTabSz="9143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894" indent="-228579" algn="l" defTabSz="9143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053" indent="-228579" algn="l" defTabSz="9143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212" indent="-228579" algn="l" defTabSz="9143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369" indent="-228579" algn="l" defTabSz="9143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7" indent="-228579" algn="l" defTabSz="9143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86" indent="-228579" algn="l" defTabSz="9143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43" indent="-228579" algn="l" defTabSz="9143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Tydlig ”sponsringsmeny”</a:t>
            </a:r>
          </a:p>
          <a:p>
            <a:pPr lvl="1"/>
            <a:r>
              <a:rPr lang="sv-SE" dirty="0"/>
              <a:t>Se nästa sida</a:t>
            </a:r>
          </a:p>
          <a:p>
            <a:r>
              <a:rPr lang="sv-SE" dirty="0"/>
              <a:t>Tydliga sponsorkontrakt</a:t>
            </a:r>
          </a:p>
          <a:p>
            <a:pPr lvl="1"/>
            <a:r>
              <a:rPr lang="sv-SE" dirty="0"/>
              <a:t>Möjligt att gå in på kortare eller längre tid</a:t>
            </a:r>
          </a:p>
          <a:p>
            <a:pPr lvl="1"/>
            <a:r>
              <a:rPr lang="sv-SE" dirty="0"/>
              <a:t>Möjlighet till ”punktsponsring”</a:t>
            </a:r>
          </a:p>
          <a:p>
            <a:pPr lvl="1"/>
            <a:r>
              <a:rPr lang="sv-SE" dirty="0"/>
              <a:t>Gällande allt från 5-kronas till fleråriga engagemang</a:t>
            </a:r>
          </a:p>
          <a:p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27348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4FCB8-4EEC-1049-82CD-079E787DD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Bingoalliansen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20986-9250-8E4A-8B43-E1335850F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621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2D7C87-FDE0-3246-AB5F-5E2ECF6E3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58" y="-501"/>
            <a:ext cx="4846211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C8479E6-833A-C84A-8E84-CAF03ADE30F9}"/>
              </a:ext>
            </a:extLst>
          </p:cNvPr>
          <p:cNvSpPr txBox="1">
            <a:spLocks/>
          </p:cNvSpPr>
          <p:nvPr/>
        </p:nvSpPr>
        <p:spPr>
          <a:xfrm>
            <a:off x="9552384" y="1692276"/>
            <a:ext cx="2639616" cy="5035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68" indent="-342868" algn="l" defTabSz="9143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882" indent="-285725" algn="l" defTabSz="9143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894" indent="-228579" algn="l" defTabSz="9143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053" indent="-228579" algn="l" defTabSz="9143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212" indent="-228579" algn="l" defTabSz="9143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369" indent="-228579" algn="l" defTabSz="9143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7" indent="-228579" algn="l" defTabSz="9143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86" indent="-228579" algn="l" defTabSz="9143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43" indent="-228579" algn="l" defTabSz="91431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dirty="0"/>
              <a:t>1935-klubben?</a:t>
            </a:r>
          </a:p>
          <a:p>
            <a:r>
              <a:rPr lang="sv-SE" sz="2000" dirty="0"/>
              <a:t>Månadsgivare?</a:t>
            </a:r>
            <a:br>
              <a:rPr lang="sv-SE" sz="2000" dirty="0"/>
            </a:br>
            <a:r>
              <a:rPr lang="sv-SE" sz="2000" dirty="0"/>
              <a:t>(via </a:t>
            </a:r>
            <a:r>
              <a:rPr lang="sv-SE" sz="2000" dirty="0" err="1"/>
              <a:t>laget.se</a:t>
            </a:r>
            <a:r>
              <a:rPr lang="sv-SE" sz="2000" dirty="0"/>
              <a:t>)</a:t>
            </a:r>
          </a:p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599074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779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3544</TotalTime>
  <Words>324</Words>
  <Application>Microsoft Macintosh PowerPoint</Application>
  <PresentationFormat>Widescreen</PresentationFormat>
  <Paragraphs>48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HISINGENS IK  SPONSOR/MARKNADSGRUPP  Lagledarmöte 2021-09-21 </vt:lpstr>
      <vt:lpstr>Sponsor/marknadsgrupp</vt:lpstr>
      <vt:lpstr>Hur formar vi en sponsorverksamhet?</vt:lpstr>
      <vt:lpstr>Hur formar vi en sponsorverksamhet?</vt:lpstr>
      <vt:lpstr>Erbjudandet</vt:lpstr>
      <vt:lpstr>Bingoalliansen</vt:lpstr>
      <vt:lpstr>PowerPoint Presentation</vt:lpstr>
    </vt:vector>
  </TitlesOfParts>
  <Company>Ericsson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ORGANISATIONSFÖRSLAG</dc:title>
  <dc:creator>Lars Boström E</dc:creator>
  <cp:lastModifiedBy>Helmut Klug</cp:lastModifiedBy>
  <cp:revision>128</cp:revision>
  <dcterms:created xsi:type="dcterms:W3CDTF">2015-05-05T06:59:58Z</dcterms:created>
  <dcterms:modified xsi:type="dcterms:W3CDTF">2021-09-22T05:57:12Z</dcterms:modified>
</cp:coreProperties>
</file>