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E6AC67-1285-4153-ABF6-48CFEBD47139}" v="299" dt="2023-05-07T15:27:14.7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jungberg, Johan" userId="1d6648b5-7ac1-4efc-bcda-02553efc2609" providerId="ADAL" clId="{CDE6AC67-1285-4153-ABF6-48CFEBD47139}"/>
    <pc:docChg chg="undo custSel addSld delSld modSld sldOrd">
      <pc:chgData name="Ljungberg, Johan" userId="1d6648b5-7ac1-4efc-bcda-02553efc2609" providerId="ADAL" clId="{CDE6AC67-1285-4153-ABF6-48CFEBD47139}" dt="2023-05-07T15:27:21.450" v="2212" actId="20577"/>
      <pc:docMkLst>
        <pc:docMk/>
      </pc:docMkLst>
      <pc:sldChg chg="addSp delSp modSp new mod setBg addAnim delAnim">
        <pc:chgData name="Ljungberg, Johan" userId="1d6648b5-7ac1-4efc-bcda-02553efc2609" providerId="ADAL" clId="{CDE6AC67-1285-4153-ABF6-48CFEBD47139}" dt="2023-05-07T15:17:10.078" v="2069" actId="1076"/>
        <pc:sldMkLst>
          <pc:docMk/>
          <pc:sldMk cId="3454849412" sldId="256"/>
        </pc:sldMkLst>
        <pc:spChg chg="mod">
          <ac:chgData name="Ljungberg, Johan" userId="1d6648b5-7ac1-4efc-bcda-02553efc2609" providerId="ADAL" clId="{CDE6AC67-1285-4153-ABF6-48CFEBD47139}" dt="2023-05-07T15:17:10.078" v="2069" actId="1076"/>
          <ac:spMkLst>
            <pc:docMk/>
            <pc:sldMk cId="3454849412" sldId="256"/>
            <ac:spMk id="2" creationId="{66A644AA-4503-8D82-2C2F-8DA78E240311}"/>
          </ac:spMkLst>
        </pc:spChg>
        <pc:spChg chg="del mod">
          <ac:chgData name="Ljungberg, Johan" userId="1d6648b5-7ac1-4efc-bcda-02553efc2609" providerId="ADAL" clId="{CDE6AC67-1285-4153-ABF6-48CFEBD47139}" dt="2023-05-07T14:42:07.959" v="1387" actId="478"/>
          <ac:spMkLst>
            <pc:docMk/>
            <pc:sldMk cId="3454849412" sldId="256"/>
            <ac:spMk id="3" creationId="{9F6DDD59-AB48-99E8-C8A9-51CD775E87F0}"/>
          </ac:spMkLst>
        </pc:spChg>
        <pc:spChg chg="add del mod">
          <ac:chgData name="Ljungberg, Johan" userId="1d6648b5-7ac1-4efc-bcda-02553efc2609" providerId="ADAL" clId="{CDE6AC67-1285-4153-ABF6-48CFEBD47139}" dt="2023-05-07T14:42:21.773" v="1389" actId="478"/>
          <ac:spMkLst>
            <pc:docMk/>
            <pc:sldMk cId="3454849412" sldId="256"/>
            <ac:spMk id="5" creationId="{64361A2A-0180-FFDF-1B4E-700789D851FB}"/>
          </ac:spMkLst>
        </pc:spChg>
        <pc:spChg chg="add del">
          <ac:chgData name="Ljungberg, Johan" userId="1d6648b5-7ac1-4efc-bcda-02553efc2609" providerId="ADAL" clId="{CDE6AC67-1285-4153-ABF6-48CFEBD47139}" dt="2023-05-07T14:32:56.857" v="1127" actId="26606"/>
          <ac:spMkLst>
            <pc:docMk/>
            <pc:sldMk cId="3454849412" sldId="256"/>
            <ac:spMk id="8" creationId="{6DDA8CE9-E0A6-4FF2-823D-D08607606DC2}"/>
          </ac:spMkLst>
        </pc:spChg>
        <pc:spChg chg="add del">
          <ac:chgData name="Ljungberg, Johan" userId="1d6648b5-7ac1-4efc-bcda-02553efc2609" providerId="ADAL" clId="{CDE6AC67-1285-4153-ABF6-48CFEBD47139}" dt="2023-05-07T14:32:56.857" v="1127" actId="26606"/>
          <ac:spMkLst>
            <pc:docMk/>
            <pc:sldMk cId="3454849412" sldId="256"/>
            <ac:spMk id="10" creationId="{11195564-33B9-434B-9641-764F5905A56F}"/>
          </ac:spMkLst>
        </pc:spChg>
        <pc:spChg chg="add del">
          <ac:chgData name="Ljungberg, Johan" userId="1d6648b5-7ac1-4efc-bcda-02553efc2609" providerId="ADAL" clId="{CDE6AC67-1285-4153-ABF6-48CFEBD47139}" dt="2023-05-07T14:32:58.162" v="1131" actId="26606"/>
          <ac:spMkLst>
            <pc:docMk/>
            <pc:sldMk cId="3454849412" sldId="256"/>
            <ac:spMk id="23" creationId="{A8DB9CD9-59B1-4D73-BC4C-98796A48EF9B}"/>
          </ac:spMkLst>
        </pc:spChg>
        <pc:spChg chg="add del">
          <ac:chgData name="Ljungberg, Johan" userId="1d6648b5-7ac1-4efc-bcda-02553efc2609" providerId="ADAL" clId="{CDE6AC67-1285-4153-ABF6-48CFEBD47139}" dt="2023-05-07T14:32:58.162" v="1131" actId="26606"/>
          <ac:spMkLst>
            <pc:docMk/>
            <pc:sldMk cId="3454849412" sldId="256"/>
            <ac:spMk id="24" creationId="{8874A6A9-41FF-4E33-AFA8-F9F81436A59E}"/>
          </ac:spMkLst>
        </pc:spChg>
        <pc:spChg chg="add del">
          <ac:chgData name="Ljungberg, Johan" userId="1d6648b5-7ac1-4efc-bcda-02553efc2609" providerId="ADAL" clId="{CDE6AC67-1285-4153-ABF6-48CFEBD47139}" dt="2023-05-07T14:32:59.346" v="1133" actId="26606"/>
          <ac:spMkLst>
            <pc:docMk/>
            <pc:sldMk cId="3454849412" sldId="256"/>
            <ac:spMk id="33" creationId="{787F4F1C-8D3D-4EC1-B72D-A0470A5A08B8}"/>
          </ac:spMkLst>
        </pc:spChg>
        <pc:spChg chg="add del">
          <ac:chgData name="Ljungberg, Johan" userId="1d6648b5-7ac1-4efc-bcda-02553efc2609" providerId="ADAL" clId="{CDE6AC67-1285-4153-ABF6-48CFEBD47139}" dt="2023-05-07T14:33:23.070" v="1144" actId="26606"/>
          <ac:spMkLst>
            <pc:docMk/>
            <pc:sldMk cId="3454849412" sldId="256"/>
            <ac:spMk id="37" creationId="{6DDA8CE9-E0A6-4FF2-823D-D08607606DC2}"/>
          </ac:spMkLst>
        </pc:spChg>
        <pc:spChg chg="add del">
          <ac:chgData name="Ljungberg, Johan" userId="1d6648b5-7ac1-4efc-bcda-02553efc2609" providerId="ADAL" clId="{CDE6AC67-1285-4153-ABF6-48CFEBD47139}" dt="2023-05-07T14:33:23.070" v="1144" actId="26606"/>
          <ac:spMkLst>
            <pc:docMk/>
            <pc:sldMk cId="3454849412" sldId="256"/>
            <ac:spMk id="38" creationId="{11195564-33B9-434B-9641-764F5905A56F}"/>
          </ac:spMkLst>
        </pc:spChg>
        <pc:spChg chg="add">
          <ac:chgData name="Ljungberg, Johan" userId="1d6648b5-7ac1-4efc-bcda-02553efc2609" providerId="ADAL" clId="{CDE6AC67-1285-4153-ABF6-48CFEBD47139}" dt="2023-05-07T14:33:23.070" v="1144" actId="26606"/>
          <ac:spMkLst>
            <pc:docMk/>
            <pc:sldMk cId="3454849412" sldId="256"/>
            <ac:spMk id="49" creationId="{A8DB9CD9-59B1-4D73-BC4C-98796A48EF9B}"/>
          </ac:spMkLst>
        </pc:spChg>
        <pc:spChg chg="add">
          <ac:chgData name="Ljungberg, Johan" userId="1d6648b5-7ac1-4efc-bcda-02553efc2609" providerId="ADAL" clId="{CDE6AC67-1285-4153-ABF6-48CFEBD47139}" dt="2023-05-07T14:33:23.070" v="1144" actId="26606"/>
          <ac:spMkLst>
            <pc:docMk/>
            <pc:sldMk cId="3454849412" sldId="256"/>
            <ac:spMk id="51" creationId="{8874A6A9-41FF-4E33-AFA8-F9F81436A59E}"/>
          </ac:spMkLst>
        </pc:spChg>
        <pc:grpChg chg="add del">
          <ac:chgData name="Ljungberg, Johan" userId="1d6648b5-7ac1-4efc-bcda-02553efc2609" providerId="ADAL" clId="{CDE6AC67-1285-4153-ABF6-48CFEBD47139}" dt="2023-05-07T14:32:56.857" v="1127" actId="26606"/>
          <ac:grpSpMkLst>
            <pc:docMk/>
            <pc:sldMk cId="3454849412" sldId="256"/>
            <ac:grpSpMk id="12" creationId="{1D18C537-E336-47C4-836B-C342A230F8F3}"/>
          </ac:grpSpMkLst>
        </pc:grpChg>
        <pc:grpChg chg="add del">
          <ac:chgData name="Ljungberg, Johan" userId="1d6648b5-7ac1-4efc-bcda-02553efc2609" providerId="ADAL" clId="{CDE6AC67-1285-4153-ABF6-48CFEBD47139}" dt="2023-05-07T14:32:56.857" v="1127" actId="26606"/>
          <ac:grpSpMkLst>
            <pc:docMk/>
            <pc:sldMk cId="3454849412" sldId="256"/>
            <ac:grpSpMk id="18" creationId="{5A1259D8-0C3A-4069-A22F-537BBBB61A9C}"/>
          </ac:grpSpMkLst>
        </pc:grpChg>
        <pc:grpChg chg="add del">
          <ac:chgData name="Ljungberg, Johan" userId="1d6648b5-7ac1-4efc-bcda-02553efc2609" providerId="ADAL" clId="{CDE6AC67-1285-4153-ABF6-48CFEBD47139}" dt="2023-05-07T14:32:58.162" v="1131" actId="26606"/>
          <ac:grpSpMkLst>
            <pc:docMk/>
            <pc:sldMk cId="3454849412" sldId="256"/>
            <ac:grpSpMk id="25" creationId="{721D730E-1F97-4071-B143-B05E6D2599BC}"/>
          </ac:grpSpMkLst>
        </pc:grpChg>
        <pc:grpChg chg="add del">
          <ac:chgData name="Ljungberg, Johan" userId="1d6648b5-7ac1-4efc-bcda-02553efc2609" providerId="ADAL" clId="{CDE6AC67-1285-4153-ABF6-48CFEBD47139}" dt="2023-05-07T14:32:59.346" v="1133" actId="26606"/>
          <ac:grpSpMkLst>
            <pc:docMk/>
            <pc:sldMk cId="3454849412" sldId="256"/>
            <ac:grpSpMk id="34" creationId="{D1E3DD61-64DB-46AD-B249-E273CD86B051}"/>
          </ac:grpSpMkLst>
        </pc:grpChg>
        <pc:grpChg chg="add del">
          <ac:chgData name="Ljungberg, Johan" userId="1d6648b5-7ac1-4efc-bcda-02553efc2609" providerId="ADAL" clId="{CDE6AC67-1285-4153-ABF6-48CFEBD47139}" dt="2023-05-07T14:33:23.070" v="1144" actId="26606"/>
          <ac:grpSpMkLst>
            <pc:docMk/>
            <pc:sldMk cId="3454849412" sldId="256"/>
            <ac:grpSpMk id="39" creationId="{1D18C537-E336-47C4-836B-C342A230F8F3}"/>
          </ac:grpSpMkLst>
        </pc:grpChg>
        <pc:grpChg chg="add del">
          <ac:chgData name="Ljungberg, Johan" userId="1d6648b5-7ac1-4efc-bcda-02553efc2609" providerId="ADAL" clId="{CDE6AC67-1285-4153-ABF6-48CFEBD47139}" dt="2023-05-07T14:33:23.070" v="1144" actId="26606"/>
          <ac:grpSpMkLst>
            <pc:docMk/>
            <pc:sldMk cId="3454849412" sldId="256"/>
            <ac:grpSpMk id="44" creationId="{5A1259D8-0C3A-4069-A22F-537BBBB61A9C}"/>
          </ac:grpSpMkLst>
        </pc:grpChg>
        <pc:grpChg chg="add">
          <ac:chgData name="Ljungberg, Johan" userId="1d6648b5-7ac1-4efc-bcda-02553efc2609" providerId="ADAL" clId="{CDE6AC67-1285-4153-ABF6-48CFEBD47139}" dt="2023-05-07T14:33:23.070" v="1144" actId="26606"/>
          <ac:grpSpMkLst>
            <pc:docMk/>
            <pc:sldMk cId="3454849412" sldId="256"/>
            <ac:grpSpMk id="53" creationId="{721D730E-1F97-4071-B143-B05E6D2599BC}"/>
          </ac:grpSpMkLst>
        </pc:grpChg>
      </pc:sldChg>
      <pc:sldChg chg="addSp modSp new mod setBg">
        <pc:chgData name="Ljungberg, Johan" userId="1d6648b5-7ac1-4efc-bcda-02553efc2609" providerId="ADAL" clId="{CDE6AC67-1285-4153-ABF6-48CFEBD47139}" dt="2023-05-07T15:27:21.450" v="2212" actId="20577"/>
        <pc:sldMkLst>
          <pc:docMk/>
          <pc:sldMk cId="2199000215" sldId="257"/>
        </pc:sldMkLst>
        <pc:spChg chg="mod">
          <ac:chgData name="Ljungberg, Johan" userId="1d6648b5-7ac1-4efc-bcda-02553efc2609" providerId="ADAL" clId="{CDE6AC67-1285-4153-ABF6-48CFEBD47139}" dt="2023-05-07T14:33:03.814" v="1137" actId="26606"/>
          <ac:spMkLst>
            <pc:docMk/>
            <pc:sldMk cId="2199000215" sldId="257"/>
            <ac:spMk id="2" creationId="{58D432D5-2CDC-AF33-EDE8-47349310F822}"/>
          </ac:spMkLst>
        </pc:spChg>
        <pc:spChg chg="mod">
          <ac:chgData name="Ljungberg, Johan" userId="1d6648b5-7ac1-4efc-bcda-02553efc2609" providerId="ADAL" clId="{CDE6AC67-1285-4153-ABF6-48CFEBD47139}" dt="2023-05-07T15:27:21.450" v="2212" actId="20577"/>
          <ac:spMkLst>
            <pc:docMk/>
            <pc:sldMk cId="2199000215" sldId="257"/>
            <ac:spMk id="3" creationId="{84FCE186-7373-7B22-2263-CE5119234116}"/>
          </ac:spMkLst>
        </pc:spChg>
        <pc:spChg chg="add">
          <ac:chgData name="Ljungberg, Johan" userId="1d6648b5-7ac1-4efc-bcda-02553efc2609" providerId="ADAL" clId="{CDE6AC67-1285-4153-ABF6-48CFEBD47139}" dt="2023-05-07T14:33:03.814" v="1137" actId="26606"/>
          <ac:spMkLst>
            <pc:docMk/>
            <pc:sldMk cId="2199000215" sldId="257"/>
            <ac:spMk id="8" creationId="{4BC99CB9-DDAD-44A2-8A1C-E3AF4E72DF5C}"/>
          </ac:spMkLst>
        </pc:spChg>
        <pc:spChg chg="add">
          <ac:chgData name="Ljungberg, Johan" userId="1d6648b5-7ac1-4efc-bcda-02553efc2609" providerId="ADAL" clId="{CDE6AC67-1285-4153-ABF6-48CFEBD47139}" dt="2023-05-07T14:33:03.814" v="1137" actId="26606"/>
          <ac:spMkLst>
            <pc:docMk/>
            <pc:sldMk cId="2199000215" sldId="257"/>
            <ac:spMk id="10" creationId="{64053CBF-3932-45FF-8285-EE5146085F3A}"/>
          </ac:spMkLst>
        </pc:spChg>
        <pc:grpChg chg="add">
          <ac:chgData name="Ljungberg, Johan" userId="1d6648b5-7ac1-4efc-bcda-02553efc2609" providerId="ADAL" clId="{CDE6AC67-1285-4153-ABF6-48CFEBD47139}" dt="2023-05-07T14:33:03.814" v="1137" actId="26606"/>
          <ac:grpSpMkLst>
            <pc:docMk/>
            <pc:sldMk cId="2199000215" sldId="257"/>
            <ac:grpSpMk id="12" creationId="{2E751C04-BEA6-446B-A678-9C74819EBD4C}"/>
          </ac:grpSpMkLst>
        </pc:grpChg>
        <pc:grpChg chg="add">
          <ac:chgData name="Ljungberg, Johan" userId="1d6648b5-7ac1-4efc-bcda-02553efc2609" providerId="ADAL" clId="{CDE6AC67-1285-4153-ABF6-48CFEBD47139}" dt="2023-05-07T14:33:03.814" v="1137" actId="26606"/>
          <ac:grpSpMkLst>
            <pc:docMk/>
            <pc:sldMk cId="2199000215" sldId="257"/>
            <ac:grpSpMk id="18" creationId="{B63ACBA3-DEFD-4C6D-BBA0-64468FA99C2D}"/>
          </ac:grpSpMkLst>
        </pc:grpChg>
      </pc:sldChg>
      <pc:sldChg chg="addSp modSp new mod setBg">
        <pc:chgData name="Ljungberg, Johan" userId="1d6648b5-7ac1-4efc-bcda-02553efc2609" providerId="ADAL" clId="{CDE6AC67-1285-4153-ABF6-48CFEBD47139}" dt="2023-05-07T14:51:54.288" v="1760" actId="20577"/>
        <pc:sldMkLst>
          <pc:docMk/>
          <pc:sldMk cId="3477440794" sldId="258"/>
        </pc:sldMkLst>
        <pc:spChg chg="mod">
          <ac:chgData name="Ljungberg, Johan" userId="1d6648b5-7ac1-4efc-bcda-02553efc2609" providerId="ADAL" clId="{CDE6AC67-1285-4153-ABF6-48CFEBD47139}" dt="2023-05-07T14:33:07.023" v="1138" actId="26606"/>
          <ac:spMkLst>
            <pc:docMk/>
            <pc:sldMk cId="3477440794" sldId="258"/>
            <ac:spMk id="2" creationId="{83F9CA10-3828-D982-ADAF-8CA6FB9942AD}"/>
          </ac:spMkLst>
        </pc:spChg>
        <pc:spChg chg="mod">
          <ac:chgData name="Ljungberg, Johan" userId="1d6648b5-7ac1-4efc-bcda-02553efc2609" providerId="ADAL" clId="{CDE6AC67-1285-4153-ABF6-48CFEBD47139}" dt="2023-05-07T14:50:55.059" v="1697" actId="20577"/>
          <ac:spMkLst>
            <pc:docMk/>
            <pc:sldMk cId="3477440794" sldId="258"/>
            <ac:spMk id="3" creationId="{686D095E-98E4-DE0F-4587-59327F9E246C}"/>
          </ac:spMkLst>
        </pc:spChg>
        <pc:spChg chg="add mod">
          <ac:chgData name="Ljungberg, Johan" userId="1d6648b5-7ac1-4efc-bcda-02553efc2609" providerId="ADAL" clId="{CDE6AC67-1285-4153-ABF6-48CFEBD47139}" dt="2023-05-07T14:51:54.288" v="1760" actId="20577"/>
          <ac:spMkLst>
            <pc:docMk/>
            <pc:sldMk cId="3477440794" sldId="258"/>
            <ac:spMk id="4" creationId="{9A7E19A7-35C0-3D50-319D-5673FBAFD193}"/>
          </ac:spMkLst>
        </pc:spChg>
        <pc:spChg chg="add">
          <ac:chgData name="Ljungberg, Johan" userId="1d6648b5-7ac1-4efc-bcda-02553efc2609" providerId="ADAL" clId="{CDE6AC67-1285-4153-ABF6-48CFEBD47139}" dt="2023-05-07T14:33:07.023" v="1138" actId="26606"/>
          <ac:spMkLst>
            <pc:docMk/>
            <pc:sldMk cId="3477440794" sldId="258"/>
            <ac:spMk id="8" creationId="{4BC99CB9-DDAD-44A2-8A1C-E3AF4E72DF5C}"/>
          </ac:spMkLst>
        </pc:spChg>
        <pc:spChg chg="add">
          <ac:chgData name="Ljungberg, Johan" userId="1d6648b5-7ac1-4efc-bcda-02553efc2609" providerId="ADAL" clId="{CDE6AC67-1285-4153-ABF6-48CFEBD47139}" dt="2023-05-07T14:33:07.023" v="1138" actId="26606"/>
          <ac:spMkLst>
            <pc:docMk/>
            <pc:sldMk cId="3477440794" sldId="258"/>
            <ac:spMk id="10" creationId="{64053CBF-3932-45FF-8285-EE5146085F3A}"/>
          </ac:spMkLst>
        </pc:spChg>
        <pc:grpChg chg="add">
          <ac:chgData name="Ljungberg, Johan" userId="1d6648b5-7ac1-4efc-bcda-02553efc2609" providerId="ADAL" clId="{CDE6AC67-1285-4153-ABF6-48CFEBD47139}" dt="2023-05-07T14:33:07.023" v="1138" actId="26606"/>
          <ac:grpSpMkLst>
            <pc:docMk/>
            <pc:sldMk cId="3477440794" sldId="258"/>
            <ac:grpSpMk id="12" creationId="{2E751C04-BEA6-446B-A678-9C74819EBD4C}"/>
          </ac:grpSpMkLst>
        </pc:grpChg>
        <pc:grpChg chg="add">
          <ac:chgData name="Ljungberg, Johan" userId="1d6648b5-7ac1-4efc-bcda-02553efc2609" providerId="ADAL" clId="{CDE6AC67-1285-4153-ABF6-48CFEBD47139}" dt="2023-05-07T14:33:07.023" v="1138" actId="26606"/>
          <ac:grpSpMkLst>
            <pc:docMk/>
            <pc:sldMk cId="3477440794" sldId="258"/>
            <ac:grpSpMk id="18" creationId="{B63ACBA3-DEFD-4C6D-BBA0-64468FA99C2D}"/>
          </ac:grpSpMkLst>
        </pc:grpChg>
      </pc:sldChg>
      <pc:sldChg chg="addSp delSp modSp new mod setBg addAnim">
        <pc:chgData name="Ljungberg, Johan" userId="1d6648b5-7ac1-4efc-bcda-02553efc2609" providerId="ADAL" clId="{CDE6AC67-1285-4153-ABF6-48CFEBD47139}" dt="2023-05-07T14:59:41.713" v="1926" actId="20577"/>
        <pc:sldMkLst>
          <pc:docMk/>
          <pc:sldMk cId="3691752125" sldId="259"/>
        </pc:sldMkLst>
        <pc:spChg chg="mod">
          <ac:chgData name="Ljungberg, Johan" userId="1d6648b5-7ac1-4efc-bcda-02553efc2609" providerId="ADAL" clId="{CDE6AC67-1285-4153-ABF6-48CFEBD47139}" dt="2023-05-07T14:59:41.713" v="1926" actId="20577"/>
          <ac:spMkLst>
            <pc:docMk/>
            <pc:sldMk cId="3691752125" sldId="259"/>
            <ac:spMk id="2" creationId="{0DB710F4-F97A-62B8-8E3C-7A013D5A91E3}"/>
          </ac:spMkLst>
        </pc:spChg>
        <pc:spChg chg="del">
          <ac:chgData name="Ljungberg, Johan" userId="1d6648b5-7ac1-4efc-bcda-02553efc2609" providerId="ADAL" clId="{CDE6AC67-1285-4153-ABF6-48CFEBD47139}" dt="2023-05-07T14:11:12.871" v="322" actId="478"/>
          <ac:spMkLst>
            <pc:docMk/>
            <pc:sldMk cId="3691752125" sldId="259"/>
            <ac:spMk id="3" creationId="{D5080455-7D91-90B5-AC10-B2FD8A33B121}"/>
          </ac:spMkLst>
        </pc:spChg>
        <pc:spChg chg="add">
          <ac:chgData name="Ljungberg, Johan" userId="1d6648b5-7ac1-4efc-bcda-02553efc2609" providerId="ADAL" clId="{CDE6AC67-1285-4153-ABF6-48CFEBD47139}" dt="2023-05-07T14:33:10.329" v="1139" actId="26606"/>
          <ac:spMkLst>
            <pc:docMk/>
            <pc:sldMk cId="3691752125" sldId="259"/>
            <ac:spMk id="7" creationId="{A8DB9CD9-59B1-4D73-BC4C-98796A48EF9B}"/>
          </ac:spMkLst>
        </pc:spChg>
        <pc:spChg chg="add">
          <ac:chgData name="Ljungberg, Johan" userId="1d6648b5-7ac1-4efc-bcda-02553efc2609" providerId="ADAL" clId="{CDE6AC67-1285-4153-ABF6-48CFEBD47139}" dt="2023-05-07T14:33:10.329" v="1139" actId="26606"/>
          <ac:spMkLst>
            <pc:docMk/>
            <pc:sldMk cId="3691752125" sldId="259"/>
            <ac:spMk id="9" creationId="{8874A6A9-41FF-4E33-AFA8-F9F81436A59E}"/>
          </ac:spMkLst>
        </pc:spChg>
        <pc:grpChg chg="add">
          <ac:chgData name="Ljungberg, Johan" userId="1d6648b5-7ac1-4efc-bcda-02553efc2609" providerId="ADAL" clId="{CDE6AC67-1285-4153-ABF6-48CFEBD47139}" dt="2023-05-07T14:33:10.329" v="1139" actId="26606"/>
          <ac:grpSpMkLst>
            <pc:docMk/>
            <pc:sldMk cId="3691752125" sldId="259"/>
            <ac:grpSpMk id="11" creationId="{721D730E-1F97-4071-B143-B05E6D2599BC}"/>
          </ac:grpSpMkLst>
        </pc:grpChg>
      </pc:sldChg>
      <pc:sldChg chg="addSp modSp new mod ord setBg addAnim">
        <pc:chgData name="Ljungberg, Johan" userId="1d6648b5-7ac1-4efc-bcda-02553efc2609" providerId="ADAL" clId="{CDE6AC67-1285-4153-ABF6-48CFEBD47139}" dt="2023-05-07T15:12:00.969" v="2066" actId="20577"/>
        <pc:sldMkLst>
          <pc:docMk/>
          <pc:sldMk cId="2619346909" sldId="260"/>
        </pc:sldMkLst>
        <pc:spChg chg="mod">
          <ac:chgData name="Ljungberg, Johan" userId="1d6648b5-7ac1-4efc-bcda-02553efc2609" providerId="ADAL" clId="{CDE6AC67-1285-4153-ABF6-48CFEBD47139}" dt="2023-05-07T15:11:54.779" v="2052" actId="14100"/>
          <ac:spMkLst>
            <pc:docMk/>
            <pc:sldMk cId="2619346909" sldId="260"/>
            <ac:spMk id="2" creationId="{80185CC7-09EC-E432-A974-866489247BAE}"/>
          </ac:spMkLst>
        </pc:spChg>
        <pc:spChg chg="mod">
          <ac:chgData name="Ljungberg, Johan" userId="1d6648b5-7ac1-4efc-bcda-02553efc2609" providerId="ADAL" clId="{CDE6AC67-1285-4153-ABF6-48CFEBD47139}" dt="2023-05-07T15:12:00.969" v="2066" actId="20577"/>
          <ac:spMkLst>
            <pc:docMk/>
            <pc:sldMk cId="2619346909" sldId="260"/>
            <ac:spMk id="3" creationId="{05C4EE5A-B746-512F-0511-A4ED21B23591}"/>
          </ac:spMkLst>
        </pc:spChg>
        <pc:spChg chg="add">
          <ac:chgData name="Ljungberg, Johan" userId="1d6648b5-7ac1-4efc-bcda-02553efc2609" providerId="ADAL" clId="{CDE6AC67-1285-4153-ABF6-48CFEBD47139}" dt="2023-05-07T14:33:13.705" v="1141" actId="26606"/>
          <ac:spMkLst>
            <pc:docMk/>
            <pc:sldMk cId="2619346909" sldId="260"/>
            <ac:spMk id="8" creationId="{A8DB9CD9-59B1-4D73-BC4C-98796A48EF9B}"/>
          </ac:spMkLst>
        </pc:spChg>
        <pc:spChg chg="add">
          <ac:chgData name="Ljungberg, Johan" userId="1d6648b5-7ac1-4efc-bcda-02553efc2609" providerId="ADAL" clId="{CDE6AC67-1285-4153-ABF6-48CFEBD47139}" dt="2023-05-07T14:33:13.705" v="1141" actId="26606"/>
          <ac:spMkLst>
            <pc:docMk/>
            <pc:sldMk cId="2619346909" sldId="260"/>
            <ac:spMk id="10" creationId="{8874A6A9-41FF-4E33-AFA8-F9F81436A59E}"/>
          </ac:spMkLst>
        </pc:spChg>
        <pc:grpChg chg="add">
          <ac:chgData name="Ljungberg, Johan" userId="1d6648b5-7ac1-4efc-bcda-02553efc2609" providerId="ADAL" clId="{CDE6AC67-1285-4153-ABF6-48CFEBD47139}" dt="2023-05-07T14:33:13.705" v="1141" actId="26606"/>
          <ac:grpSpMkLst>
            <pc:docMk/>
            <pc:sldMk cId="2619346909" sldId="260"/>
            <ac:grpSpMk id="12" creationId="{721D730E-1F97-4071-B143-B05E6D2599BC}"/>
          </ac:grpSpMkLst>
        </pc:grpChg>
      </pc:sldChg>
      <pc:sldChg chg="addSp delSp modSp new mod setBg">
        <pc:chgData name="Ljungberg, Johan" userId="1d6648b5-7ac1-4efc-bcda-02553efc2609" providerId="ADAL" clId="{CDE6AC67-1285-4153-ABF6-48CFEBD47139}" dt="2023-05-07T14:59:20.972" v="1899" actId="1076"/>
        <pc:sldMkLst>
          <pc:docMk/>
          <pc:sldMk cId="76353776" sldId="261"/>
        </pc:sldMkLst>
        <pc:spChg chg="mod">
          <ac:chgData name="Ljungberg, Johan" userId="1d6648b5-7ac1-4efc-bcda-02553efc2609" providerId="ADAL" clId="{CDE6AC67-1285-4153-ABF6-48CFEBD47139}" dt="2023-05-07T14:33:25.863" v="1145" actId="26606"/>
          <ac:spMkLst>
            <pc:docMk/>
            <pc:sldMk cId="76353776" sldId="261"/>
            <ac:spMk id="2" creationId="{08E0C7F5-8C97-2039-1A6F-98CA88C37972}"/>
          </ac:spMkLst>
        </pc:spChg>
        <pc:spChg chg="mod">
          <ac:chgData name="Ljungberg, Johan" userId="1d6648b5-7ac1-4efc-bcda-02553efc2609" providerId="ADAL" clId="{CDE6AC67-1285-4153-ABF6-48CFEBD47139}" dt="2023-05-07T14:47:36.774" v="1612" actId="20577"/>
          <ac:spMkLst>
            <pc:docMk/>
            <pc:sldMk cId="76353776" sldId="261"/>
            <ac:spMk id="3" creationId="{CB5493BD-0A1B-7139-024E-2E349B27D51F}"/>
          </ac:spMkLst>
        </pc:spChg>
        <pc:spChg chg="add del">
          <ac:chgData name="Ljungberg, Johan" userId="1d6648b5-7ac1-4efc-bcda-02553efc2609" providerId="ADAL" clId="{CDE6AC67-1285-4153-ABF6-48CFEBD47139}" dt="2023-05-07T14:33:25.863" v="1145" actId="26606"/>
          <ac:spMkLst>
            <pc:docMk/>
            <pc:sldMk cId="76353776" sldId="261"/>
            <ac:spMk id="10" creationId="{EDDBB197-D710-4A4F-A9CA-FD2177498BE8}"/>
          </ac:spMkLst>
        </pc:spChg>
        <pc:spChg chg="add del">
          <ac:chgData name="Ljungberg, Johan" userId="1d6648b5-7ac1-4efc-bcda-02553efc2609" providerId="ADAL" clId="{CDE6AC67-1285-4153-ABF6-48CFEBD47139}" dt="2023-05-07T14:33:25.863" v="1145" actId="26606"/>
          <ac:spMkLst>
            <pc:docMk/>
            <pc:sldMk cId="76353776" sldId="261"/>
            <ac:spMk id="12" creationId="{975D1CFA-2CDB-4B64-BD9F-85744E8DA12F}"/>
          </ac:spMkLst>
        </pc:spChg>
        <pc:spChg chg="add">
          <ac:chgData name="Ljungberg, Johan" userId="1d6648b5-7ac1-4efc-bcda-02553efc2609" providerId="ADAL" clId="{CDE6AC67-1285-4153-ABF6-48CFEBD47139}" dt="2023-05-07T14:33:25.863" v="1145" actId="26606"/>
          <ac:spMkLst>
            <pc:docMk/>
            <pc:sldMk cId="76353776" sldId="261"/>
            <ac:spMk id="23" creationId="{B6FACB3C-9069-4791-BC5C-0DB7CD19B853}"/>
          </ac:spMkLst>
        </pc:spChg>
        <pc:spChg chg="add">
          <ac:chgData name="Ljungberg, Johan" userId="1d6648b5-7ac1-4efc-bcda-02553efc2609" providerId="ADAL" clId="{CDE6AC67-1285-4153-ABF6-48CFEBD47139}" dt="2023-05-07T14:33:25.863" v="1145" actId="26606"/>
          <ac:spMkLst>
            <pc:docMk/>
            <pc:sldMk cId="76353776" sldId="261"/>
            <ac:spMk id="25" creationId="{71F2038E-D777-4B76-81DD-DD13EE91B9DD}"/>
          </ac:spMkLst>
        </pc:spChg>
        <pc:grpChg chg="add del">
          <ac:chgData name="Ljungberg, Johan" userId="1d6648b5-7ac1-4efc-bcda-02553efc2609" providerId="ADAL" clId="{CDE6AC67-1285-4153-ABF6-48CFEBD47139}" dt="2023-05-07T14:33:25.863" v="1145" actId="26606"/>
          <ac:grpSpMkLst>
            <pc:docMk/>
            <pc:sldMk cId="76353776" sldId="261"/>
            <ac:grpSpMk id="14" creationId="{25EE5136-01F1-466C-962D-BA9B4C6757AA}"/>
          </ac:grpSpMkLst>
        </pc:grpChg>
        <pc:grpChg chg="add">
          <ac:chgData name="Ljungberg, Johan" userId="1d6648b5-7ac1-4efc-bcda-02553efc2609" providerId="ADAL" clId="{CDE6AC67-1285-4153-ABF6-48CFEBD47139}" dt="2023-05-07T14:33:25.863" v="1145" actId="26606"/>
          <ac:grpSpMkLst>
            <pc:docMk/>
            <pc:sldMk cId="76353776" sldId="261"/>
            <ac:grpSpMk id="27" creationId="{DD354807-230F-4402-B1B9-F733A8F1F190}"/>
          </ac:grpSpMkLst>
        </pc:grpChg>
        <pc:picChg chg="add mod">
          <ac:chgData name="Ljungberg, Johan" userId="1d6648b5-7ac1-4efc-bcda-02553efc2609" providerId="ADAL" clId="{CDE6AC67-1285-4153-ABF6-48CFEBD47139}" dt="2023-05-07T14:59:20.972" v="1899" actId="1076"/>
          <ac:picMkLst>
            <pc:docMk/>
            <pc:sldMk cId="76353776" sldId="261"/>
            <ac:picMk id="5" creationId="{0C8A06DC-F2AC-F1AD-96A6-6586E3BA3291}"/>
          </ac:picMkLst>
        </pc:picChg>
      </pc:sldChg>
      <pc:sldChg chg="addSp delSp modSp new mod setBg">
        <pc:chgData name="Ljungberg, Johan" userId="1d6648b5-7ac1-4efc-bcda-02553efc2609" providerId="ADAL" clId="{CDE6AC67-1285-4153-ABF6-48CFEBD47139}" dt="2023-05-07T15:13:34.865" v="2067" actId="26606"/>
        <pc:sldMkLst>
          <pc:docMk/>
          <pc:sldMk cId="1184759147" sldId="262"/>
        </pc:sldMkLst>
        <pc:spChg chg="mod">
          <ac:chgData name="Ljungberg, Johan" userId="1d6648b5-7ac1-4efc-bcda-02553efc2609" providerId="ADAL" clId="{CDE6AC67-1285-4153-ABF6-48CFEBD47139}" dt="2023-05-07T15:13:34.865" v="2067" actId="26606"/>
          <ac:spMkLst>
            <pc:docMk/>
            <pc:sldMk cId="1184759147" sldId="262"/>
            <ac:spMk id="2" creationId="{935FF693-C294-FD7D-FF67-153712272965}"/>
          </ac:spMkLst>
        </pc:spChg>
        <pc:spChg chg="mod">
          <ac:chgData name="Ljungberg, Johan" userId="1d6648b5-7ac1-4efc-bcda-02553efc2609" providerId="ADAL" clId="{CDE6AC67-1285-4153-ABF6-48CFEBD47139}" dt="2023-05-07T15:13:34.865" v="2067" actId="26606"/>
          <ac:spMkLst>
            <pc:docMk/>
            <pc:sldMk cId="1184759147" sldId="262"/>
            <ac:spMk id="3" creationId="{EB6ABB50-82F1-A031-A1E4-8F77A825ADFF}"/>
          </ac:spMkLst>
        </pc:spChg>
        <pc:spChg chg="add del">
          <ac:chgData name="Ljungberg, Johan" userId="1d6648b5-7ac1-4efc-bcda-02553efc2609" providerId="ADAL" clId="{CDE6AC67-1285-4153-ABF6-48CFEBD47139}" dt="2023-05-07T15:13:34.865" v="2067" actId="26606"/>
          <ac:spMkLst>
            <pc:docMk/>
            <pc:sldMk cId="1184759147" sldId="262"/>
            <ac:spMk id="8" creationId="{FA3C7DEA-BCC2-4295-8850-147993296189}"/>
          </ac:spMkLst>
        </pc:spChg>
        <pc:spChg chg="add del">
          <ac:chgData name="Ljungberg, Johan" userId="1d6648b5-7ac1-4efc-bcda-02553efc2609" providerId="ADAL" clId="{CDE6AC67-1285-4153-ABF6-48CFEBD47139}" dt="2023-05-07T15:13:34.865" v="2067" actId="26606"/>
          <ac:spMkLst>
            <pc:docMk/>
            <pc:sldMk cId="1184759147" sldId="262"/>
            <ac:spMk id="10" creationId="{C289949D-B9F6-468A-86FE-2694DC5AE773}"/>
          </ac:spMkLst>
        </pc:spChg>
        <pc:spChg chg="add">
          <ac:chgData name="Ljungberg, Johan" userId="1d6648b5-7ac1-4efc-bcda-02553efc2609" providerId="ADAL" clId="{CDE6AC67-1285-4153-ABF6-48CFEBD47139}" dt="2023-05-07T15:13:34.865" v="2067" actId="26606"/>
          <ac:spMkLst>
            <pc:docMk/>
            <pc:sldMk cId="1184759147" sldId="262"/>
            <ac:spMk id="21" creationId="{4BC99CB9-DDAD-44A2-8A1C-E3AF4E72DF5C}"/>
          </ac:spMkLst>
        </pc:spChg>
        <pc:spChg chg="add">
          <ac:chgData name="Ljungberg, Johan" userId="1d6648b5-7ac1-4efc-bcda-02553efc2609" providerId="ADAL" clId="{CDE6AC67-1285-4153-ABF6-48CFEBD47139}" dt="2023-05-07T15:13:34.865" v="2067" actId="26606"/>
          <ac:spMkLst>
            <pc:docMk/>
            <pc:sldMk cId="1184759147" sldId="262"/>
            <ac:spMk id="23" creationId="{64053CBF-3932-45FF-8285-EE5146085F3A}"/>
          </ac:spMkLst>
        </pc:spChg>
        <pc:grpChg chg="add del">
          <ac:chgData name="Ljungberg, Johan" userId="1d6648b5-7ac1-4efc-bcda-02553efc2609" providerId="ADAL" clId="{CDE6AC67-1285-4153-ABF6-48CFEBD47139}" dt="2023-05-07T15:13:34.865" v="2067" actId="26606"/>
          <ac:grpSpMkLst>
            <pc:docMk/>
            <pc:sldMk cId="1184759147" sldId="262"/>
            <ac:grpSpMk id="12" creationId="{E4DF0958-0C87-4C28-9554-2FADC788C2B1}"/>
          </ac:grpSpMkLst>
        </pc:grpChg>
        <pc:grpChg chg="add">
          <ac:chgData name="Ljungberg, Johan" userId="1d6648b5-7ac1-4efc-bcda-02553efc2609" providerId="ADAL" clId="{CDE6AC67-1285-4153-ABF6-48CFEBD47139}" dt="2023-05-07T15:13:34.865" v="2067" actId="26606"/>
          <ac:grpSpMkLst>
            <pc:docMk/>
            <pc:sldMk cId="1184759147" sldId="262"/>
            <ac:grpSpMk id="25" creationId="{2E751C04-BEA6-446B-A678-9C74819EBD4C}"/>
          </ac:grpSpMkLst>
        </pc:grpChg>
        <pc:grpChg chg="add">
          <ac:chgData name="Ljungberg, Johan" userId="1d6648b5-7ac1-4efc-bcda-02553efc2609" providerId="ADAL" clId="{CDE6AC67-1285-4153-ABF6-48CFEBD47139}" dt="2023-05-07T15:13:34.865" v="2067" actId="26606"/>
          <ac:grpSpMkLst>
            <pc:docMk/>
            <pc:sldMk cId="1184759147" sldId="262"/>
            <ac:grpSpMk id="31" creationId="{B63ACBA3-DEFD-4C6D-BBA0-64468FA99C2D}"/>
          </ac:grpSpMkLst>
        </pc:grpChg>
      </pc:sldChg>
      <pc:sldChg chg="delSp add del setBg delDesignElem">
        <pc:chgData name="Ljungberg, Johan" userId="1d6648b5-7ac1-4efc-bcda-02553efc2609" providerId="ADAL" clId="{CDE6AC67-1285-4153-ABF6-48CFEBD47139}" dt="2023-05-07T14:42:31.488" v="1394" actId="47"/>
        <pc:sldMkLst>
          <pc:docMk/>
          <pc:sldMk cId="713512279" sldId="263"/>
        </pc:sldMkLst>
        <pc:spChg chg="del">
          <ac:chgData name="Ljungberg, Johan" userId="1d6648b5-7ac1-4efc-bcda-02553efc2609" providerId="ADAL" clId="{CDE6AC67-1285-4153-ABF6-48CFEBD47139}" dt="2023-05-07T14:42:29.381" v="1393"/>
          <ac:spMkLst>
            <pc:docMk/>
            <pc:sldMk cId="713512279" sldId="263"/>
            <ac:spMk id="49" creationId="{A8DB9CD9-59B1-4D73-BC4C-98796A48EF9B}"/>
          </ac:spMkLst>
        </pc:spChg>
        <pc:spChg chg="del">
          <ac:chgData name="Ljungberg, Johan" userId="1d6648b5-7ac1-4efc-bcda-02553efc2609" providerId="ADAL" clId="{CDE6AC67-1285-4153-ABF6-48CFEBD47139}" dt="2023-05-07T14:42:29.381" v="1393"/>
          <ac:spMkLst>
            <pc:docMk/>
            <pc:sldMk cId="713512279" sldId="263"/>
            <ac:spMk id="51" creationId="{8874A6A9-41FF-4E33-AFA8-F9F81436A59E}"/>
          </ac:spMkLst>
        </pc:spChg>
        <pc:grpChg chg="del">
          <ac:chgData name="Ljungberg, Johan" userId="1d6648b5-7ac1-4efc-bcda-02553efc2609" providerId="ADAL" clId="{CDE6AC67-1285-4153-ABF6-48CFEBD47139}" dt="2023-05-07T14:42:29.381" v="1393"/>
          <ac:grpSpMkLst>
            <pc:docMk/>
            <pc:sldMk cId="713512279" sldId="263"/>
            <ac:grpSpMk id="53" creationId="{721D730E-1F97-4071-B143-B05E6D2599BC}"/>
          </ac:grpSpMkLst>
        </pc:grpChg>
      </pc:sldChg>
      <pc:sldChg chg="new del">
        <pc:chgData name="Ljungberg, Johan" userId="1d6648b5-7ac1-4efc-bcda-02553efc2609" providerId="ADAL" clId="{CDE6AC67-1285-4153-ABF6-48CFEBD47139}" dt="2023-05-07T14:42:26.478" v="1391" actId="47"/>
        <pc:sldMkLst>
          <pc:docMk/>
          <pc:sldMk cId="3870940200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B1687-B124-DED3-79E1-2689346A4D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EBF43-DFA6-4A67-2E8A-7ABD2BA976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91225-A7A0-E88D-322B-2658D57F7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95C6-BB13-43F2-9A3B-35CA3899D3A8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86F353-2A89-51D5-7373-DFCDE7D6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6DAA1-2629-7771-8ABA-454B3FCBA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290B-8799-4FE7-A0A7-ED907E934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952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8FBAC-135D-8B7D-45FE-7D15D1F27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91C29-900E-C729-E970-BA2FB45F70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C8F5E-7F2D-DE2B-B31A-FF181707D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95C6-BB13-43F2-9A3B-35CA3899D3A8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7787D-BDE4-594B-A1B7-125A4459E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F5D2F7-5E8F-56F7-0D9E-317DF4D01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290B-8799-4FE7-A0A7-ED907E934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65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071A4A-D04A-86A7-AE0A-5323F4F77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F41248-51CD-5074-7245-CEA96D3A9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5BF83-895F-8054-3F4C-0F5C25EEE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95C6-BB13-43F2-9A3B-35CA3899D3A8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95DBDF-C433-1206-0A31-CF951A5F3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E17EB8-A2FA-0173-ADBB-2D2CA182C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290B-8799-4FE7-A0A7-ED907E934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430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1CA5-D8A7-6EDC-E46D-28958BA0D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ADFA8-CFE6-C628-F576-2CBDE7816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91AB3-6C0D-D293-D3DF-AC58AF71E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95C6-BB13-43F2-9A3B-35CA3899D3A8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C7028-ACEB-4C8B-EF2E-69E3BCA5E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12306-BEC6-5B42-71F9-2B3084C01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290B-8799-4FE7-A0A7-ED907E934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266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36835-A6E2-B591-A24D-AED22E231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2EE1C-812C-6FE5-A566-1B55956FC4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7B84EE-84E8-64D9-AE46-B223610D6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95C6-BB13-43F2-9A3B-35CA3899D3A8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4AE82-948F-20DF-EB0B-56151BBCE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312A61-12BB-142D-8B2B-2FEC2DBE8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290B-8799-4FE7-A0A7-ED907E934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075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64CAC-ED78-CEDA-AEBF-5BD340536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90E10-912A-F5CA-2B58-C50F61FCB0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6160DB-B24A-82E0-1BAE-F61F5CC4D9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6BA06A-950A-4D5C-7BF1-B7FB626AB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95C6-BB13-43F2-9A3B-35CA3899D3A8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CD0498-77D8-7E56-F812-5856C56A8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AF91B9-6437-7854-9282-01CA44DF0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290B-8799-4FE7-A0A7-ED907E934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827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65FB4-E357-A67D-68D0-E22FE1F05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A8032E-71BC-AD78-F8A5-EF17058961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4DF492-1C4E-56FE-96CF-B513EBC3A6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93084C-0B65-2732-6A90-142997B349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BB3F80-8364-0A11-793F-F3B2D1C15B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E36345-DE5F-C08D-5419-8B3CF8922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95C6-BB13-43F2-9A3B-35CA3899D3A8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B0E4DB-E372-C1D4-3152-073E22A9C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900C6F-FB84-2BE9-4D81-0F6826215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290B-8799-4FE7-A0A7-ED907E934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028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73762-FC03-87E2-605F-FAB89E142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5AF53F-676F-FE70-E761-C82DC7596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95C6-BB13-43F2-9A3B-35CA3899D3A8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5BFF7E-4351-415C-F0FB-120FC4B0E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318CC2-95F2-7AC0-8B54-510F38AF0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290B-8799-4FE7-A0A7-ED907E934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446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BC6477-BC0C-4CDF-5DAB-1E369DCB6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95C6-BB13-43F2-9A3B-35CA3899D3A8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271ED7-3862-833E-5AEF-C30257FD7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1A40B7-156B-22F1-23B5-6024FB0FB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290B-8799-4FE7-A0A7-ED907E934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882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BF179-0D61-4415-F148-62720796E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B31E2-401B-C545-964B-C4767AF2B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12B56C-75EF-0E55-07B8-53ABB5C3F5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C31D5A-0CAF-0C5F-6F2A-9A441CFCF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95C6-BB13-43F2-9A3B-35CA3899D3A8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461FE5-3B36-C41A-4C84-067AAB6AA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88B039-61FD-8DB6-3520-E9CA4FAD3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290B-8799-4FE7-A0A7-ED907E934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741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C5BFC-9BAB-FD0A-24F3-75F47B52B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8B6BFA-944C-CF38-CF92-CC8E13A683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C1635-F0C2-942A-1B22-80D561A90E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FE5C5C-1AF2-154D-3BF9-901CF4EA8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95C6-BB13-43F2-9A3B-35CA3899D3A8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27BEED-1351-1A95-D9A8-2FF279A24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77DBE6-4C73-A1E0-E11B-53AF5F144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290B-8799-4FE7-A0A7-ED907E934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08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176FCB-E1A0-DDA5-8409-F9321F375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72C894-DFA2-DB89-E74F-F5D3166E0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246AE7-2C80-BD19-3B8E-85470B2AAC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C95C6-BB13-43F2-9A3B-35CA3899D3A8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7CC3F-E4F6-031B-887D-93C7B3C86A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B4FD8-57AF-9B62-E4D9-801A4BE681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3290B-8799-4FE7-A0A7-ED907E934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005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David.Jansson@rfsisu.s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Lena.fargerbjork@harryda.se" TargetMode="External"/><Relationship Id="rId2" Type="http://schemas.openxmlformats.org/officeDocument/2006/relationships/hyperlink" Target="mailto:ordf@hindasgymnastik.s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Hind&#229;s.ibk@gmail.co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Svensson.Cecilia@yahoo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6A644AA-4503-8D82-2C2F-8DA78E2403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243" y="1498294"/>
            <a:ext cx="5760846" cy="1012030"/>
          </a:xfrm>
        </p:spPr>
        <p:txBody>
          <a:bodyPr>
            <a:normAutofit/>
          </a:bodyPr>
          <a:lstStyle/>
          <a:p>
            <a:r>
              <a:rPr lang="en-US" sz="5200" dirty="0" err="1">
                <a:solidFill>
                  <a:schemeClr val="tx2"/>
                </a:solidFill>
              </a:rPr>
              <a:t>Årshjul</a:t>
            </a:r>
            <a:endParaRPr lang="en-US" sz="5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84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35FF693-C294-FD7D-FF67-153712272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en-US" sz="3600">
                <a:solidFill>
                  <a:schemeClr val="tx2"/>
                </a:solidFill>
              </a:rPr>
              <a:t>Seriespel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ABB50-82F1-A031-A1E4-8F77A825A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6"/>
            <a:ext cx="5709721" cy="2430864"/>
          </a:xfrm>
        </p:spPr>
        <p:txBody>
          <a:bodyPr anchor="t">
            <a:norm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Dags att anmäla till seriespel kommer på Hindås ibk mail. / Mikael Björk</a:t>
            </a:r>
          </a:p>
          <a:p>
            <a:r>
              <a:rPr lang="en-US" sz="2000">
                <a:solidFill>
                  <a:schemeClr val="tx2"/>
                </a:solidFill>
              </a:rPr>
              <a:t>Skicka till Mikael att det finns en ny ansvarig för att anmäla serierna.</a:t>
            </a:r>
          </a:p>
          <a:p>
            <a:r>
              <a:rPr lang="en-US" sz="2000">
                <a:solidFill>
                  <a:schemeClr val="tx2"/>
                </a:solidFill>
              </a:rPr>
              <a:t>Planera Grön/Blå/Röd/senior pga sargbyggande. </a:t>
            </a:r>
            <a:br>
              <a:rPr lang="en-US" sz="2000">
                <a:solidFill>
                  <a:schemeClr val="tx2"/>
                </a:solidFill>
              </a:rPr>
            </a:br>
            <a:endParaRPr lang="en-US" sz="2000">
              <a:solidFill>
                <a:schemeClr val="tx2"/>
              </a:solidFill>
            </a:endParaRPr>
          </a:p>
          <a:p>
            <a:endParaRPr lang="en-US" sz="2000">
              <a:solidFill>
                <a:schemeClr val="tx2"/>
              </a:solidFill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84759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8D432D5-2CDC-AF33-EDE8-47349310F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en-US" sz="3600">
                <a:solidFill>
                  <a:schemeClr val="tx2"/>
                </a:solidFill>
              </a:rPr>
              <a:t>Bidrag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FCE186-7373-7B22-2263-CE5119234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6"/>
            <a:ext cx="5709721" cy="2430864"/>
          </a:xfrm>
        </p:spPr>
        <p:txBody>
          <a:bodyPr anchor="t">
            <a:normAutofit lnSpcReduction="10000"/>
          </a:bodyPr>
          <a:lstStyle/>
          <a:p>
            <a:r>
              <a:rPr lang="en-US" sz="2000" dirty="0" err="1">
                <a:solidFill>
                  <a:schemeClr val="tx2"/>
                </a:solidFill>
              </a:rPr>
              <a:t>Kommunens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bidragssystem</a:t>
            </a:r>
            <a:r>
              <a:rPr lang="en-US" sz="2000" dirty="0">
                <a:solidFill>
                  <a:schemeClr val="tx2"/>
                </a:solidFill>
              </a:rPr>
              <a:t> R-Bok </a:t>
            </a:r>
            <a:r>
              <a:rPr lang="en-US" sz="2000" dirty="0" err="1">
                <a:solidFill>
                  <a:schemeClr val="tx2"/>
                </a:solidFill>
              </a:rPr>
              <a:t>inlogg</a:t>
            </a:r>
            <a:r>
              <a:rPr lang="en-US" sz="2000" dirty="0">
                <a:solidFill>
                  <a:schemeClr val="tx2"/>
                </a:solidFill>
              </a:rPr>
              <a:t>- </a:t>
            </a:r>
            <a:r>
              <a:rPr lang="en-US" sz="2000" dirty="0" err="1">
                <a:solidFill>
                  <a:schemeClr val="tx2"/>
                </a:solidFill>
              </a:rPr>
              <a:t>ansöks</a:t>
            </a:r>
            <a:r>
              <a:rPr lang="en-US" sz="2000" dirty="0">
                <a:solidFill>
                  <a:schemeClr val="tx2"/>
                </a:solidFill>
              </a:rPr>
              <a:t> 2ggr per </a:t>
            </a:r>
            <a:r>
              <a:rPr lang="en-US" sz="2000" dirty="0" err="1">
                <a:solidFill>
                  <a:schemeClr val="tx2"/>
                </a:solidFill>
              </a:rPr>
              <a:t>år</a:t>
            </a:r>
            <a:r>
              <a:rPr lang="en-US" sz="2000" dirty="0">
                <a:solidFill>
                  <a:schemeClr val="tx2"/>
                </a:solidFill>
              </a:rPr>
              <a:t>. </a:t>
            </a:r>
          </a:p>
          <a:p>
            <a:r>
              <a:rPr lang="en-US" sz="2000" dirty="0" err="1">
                <a:solidFill>
                  <a:schemeClr val="tx2"/>
                </a:solidFill>
              </a:rPr>
              <a:t>Idrottonline</a:t>
            </a:r>
            <a:r>
              <a:rPr lang="en-US" sz="2000" dirty="0">
                <a:solidFill>
                  <a:schemeClr val="tx2"/>
                </a:solidFill>
              </a:rPr>
              <a:t> (</a:t>
            </a:r>
            <a:r>
              <a:rPr lang="en-US" sz="2000" dirty="0" err="1">
                <a:solidFill>
                  <a:schemeClr val="tx2"/>
                </a:solidFill>
              </a:rPr>
              <a:t>Lokstöd</a:t>
            </a:r>
            <a:r>
              <a:rPr lang="en-US" sz="2000" dirty="0">
                <a:solidFill>
                  <a:schemeClr val="tx2"/>
                </a:solidFill>
              </a:rPr>
              <a:t>). 25 </a:t>
            </a:r>
            <a:r>
              <a:rPr lang="en-US" sz="2000" dirty="0" err="1">
                <a:solidFill>
                  <a:schemeClr val="tx2"/>
                </a:solidFill>
              </a:rPr>
              <a:t>Augusti</a:t>
            </a:r>
            <a:r>
              <a:rPr lang="en-US" sz="2000" dirty="0">
                <a:solidFill>
                  <a:schemeClr val="tx2"/>
                </a:solidFill>
              </a:rPr>
              <a:t> för </a:t>
            </a:r>
            <a:r>
              <a:rPr lang="en-US" sz="2000" dirty="0" err="1">
                <a:solidFill>
                  <a:schemeClr val="tx2"/>
                </a:solidFill>
              </a:rPr>
              <a:t>vår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träningnarna</a:t>
            </a:r>
            <a:r>
              <a:rPr lang="en-US" sz="2000" dirty="0">
                <a:solidFill>
                  <a:schemeClr val="tx2"/>
                </a:solidFill>
              </a:rPr>
              <a:t>. Johan </a:t>
            </a:r>
            <a:r>
              <a:rPr lang="en-US" sz="2000" dirty="0" err="1">
                <a:solidFill>
                  <a:schemeClr val="tx2"/>
                </a:solidFill>
              </a:rPr>
              <a:t>har</a:t>
            </a:r>
            <a:r>
              <a:rPr lang="en-US" sz="2000" dirty="0">
                <a:solidFill>
                  <a:schemeClr val="tx2"/>
                </a:solidFill>
              </a:rPr>
              <a:t> access</a:t>
            </a:r>
            <a:br>
              <a:rPr lang="en-US" sz="2000" dirty="0">
                <a:solidFill>
                  <a:schemeClr val="tx2"/>
                </a:solidFill>
              </a:rPr>
            </a:br>
            <a:r>
              <a:rPr lang="en-US" sz="2000" dirty="0">
                <a:solidFill>
                  <a:schemeClr val="tx2"/>
                </a:solidFill>
              </a:rPr>
              <a:t>Kan </a:t>
            </a:r>
            <a:r>
              <a:rPr lang="en-US" sz="2000" dirty="0" err="1">
                <a:solidFill>
                  <a:schemeClr val="tx2"/>
                </a:solidFill>
              </a:rPr>
              <a:t>hjälpa</a:t>
            </a:r>
            <a:r>
              <a:rPr lang="en-US" sz="2000" dirty="0">
                <a:solidFill>
                  <a:schemeClr val="tx2"/>
                </a:solidFill>
              </a:rPr>
              <a:t> till med </a:t>
            </a:r>
            <a:r>
              <a:rPr lang="en-US" sz="2000" dirty="0" err="1">
                <a:solidFill>
                  <a:schemeClr val="tx2"/>
                </a:solidFill>
              </a:rPr>
              <a:t>fler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accesser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genom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sisu</a:t>
            </a:r>
            <a:r>
              <a:rPr lang="en-US" sz="2000" dirty="0">
                <a:solidFill>
                  <a:schemeClr val="tx2"/>
                </a:solidFill>
              </a:rPr>
              <a:t>? </a:t>
            </a:r>
            <a:r>
              <a:rPr lang="en-US" sz="2000" dirty="0">
                <a:solidFill>
                  <a:schemeClr val="tx2"/>
                </a:solidFill>
                <a:hlinkClick r:id="rId2"/>
              </a:rPr>
              <a:t>David.Jansson@rfsisu.se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kolla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upp</a:t>
            </a:r>
            <a:r>
              <a:rPr lang="en-US" sz="2000" dirty="0">
                <a:solidFill>
                  <a:schemeClr val="tx2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2"/>
                </a:solidFill>
              </a:rPr>
              <a:t>25 </a:t>
            </a:r>
            <a:r>
              <a:rPr lang="en-US" sz="2000" dirty="0" err="1">
                <a:solidFill>
                  <a:schemeClr val="tx2"/>
                </a:solidFill>
              </a:rPr>
              <a:t>februari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ansöks</a:t>
            </a:r>
            <a:r>
              <a:rPr lang="en-US" sz="2000" dirty="0">
                <a:solidFill>
                  <a:schemeClr val="tx2"/>
                </a:solidFill>
              </a:rPr>
              <a:t> för </a:t>
            </a:r>
            <a:r>
              <a:rPr lang="en-US" sz="2000" dirty="0" err="1">
                <a:solidFill>
                  <a:schemeClr val="tx2"/>
                </a:solidFill>
              </a:rPr>
              <a:t>höstträningarna</a:t>
            </a:r>
            <a:r>
              <a:rPr lang="en-US" sz="2000" dirty="0">
                <a:solidFill>
                  <a:schemeClr val="tx2"/>
                </a:solidFill>
              </a:rPr>
              <a:t>.</a:t>
            </a:r>
          </a:p>
          <a:p>
            <a:r>
              <a:rPr lang="en-US" sz="2000" dirty="0" err="1">
                <a:solidFill>
                  <a:schemeClr val="tx2"/>
                </a:solidFill>
              </a:rPr>
              <a:t>Dunross</a:t>
            </a:r>
            <a:endParaRPr lang="en-US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endParaRPr lang="en-US" sz="2000" dirty="0">
              <a:solidFill>
                <a:schemeClr val="tx2"/>
              </a:solidFill>
            </a:endParaRPr>
          </a:p>
          <a:p>
            <a:endParaRPr lang="en-US" sz="20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99000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3F9CA10-3828-D982-ADAF-8CA6FB994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en-US" sz="2800">
                <a:solidFill>
                  <a:schemeClr val="tx2"/>
                </a:solidFill>
              </a:rPr>
              <a:t>Tider idrotthallen ansvarig i föreningen för kontakt om bokning till kommunen.</a:t>
            </a:r>
            <a:br>
              <a:rPr lang="en-US" sz="2800">
                <a:solidFill>
                  <a:schemeClr val="tx2"/>
                </a:solidFill>
              </a:rPr>
            </a:br>
            <a:r>
              <a:rPr lang="en-US" sz="2800">
                <a:solidFill>
                  <a:schemeClr val="tx2"/>
                </a:solidFill>
              </a:rPr>
              <a:t>Förbundet</a:t>
            </a:r>
            <a:br>
              <a:rPr lang="en-US" sz="2800">
                <a:solidFill>
                  <a:schemeClr val="tx2"/>
                </a:solidFill>
              </a:rPr>
            </a:br>
            <a:endParaRPr lang="en-US" sz="280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D095E-98E4-DE0F-4587-59327F9E2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8944" y="2668869"/>
            <a:ext cx="5709721" cy="2430864"/>
          </a:xfrm>
        </p:spPr>
        <p:txBody>
          <a:bodyPr anchor="t">
            <a:normAutofit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Fredrik </a:t>
            </a:r>
            <a:r>
              <a:rPr lang="en-US" sz="2000" dirty="0" err="1">
                <a:solidFill>
                  <a:schemeClr val="tx2"/>
                </a:solidFill>
              </a:rPr>
              <a:t>Sjölid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>
                <a:solidFill>
                  <a:schemeClr val="tx2"/>
                </a:solidFill>
                <a:hlinkClick r:id="rId2"/>
              </a:rPr>
              <a:t>ordf@hindasgymnastik.se</a:t>
            </a:r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>
                <a:solidFill>
                  <a:schemeClr val="tx2"/>
                </a:solidFill>
              </a:rPr>
              <a:t>Lena </a:t>
            </a:r>
            <a:r>
              <a:rPr lang="en-US" sz="2000" dirty="0" err="1">
                <a:solidFill>
                  <a:schemeClr val="tx2"/>
                </a:solidFill>
              </a:rPr>
              <a:t>Fagerbjörk</a:t>
            </a:r>
            <a:r>
              <a:rPr lang="en-US" sz="2000" dirty="0">
                <a:solidFill>
                  <a:schemeClr val="tx2"/>
                </a:solidFill>
              </a:rPr>
              <a:t>. </a:t>
            </a:r>
            <a:r>
              <a:rPr lang="en-US" sz="2000" dirty="0">
                <a:solidFill>
                  <a:schemeClr val="tx2"/>
                </a:solidFill>
                <a:hlinkClick r:id="rId3"/>
              </a:rPr>
              <a:t>Lena.fargerbjork@harryda.se</a:t>
            </a:r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>
                <a:solidFill>
                  <a:schemeClr val="tx2"/>
                </a:solidFill>
              </a:rPr>
              <a:t>Mikael Björk</a:t>
            </a:r>
          </a:p>
          <a:p>
            <a:r>
              <a:rPr lang="en-US" sz="2000" dirty="0" err="1">
                <a:solidFill>
                  <a:schemeClr val="tx2"/>
                </a:solidFill>
              </a:rPr>
              <a:t>Föreningsservice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Härryda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kommun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9A7E19A7-35C0-3D50-319D-5673FBAFD193}"/>
              </a:ext>
            </a:extLst>
          </p:cNvPr>
          <p:cNvSpPr txBox="1"/>
          <p:nvPr/>
        </p:nvSpPr>
        <p:spPr>
          <a:xfrm>
            <a:off x="1531345" y="4572000"/>
            <a:ext cx="70728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Ändra</a:t>
            </a:r>
            <a:r>
              <a:rPr lang="en-US" dirty="0"/>
              <a:t> </a:t>
            </a:r>
            <a:r>
              <a:rPr lang="en-US" dirty="0" err="1"/>
              <a:t>tider</a:t>
            </a:r>
            <a:r>
              <a:rPr lang="en-US" dirty="0"/>
              <a:t> för </a:t>
            </a:r>
            <a:r>
              <a:rPr lang="en-US" dirty="0" err="1"/>
              <a:t>idrotthall</a:t>
            </a:r>
            <a:r>
              <a:rPr lang="en-US" dirty="0"/>
              <a:t> i </a:t>
            </a:r>
            <a:r>
              <a:rPr lang="en-US" dirty="0" err="1"/>
              <a:t>härryda</a:t>
            </a:r>
            <a:r>
              <a:rPr lang="en-US" dirty="0"/>
              <a:t> </a:t>
            </a:r>
            <a:r>
              <a:rPr lang="en-US" dirty="0" err="1"/>
              <a:t>kommuns</a:t>
            </a:r>
            <a:r>
              <a:rPr lang="en-US" dirty="0"/>
              <a:t> R-Bok.</a:t>
            </a:r>
          </a:p>
          <a:p>
            <a:r>
              <a:rPr lang="en-US" dirty="0" err="1"/>
              <a:t>Träningstider</a:t>
            </a:r>
            <a:r>
              <a:rPr lang="en-US" dirty="0"/>
              <a:t> för </a:t>
            </a:r>
            <a:r>
              <a:rPr lang="en-US" dirty="0" err="1"/>
              <a:t>säsong</a:t>
            </a:r>
            <a:r>
              <a:rPr lang="en-US" dirty="0"/>
              <a:t> </a:t>
            </a:r>
            <a:r>
              <a:rPr lang="en-US" dirty="0" err="1"/>
              <a:t>Höst</a:t>
            </a:r>
            <a:r>
              <a:rPr lang="en-US" dirty="0"/>
              <a:t> 23/ </a:t>
            </a:r>
            <a:r>
              <a:rPr lang="en-US" dirty="0" err="1"/>
              <a:t>Vår</a:t>
            </a:r>
            <a:r>
              <a:rPr lang="en-US" dirty="0"/>
              <a:t> 24. Klara, </a:t>
            </a:r>
            <a:r>
              <a:rPr lang="en-US" dirty="0" err="1"/>
              <a:t>behöver</a:t>
            </a:r>
            <a:r>
              <a:rPr lang="en-US" dirty="0"/>
              <a:t> </a:t>
            </a:r>
            <a:r>
              <a:rPr lang="en-US" dirty="0" err="1"/>
              <a:t>planera</a:t>
            </a:r>
            <a:r>
              <a:rPr lang="en-US" dirty="0"/>
              <a:t> in </a:t>
            </a:r>
            <a:r>
              <a:rPr lang="en-US" dirty="0" err="1"/>
              <a:t>lagen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tiderna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Innebandyfredagar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klara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Matchtider</a:t>
            </a:r>
            <a:r>
              <a:rPr lang="en-US" dirty="0"/>
              <a:t> ligger </a:t>
            </a:r>
            <a:r>
              <a:rPr lang="en-US" dirty="0" err="1"/>
              <a:t>inne</a:t>
            </a:r>
            <a:r>
              <a:rPr lang="en-US" dirty="0"/>
              <a:t> </a:t>
            </a:r>
            <a:r>
              <a:rPr lang="en-US" dirty="0" err="1"/>
              <a:t>fredagar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lördagar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440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DB710F4-F97A-62B8-8E3C-7A013D5A9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2357" y="341523"/>
            <a:ext cx="8700366" cy="587199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29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Ansvarig</a:t>
            </a:r>
            <a:r>
              <a:rPr lang="en-US" sz="29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admin för </a:t>
            </a:r>
            <a:r>
              <a:rPr lang="en-US" sz="29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olika</a:t>
            </a:r>
            <a:r>
              <a:rPr lang="en-US" sz="29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9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funktioner</a:t>
            </a:r>
            <a:r>
              <a:rPr lang="en-US" sz="29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</a:t>
            </a:r>
            <a:br>
              <a:rPr lang="en-US" sz="29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br>
              <a:rPr lang="en-US" sz="29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29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Förbundet</a:t>
            </a:r>
            <a:r>
              <a:rPr lang="en-US" sz="29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Ibis</a:t>
            </a:r>
            <a:br>
              <a:rPr lang="en-US" sz="29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29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Kommunen</a:t>
            </a:r>
            <a:r>
              <a:rPr lang="en-US" sz="2900" dirty="0">
                <a:solidFill>
                  <a:schemeClr val="tx2"/>
                </a:solidFill>
              </a:rPr>
              <a:t> R-Bok </a:t>
            </a:r>
            <a:r>
              <a:rPr lang="en-US" sz="2900" dirty="0" err="1">
                <a:solidFill>
                  <a:schemeClr val="tx2"/>
                </a:solidFill>
              </a:rPr>
              <a:t>Bokningsansarig</a:t>
            </a:r>
            <a:br>
              <a:rPr lang="en-US" sz="29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29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Email</a:t>
            </a:r>
            <a:br>
              <a:rPr lang="en-US" sz="29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29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Laget.se Admin</a:t>
            </a:r>
            <a:br>
              <a:rPr lang="en-US" sz="29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29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Behörig</a:t>
            </a:r>
            <a:r>
              <a:rPr lang="en-US" sz="29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för </a:t>
            </a:r>
            <a:r>
              <a:rPr lang="en-US" sz="29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längre</a:t>
            </a:r>
            <a:r>
              <a:rPr lang="en-US" sz="29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9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tids</a:t>
            </a:r>
            <a:r>
              <a:rPr lang="en-US" sz="2900" dirty="0" err="1">
                <a:solidFill>
                  <a:schemeClr val="tx2"/>
                </a:solidFill>
              </a:rPr>
              <a:t>spann</a:t>
            </a:r>
            <a:r>
              <a:rPr lang="en-US" sz="2900" dirty="0">
                <a:solidFill>
                  <a:schemeClr val="tx2"/>
                </a:solidFill>
              </a:rPr>
              <a:t> </a:t>
            </a:r>
            <a:r>
              <a:rPr lang="en-US" sz="2900" dirty="0" err="1">
                <a:solidFill>
                  <a:schemeClr val="tx2"/>
                </a:solidFill>
              </a:rPr>
              <a:t>idrotthall</a:t>
            </a:r>
            <a:r>
              <a:rPr lang="en-US" sz="2900" dirty="0">
                <a:solidFill>
                  <a:schemeClr val="tx2"/>
                </a:solidFill>
              </a:rPr>
              <a:t> </a:t>
            </a:r>
            <a:r>
              <a:rPr lang="en-US" sz="2900" dirty="0" err="1">
                <a:solidFill>
                  <a:schemeClr val="tx2"/>
                </a:solidFill>
              </a:rPr>
              <a:t>görs</a:t>
            </a:r>
            <a:r>
              <a:rPr lang="en-US" sz="2900" dirty="0">
                <a:solidFill>
                  <a:schemeClr val="tx2"/>
                </a:solidFill>
              </a:rPr>
              <a:t> hos Lena </a:t>
            </a:r>
            <a:r>
              <a:rPr lang="en-US" sz="2900" dirty="0" err="1">
                <a:solidFill>
                  <a:schemeClr val="tx2"/>
                </a:solidFill>
              </a:rPr>
              <a:t>på</a:t>
            </a:r>
            <a:r>
              <a:rPr lang="en-US" sz="2900" dirty="0">
                <a:solidFill>
                  <a:schemeClr val="tx2"/>
                </a:solidFill>
              </a:rPr>
              <a:t> </a:t>
            </a:r>
            <a:r>
              <a:rPr lang="en-US" sz="2900" dirty="0" err="1">
                <a:solidFill>
                  <a:schemeClr val="tx2"/>
                </a:solidFill>
              </a:rPr>
              <a:t>kommunen</a:t>
            </a:r>
            <a:r>
              <a:rPr lang="en-US" sz="2900" dirty="0">
                <a:solidFill>
                  <a:schemeClr val="tx2"/>
                </a:solidFill>
              </a:rPr>
              <a:t>.(</a:t>
            </a:r>
            <a:r>
              <a:rPr lang="en-US" sz="2900" dirty="0" err="1">
                <a:solidFill>
                  <a:schemeClr val="tx2"/>
                </a:solidFill>
              </a:rPr>
              <a:t>Tagg</a:t>
            </a:r>
            <a:r>
              <a:rPr lang="en-US" sz="2900" dirty="0">
                <a:solidFill>
                  <a:schemeClr val="tx2"/>
                </a:solidFill>
              </a:rPr>
              <a:t>)</a:t>
            </a:r>
            <a:br>
              <a:rPr lang="en-US" sz="2900" dirty="0">
                <a:solidFill>
                  <a:schemeClr val="tx2"/>
                </a:solidFill>
              </a:rPr>
            </a:br>
            <a:r>
              <a:rPr lang="en-US" sz="2900" dirty="0" err="1">
                <a:solidFill>
                  <a:schemeClr val="tx2"/>
                </a:solidFill>
              </a:rPr>
              <a:t>Matchplanering</a:t>
            </a:r>
            <a:br>
              <a:rPr lang="en-US" sz="2900" dirty="0">
                <a:solidFill>
                  <a:schemeClr val="tx2"/>
                </a:solidFill>
              </a:rPr>
            </a:br>
            <a:r>
              <a:rPr lang="en-US" sz="2900" dirty="0" err="1">
                <a:solidFill>
                  <a:schemeClr val="tx2"/>
                </a:solidFill>
              </a:rPr>
              <a:t>Tidsbokning</a:t>
            </a:r>
            <a:r>
              <a:rPr lang="en-US" sz="2900" dirty="0">
                <a:solidFill>
                  <a:schemeClr val="tx2"/>
                </a:solidFill>
              </a:rPr>
              <a:t> </a:t>
            </a:r>
            <a:r>
              <a:rPr lang="en-US" sz="2900" dirty="0" err="1">
                <a:solidFill>
                  <a:schemeClr val="tx2"/>
                </a:solidFill>
              </a:rPr>
              <a:t>träningar</a:t>
            </a:r>
            <a:br>
              <a:rPr lang="en-US" sz="2900" dirty="0">
                <a:solidFill>
                  <a:schemeClr val="tx2"/>
                </a:solidFill>
              </a:rPr>
            </a:br>
            <a:r>
              <a:rPr lang="en-US" sz="2900" dirty="0" err="1">
                <a:solidFill>
                  <a:schemeClr val="tx2"/>
                </a:solidFill>
              </a:rPr>
              <a:t>Domaransvarig</a:t>
            </a:r>
            <a:br>
              <a:rPr lang="en-US" sz="2900" dirty="0">
                <a:solidFill>
                  <a:schemeClr val="tx2"/>
                </a:solidFill>
              </a:rPr>
            </a:br>
            <a:r>
              <a:rPr lang="en-US" sz="2900" dirty="0" err="1">
                <a:solidFill>
                  <a:schemeClr val="tx2"/>
                </a:solidFill>
              </a:rPr>
              <a:t>Caféansvarig</a:t>
            </a:r>
            <a:br>
              <a:rPr lang="en-US" sz="2900" dirty="0">
                <a:solidFill>
                  <a:schemeClr val="tx2"/>
                </a:solidFill>
              </a:rPr>
            </a:br>
            <a:endParaRPr lang="en-US" sz="29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91752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0185CC7-09EC-E432-A974-866489247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5729" y="1764407"/>
            <a:ext cx="7415720" cy="231031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Email/</a:t>
            </a:r>
            <a:r>
              <a:rPr lang="en-US" sz="52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Föreningsuppgifter</a:t>
            </a:r>
            <a:endParaRPr lang="en-US" sz="52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4EE5A-B746-512F-0511-A4ED21B23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5729" y="4165152"/>
            <a:ext cx="5760846" cy="682079"/>
          </a:xfr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2400" kern="1200" dirty="0">
                <a:solidFill>
                  <a:schemeClr val="tx2"/>
                </a:solidFill>
                <a:latin typeface="+mn-lt"/>
                <a:ea typeface="+mn-ea"/>
                <a:cs typeface="+mn-cs"/>
                <a:hlinkClick r:id="rId2"/>
              </a:rPr>
              <a:t>Hindås.ibk@gmail.com</a:t>
            </a:r>
            <a:br>
              <a:rPr lang="en-US" sz="24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</a:br>
            <a:r>
              <a:rPr lang="en-US" sz="2400" kern="12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Lägga</a:t>
            </a:r>
            <a:r>
              <a:rPr lang="en-US" sz="24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in </a:t>
            </a:r>
            <a:r>
              <a:rPr lang="en-US" sz="2400" kern="12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kontaktperson</a:t>
            </a:r>
            <a:r>
              <a:rPr lang="en-US" sz="24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på</a:t>
            </a:r>
            <a:r>
              <a:rPr lang="en-US" sz="24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R-</a:t>
            </a:r>
            <a:r>
              <a:rPr lang="en-US" sz="2400" kern="12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bok</a:t>
            </a:r>
            <a:r>
              <a:rPr lang="en-US" sz="24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som</a:t>
            </a:r>
            <a:r>
              <a:rPr lang="en-US" sz="24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officiell</a:t>
            </a:r>
            <a:r>
              <a:rPr lang="en-US" sz="24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kontakt</a:t>
            </a:r>
            <a:r>
              <a:rPr lang="en-US" sz="24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för </a:t>
            </a:r>
            <a:r>
              <a:rPr lang="en-US" sz="2400" kern="12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föreningen</a:t>
            </a:r>
            <a:r>
              <a:rPr lang="en-US" sz="24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2400" kern="12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Samt</a:t>
            </a:r>
            <a:r>
              <a:rPr lang="en-US" sz="24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på</a:t>
            </a:r>
            <a:r>
              <a:rPr lang="en-US" sz="24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IBIS.</a:t>
            </a:r>
          </a:p>
        </p:txBody>
      </p:sp>
    </p:spTree>
    <p:extLst>
      <p:ext uri="{BB962C8B-B14F-4D97-AF65-F5344CB8AC3E}">
        <p14:creationId xmlns:p14="http://schemas.microsoft.com/office/powerpoint/2010/main" val="2619346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E0C7F5-8C97-2039-1A6F-98CA88C37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Domare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493BD-0A1B-7139-024E-2E349B27D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3"/>
            <a:ext cx="4765949" cy="3353476"/>
          </a:xfrm>
        </p:spPr>
        <p:txBody>
          <a:bodyPr anchor="t">
            <a:normAutofit/>
          </a:bodyPr>
          <a:lstStyle/>
          <a:p>
            <a:r>
              <a:rPr lang="en-US" sz="1800" dirty="0" err="1">
                <a:solidFill>
                  <a:schemeClr val="tx2"/>
                </a:solidFill>
              </a:rPr>
              <a:t>Läggs</a:t>
            </a:r>
            <a:r>
              <a:rPr lang="en-US" sz="1800" dirty="0">
                <a:solidFill>
                  <a:schemeClr val="tx2"/>
                </a:solidFill>
              </a:rPr>
              <a:t> in </a:t>
            </a:r>
            <a:r>
              <a:rPr lang="en-US" sz="1800" dirty="0" err="1">
                <a:solidFill>
                  <a:schemeClr val="tx2"/>
                </a:solidFill>
              </a:rPr>
              <a:t>på</a:t>
            </a:r>
            <a:r>
              <a:rPr lang="en-US" sz="1800" dirty="0">
                <a:solidFill>
                  <a:schemeClr val="tx2"/>
                </a:solidFill>
              </a:rPr>
              <a:t> Ibis Jana Gander</a:t>
            </a:r>
          </a:p>
          <a:p>
            <a:pPr marL="0" indent="0">
              <a:buNone/>
            </a:pPr>
            <a:r>
              <a:rPr lang="en-US" sz="1800" dirty="0" err="1">
                <a:solidFill>
                  <a:schemeClr val="tx2"/>
                </a:solidFill>
              </a:rPr>
              <a:t>Domare</a:t>
            </a:r>
            <a:r>
              <a:rPr lang="en-US" sz="1800" dirty="0">
                <a:solidFill>
                  <a:schemeClr val="tx2"/>
                </a:solidFill>
              </a:rPr>
              <a:t> Clara Bergström, (Halina </a:t>
            </a:r>
            <a:r>
              <a:rPr lang="en-US" sz="1800" dirty="0" err="1">
                <a:solidFill>
                  <a:schemeClr val="tx2"/>
                </a:solidFill>
              </a:rPr>
              <a:t>Carnili</a:t>
            </a:r>
            <a:r>
              <a:rPr lang="en-US" sz="1800" dirty="0">
                <a:solidFill>
                  <a:schemeClr val="tx2"/>
                </a:solidFill>
              </a:rPr>
              <a:t> &amp;Vincent </a:t>
            </a:r>
            <a:r>
              <a:rPr lang="en-US" sz="1800" dirty="0" err="1">
                <a:solidFill>
                  <a:schemeClr val="tx2"/>
                </a:solidFill>
              </a:rPr>
              <a:t>Gårlin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Landvetters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föreningsdomare</a:t>
            </a:r>
            <a:r>
              <a:rPr lang="en-US" sz="1800" dirty="0">
                <a:solidFill>
                  <a:schemeClr val="tx2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Cecilia Svensson </a:t>
            </a:r>
            <a:r>
              <a:rPr lang="en-US" sz="1800" dirty="0" err="1">
                <a:solidFill>
                  <a:schemeClr val="tx2"/>
                </a:solidFill>
              </a:rPr>
              <a:t>föreningsdomaransvarig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Landvetter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>
                <a:solidFill>
                  <a:schemeClr val="tx2"/>
                </a:solidFill>
                <a:hlinkClick r:id="rId2"/>
              </a:rPr>
              <a:t>Svensson.Cecilia@yahoo.com</a:t>
            </a:r>
            <a:br>
              <a:rPr lang="en-US" sz="1800" dirty="0">
                <a:solidFill>
                  <a:schemeClr val="tx2"/>
                </a:solidFill>
              </a:rPr>
            </a:br>
            <a:endParaRPr lang="en-US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800" dirty="0" err="1">
                <a:solidFill>
                  <a:schemeClr val="tx2"/>
                </a:solidFill>
              </a:rPr>
              <a:t>Kommer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på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Hindås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mailen</a:t>
            </a:r>
            <a:r>
              <a:rPr lang="en-US" sz="1800" dirty="0">
                <a:solidFill>
                  <a:schemeClr val="tx2"/>
                </a:solidFill>
              </a:rPr>
              <a:t> om </a:t>
            </a:r>
            <a:r>
              <a:rPr lang="en-US" sz="1800" dirty="0" err="1">
                <a:solidFill>
                  <a:schemeClr val="tx2"/>
                </a:solidFill>
              </a:rPr>
              <a:t>när</a:t>
            </a:r>
            <a:r>
              <a:rPr lang="en-US" sz="1800" dirty="0">
                <a:solidFill>
                  <a:schemeClr val="tx2"/>
                </a:solidFill>
              </a:rPr>
              <a:t> det </a:t>
            </a:r>
            <a:r>
              <a:rPr lang="en-US" sz="1800" dirty="0" err="1">
                <a:solidFill>
                  <a:schemeClr val="tx2"/>
                </a:solidFill>
              </a:rPr>
              <a:t>är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dags</a:t>
            </a:r>
            <a:r>
              <a:rPr lang="en-US" sz="1800" dirty="0">
                <a:solidFill>
                  <a:schemeClr val="tx2"/>
                </a:solidFill>
              </a:rPr>
              <a:t>.</a:t>
            </a:r>
          </a:p>
          <a:p>
            <a:pPr marL="0" indent="0">
              <a:buNone/>
            </a:pPr>
            <a:endParaRPr lang="en-US" sz="1800" dirty="0">
              <a:solidFill>
                <a:schemeClr val="tx2"/>
              </a:solidFill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 descr="A piece of paper with writing on it&#10;&#10;Description automatically generated with medium confidence">
            <a:extLst>
              <a:ext uri="{FF2B5EF4-FFF2-40B4-BE49-F238E27FC236}">
                <a16:creationId xmlns:a16="http://schemas.microsoft.com/office/drawing/2014/main" id="{0C8A06DC-F2AC-F1AD-96A6-6586E3BA32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853221" y="1215640"/>
            <a:ext cx="6350833" cy="476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53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7fea2623-af8f-4fb8-b1cf-b63cc8e496aa}" enabled="1" method="Standard" siteId="{81fa766e-a349-4867-8bf4-ab35e250a08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282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Årshjul</vt:lpstr>
      <vt:lpstr>Seriespel</vt:lpstr>
      <vt:lpstr>Bidrag</vt:lpstr>
      <vt:lpstr>Tider idrotthallen ansvarig i föreningen för kontakt om bokning till kommunen. Förbundet </vt:lpstr>
      <vt:lpstr>Ansvarig admin för olika funktioner.  Förbundet Ibis Kommunen R-Bok Bokningsansarig Email Laget.se Admin Behörig för längre tidsspann idrotthall görs hos Lena på kommunen.(Tagg) Matchplanering Tidsbokning träningar Domaransvarig Caféansvarig </vt:lpstr>
      <vt:lpstr>Email/Föreningsuppgifter</vt:lpstr>
      <vt:lpstr>Domare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Årshjul</dc:title>
  <dc:creator>Ljungberg, Johan</dc:creator>
  <cp:lastModifiedBy>Ljungberg, Johan</cp:lastModifiedBy>
  <cp:revision>1</cp:revision>
  <dcterms:created xsi:type="dcterms:W3CDTF">2023-05-07T14:00:20Z</dcterms:created>
  <dcterms:modified xsi:type="dcterms:W3CDTF">2023-05-07T15:27:24Z</dcterms:modified>
</cp:coreProperties>
</file>